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84" r:id="rId2"/>
    <p:sldMasterId id="2147483696" r:id="rId3"/>
    <p:sldMasterId id="2147483708" r:id="rId4"/>
    <p:sldMasterId id="2147483720" r:id="rId5"/>
    <p:sldMasterId id="2147483732" r:id="rId6"/>
    <p:sldMasterId id="2147483744" r:id="rId7"/>
    <p:sldMasterId id="2147483792" r:id="rId8"/>
    <p:sldMasterId id="2147483804" r:id="rId9"/>
    <p:sldMasterId id="2147483816" r:id="rId10"/>
    <p:sldMasterId id="2147483840" r:id="rId11"/>
  </p:sldMasterIdLst>
  <p:notesMasterIdLst>
    <p:notesMasterId r:id="rId35"/>
  </p:notesMasterIdLst>
  <p:sldIdLst>
    <p:sldId id="256" r:id="rId12"/>
    <p:sldId id="259" r:id="rId13"/>
    <p:sldId id="260" r:id="rId14"/>
    <p:sldId id="261" r:id="rId15"/>
    <p:sldId id="292" r:id="rId16"/>
    <p:sldId id="263" r:id="rId17"/>
    <p:sldId id="265" r:id="rId18"/>
    <p:sldId id="266" r:id="rId19"/>
    <p:sldId id="267" r:id="rId20"/>
    <p:sldId id="269" r:id="rId21"/>
    <p:sldId id="270" r:id="rId22"/>
    <p:sldId id="271" r:id="rId23"/>
    <p:sldId id="272" r:id="rId24"/>
    <p:sldId id="274" r:id="rId25"/>
    <p:sldId id="276" r:id="rId26"/>
    <p:sldId id="277" r:id="rId27"/>
    <p:sldId id="278" r:id="rId28"/>
    <p:sldId id="291" r:id="rId29"/>
    <p:sldId id="280" r:id="rId30"/>
    <p:sldId id="283" r:id="rId31"/>
    <p:sldId id="284" r:id="rId32"/>
    <p:sldId id="287" r:id="rId33"/>
    <p:sldId id="293" r:id="rId34"/>
  </p:sldIdLst>
  <p:sldSz cx="12192000" cy="6858000"/>
  <p:notesSz cx="6858000" cy="9144000"/>
  <p:custDataLst>
    <p:tags r:id="rId36"/>
  </p:custDataLst>
  <p:defaultTextStyle>
    <a:defPPr>
      <a:defRPr lang="zh-CN"/>
    </a:defPPr>
    <a:lvl1pPr marL="0" lvl="0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Font typeface="Arial" pitchFamily="34" charset="0"/>
      <a:buNone/>
      <a:defRPr sz="1800" b="0" i="0" u="none" kern="1200" baseline="0">
        <a:solidFill>
          <a:schemeClr val="tx1"/>
        </a:solidFill>
        <a:latin typeface="Calibri" pitchFamily="34" charset="0"/>
        <a:ea typeface="宋体" pitchFamily="2" charset="-122"/>
      </a:defRPr>
    </a:lvl1pPr>
    <a:lvl2pPr marL="457200" lvl="1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Font typeface="Arial" pitchFamily="34" charset="0"/>
      <a:buNone/>
      <a:defRPr sz="1800" b="0" i="0" u="none" kern="1200" baseline="0">
        <a:solidFill>
          <a:schemeClr val="tx1"/>
        </a:solidFill>
        <a:latin typeface="Calibri" pitchFamily="34" charset="0"/>
        <a:ea typeface="宋体" pitchFamily="2" charset="-122"/>
      </a:defRPr>
    </a:lvl2pPr>
    <a:lvl3pPr marL="914400" lvl="2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Font typeface="Arial" pitchFamily="34" charset="0"/>
      <a:buNone/>
      <a:defRPr sz="1800" b="0" i="0" u="none" kern="1200" baseline="0">
        <a:solidFill>
          <a:schemeClr val="tx1"/>
        </a:solidFill>
        <a:latin typeface="Calibri" pitchFamily="34" charset="0"/>
        <a:ea typeface="宋体" pitchFamily="2" charset="-122"/>
      </a:defRPr>
    </a:lvl3pPr>
    <a:lvl4pPr marL="1371600" lvl="3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Font typeface="Arial" pitchFamily="34" charset="0"/>
      <a:buNone/>
      <a:defRPr sz="1800" b="0" i="0" u="none" kern="1200" baseline="0">
        <a:solidFill>
          <a:schemeClr val="tx1"/>
        </a:solidFill>
        <a:latin typeface="Calibri" pitchFamily="34" charset="0"/>
        <a:ea typeface="宋体" pitchFamily="2" charset="-122"/>
      </a:defRPr>
    </a:lvl4pPr>
    <a:lvl5pPr marL="1828800" lvl="4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Font typeface="Arial" pitchFamily="34" charset="0"/>
      <a:buNone/>
      <a:defRPr sz="1800" b="0" i="0" u="none" kern="1200" baseline="0">
        <a:solidFill>
          <a:schemeClr val="tx1"/>
        </a:solidFill>
        <a:latin typeface="Calibri" pitchFamily="34" charset="0"/>
        <a:ea typeface="宋体" pitchFamily="2" charset="-122"/>
      </a:defRPr>
    </a:lvl5pPr>
    <a:lvl6pPr marL="2286000" lvl="5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Font typeface="Arial" pitchFamily="34" charset="0"/>
      <a:buNone/>
      <a:defRPr sz="1800" b="0" i="0" u="none" kern="1200" baseline="0">
        <a:solidFill>
          <a:schemeClr val="tx1"/>
        </a:solidFill>
        <a:latin typeface="Calibri" pitchFamily="34" charset="0"/>
        <a:ea typeface="宋体" pitchFamily="2" charset="-122"/>
      </a:defRPr>
    </a:lvl6pPr>
    <a:lvl7pPr marL="2743200" lvl="6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Font typeface="Arial" pitchFamily="34" charset="0"/>
      <a:buNone/>
      <a:defRPr sz="1800" b="0" i="0" u="none" kern="1200" baseline="0">
        <a:solidFill>
          <a:schemeClr val="tx1"/>
        </a:solidFill>
        <a:latin typeface="Calibri" pitchFamily="34" charset="0"/>
        <a:ea typeface="宋体" pitchFamily="2" charset="-122"/>
      </a:defRPr>
    </a:lvl7pPr>
    <a:lvl8pPr marL="3200400" lvl="7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Font typeface="Arial" pitchFamily="34" charset="0"/>
      <a:buNone/>
      <a:defRPr sz="1800" b="0" i="0" u="none" kern="1200" baseline="0">
        <a:solidFill>
          <a:schemeClr val="tx1"/>
        </a:solidFill>
        <a:latin typeface="Calibri" pitchFamily="34" charset="0"/>
        <a:ea typeface="宋体" pitchFamily="2" charset="-122"/>
      </a:defRPr>
    </a:lvl8pPr>
    <a:lvl9pPr marL="3657600" lvl="8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Font typeface="Arial" pitchFamily="34" charset="0"/>
      <a:buNone/>
      <a:defRPr sz="1800" b="0" i="0" u="none" kern="1200" baseline="0">
        <a:solidFill>
          <a:schemeClr val="tx1"/>
        </a:solidFill>
        <a:latin typeface="Calibri" pitchFamily="34" charset="0"/>
        <a:ea typeface="宋体" pitchFamily="2" charset="-122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108" d="100"/>
          <a:sy n="108" d="100"/>
        </p:scale>
        <p:origin x="-606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 showFormatting="0"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tags" Target="tags/tag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页眉占位符 1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16387" name="日期占位符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2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4096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389" name="备注占位符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t>第二级</a:t>
            </a:r>
          </a:p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t>第三级</a:t>
            </a:r>
          </a:p>
          <a:p>
            <a: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t>第四级</a:t>
            </a:r>
          </a:p>
          <a:p>
            <a: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t>第五级</a:t>
            </a:r>
          </a:p>
        </p:txBody>
      </p:sp>
      <p:sp>
        <p:nvSpPr>
          <p:cNvPr id="16390" name="页脚占位符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16391" name="灯片编号占位符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pPr lvl="0" algn="r" eaLnBrk="1" hangingPunct="1"/>
              <a:t>‹#›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22663867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34549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80947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73051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1475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95103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75397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04248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27113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91828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21253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57964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60944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60191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253554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7767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71650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065809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52178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36611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78165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392385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56472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829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88F6E353-1344-4475-A909-FC93B0E54418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  <a:latin typeface="Arial" pitchFamily="34" charset="0"/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  <a:latin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88F6E353-1344-4475-A909-FC93B0E54418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  <a:latin typeface="Arial" pitchFamily="34" charset="0"/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  <a:latin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88F6E353-1344-4475-A909-FC93B0E54418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  <a:latin typeface="Arial" pitchFamily="34" charset="0"/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  <a:latin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88F6E353-1344-4475-A909-FC93B0E54418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  <a:latin typeface="Arial" pitchFamily="34" charset="0"/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  <a:latin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88F6E353-1344-4475-A909-FC93B0E54418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  <a:latin typeface="Arial" pitchFamily="34" charset="0"/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  <a:latin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88F6E353-1344-4475-A909-FC93B0E54418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  <a:latin typeface="Arial" pitchFamily="34" charset="0"/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  <a:latin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88F6E353-1344-4475-A909-FC93B0E54418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  <a:latin typeface="Arial" pitchFamily="34" charset="0"/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  <a:latin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88F6E353-1344-4475-A909-FC93B0E54418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  <a:latin typeface="Arial" pitchFamily="34" charset="0"/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  <a:latin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88F6E353-1344-4475-A909-FC93B0E54418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  <a:latin typeface="Arial" pitchFamily="34" charset="0"/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  <a:latin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88F6E353-1344-4475-A909-FC93B0E54418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  <a:latin typeface="Arial" pitchFamily="34" charset="0"/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  <a:latin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88F6E353-1344-4475-A909-FC93B0E54418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  <a:latin typeface="Arial" pitchFamily="34" charset="0"/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  <a:latin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BE141CAD-D443-40F5-9B3F-788874DD6753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BE141CAD-D443-40F5-9B3F-788874DD6753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BE141CAD-D443-40F5-9B3F-788874DD6753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BE141CAD-D443-40F5-9B3F-788874DD6753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BE141CAD-D443-40F5-9B3F-788874DD6753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BE141CAD-D443-40F5-9B3F-788874DD6753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BE141CAD-D443-40F5-9B3F-788874DD6753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BE141CAD-D443-40F5-9B3F-788874DD6753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BE141CAD-D443-40F5-9B3F-788874DD6753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BE141CAD-D443-40F5-9B3F-788874DD6753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BE141CAD-D443-40F5-9B3F-788874DD6753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18244F49-1607-4843-83DC-72266C2A187A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18244F49-1607-4843-83DC-72266C2A187A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18244F49-1607-4843-83DC-72266C2A187A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18244F49-1607-4843-83DC-72266C2A187A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18244F49-1607-4843-83DC-72266C2A187A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18244F49-1607-4843-83DC-72266C2A187A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18244F49-1607-4843-83DC-72266C2A187A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18244F49-1607-4843-83DC-72266C2A187A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18244F49-1607-4843-83DC-72266C2A187A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18244F49-1607-4843-83DC-72266C2A187A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18244F49-1607-4843-83DC-72266C2A187A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5F1E3513-3900-4BDE-AD9C-EF805F0671D4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5F1E3513-3900-4BDE-AD9C-EF805F0671D4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5F1E3513-3900-4BDE-AD9C-EF805F0671D4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5F1E3513-3900-4BDE-AD9C-EF805F0671D4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5F1E3513-3900-4BDE-AD9C-EF805F0671D4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5F1E3513-3900-4BDE-AD9C-EF805F0671D4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5F1E3513-3900-4BDE-AD9C-EF805F0671D4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5F1E3513-3900-4BDE-AD9C-EF805F0671D4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5F1E3513-3900-4BDE-AD9C-EF805F0671D4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5F1E3513-3900-4BDE-AD9C-EF805F0671D4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5F1E3513-3900-4BDE-AD9C-EF805F0671D4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7857789F-F7DB-4979-BFA7-9C2CA78EBEC7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7857789F-F7DB-4979-BFA7-9C2CA78EBEC7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7857789F-F7DB-4979-BFA7-9C2CA78EBEC7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7857789F-F7DB-4979-BFA7-9C2CA78EBEC7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7857789F-F7DB-4979-BFA7-9C2CA78EBEC7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7857789F-F7DB-4979-BFA7-9C2CA78EBEC7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7857789F-F7DB-4979-BFA7-9C2CA78EBEC7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7857789F-F7DB-4979-BFA7-9C2CA78EBEC7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7857789F-F7DB-4979-BFA7-9C2CA78EBEC7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7857789F-F7DB-4979-BFA7-9C2CA78EBEC7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7857789F-F7DB-4979-BFA7-9C2CA78EBEC7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D54614C2-D540-42D0-86F7-2A9398D33F54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D54614C2-D540-42D0-86F7-2A9398D33F54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D54614C2-D540-42D0-86F7-2A9398D33F54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D54614C2-D540-42D0-86F7-2A9398D33F54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D54614C2-D540-42D0-86F7-2A9398D33F54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D54614C2-D540-42D0-86F7-2A9398D33F54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D54614C2-D540-42D0-86F7-2A9398D33F54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D54614C2-D540-42D0-86F7-2A9398D33F54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D54614C2-D540-42D0-86F7-2A9398D33F54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D54614C2-D540-42D0-86F7-2A9398D33F54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D54614C2-D540-42D0-86F7-2A9398D33F54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8329D9B3-F340-4280-9588-C89537CC5517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8329D9B3-F340-4280-9588-C89537CC5517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8329D9B3-F340-4280-9588-C89537CC5517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8329D9B3-F340-4280-9588-C89537CC5517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8329D9B3-F340-4280-9588-C89537CC5517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8329D9B3-F340-4280-9588-C89537CC5517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8329D9B3-F340-4280-9588-C89537CC5517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8329D9B3-F340-4280-9588-C89537CC5517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8329D9B3-F340-4280-9588-C89537CC5517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8329D9B3-F340-4280-9588-C89537CC5517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8329D9B3-F340-4280-9588-C89537CC5517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0CCA6F3B-73CE-491D-B97E-AF47BB58C1D2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0CCA6F3B-73CE-491D-B97E-AF47BB58C1D2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0CCA6F3B-73CE-491D-B97E-AF47BB58C1D2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0CCA6F3B-73CE-491D-B97E-AF47BB58C1D2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0CCA6F3B-73CE-491D-B97E-AF47BB58C1D2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0CCA6F3B-73CE-491D-B97E-AF47BB58C1D2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0CCA6F3B-73CE-491D-B97E-AF47BB58C1D2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0CCA6F3B-73CE-491D-B97E-AF47BB58C1D2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0CCA6F3B-73CE-491D-B97E-AF47BB58C1D2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0CCA6F3B-73CE-491D-B97E-AF47BB58C1D2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0CCA6F3B-73CE-491D-B97E-AF47BB58C1D2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EDB8384D-8AC0-4DC4-B55F-9BF0E2B3BA4B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EDB8384D-8AC0-4DC4-B55F-9BF0E2B3BA4B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EDB8384D-8AC0-4DC4-B55F-9BF0E2B3BA4B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EDB8384D-8AC0-4DC4-B55F-9BF0E2B3BA4B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EDB8384D-8AC0-4DC4-B55F-9BF0E2B3BA4B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EDB8384D-8AC0-4DC4-B55F-9BF0E2B3BA4B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EDB8384D-8AC0-4DC4-B55F-9BF0E2B3BA4B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EDB8384D-8AC0-4DC4-B55F-9BF0E2B3BA4B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EDB8384D-8AC0-4DC4-B55F-9BF0E2B3BA4B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EDB8384D-8AC0-4DC4-B55F-9BF0E2B3BA4B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EDB8384D-8AC0-4DC4-B55F-9BF0E2B3BA4B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535A225F-DE8F-4F51-A245-5379C70D8485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smtClean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746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535A225F-DE8F-4F51-A245-5379C70D8485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smtClean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7909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535A225F-DE8F-4F51-A245-5379C70D8485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smtClean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2639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535A225F-DE8F-4F51-A245-5379C70D8485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smtClean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4804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535A225F-DE8F-4F51-A245-5379C70D8485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smtClean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0373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535A225F-DE8F-4F51-A245-5379C70D8485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smtClean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5436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535A225F-DE8F-4F51-A245-5379C70D8485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smtClean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6406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535A225F-DE8F-4F51-A245-5379C70D8485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smtClean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3964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535A225F-DE8F-4F51-A245-5379C70D8485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smtClean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5447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535A225F-DE8F-4F51-A245-5379C70D8485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smtClean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9376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535A225F-DE8F-4F51-A245-5379C70D8485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smtClean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4335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占位符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4099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100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eaLnBrk="1" hangingPunct="1">
              <a:defRPr sz="1200">
                <a:solidFill>
                  <a:srgbClr val="898989"/>
                </a:solidFill>
                <a:latin typeface="Arial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88F6E353-1344-4475-A909-FC93B0E54418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4101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 eaLnBrk="1" hangingPunct="1">
              <a:defRPr sz="1200">
                <a:solidFill>
                  <a:srgbClr val="898989"/>
                </a:solidFill>
                <a:latin typeface="Arial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4102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  <a:latin typeface="Arial" pitchFamily="34" charset="0"/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  <a:latin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  <p:hf sldNum="0" hdr="0" ftr="0" dt="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标题占位符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512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124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BE141CAD-D443-40F5-9B3F-788874DD6753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5125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5126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  <p:hf sldNum="0" hdr="0" ftr="0" dt="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标题占位符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6147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614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18244F49-1607-4843-83DC-72266C2A187A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614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615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  <p:hf sldNum="0" hdr="0" ftr="0" dt="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占位符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7171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172" name="日期占位符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5F1E3513-3900-4BDE-AD9C-EF805F0671D4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7173" name="页脚占位符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7174" name="灯片编号占位符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  <p:hf sldNum="0" hdr="0" ftr="0" dt="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标题占位符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8195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8196" name="日期占位符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7857789F-F7DB-4979-BFA7-9C2CA78EBEC7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8197" name="页脚占位符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8198" name="灯片编号占位符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  <p:hf sldNum="0" hdr="0" ftr="0" dt="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占位符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9219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9220" name="日期占位符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D54614C2-D540-42D0-86F7-2A9398D33F54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9221" name="页脚占位符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9222" name="灯片编号占位符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  <p:hf sldNum="0" hdr="0" ftr="0" dt="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标题占位符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3315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3316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8329D9B3-F340-4280-9588-C89537CC5517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13317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13318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  <p:hf sldNum="0" hdr="0" ftr="0" dt="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标题占位符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4339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4340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0CCA6F3B-73CE-491D-B97E-AF47BB58C1D2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14341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14342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  <p:hf sldNum="0" hdr="0" ftr="0" dt="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标题占位符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536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5364" name="日期占位符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fld id="{EDB8384D-8AC0-4DC4-B55F-9BF0E2B3BA4B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defRPr/>
              </a:pPr>
              <a:t>2018/3/14</a:t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15365" name="页脚占位符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15366" name="灯片编号占位符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  <p:hf sldNum="0" hdr="0" ftr="0" dt="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 algn="r" eaLnBrk="1" hangingPunct="1"/>
            <a:fld id="{9A0DB2DC-4C9A-4742-B13C-FB6460FD3503}" type="slidenum">
              <a:rPr lang="zh-CN" altLang="en-US" sz="1200" smtClean="0">
                <a:solidFill>
                  <a:srgbClr val="898989"/>
                </a:solidFill>
              </a:rPr>
              <a:pPr lvl="0" algn="r" eaLnBrk="1" hangingPunct="1"/>
              <a:t>‹#›</a:t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7380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4.jpe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4.jpe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7.xml"/><Relationship Id="rId6" Type="http://schemas.openxmlformats.org/officeDocument/2006/relationships/image" Target="../media/image19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3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7.xml"/><Relationship Id="rId6" Type="http://schemas.openxmlformats.org/officeDocument/2006/relationships/image" Target="../media/image27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4.jpe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7.xml"/><Relationship Id="rId6" Type="http://schemas.openxmlformats.org/officeDocument/2006/relationships/image" Target="../media/image28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7.xml"/><Relationship Id="rId6" Type="http://schemas.openxmlformats.org/officeDocument/2006/relationships/image" Target="../media/image3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7.xml"/><Relationship Id="rId6" Type="http://schemas.openxmlformats.org/officeDocument/2006/relationships/image" Target="../media/image32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4.jpe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7.xml"/><Relationship Id="rId6" Type="http://schemas.openxmlformats.org/officeDocument/2006/relationships/image" Target="../media/image34.png"/><Relationship Id="rId5" Type="http://schemas.openxmlformats.org/officeDocument/2006/relationships/image" Target="../media/image14.png"/><Relationship Id="rId10" Type="http://schemas.openxmlformats.org/officeDocument/2006/relationships/image" Target="../media/image38.png"/><Relationship Id="rId4" Type="http://schemas.openxmlformats.org/officeDocument/2006/relationships/image" Target="../media/image13.png"/><Relationship Id="rId9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4.jpeg"/><Relationship Id="rId7" Type="http://schemas.openxmlformats.org/officeDocument/2006/relationships/image" Target="../media/image4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7.xml"/><Relationship Id="rId6" Type="http://schemas.openxmlformats.org/officeDocument/2006/relationships/image" Target="../media/image39.jpeg"/><Relationship Id="rId5" Type="http://schemas.openxmlformats.org/officeDocument/2006/relationships/image" Target="../media/image14.png"/><Relationship Id="rId10" Type="http://schemas.openxmlformats.org/officeDocument/2006/relationships/image" Target="../media/image43.jpeg"/><Relationship Id="rId4" Type="http://schemas.openxmlformats.org/officeDocument/2006/relationships/image" Target="../media/image13.png"/><Relationship Id="rId9" Type="http://schemas.openxmlformats.org/officeDocument/2006/relationships/image" Target="../media/image42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.jpe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7.xml"/><Relationship Id="rId6" Type="http://schemas.openxmlformats.org/officeDocument/2006/relationships/image" Target="../media/image44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4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.jpe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7.xml"/><Relationship Id="rId6" Type="http://schemas.openxmlformats.org/officeDocument/2006/relationships/image" Target="../media/image48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7.xml"/><Relationship Id="rId6" Type="http://schemas.openxmlformats.org/officeDocument/2006/relationships/image" Target="../media/image5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7.xml"/><Relationship Id="rId6" Type="http://schemas.openxmlformats.org/officeDocument/2006/relationships/image" Target="../media/image53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4.jpe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7.xml"/><Relationship Id="rId6" Type="http://schemas.openxmlformats.org/officeDocument/2006/relationships/image" Target="../media/image5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5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6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7.xml"/><Relationship Id="rId6" Type="http://schemas.openxmlformats.org/officeDocument/2006/relationships/image" Target="../media/image18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4.jpeg"/><Relationship Id="rId7" Type="http://schemas.openxmlformats.org/officeDocument/2006/relationships/image" Target="../media/image6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7.xml"/><Relationship Id="rId6" Type="http://schemas.openxmlformats.org/officeDocument/2006/relationships/image" Target="../media/image6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7.xml"/><Relationship Id="rId6" Type="http://schemas.openxmlformats.org/officeDocument/2006/relationships/image" Target="../media/image68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4.jpeg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7.xml"/><Relationship Id="rId6" Type="http://schemas.openxmlformats.org/officeDocument/2006/relationships/image" Target="../media/image69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17.xml"/><Relationship Id="rId5" Type="http://schemas.openxmlformats.org/officeDocument/2006/relationships/image" Target="../media/image6.png"/><Relationship Id="rId4" Type="http://schemas.openxmlformats.org/officeDocument/2006/relationships/image" Target="../media/image6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2" name="文本框 19"/>
          <p:cNvSpPr txBox="1"/>
          <p:nvPr/>
        </p:nvSpPr>
        <p:spPr>
          <a:xfrm>
            <a:off x="7400925" y="5303838"/>
            <a:ext cx="3856038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—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古风水墨典雅隽永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模板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—</a:t>
            </a:r>
            <a:endParaRPr lang="zh-CN" altLang="en-US" sz="2000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" name="凛 (Rin') - サクラ サクラ〔Instrumental With·尺八三味线〕 (樱花 樱花)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8902"/>
                </p14:media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5799826" y="3124200"/>
            <a:ext cx="609600" cy="609600"/>
          </a:xfrm>
          <a:prstGeom prst="rect">
            <a:avLst/>
          </a:prstGeom>
        </p:spPr>
      </p:pic>
      <p:sp>
        <p:nvSpPr>
          <p:cNvPr id="4" name="文本框 19"/>
          <p:cNvSpPr txBox="1"/>
          <p:nvPr/>
        </p:nvSpPr>
        <p:spPr>
          <a:xfrm>
            <a:off x="4848225" y="6150114"/>
            <a:ext cx="3856038" cy="707886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汇报人：</a:t>
            </a:r>
            <a:r>
              <a:rPr lang="en-US" altLang="zh-CN" sz="2000" dirty="0" smtClean="0">
                <a:latin typeface="微软雅黑" pitchFamily="34" charset="-122"/>
                <a:ea typeface="微软雅黑" pitchFamily="34" charset="-122"/>
              </a:rPr>
              <a:t>xxx</a:t>
            </a:r>
          </a:p>
          <a:p>
            <a:pPr lvl="0" eaLnBrk="1" hangingPunct="1"/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汇报时间：</a:t>
            </a:r>
            <a:r>
              <a:rPr lang="en-US" altLang="zh-CN" sz="2000" dirty="0" smtClean="0">
                <a:latin typeface="微软雅黑" pitchFamily="34" charset="-122"/>
                <a:ea typeface="微软雅黑" pitchFamily="34" charset="-122"/>
              </a:rPr>
              <a:t>201X.XX.XX</a:t>
            </a:r>
            <a:endParaRPr lang="zh-CN" altLang="en-US" sz="2000" dirty="0"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2" name="组合 7"/>
          <p:cNvGrpSpPr/>
          <p:nvPr/>
        </p:nvGrpSpPr>
        <p:grpSpPr>
          <a:xfrm>
            <a:off x="3924300" y="1465263"/>
            <a:ext cx="6710363" cy="936625"/>
            <a:chOff x="0" y="0"/>
            <a:chExt cx="6711311" cy="936046"/>
          </a:xfrm>
        </p:grpSpPr>
        <p:pic>
          <p:nvPicPr>
            <p:cNvPr id="17430" name="图片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81720" y="0"/>
              <a:ext cx="1419166" cy="93604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7431" name="TextBox 19"/>
            <p:cNvSpPr txBox="1"/>
            <p:nvPr/>
          </p:nvSpPr>
          <p:spPr>
            <a:xfrm>
              <a:off x="1533294" y="57007"/>
              <a:ext cx="5178017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3600" dirty="0">
                  <a:solidFill>
                    <a:srgbClr val="595959"/>
                  </a:solidFill>
                  <a:latin typeface="楷体" pitchFamily="49" charset="-122"/>
                  <a:ea typeface="楷体" pitchFamily="49" charset="-122"/>
                </a:rPr>
                <a:t>请输入您要的文字</a:t>
              </a:r>
            </a:p>
          </p:txBody>
        </p:sp>
        <p:pic>
          <p:nvPicPr>
            <p:cNvPr id="17432" name="图片 1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47407"/>
              <a:ext cx="581720" cy="736845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20486" name="组合 11"/>
          <p:cNvGrpSpPr/>
          <p:nvPr/>
        </p:nvGrpSpPr>
        <p:grpSpPr>
          <a:xfrm>
            <a:off x="3924300" y="2370138"/>
            <a:ext cx="6710363" cy="928687"/>
            <a:chOff x="0" y="0"/>
            <a:chExt cx="6711311" cy="928497"/>
          </a:xfrm>
        </p:grpSpPr>
        <p:pic>
          <p:nvPicPr>
            <p:cNvPr id="17427" name="图片 1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25795" y="0"/>
              <a:ext cx="1419166" cy="92849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7428" name="TextBox 19"/>
            <p:cNvSpPr txBox="1"/>
            <p:nvPr/>
          </p:nvSpPr>
          <p:spPr>
            <a:xfrm>
              <a:off x="1533294" y="71087"/>
              <a:ext cx="5178017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3600" dirty="0">
                  <a:solidFill>
                    <a:srgbClr val="595959"/>
                  </a:solidFill>
                  <a:latin typeface="楷体" pitchFamily="49" charset="-122"/>
                  <a:ea typeface="楷体" pitchFamily="49" charset="-122"/>
                </a:rPr>
                <a:t>请输入您要的文字</a:t>
              </a:r>
            </a:p>
          </p:txBody>
        </p:sp>
        <p:pic>
          <p:nvPicPr>
            <p:cNvPr id="17429" name="图片 1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52442"/>
              <a:ext cx="581720" cy="736845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20490" name="组合 15"/>
          <p:cNvGrpSpPr/>
          <p:nvPr/>
        </p:nvGrpSpPr>
        <p:grpSpPr>
          <a:xfrm>
            <a:off x="3924300" y="3240088"/>
            <a:ext cx="6738938" cy="936625"/>
            <a:chOff x="0" y="0"/>
            <a:chExt cx="6738877" cy="936046"/>
          </a:xfrm>
        </p:grpSpPr>
        <p:pic>
          <p:nvPicPr>
            <p:cNvPr id="17424" name="图片 1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52384" y="0"/>
              <a:ext cx="1419166" cy="93604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7425" name="TextBox 19"/>
            <p:cNvSpPr txBox="1"/>
            <p:nvPr/>
          </p:nvSpPr>
          <p:spPr>
            <a:xfrm>
              <a:off x="1560860" y="97606"/>
              <a:ext cx="5178017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3600" dirty="0">
                  <a:solidFill>
                    <a:srgbClr val="595959"/>
                  </a:solidFill>
                  <a:latin typeface="楷体" pitchFamily="49" charset="-122"/>
                  <a:ea typeface="楷体" pitchFamily="49" charset="-122"/>
                </a:rPr>
                <a:t>请输入您要的文字</a:t>
              </a:r>
            </a:p>
          </p:txBody>
        </p:sp>
        <p:pic>
          <p:nvPicPr>
            <p:cNvPr id="17426" name="图片 1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91329"/>
              <a:ext cx="581720" cy="736845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20494" name="组合 19"/>
          <p:cNvGrpSpPr/>
          <p:nvPr/>
        </p:nvGrpSpPr>
        <p:grpSpPr>
          <a:xfrm>
            <a:off x="3924300" y="4067175"/>
            <a:ext cx="6738938" cy="936625"/>
            <a:chOff x="0" y="0"/>
            <a:chExt cx="6738877" cy="936046"/>
          </a:xfrm>
        </p:grpSpPr>
        <p:pic>
          <p:nvPicPr>
            <p:cNvPr id="17421" name="图片 20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52383" y="0"/>
              <a:ext cx="1419166" cy="93604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7422" name="TextBox 19"/>
            <p:cNvSpPr txBox="1"/>
            <p:nvPr/>
          </p:nvSpPr>
          <p:spPr>
            <a:xfrm>
              <a:off x="1560860" y="88704"/>
              <a:ext cx="5178017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3600" dirty="0">
                  <a:solidFill>
                    <a:srgbClr val="595959"/>
                  </a:solidFill>
                  <a:latin typeface="楷体" pitchFamily="49" charset="-122"/>
                  <a:ea typeface="楷体" pitchFamily="49" charset="-122"/>
                </a:rPr>
                <a:t>请输入您要的文字</a:t>
              </a:r>
            </a:p>
          </p:txBody>
        </p:sp>
        <p:pic>
          <p:nvPicPr>
            <p:cNvPr id="17423" name="图片 2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137125"/>
              <a:ext cx="581720" cy="736845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17414" name="组合 23"/>
          <p:cNvGrpSpPr>
            <a:grpSpLocks noChangeAspect="1"/>
          </p:cNvGrpSpPr>
          <p:nvPr/>
        </p:nvGrpSpPr>
        <p:grpSpPr>
          <a:xfrm>
            <a:off x="1489075" y="1927225"/>
            <a:ext cx="1292225" cy="2597150"/>
            <a:chOff x="0" y="0"/>
            <a:chExt cx="1291187" cy="2597470"/>
          </a:xfrm>
        </p:grpSpPr>
        <p:pic>
          <p:nvPicPr>
            <p:cNvPr id="17416" name="图片 24"/>
            <p:cNvPicPr>
              <a:picLocks noChangeAspect="1"/>
            </p:cNvPicPr>
            <p:nvPr/>
          </p:nvPicPr>
          <p:blipFill>
            <a:blip r:embed="rId9"/>
            <a:srcRect l="15086" t="12090" r="8334" b="6023"/>
            <a:stretch>
              <a:fillRect/>
            </a:stretch>
          </p:blipFill>
          <p:spPr>
            <a:xfrm>
              <a:off x="755432" y="7300"/>
              <a:ext cx="535755" cy="535755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7417" name="图片 25"/>
            <p:cNvPicPr>
              <a:picLocks noChangeAspect="1"/>
            </p:cNvPicPr>
            <p:nvPr/>
          </p:nvPicPr>
          <p:blipFill>
            <a:blip r:embed="rId9"/>
            <a:srcRect l="15086" t="12090" r="8334" b="6023"/>
            <a:stretch>
              <a:fillRect/>
            </a:stretch>
          </p:blipFill>
          <p:spPr>
            <a:xfrm rot="-5400000">
              <a:off x="3646" y="0"/>
              <a:ext cx="535755" cy="535755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7418" name="图片 26"/>
            <p:cNvPicPr>
              <a:picLocks noChangeAspect="1"/>
            </p:cNvPicPr>
            <p:nvPr/>
          </p:nvPicPr>
          <p:blipFill>
            <a:blip r:embed="rId9"/>
            <a:srcRect l="15086" t="12090" r="8334" b="6023"/>
            <a:stretch>
              <a:fillRect/>
            </a:stretch>
          </p:blipFill>
          <p:spPr>
            <a:xfrm rot="5400000">
              <a:off x="755429" y="2061713"/>
              <a:ext cx="535755" cy="535755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7419" name="图片 27"/>
            <p:cNvPicPr>
              <a:picLocks noChangeAspect="1"/>
            </p:cNvPicPr>
            <p:nvPr/>
          </p:nvPicPr>
          <p:blipFill>
            <a:blip r:embed="rId9"/>
            <a:srcRect l="15086" t="12090" r="8334" b="6023"/>
            <a:stretch>
              <a:fillRect/>
            </a:stretch>
          </p:blipFill>
          <p:spPr>
            <a:xfrm rot="10800000">
              <a:off x="0" y="2046746"/>
              <a:ext cx="535755" cy="535755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7420" name="图片 28"/>
            <p:cNvPicPr>
              <a:picLocks noChangeAspect="1"/>
            </p:cNvPicPr>
            <p:nvPr/>
          </p:nvPicPr>
          <p:blipFill>
            <a:blip r:embed="rId10"/>
            <a:srcRect l="25363" t="16441" r="28317" b="15642"/>
            <a:stretch>
              <a:fillRect/>
            </a:stretch>
          </p:blipFill>
          <p:spPr>
            <a:xfrm>
              <a:off x="283076" y="535583"/>
              <a:ext cx="697669" cy="1604639"/>
            </a:xfrm>
            <a:prstGeom prst="rect">
              <a:avLst/>
            </a:prstGeom>
            <a:noFill/>
            <a:ln w="9525">
              <a:noFill/>
            </a:ln>
          </p:spPr>
        </p:pic>
      </p:grpSp>
      <p:pic>
        <p:nvPicPr>
          <p:cNvPr id="17415" name="图片 2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34338" y="-406400"/>
            <a:ext cx="4181475" cy="41814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0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0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组合 3"/>
          <p:cNvGrpSpPr/>
          <p:nvPr/>
        </p:nvGrpSpPr>
        <p:grpSpPr>
          <a:xfrm>
            <a:off x="-3175" y="341313"/>
            <a:ext cx="6619875" cy="949325"/>
            <a:chOff x="0" y="0"/>
            <a:chExt cx="6619368" cy="950731"/>
          </a:xfrm>
        </p:grpSpPr>
        <p:pic>
          <p:nvPicPr>
            <p:cNvPr id="18446" name="Picture 9" descr="F:\ppt素材\图标\我收集的图标\字体\3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5400000">
              <a:off x="2834316" y="-2834318"/>
              <a:ext cx="950731" cy="661936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8447" name="TextBox 2"/>
            <p:cNvSpPr txBox="1"/>
            <p:nvPr/>
          </p:nvSpPr>
          <p:spPr>
            <a:xfrm>
              <a:off x="1122981" y="352063"/>
              <a:ext cx="396691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 </a:t>
              </a:r>
              <a:r>
                <a:rPr lang="zh-CN" altLang="en-US" sz="2400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</a:p>
          </p:txBody>
        </p:sp>
      </p:grpSp>
      <p:pic>
        <p:nvPicPr>
          <p:cNvPr id="18435" name="Picture 6" descr="F:\超棒ppt模板\中国风\中国风物件\maobi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238" y="-204787"/>
            <a:ext cx="1487487" cy="14874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10" name="图片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68775" y="4159250"/>
            <a:ext cx="8056563" cy="2690813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1511" name="组合 8"/>
          <p:cNvGrpSpPr>
            <a:grpSpLocks noChangeAspect="1"/>
          </p:cNvGrpSpPr>
          <p:nvPr/>
        </p:nvGrpSpPr>
        <p:grpSpPr>
          <a:xfrm>
            <a:off x="0" y="3771900"/>
            <a:ext cx="3660775" cy="3322638"/>
            <a:chOff x="0" y="0"/>
            <a:chExt cx="3660820" cy="3321557"/>
          </a:xfrm>
        </p:grpSpPr>
        <p:pic>
          <p:nvPicPr>
            <p:cNvPr id="18444" name="图片 9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0" y="0"/>
              <a:ext cx="3660820" cy="2990239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8445" name="图片 10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76182" y="1732391"/>
              <a:ext cx="2723842" cy="1589166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21514" name="组合 11"/>
          <p:cNvGrpSpPr/>
          <p:nvPr/>
        </p:nvGrpSpPr>
        <p:grpSpPr>
          <a:xfrm>
            <a:off x="3408363" y="2820988"/>
            <a:ext cx="630237" cy="1198562"/>
            <a:chOff x="0" y="0"/>
            <a:chExt cx="630580" cy="1199215"/>
          </a:xfrm>
        </p:grpSpPr>
        <p:pic>
          <p:nvPicPr>
            <p:cNvPr id="18442" name="Picture 4" descr="印章 源底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0" y="0"/>
              <a:ext cx="630580" cy="1199215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8443" name="文本框 13"/>
            <p:cNvSpPr txBox="1"/>
            <p:nvPr/>
          </p:nvSpPr>
          <p:spPr>
            <a:xfrm>
              <a:off x="90816" y="204855"/>
              <a:ext cx="216024" cy="83099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2400" dirty="0">
                  <a:solidFill>
                    <a:srgbClr val="FFFFFF"/>
                  </a:solidFill>
                  <a:latin typeface="楷体" pitchFamily="49" charset="-122"/>
                  <a:ea typeface="楷体" pitchFamily="49" charset="-122"/>
                </a:rPr>
                <a:t>内容</a:t>
              </a:r>
            </a:p>
          </p:txBody>
        </p:sp>
      </p:grpSp>
      <p:sp>
        <p:nvSpPr>
          <p:cNvPr id="21517" name="文本框 14"/>
          <p:cNvSpPr txBox="1"/>
          <p:nvPr/>
        </p:nvSpPr>
        <p:spPr>
          <a:xfrm>
            <a:off x="4533900" y="2649538"/>
            <a:ext cx="5446713" cy="1582737"/>
          </a:xfrm>
          <a:prstGeom prst="rect">
            <a:avLst/>
          </a:prstGeom>
          <a:noFill/>
          <a:ln w="9525">
            <a:noFill/>
          </a:ln>
        </p:spPr>
        <p:txBody>
          <a:bodyPr vert="eaVert">
            <a:spAutoFit/>
          </a:bodyPr>
          <a:lstStyle/>
          <a:p>
            <a:pPr lvl="0" eaLnBrk="1" hangingPunct="1"/>
            <a:r>
              <a:rPr lang="zh-CN" altLang="en-US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单击此处添加标题单击此处添加标题</a:t>
            </a:r>
          </a:p>
          <a:p>
            <a:pPr lvl="0" eaLnBrk="1" hangingPunct="1"/>
            <a:r>
              <a:rPr lang="zh-CN" altLang="en-US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单击此处添加标题单击此处添加标题</a:t>
            </a:r>
            <a:endParaRPr lang="en-US" altLang="x-none" dirty="0">
              <a:solidFill>
                <a:srgbClr val="000000"/>
              </a:solidFill>
              <a:latin typeface="楷体" pitchFamily="49" charset="-122"/>
              <a:ea typeface="楷体" pitchFamily="49" charset="-122"/>
            </a:endParaRPr>
          </a:p>
          <a:p>
            <a:pPr lvl="0" eaLnBrk="1" hangingPunct="1"/>
            <a:r>
              <a:rPr lang="zh-CN" altLang="en-US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单击此处添加标题单击此处添加标题</a:t>
            </a:r>
          </a:p>
          <a:p>
            <a:pPr lvl="0" eaLnBrk="1" hangingPunct="1"/>
            <a:r>
              <a:rPr lang="zh-CN" altLang="en-US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单击此处添加标题单击此处添加标题</a:t>
            </a:r>
          </a:p>
          <a:p>
            <a:pPr lvl="0" eaLnBrk="1" hangingPunct="1"/>
            <a:r>
              <a:rPr lang="zh-CN" altLang="en-US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单击此处添加标题单击此处添加标题</a:t>
            </a:r>
          </a:p>
          <a:p>
            <a:pPr lvl="0" eaLnBrk="1" hangingPunct="1"/>
            <a:r>
              <a:rPr lang="zh-CN" altLang="en-US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单击此处添加标题单击此处添加标题</a:t>
            </a:r>
          </a:p>
          <a:p>
            <a:pPr lvl="0" eaLnBrk="1" hangingPunct="1"/>
            <a:endParaRPr lang="zh-CN" altLang="en-US" dirty="0">
              <a:solidFill>
                <a:srgbClr val="000000"/>
              </a:solidFill>
              <a:latin typeface="Calibri" pitchFamily="34" charset="0"/>
              <a:ea typeface="宋体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1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5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5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5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1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组合 3"/>
          <p:cNvGrpSpPr/>
          <p:nvPr/>
        </p:nvGrpSpPr>
        <p:grpSpPr>
          <a:xfrm>
            <a:off x="-3175" y="341313"/>
            <a:ext cx="6619875" cy="949325"/>
            <a:chOff x="0" y="0"/>
            <a:chExt cx="6619368" cy="950731"/>
          </a:xfrm>
        </p:grpSpPr>
        <p:pic>
          <p:nvPicPr>
            <p:cNvPr id="19465" name="Picture 9" descr="F:\ppt素材\图标\我收集的图标\字体\3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5400000">
              <a:off x="2834316" y="-2834318"/>
              <a:ext cx="950731" cy="661936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9466" name="TextBox 2"/>
            <p:cNvSpPr txBox="1"/>
            <p:nvPr/>
          </p:nvSpPr>
          <p:spPr>
            <a:xfrm>
              <a:off x="1122981" y="352063"/>
              <a:ext cx="396691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 </a:t>
              </a:r>
              <a:r>
                <a:rPr lang="zh-CN" altLang="en-US" sz="2400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</a:p>
          </p:txBody>
        </p:sp>
      </p:grpSp>
      <p:pic>
        <p:nvPicPr>
          <p:cNvPr id="19459" name="Picture 6" descr="F:\超棒ppt模板\中国风\中国风物件\maobi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238" y="-204787"/>
            <a:ext cx="1487487" cy="14874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2534" name="图片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2959100"/>
            <a:ext cx="6311900" cy="38989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461" name="图片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78988" y="862013"/>
            <a:ext cx="1814512" cy="14716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462" name="图片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73888" y="576263"/>
            <a:ext cx="2382837" cy="14128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463" name="图片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56200" y="1727200"/>
            <a:ext cx="2743200" cy="36036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9464" name="矩形 12"/>
          <p:cNvSpPr/>
          <p:nvPr/>
        </p:nvSpPr>
        <p:spPr>
          <a:xfrm>
            <a:off x="5059363" y="4540250"/>
            <a:ext cx="3403600" cy="7381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单击此处添加标题单击此处添加标题</a:t>
            </a:r>
          </a:p>
          <a:p>
            <a:pPr lvl="0" eaLnBrk="1" hangingPunct="1"/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单击此处添加标题单击此处添加标题</a:t>
            </a:r>
          </a:p>
          <a:p>
            <a:pPr lvl="0" eaLnBrk="1" hangingPunct="1"/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单击此处添加标题单击此处添加标题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5"/>
          <p:cNvPicPr>
            <a:picLocks noChangeAspect="1"/>
          </p:cNvPicPr>
          <p:nvPr/>
        </p:nvPicPr>
        <p:blipFill>
          <a:blip r:embed="rId3"/>
          <a:srcRect l="452" t="1369" r="311"/>
          <a:stretch>
            <a:fillRect/>
          </a:stretch>
        </p:blipFill>
        <p:spPr>
          <a:xfrm>
            <a:off x="-28575" y="0"/>
            <a:ext cx="12249150" cy="55387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0652" y="0"/>
            <a:ext cx="2405062" cy="16859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2"/>
          <p:cNvPicPr>
            <a:picLocks noChangeAspect="1"/>
          </p:cNvPicPr>
          <p:nvPr/>
        </p:nvPicPr>
        <p:blipFill>
          <a:blip r:embed="rId5" cstate="print"/>
          <a:srcRect t="79057"/>
          <a:stretch>
            <a:fillRect/>
          </a:stretch>
        </p:blipFill>
        <p:spPr>
          <a:xfrm>
            <a:off x="8626" y="5581650"/>
            <a:ext cx="12192000" cy="12763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28575" y="4784725"/>
            <a:ext cx="2878138" cy="207327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6" name="组合 3"/>
          <p:cNvGrpSpPr/>
          <p:nvPr/>
        </p:nvGrpSpPr>
        <p:grpSpPr>
          <a:xfrm>
            <a:off x="-3175" y="341313"/>
            <a:ext cx="6619875" cy="949325"/>
            <a:chOff x="0" y="0"/>
            <a:chExt cx="6619368" cy="950731"/>
          </a:xfrm>
        </p:grpSpPr>
        <p:pic>
          <p:nvPicPr>
            <p:cNvPr id="7" name="Picture 9" descr="F:\ppt素材\图标\我收集的图标\字体\3.png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5400000">
              <a:off x="2834316" y="-2834318"/>
              <a:ext cx="950731" cy="661936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8" name="TextBox 2"/>
            <p:cNvSpPr txBox="1"/>
            <p:nvPr/>
          </p:nvSpPr>
          <p:spPr>
            <a:xfrm>
              <a:off x="1122981" y="352063"/>
              <a:ext cx="396691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 </a:t>
              </a:r>
              <a:r>
                <a:rPr lang="zh-CN" altLang="en-US" sz="2400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</a:p>
          </p:txBody>
        </p:sp>
      </p:grpSp>
      <p:pic>
        <p:nvPicPr>
          <p:cNvPr id="9" name="Picture 6" descr="F:\超棒ppt模板\中国风\中国风物件\maobi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6238" y="-204787"/>
            <a:ext cx="1487487" cy="14874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文本框 14"/>
          <p:cNvSpPr txBox="1"/>
          <p:nvPr/>
        </p:nvSpPr>
        <p:spPr>
          <a:xfrm>
            <a:off x="7790652" y="3445727"/>
            <a:ext cx="4185761" cy="2314575"/>
          </a:xfrm>
          <a:prstGeom prst="rect">
            <a:avLst/>
          </a:prstGeom>
          <a:noFill/>
          <a:ln w="9525">
            <a:noFill/>
          </a:ln>
        </p:spPr>
        <p:txBody>
          <a:bodyPr vert="eaVert" wrap="square">
            <a:spAutoFit/>
          </a:bodyPr>
          <a:lstStyle/>
          <a:p>
            <a:pPr lvl="0" eaLnBrk="1" hangingPunct="1"/>
            <a:r>
              <a:rPr lang="zh-CN" altLang="en-US" sz="2000" b="1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单击此处添加标题单击此处添加标题</a:t>
            </a:r>
          </a:p>
          <a:p>
            <a:pPr lvl="0" eaLnBrk="1" hangingPunct="1"/>
            <a:r>
              <a:rPr lang="zh-CN" altLang="en-US" sz="2000" b="1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单击此处添加标题单击此处添加标题</a:t>
            </a:r>
            <a:endParaRPr lang="en-US" altLang="x-none" sz="2000" b="1" dirty="0">
              <a:solidFill>
                <a:srgbClr val="000000"/>
              </a:solidFill>
              <a:latin typeface="楷体" pitchFamily="49" charset="-122"/>
              <a:ea typeface="楷体" pitchFamily="49" charset="-122"/>
            </a:endParaRPr>
          </a:p>
          <a:p>
            <a:pPr lvl="0" eaLnBrk="1" hangingPunct="1"/>
            <a:r>
              <a:rPr lang="zh-CN" altLang="en-US" sz="2000" b="1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单击此处添加标题单击此处添加标题</a:t>
            </a:r>
          </a:p>
          <a:p>
            <a:pPr lvl="0" eaLnBrk="1" hangingPunct="1"/>
            <a:r>
              <a:rPr lang="zh-CN" altLang="en-US" sz="2000" b="1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单击此处添加标题单击此处添加标题</a:t>
            </a:r>
          </a:p>
          <a:p>
            <a:pPr lvl="0" eaLnBrk="1" hangingPunct="1"/>
            <a:r>
              <a:rPr lang="zh-CN" altLang="en-US" sz="2000" b="1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单击此处添加标题单击此处添加标题</a:t>
            </a:r>
          </a:p>
          <a:p>
            <a:pPr lvl="0" eaLnBrk="1" hangingPunct="1"/>
            <a:r>
              <a:rPr lang="zh-CN" altLang="en-US" sz="2000" b="1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单击此处添加标题单击此处添加标题</a:t>
            </a:r>
          </a:p>
          <a:p>
            <a:pPr lvl="0" eaLnBrk="1" hangingPunct="1"/>
            <a:endParaRPr lang="zh-CN" altLang="en-US" sz="20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8125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2" name="组合 3"/>
          <p:cNvGrpSpPr/>
          <p:nvPr/>
        </p:nvGrpSpPr>
        <p:grpSpPr>
          <a:xfrm>
            <a:off x="-3175" y="341313"/>
            <a:ext cx="6619875" cy="949325"/>
            <a:chOff x="0" y="0"/>
            <a:chExt cx="6619368" cy="950731"/>
          </a:xfrm>
        </p:grpSpPr>
        <p:pic>
          <p:nvPicPr>
            <p:cNvPr id="20508" name="Picture 9" descr="F:\ppt素材\图标\我收集的图标\字体\3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5400000">
              <a:off x="2834316" y="-2834318"/>
              <a:ext cx="950731" cy="661936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0509" name="TextBox 2"/>
            <p:cNvSpPr txBox="1"/>
            <p:nvPr/>
          </p:nvSpPr>
          <p:spPr>
            <a:xfrm>
              <a:off x="1122981" y="352063"/>
              <a:ext cx="396691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 </a:t>
              </a:r>
              <a:r>
                <a:rPr lang="zh-CN" altLang="en-US" sz="2400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</a:p>
          </p:txBody>
        </p:sp>
      </p:grpSp>
      <p:pic>
        <p:nvPicPr>
          <p:cNvPr id="20483" name="Picture 6" descr="F:\超棒ppt模板\中国风\中国风物件\maobi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238" y="-204787"/>
            <a:ext cx="1487487" cy="1487487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0484" name="组合 7"/>
          <p:cNvGrpSpPr/>
          <p:nvPr/>
        </p:nvGrpSpPr>
        <p:grpSpPr>
          <a:xfrm>
            <a:off x="1849438" y="1290638"/>
            <a:ext cx="7158037" cy="4241800"/>
            <a:chOff x="0" y="0"/>
            <a:chExt cx="7158895" cy="4240298"/>
          </a:xfrm>
        </p:grpSpPr>
        <p:grpSp>
          <p:nvGrpSpPr>
            <p:cNvPr id="20486" name="组合 8"/>
            <p:cNvGrpSpPr/>
            <p:nvPr/>
          </p:nvGrpSpPr>
          <p:grpSpPr>
            <a:xfrm>
              <a:off x="1682023" y="945807"/>
              <a:ext cx="3757686" cy="3186453"/>
              <a:chOff x="0" y="0"/>
              <a:chExt cx="3757686" cy="3186453"/>
            </a:xfrm>
          </p:grpSpPr>
          <p:grpSp>
            <p:nvGrpSpPr>
              <p:cNvPr id="20499" name="组合 21"/>
              <p:cNvGrpSpPr/>
              <p:nvPr/>
            </p:nvGrpSpPr>
            <p:grpSpPr>
              <a:xfrm>
                <a:off x="0" y="0"/>
                <a:ext cx="3757686" cy="3186453"/>
                <a:chOff x="0" y="0"/>
                <a:chExt cx="3757686" cy="3186453"/>
              </a:xfrm>
            </p:grpSpPr>
            <p:sp>
              <p:nvSpPr>
                <p:cNvPr id="20503" name="等腰三角形 6"/>
                <p:cNvSpPr/>
                <p:nvPr/>
              </p:nvSpPr>
              <p:spPr>
                <a:xfrm>
                  <a:off x="976295" y="0"/>
                  <a:ext cx="1811498" cy="1480842"/>
                </a:xfrm>
                <a:custGeom>
                  <a:avLst/>
                  <a:gdLst>
                    <a:gd name="txL" fmla="*/ 0 w 1796802"/>
                    <a:gd name="txT" fmla="*/ 0 h 1469072"/>
                    <a:gd name="txR" fmla="*/ 1796802 w 1796802"/>
                    <a:gd name="txB" fmla="*/ 1469072 h 1469072"/>
                  </a:gdLst>
                  <a:ahLst/>
                  <a:cxnLst>
                    <a:cxn ang="0">
                      <a:pos x="905749" y="0"/>
                    </a:cxn>
                    <a:cxn ang="0">
                      <a:pos x="1811498" y="1480842"/>
                    </a:cxn>
                    <a:cxn ang="0">
                      <a:pos x="1023722" y="1480842"/>
                    </a:cxn>
                    <a:cxn ang="0">
                      <a:pos x="1023722" y="1383634"/>
                    </a:cxn>
                    <a:cxn ang="0">
                      <a:pos x="1164226" y="1383634"/>
                    </a:cxn>
                    <a:cxn ang="0">
                      <a:pos x="883217" y="1134334"/>
                    </a:cxn>
                    <a:cxn ang="0">
                      <a:pos x="602208" y="1383634"/>
                    </a:cxn>
                    <a:cxn ang="0">
                      <a:pos x="742713" y="1383634"/>
                    </a:cxn>
                    <a:cxn ang="0">
                      <a:pos x="742713" y="1480842"/>
                    </a:cxn>
                    <a:cxn ang="0">
                      <a:pos x="0" y="1480842"/>
                    </a:cxn>
                    <a:cxn ang="0">
                      <a:pos x="905749" y="0"/>
                    </a:cxn>
                  </a:cxnLst>
                  <a:rect l="txL" t="txT" r="txR" b="txB"/>
                  <a:pathLst>
                    <a:path w="1796802" h="1469072">
                      <a:moveTo>
                        <a:pt x="898401" y="0"/>
                      </a:moveTo>
                      <a:lnTo>
                        <a:pt x="1796802" y="1469072"/>
                      </a:lnTo>
                      <a:lnTo>
                        <a:pt x="1015417" y="1469072"/>
                      </a:lnTo>
                      <a:lnTo>
                        <a:pt x="1015417" y="1372637"/>
                      </a:lnTo>
                      <a:lnTo>
                        <a:pt x="1154781" y="1372637"/>
                      </a:lnTo>
                      <a:lnTo>
                        <a:pt x="876052" y="1125318"/>
                      </a:lnTo>
                      <a:lnTo>
                        <a:pt x="597323" y="1372637"/>
                      </a:lnTo>
                      <a:lnTo>
                        <a:pt x="736688" y="1372637"/>
                      </a:lnTo>
                      <a:lnTo>
                        <a:pt x="736688" y="1469072"/>
                      </a:lnTo>
                      <a:lnTo>
                        <a:pt x="0" y="1469072"/>
                      </a:lnTo>
                      <a:lnTo>
                        <a:pt x="898401" y="0"/>
                      </a:lnTo>
                      <a:close/>
                    </a:path>
                  </a:pathLst>
                </a:custGeom>
                <a:solidFill>
                  <a:srgbClr val="262626">
                    <a:alpha val="100000"/>
                  </a:srgbClr>
                </a:solidFill>
                <a:ln w="3175" cap="flat" cmpd="sng">
                  <a:solidFill>
                    <a:schemeClr val="bg1">
                      <a:alpha val="10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0504" name="等腰三角形 7"/>
                <p:cNvSpPr/>
                <p:nvPr/>
              </p:nvSpPr>
              <p:spPr>
                <a:xfrm>
                  <a:off x="1978198" y="1673828"/>
                  <a:ext cx="1779488" cy="1512625"/>
                </a:xfrm>
                <a:custGeom>
                  <a:avLst/>
                  <a:gdLst>
                    <a:gd name="txL" fmla="*/ 0 w 1765052"/>
                    <a:gd name="txT" fmla="*/ 0 h 1500603"/>
                    <a:gd name="txR" fmla="*/ 1765052 w 1765052"/>
                    <a:gd name="txB" fmla="*/ 1500603 h 1500603"/>
                  </a:gdLst>
                  <a:ahLst/>
                  <a:cxnLst>
                    <a:cxn ang="0">
                      <a:pos x="889744" y="0"/>
                    </a:cxn>
                    <a:cxn ang="0">
                      <a:pos x="1779488" y="1512625"/>
                    </a:cxn>
                    <a:cxn ang="0">
                      <a:pos x="0" y="1512625"/>
                    </a:cxn>
                    <a:cxn ang="0">
                      <a:pos x="378968" y="868353"/>
                    </a:cxn>
                    <a:cxn ang="0">
                      <a:pos x="468313" y="922722"/>
                    </a:cxn>
                    <a:cxn ang="0">
                      <a:pos x="395266" y="1042723"/>
                    </a:cxn>
                    <a:cxn ang="0">
                      <a:pos x="754356" y="932329"/>
                    </a:cxn>
                    <a:cxn ang="0">
                      <a:pos x="687457" y="562712"/>
                    </a:cxn>
                    <a:cxn ang="0">
                      <a:pos x="614408" y="682715"/>
                    </a:cxn>
                    <a:cxn ang="0">
                      <a:pos x="521440" y="626142"/>
                    </a:cxn>
                    <a:cxn ang="0">
                      <a:pos x="889744" y="0"/>
                    </a:cxn>
                  </a:cxnLst>
                  <a:rect l="txL" t="txT" r="txR" b="txB"/>
                  <a:pathLst>
                    <a:path w="1765052" h="1500603">
                      <a:moveTo>
                        <a:pt x="882526" y="0"/>
                      </a:moveTo>
                      <a:lnTo>
                        <a:pt x="1765052" y="1500603"/>
                      </a:lnTo>
                      <a:lnTo>
                        <a:pt x="0" y="1500603"/>
                      </a:lnTo>
                      <a:lnTo>
                        <a:pt x="375894" y="861452"/>
                      </a:lnTo>
                      <a:lnTo>
                        <a:pt x="464514" y="915388"/>
                      </a:lnTo>
                      <a:lnTo>
                        <a:pt x="392059" y="1034436"/>
                      </a:lnTo>
                      <a:lnTo>
                        <a:pt x="748236" y="924919"/>
                      </a:lnTo>
                      <a:lnTo>
                        <a:pt x="681880" y="558240"/>
                      </a:lnTo>
                      <a:lnTo>
                        <a:pt x="609424" y="677289"/>
                      </a:lnTo>
                      <a:lnTo>
                        <a:pt x="517210" y="621166"/>
                      </a:lnTo>
                      <a:lnTo>
                        <a:pt x="882526" y="0"/>
                      </a:lnTo>
                      <a:close/>
                    </a:path>
                  </a:pathLst>
                </a:custGeom>
                <a:solidFill>
                  <a:srgbClr val="262626">
                    <a:alpha val="100000"/>
                  </a:srgbClr>
                </a:solidFill>
                <a:ln w="3175" cap="flat" cmpd="sng">
                  <a:solidFill>
                    <a:schemeClr val="bg1">
                      <a:alpha val="10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0505" name="等腰三角形 5"/>
                <p:cNvSpPr/>
                <p:nvPr/>
              </p:nvSpPr>
              <p:spPr>
                <a:xfrm rot="10800000">
                  <a:off x="940834" y="1570228"/>
                  <a:ext cx="1837356" cy="1564054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C00000"/>
                </a:solidFill>
                <a:ln w="3175" cap="flat" cmpd="sng">
                  <a:solidFill>
                    <a:schemeClr val="bg1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anchor="ctr"/>
                <a:lstStyle/>
                <a:p>
                  <a:pPr lvl="0" algn="ctr" eaLnBrk="1" hangingPunct="1"/>
                  <a:endParaRPr lang="zh-CN" altLang="en-US" dirty="0">
                    <a:solidFill>
                      <a:srgbClr val="FFFFFF"/>
                    </a:solidFill>
                    <a:latin typeface="宋体" pitchFamily="2" charset="-122"/>
                    <a:ea typeface="宋体" pitchFamily="2" charset="-122"/>
                    <a:sym typeface="宋体" pitchFamily="2" charset="-122"/>
                  </a:endParaRPr>
                </a:p>
              </p:txBody>
            </p:sp>
            <p:sp>
              <p:nvSpPr>
                <p:cNvPr id="20506" name="等腰三角形 11"/>
                <p:cNvSpPr/>
                <p:nvPr/>
              </p:nvSpPr>
              <p:spPr>
                <a:xfrm>
                  <a:off x="0" y="1673828"/>
                  <a:ext cx="1779488" cy="1512625"/>
                </a:xfrm>
                <a:custGeom>
                  <a:avLst/>
                  <a:gdLst>
                    <a:gd name="txL" fmla="*/ 0 w 1765052"/>
                    <a:gd name="txT" fmla="*/ 0 h 1500603"/>
                    <a:gd name="txR" fmla="*/ 1765052 w 1765052"/>
                    <a:gd name="txB" fmla="*/ 1500603 h 1500603"/>
                  </a:gdLst>
                  <a:ahLst/>
                  <a:cxnLst>
                    <a:cxn ang="0">
                      <a:pos x="889744" y="0"/>
                    </a:cxn>
                    <a:cxn ang="0">
                      <a:pos x="1246141" y="605899"/>
                    </a:cxn>
                    <a:cxn ang="0">
                      <a:pos x="1130356" y="673325"/>
                    </a:cxn>
                    <a:cxn ang="0">
                      <a:pos x="1059641" y="551934"/>
                    </a:cxn>
                    <a:cxn ang="0">
                      <a:pos x="985612" y="920189"/>
                    </a:cxn>
                    <a:cxn ang="0">
                      <a:pos x="1342502" y="1037501"/>
                    </a:cxn>
                    <a:cxn ang="0">
                      <a:pos x="1271786" y="916109"/>
                    </a:cxn>
                    <a:cxn ang="0">
                      <a:pos x="1388597" y="848084"/>
                    </a:cxn>
                    <a:cxn ang="0">
                      <a:pos x="1779488" y="1512625"/>
                    </a:cxn>
                    <a:cxn ang="0">
                      <a:pos x="0" y="1512625"/>
                    </a:cxn>
                    <a:cxn ang="0">
                      <a:pos x="889744" y="0"/>
                    </a:cxn>
                  </a:cxnLst>
                  <a:rect l="txL" t="txT" r="txR" b="txB"/>
                  <a:pathLst>
                    <a:path w="1765052" h="1500603">
                      <a:moveTo>
                        <a:pt x="882526" y="0"/>
                      </a:moveTo>
                      <a:lnTo>
                        <a:pt x="1236032" y="601083"/>
                      </a:lnTo>
                      <a:lnTo>
                        <a:pt x="1121186" y="667974"/>
                      </a:lnTo>
                      <a:lnTo>
                        <a:pt x="1051045" y="547547"/>
                      </a:lnTo>
                      <a:lnTo>
                        <a:pt x="977616" y="912876"/>
                      </a:lnTo>
                      <a:lnTo>
                        <a:pt x="1331611" y="1029255"/>
                      </a:lnTo>
                      <a:lnTo>
                        <a:pt x="1261469" y="908828"/>
                      </a:lnTo>
                      <a:lnTo>
                        <a:pt x="1377332" y="841344"/>
                      </a:lnTo>
                      <a:lnTo>
                        <a:pt x="1765052" y="1500603"/>
                      </a:lnTo>
                      <a:lnTo>
                        <a:pt x="0" y="1500603"/>
                      </a:lnTo>
                      <a:lnTo>
                        <a:pt x="882526" y="0"/>
                      </a:lnTo>
                      <a:close/>
                    </a:path>
                  </a:pathLst>
                </a:custGeom>
                <a:solidFill>
                  <a:srgbClr val="262626">
                    <a:alpha val="100000"/>
                  </a:srgbClr>
                </a:solidFill>
                <a:ln w="3175" cap="flat" cmpd="sng">
                  <a:solidFill>
                    <a:schemeClr val="bg1">
                      <a:alpha val="10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0507" name="TextBox 8"/>
                <p:cNvSpPr/>
                <p:nvPr/>
              </p:nvSpPr>
              <p:spPr>
                <a:xfrm>
                  <a:off x="1487900" y="1778632"/>
                  <a:ext cx="706563" cy="707886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>
                  <a:spAutoFit/>
                </a:bodyPr>
                <a:lstStyle/>
                <a:p>
                  <a:pPr lvl="0" algn="ctr" eaLnBrk="1" hangingPunct="1"/>
                  <a:r>
                    <a:rPr lang="zh-CN" altLang="en-US" sz="2000" b="1" dirty="0">
                      <a:solidFill>
                        <a:srgbClr val="F2F2F2"/>
                      </a:solidFill>
                      <a:latin typeface="微软雅黑" pitchFamily="34" charset="-122"/>
                      <a:ea typeface="微软雅黑" pitchFamily="34" charset="-122"/>
                      <a:sym typeface="微软雅黑" pitchFamily="34" charset="-122"/>
                    </a:rPr>
                    <a:t>添加标题</a:t>
                  </a:r>
                  <a:endParaRPr lang="zh-CN" altLang="en-US" sz="2000" dirty="0">
                    <a:solidFill>
                      <a:srgbClr val="000000"/>
                    </a:solidFill>
                    <a:latin typeface="Calibri" pitchFamily="34" charset="0"/>
                    <a:ea typeface="宋体" pitchFamily="2" charset="-122"/>
                  </a:endParaRPr>
                </a:p>
              </p:txBody>
            </p:sp>
          </p:grpSp>
          <p:sp>
            <p:nvSpPr>
              <p:cNvPr id="20500" name="TextBox 9"/>
              <p:cNvSpPr/>
              <p:nvPr/>
            </p:nvSpPr>
            <p:spPr>
              <a:xfrm>
                <a:off x="2723899" y="2344386"/>
                <a:ext cx="422129" cy="65150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lstStyle/>
              <a:p>
                <a:pPr lvl="0" algn="ctr" eaLnBrk="1" hangingPunct="1"/>
                <a:r>
                  <a:rPr lang="en-US" altLang="zh-CN" sz="3600" b="1" dirty="0">
                    <a:solidFill>
                      <a:srgbClr val="F2F2F2"/>
                    </a:solidFill>
                    <a:latin typeface="Calibri" pitchFamily="34" charset="0"/>
                    <a:ea typeface="宋体" pitchFamily="2" charset="-122"/>
                    <a:sym typeface="Calibri" pitchFamily="34" charset="0"/>
                  </a:rPr>
                  <a:t>2</a:t>
                </a:r>
                <a:endParaRPr lang="zh-CN" altLang="en-US" sz="3600" b="1" dirty="0">
                  <a:solidFill>
                    <a:srgbClr val="F2F2F2"/>
                  </a:solidFill>
                  <a:latin typeface="Calibri" pitchFamily="34" charset="0"/>
                  <a:ea typeface="宋体" pitchFamily="2" charset="-122"/>
                  <a:sym typeface="宋体" pitchFamily="2" charset="-122"/>
                </a:endParaRPr>
              </a:p>
            </p:txBody>
          </p:sp>
          <p:sp>
            <p:nvSpPr>
              <p:cNvPr id="20501" name="TextBox 10"/>
              <p:cNvSpPr/>
              <p:nvPr/>
            </p:nvSpPr>
            <p:spPr>
              <a:xfrm>
                <a:off x="1648447" y="326509"/>
                <a:ext cx="422129" cy="65150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lstStyle/>
              <a:p>
                <a:pPr lvl="0" algn="ctr" eaLnBrk="1" hangingPunct="1"/>
                <a:r>
                  <a:rPr lang="en-US" altLang="zh-CN" sz="3600" b="1" dirty="0">
                    <a:solidFill>
                      <a:srgbClr val="F2F2F2"/>
                    </a:solidFill>
                    <a:latin typeface="Calibri" pitchFamily="34" charset="0"/>
                    <a:ea typeface="宋体" pitchFamily="2" charset="-122"/>
                    <a:sym typeface="Calibri" pitchFamily="34" charset="0"/>
                  </a:rPr>
                  <a:t>1</a:t>
                </a:r>
                <a:endParaRPr lang="zh-CN" altLang="en-US" sz="3600" b="1" dirty="0">
                  <a:solidFill>
                    <a:srgbClr val="F2F2F2"/>
                  </a:solidFill>
                  <a:latin typeface="Calibri" pitchFamily="34" charset="0"/>
                  <a:ea typeface="宋体" pitchFamily="2" charset="-122"/>
                  <a:sym typeface="宋体" pitchFamily="2" charset="-122"/>
                </a:endParaRPr>
              </a:p>
            </p:txBody>
          </p:sp>
          <p:sp>
            <p:nvSpPr>
              <p:cNvPr id="20502" name="TextBox 11"/>
              <p:cNvSpPr/>
              <p:nvPr/>
            </p:nvSpPr>
            <p:spPr>
              <a:xfrm>
                <a:off x="589251" y="2344386"/>
                <a:ext cx="422129" cy="65150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lstStyle/>
              <a:p>
                <a:pPr lvl="0" algn="ctr" eaLnBrk="1" hangingPunct="1"/>
                <a:r>
                  <a:rPr lang="en-US" altLang="zh-CN" sz="3600" b="1" dirty="0">
                    <a:solidFill>
                      <a:srgbClr val="F2F2F2"/>
                    </a:solidFill>
                    <a:latin typeface="Calibri" pitchFamily="34" charset="0"/>
                    <a:ea typeface="宋体" pitchFamily="2" charset="-122"/>
                    <a:sym typeface="Calibri" pitchFamily="34" charset="0"/>
                  </a:rPr>
                  <a:t>3</a:t>
                </a:r>
                <a:endParaRPr lang="zh-CN" altLang="en-US" sz="3600" b="1" dirty="0">
                  <a:solidFill>
                    <a:srgbClr val="F2F2F2"/>
                  </a:solidFill>
                  <a:latin typeface="Calibri" pitchFamily="34" charset="0"/>
                  <a:ea typeface="宋体" pitchFamily="2" charset="-122"/>
                  <a:sym typeface="宋体" pitchFamily="2" charset="-122"/>
                </a:endParaRPr>
              </a:p>
            </p:txBody>
          </p:sp>
        </p:grpSp>
        <p:grpSp>
          <p:nvGrpSpPr>
            <p:cNvPr id="20487" name="组合 9"/>
            <p:cNvGrpSpPr/>
            <p:nvPr/>
          </p:nvGrpSpPr>
          <p:grpSpPr>
            <a:xfrm>
              <a:off x="0" y="3208614"/>
              <a:ext cx="2066278" cy="928310"/>
              <a:chOff x="0" y="0"/>
              <a:chExt cx="2066278" cy="928310"/>
            </a:xfrm>
          </p:grpSpPr>
          <p:sp>
            <p:nvSpPr>
              <p:cNvPr id="20496" name="TextBox 11"/>
              <p:cNvSpPr/>
              <p:nvPr/>
            </p:nvSpPr>
            <p:spPr>
              <a:xfrm flipH="1">
                <a:off x="0" y="0"/>
                <a:ext cx="2066278" cy="43415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lvl="0" algn="ctr" eaLnBrk="1" hangingPunct="1"/>
                <a:r>
                  <a:rPr lang="zh-CN" altLang="en-US" sz="1400" b="1" dirty="0">
                    <a:solidFill>
                      <a:srgbClr val="3F3F3F"/>
                    </a:solidFill>
                    <a:latin typeface="微软雅黑" pitchFamily="34" charset="-122"/>
                    <a:ea typeface="微软雅黑" pitchFamily="34" charset="-122"/>
                    <a:sym typeface="微软雅黑" pitchFamily="34" charset="-122"/>
                  </a:rPr>
                  <a:t>点击添加标题    </a:t>
                </a:r>
                <a:endParaRPr lang="en-US" altLang="x-none" sz="1400" b="1" dirty="0">
                  <a:solidFill>
                    <a:srgbClr val="3F3F3F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endParaRPr>
              </a:p>
            </p:txBody>
          </p:sp>
          <p:sp>
            <p:nvSpPr>
              <p:cNvPr id="20497" name="TextBox 11"/>
              <p:cNvSpPr/>
              <p:nvPr/>
            </p:nvSpPr>
            <p:spPr>
              <a:xfrm flipH="1">
                <a:off x="401841" y="372291"/>
                <a:ext cx="1262595" cy="27699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lvl="0" algn="ctr" eaLnBrk="1" hangingPunct="1"/>
                <a:r>
                  <a:rPr lang="zh-CN" altLang="en-US" sz="1200" dirty="0">
                    <a:solidFill>
                      <a:srgbClr val="3F3F3F"/>
                    </a:solidFill>
                    <a:latin typeface="微软雅黑" pitchFamily="34" charset="-122"/>
                    <a:ea typeface="微软雅黑" pitchFamily="34" charset="-122"/>
                    <a:sym typeface="微软雅黑" pitchFamily="34" charset="-122"/>
                  </a:rPr>
                  <a:t>点击添加文本    </a:t>
                </a:r>
                <a:endParaRPr lang="en-US" altLang="x-none" sz="1200" dirty="0">
                  <a:solidFill>
                    <a:srgbClr val="3F3F3F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endParaRPr>
              </a:p>
            </p:txBody>
          </p:sp>
          <p:sp>
            <p:nvSpPr>
              <p:cNvPr id="20498" name="TextBox 11"/>
              <p:cNvSpPr/>
              <p:nvPr/>
            </p:nvSpPr>
            <p:spPr>
              <a:xfrm flipH="1">
                <a:off x="401841" y="651311"/>
                <a:ext cx="1262595" cy="27699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lvl="0" algn="ctr" eaLnBrk="1" hangingPunct="1"/>
                <a:r>
                  <a:rPr lang="zh-CN" altLang="en-US" sz="1200" dirty="0">
                    <a:solidFill>
                      <a:srgbClr val="3F3F3F"/>
                    </a:solidFill>
                    <a:latin typeface="微软雅黑" pitchFamily="34" charset="-122"/>
                    <a:ea typeface="微软雅黑" pitchFamily="34" charset="-122"/>
                    <a:sym typeface="微软雅黑" pitchFamily="34" charset="-122"/>
                  </a:rPr>
                  <a:t>点击添加文本    </a:t>
                </a:r>
                <a:endParaRPr lang="en-US" altLang="x-none" sz="1200" dirty="0">
                  <a:solidFill>
                    <a:srgbClr val="3F3F3F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endParaRPr>
              </a:p>
            </p:txBody>
          </p:sp>
        </p:grpSp>
        <p:grpSp>
          <p:nvGrpSpPr>
            <p:cNvPr id="20488" name="组合 10"/>
            <p:cNvGrpSpPr/>
            <p:nvPr/>
          </p:nvGrpSpPr>
          <p:grpSpPr>
            <a:xfrm>
              <a:off x="5092617" y="3311988"/>
              <a:ext cx="2066278" cy="928310"/>
              <a:chOff x="0" y="0"/>
              <a:chExt cx="2066278" cy="928310"/>
            </a:xfrm>
          </p:grpSpPr>
          <p:sp>
            <p:nvSpPr>
              <p:cNvPr id="20493" name="TextBox 11"/>
              <p:cNvSpPr/>
              <p:nvPr/>
            </p:nvSpPr>
            <p:spPr>
              <a:xfrm flipH="1">
                <a:off x="0" y="0"/>
                <a:ext cx="2066278" cy="43415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lvl="0" algn="ctr" eaLnBrk="1" hangingPunct="1"/>
                <a:r>
                  <a:rPr lang="zh-CN" altLang="en-US" sz="1400" b="1" dirty="0">
                    <a:solidFill>
                      <a:srgbClr val="3F3F3F"/>
                    </a:solidFill>
                    <a:latin typeface="微软雅黑" pitchFamily="34" charset="-122"/>
                    <a:ea typeface="微软雅黑" pitchFamily="34" charset="-122"/>
                    <a:sym typeface="微软雅黑" pitchFamily="34" charset="-122"/>
                  </a:rPr>
                  <a:t>点击添加标题    </a:t>
                </a:r>
                <a:endParaRPr lang="en-US" altLang="x-none" sz="1400" b="1" dirty="0">
                  <a:solidFill>
                    <a:srgbClr val="3F3F3F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endParaRPr>
              </a:p>
            </p:txBody>
          </p:sp>
          <p:sp>
            <p:nvSpPr>
              <p:cNvPr id="20494" name="TextBox 11"/>
              <p:cNvSpPr/>
              <p:nvPr/>
            </p:nvSpPr>
            <p:spPr>
              <a:xfrm flipH="1">
                <a:off x="401841" y="372291"/>
                <a:ext cx="1262595" cy="27699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lvl="0" algn="ctr" eaLnBrk="1" hangingPunct="1"/>
                <a:r>
                  <a:rPr lang="zh-CN" altLang="en-US" sz="1200" dirty="0">
                    <a:solidFill>
                      <a:srgbClr val="3F3F3F"/>
                    </a:solidFill>
                    <a:latin typeface="微软雅黑" pitchFamily="34" charset="-122"/>
                    <a:ea typeface="微软雅黑" pitchFamily="34" charset="-122"/>
                    <a:sym typeface="微软雅黑" pitchFamily="34" charset="-122"/>
                  </a:rPr>
                  <a:t>点击添加文本    </a:t>
                </a:r>
                <a:endParaRPr lang="en-US" altLang="x-none" sz="1200" dirty="0">
                  <a:solidFill>
                    <a:srgbClr val="3F3F3F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endParaRPr>
              </a:p>
            </p:txBody>
          </p:sp>
          <p:sp>
            <p:nvSpPr>
              <p:cNvPr id="20495" name="TextBox 11"/>
              <p:cNvSpPr/>
              <p:nvPr/>
            </p:nvSpPr>
            <p:spPr>
              <a:xfrm flipH="1">
                <a:off x="401841" y="651311"/>
                <a:ext cx="1262595" cy="27699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lvl="0" algn="ctr" eaLnBrk="1" hangingPunct="1"/>
                <a:r>
                  <a:rPr lang="zh-CN" altLang="en-US" sz="1200" dirty="0">
                    <a:solidFill>
                      <a:srgbClr val="3F3F3F"/>
                    </a:solidFill>
                    <a:latin typeface="微软雅黑" pitchFamily="34" charset="-122"/>
                    <a:ea typeface="微软雅黑" pitchFamily="34" charset="-122"/>
                    <a:sym typeface="微软雅黑" pitchFamily="34" charset="-122"/>
                  </a:rPr>
                  <a:t>点击添加文本    </a:t>
                </a:r>
                <a:endParaRPr lang="en-US" altLang="x-none" sz="1200" dirty="0">
                  <a:solidFill>
                    <a:srgbClr val="3F3F3F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endParaRPr>
              </a:p>
            </p:txBody>
          </p:sp>
        </p:grpSp>
        <p:grpSp>
          <p:nvGrpSpPr>
            <p:cNvPr id="20489" name="组合 11"/>
            <p:cNvGrpSpPr/>
            <p:nvPr/>
          </p:nvGrpSpPr>
          <p:grpSpPr>
            <a:xfrm>
              <a:off x="2494367" y="0"/>
              <a:ext cx="2066278" cy="928310"/>
              <a:chOff x="0" y="0"/>
              <a:chExt cx="2066278" cy="928310"/>
            </a:xfrm>
          </p:grpSpPr>
          <p:sp>
            <p:nvSpPr>
              <p:cNvPr id="20490" name="TextBox 11"/>
              <p:cNvSpPr/>
              <p:nvPr/>
            </p:nvSpPr>
            <p:spPr>
              <a:xfrm flipH="1">
                <a:off x="0" y="0"/>
                <a:ext cx="2066278" cy="43415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lvl="0" algn="ctr" eaLnBrk="1" hangingPunct="1"/>
                <a:r>
                  <a:rPr lang="zh-CN" altLang="en-US" sz="1400" b="1" dirty="0">
                    <a:solidFill>
                      <a:srgbClr val="3F3F3F"/>
                    </a:solidFill>
                    <a:latin typeface="微软雅黑" pitchFamily="34" charset="-122"/>
                    <a:ea typeface="微软雅黑" pitchFamily="34" charset="-122"/>
                    <a:sym typeface="微软雅黑" pitchFamily="34" charset="-122"/>
                  </a:rPr>
                  <a:t>点击添加标题    </a:t>
                </a:r>
                <a:endParaRPr lang="en-US" altLang="x-none" sz="1400" b="1" dirty="0">
                  <a:solidFill>
                    <a:srgbClr val="3F3F3F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endParaRPr>
              </a:p>
            </p:txBody>
          </p:sp>
          <p:sp>
            <p:nvSpPr>
              <p:cNvPr id="20491" name="TextBox 11"/>
              <p:cNvSpPr/>
              <p:nvPr/>
            </p:nvSpPr>
            <p:spPr>
              <a:xfrm flipH="1">
                <a:off x="401841" y="372290"/>
                <a:ext cx="1262595" cy="27699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lvl="0" algn="ctr" eaLnBrk="1" hangingPunct="1"/>
                <a:r>
                  <a:rPr lang="zh-CN" altLang="en-US" sz="1200" dirty="0">
                    <a:solidFill>
                      <a:srgbClr val="3F3F3F"/>
                    </a:solidFill>
                    <a:latin typeface="微软雅黑" pitchFamily="34" charset="-122"/>
                    <a:ea typeface="微软雅黑" pitchFamily="34" charset="-122"/>
                    <a:sym typeface="微软雅黑" pitchFamily="34" charset="-122"/>
                  </a:rPr>
                  <a:t>点击添加文本    </a:t>
                </a:r>
                <a:endParaRPr lang="en-US" altLang="x-none" sz="1200" dirty="0">
                  <a:solidFill>
                    <a:srgbClr val="3F3F3F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endParaRPr>
              </a:p>
            </p:txBody>
          </p:sp>
          <p:sp>
            <p:nvSpPr>
              <p:cNvPr id="20492" name="TextBox 11"/>
              <p:cNvSpPr/>
              <p:nvPr/>
            </p:nvSpPr>
            <p:spPr>
              <a:xfrm flipH="1">
                <a:off x="401841" y="651311"/>
                <a:ext cx="1262595" cy="27699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lvl="0" algn="ctr" eaLnBrk="1" hangingPunct="1"/>
                <a:r>
                  <a:rPr lang="zh-CN" altLang="en-US" sz="1200" dirty="0">
                    <a:solidFill>
                      <a:srgbClr val="3F3F3F"/>
                    </a:solidFill>
                    <a:latin typeface="微软雅黑" pitchFamily="34" charset="-122"/>
                    <a:ea typeface="微软雅黑" pitchFamily="34" charset="-122"/>
                    <a:sym typeface="微软雅黑" pitchFamily="34" charset="-122"/>
                  </a:rPr>
                  <a:t>点击添加文本    </a:t>
                </a:r>
                <a:endParaRPr lang="en-US" altLang="x-none" sz="1200" dirty="0">
                  <a:solidFill>
                    <a:srgbClr val="3F3F3F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endParaRPr>
              </a:p>
            </p:txBody>
          </p:sp>
        </p:grpSp>
      </p:grpSp>
      <p:pic>
        <p:nvPicPr>
          <p:cNvPr id="20485" name="图片 3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48725" y="522288"/>
            <a:ext cx="2317750" cy="48133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组合 3"/>
          <p:cNvGrpSpPr/>
          <p:nvPr/>
        </p:nvGrpSpPr>
        <p:grpSpPr>
          <a:xfrm>
            <a:off x="-3175" y="341313"/>
            <a:ext cx="6619875" cy="949325"/>
            <a:chOff x="0" y="0"/>
            <a:chExt cx="6619368" cy="950731"/>
          </a:xfrm>
        </p:grpSpPr>
        <p:pic>
          <p:nvPicPr>
            <p:cNvPr id="21515" name="Picture 9" descr="F:\ppt素材\图标\我收集的图标\字体\3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5400000">
              <a:off x="2834316" y="-2834318"/>
              <a:ext cx="950731" cy="661936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1516" name="TextBox 2"/>
            <p:cNvSpPr txBox="1"/>
            <p:nvPr/>
          </p:nvSpPr>
          <p:spPr>
            <a:xfrm>
              <a:off x="1122981" y="352063"/>
              <a:ext cx="396691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 </a:t>
              </a:r>
              <a:r>
                <a:rPr lang="zh-CN" altLang="en-US" sz="2400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</a:p>
          </p:txBody>
        </p:sp>
      </p:grpSp>
      <p:pic>
        <p:nvPicPr>
          <p:cNvPr id="21507" name="Picture 6" descr="F:\超棒ppt模板\中国风\中国风物件\maobi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238" y="-204787"/>
            <a:ext cx="1487487" cy="14874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4582" name="Picture 2" descr="E:\PPT\PPT中国风元素\水墨具体图案\图片1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6204366">
            <a:off x="1271588" y="1747838"/>
            <a:ext cx="1008062" cy="9286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4583" name="Picture 2" descr="E:\PPT\PPT中国风元素\水墨具体图案\图片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5866363">
            <a:off x="2357438" y="3208338"/>
            <a:ext cx="962025" cy="8874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4584" name="Picture 2" descr="E:\PPT\PPT中国风元素\水墨具体图案\图片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4921035">
            <a:off x="3529013" y="4570413"/>
            <a:ext cx="965200" cy="8905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4585" name="TextBox 1"/>
          <p:cNvSpPr txBox="1"/>
          <p:nvPr/>
        </p:nvSpPr>
        <p:spPr>
          <a:xfrm>
            <a:off x="2359025" y="1735138"/>
            <a:ext cx="5267325" cy="831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2400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仰天吐唾，唾不至天，还堕己面；</a:t>
            </a:r>
            <a:endParaRPr lang="en-US" altLang="x-none" sz="2400" dirty="0">
              <a:solidFill>
                <a:srgbClr val="000000"/>
              </a:solidFill>
              <a:latin typeface="楷体" pitchFamily="49" charset="-122"/>
              <a:ea typeface="楷体" pitchFamily="49" charset="-122"/>
            </a:endParaRPr>
          </a:p>
          <a:p>
            <a:pPr lvl="0" eaLnBrk="1" hangingPunct="1"/>
            <a:r>
              <a:rPr lang="zh-CN" altLang="en-US" sz="2400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逆风扬尘，尘不至彼，还坌己身。</a:t>
            </a:r>
          </a:p>
        </p:txBody>
      </p:sp>
      <p:sp>
        <p:nvSpPr>
          <p:cNvPr id="24586" name="矩形 11"/>
          <p:cNvSpPr/>
          <p:nvPr/>
        </p:nvSpPr>
        <p:spPr>
          <a:xfrm>
            <a:off x="3381375" y="3162300"/>
            <a:ext cx="7078663" cy="8302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2400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凡事勿徒委於人，必身体力行，方能有济。</a:t>
            </a:r>
          </a:p>
          <a:p>
            <a:pPr lvl="0" eaLnBrk="1" hangingPunct="1"/>
            <a:r>
              <a:rPr lang="zh-CN" altLang="en-US" sz="2400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凡事不可执於己，必广思集益，乃罔後艰。</a:t>
            </a:r>
          </a:p>
        </p:txBody>
      </p:sp>
      <p:sp>
        <p:nvSpPr>
          <p:cNvPr id="24587" name="矩形 12"/>
          <p:cNvSpPr/>
          <p:nvPr/>
        </p:nvSpPr>
        <p:spPr>
          <a:xfrm>
            <a:off x="4494213" y="4541838"/>
            <a:ext cx="7078662" cy="831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2400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德足以感人，而以有德当大权，其感尤速。</a:t>
            </a:r>
          </a:p>
          <a:p>
            <a:pPr lvl="0" eaLnBrk="1" hangingPunct="1"/>
            <a:r>
              <a:rPr lang="zh-CN" altLang="en-US" sz="2400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</a:rPr>
              <a:t>财足以累己，而以有财处乱世，其累尤深。</a:t>
            </a:r>
          </a:p>
        </p:txBody>
      </p:sp>
      <p:pic>
        <p:nvPicPr>
          <p:cNvPr id="21514" name="图片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99463" y="0"/>
            <a:ext cx="3792537" cy="380841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4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500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4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500"/>
                                        <p:tgtEl>
                                          <p:spTgt spid="24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4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5" grpId="0"/>
      <p:bldP spid="24586" grpId="0"/>
      <p:bldP spid="2458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组合 3"/>
          <p:cNvGrpSpPr/>
          <p:nvPr/>
        </p:nvGrpSpPr>
        <p:grpSpPr>
          <a:xfrm>
            <a:off x="-3175" y="341313"/>
            <a:ext cx="6619875" cy="949325"/>
            <a:chOff x="0" y="0"/>
            <a:chExt cx="6619368" cy="950731"/>
          </a:xfrm>
        </p:grpSpPr>
        <p:pic>
          <p:nvPicPr>
            <p:cNvPr id="22602" name="Picture 9" descr="F:\ppt素材\图标\我收集的图标\字体\3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5400000">
              <a:off x="2834316" y="-2834318"/>
              <a:ext cx="950731" cy="661936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2603" name="TextBox 2"/>
            <p:cNvSpPr txBox="1"/>
            <p:nvPr/>
          </p:nvSpPr>
          <p:spPr>
            <a:xfrm>
              <a:off x="1122981" y="352063"/>
              <a:ext cx="396691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 </a:t>
              </a:r>
              <a:r>
                <a:rPr lang="zh-CN" altLang="en-US" sz="2400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</a:p>
          </p:txBody>
        </p:sp>
      </p:grpSp>
      <p:pic>
        <p:nvPicPr>
          <p:cNvPr id="22531" name="Picture 6" descr="F:\超棒ppt模板\中国风\中国风物件\maobi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238" y="-204787"/>
            <a:ext cx="1487487" cy="1487487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2532" name="组合 2"/>
          <p:cNvGrpSpPr/>
          <p:nvPr/>
        </p:nvGrpSpPr>
        <p:grpSpPr>
          <a:xfrm>
            <a:off x="2566988" y="1498600"/>
            <a:ext cx="7110412" cy="5137150"/>
            <a:chOff x="0" y="0"/>
            <a:chExt cx="7109226" cy="5137617"/>
          </a:xfrm>
        </p:grpSpPr>
        <p:pic>
          <p:nvPicPr>
            <p:cNvPr id="22535" name="图片 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43331" y="0"/>
              <a:ext cx="4740108" cy="5137617"/>
            </a:xfrm>
            <a:prstGeom prst="rect">
              <a:avLst/>
            </a:prstGeom>
            <a:noFill/>
            <a:ln w="9525">
              <a:noFill/>
            </a:ln>
          </p:spPr>
        </p:pic>
        <p:grpSp>
          <p:nvGrpSpPr>
            <p:cNvPr id="22536" name="组合 9"/>
            <p:cNvGrpSpPr/>
            <p:nvPr/>
          </p:nvGrpSpPr>
          <p:grpSpPr>
            <a:xfrm>
              <a:off x="0" y="2163759"/>
              <a:ext cx="1705471" cy="2795756"/>
              <a:chOff x="0" y="0"/>
              <a:chExt cx="1778000" cy="2914651"/>
            </a:xfrm>
          </p:grpSpPr>
          <p:sp>
            <p:nvSpPr>
              <p:cNvPr id="22568" name="Freeform 126"/>
              <p:cNvSpPr>
                <a:spLocks noEditPoints="1"/>
              </p:cNvSpPr>
              <p:nvPr/>
            </p:nvSpPr>
            <p:spPr>
              <a:xfrm>
                <a:off x="146423" y="165406"/>
                <a:ext cx="1263651" cy="1381128"/>
              </a:xfrm>
              <a:custGeom>
                <a:avLst/>
                <a:gdLst/>
                <a:ahLst/>
                <a:cxnLst>
                  <a:cxn ang="0">
                    <a:pos x="827007" y="1307744"/>
                  </a:cxn>
                  <a:cxn ang="0">
                    <a:pos x="827007" y="1328442"/>
                  </a:cxn>
                  <a:cxn ang="0">
                    <a:pos x="889385" y="1364193"/>
                  </a:cxn>
                  <a:cxn ang="0">
                    <a:pos x="955787" y="1381128"/>
                  </a:cxn>
                  <a:cxn ang="0">
                    <a:pos x="965848" y="1367956"/>
                  </a:cxn>
                  <a:cxn ang="0">
                    <a:pos x="879324" y="1337850"/>
                  </a:cxn>
                  <a:cxn ang="0">
                    <a:pos x="827007" y="1307744"/>
                  </a:cxn>
                  <a:cxn ang="0">
                    <a:pos x="478900" y="639760"/>
                  </a:cxn>
                  <a:cxn ang="0">
                    <a:pos x="490973" y="715025"/>
                  </a:cxn>
                  <a:cxn ang="0">
                    <a:pos x="464814" y="769593"/>
                  </a:cxn>
                  <a:cxn ang="0">
                    <a:pos x="468839" y="777120"/>
                  </a:cxn>
                  <a:cxn ang="0">
                    <a:pos x="509082" y="782765"/>
                  </a:cxn>
                  <a:cxn ang="0">
                    <a:pos x="523168" y="688682"/>
                  </a:cxn>
                  <a:cxn ang="0">
                    <a:pos x="501034" y="639760"/>
                  </a:cxn>
                  <a:cxn ang="0">
                    <a:pos x="478900" y="639760"/>
                  </a:cxn>
                  <a:cxn ang="0">
                    <a:pos x="977921" y="148650"/>
                  </a:cxn>
                  <a:cxn ang="0">
                    <a:pos x="979933" y="210744"/>
                  </a:cxn>
                  <a:cxn ang="0">
                    <a:pos x="1090603" y="109135"/>
                  </a:cxn>
                  <a:cxn ang="0">
                    <a:pos x="1225420" y="31988"/>
                  </a:cxn>
                  <a:cxn ang="0">
                    <a:pos x="1263651" y="26343"/>
                  </a:cxn>
                  <a:cxn ang="0">
                    <a:pos x="1257614" y="5645"/>
                  </a:cxn>
                  <a:cxn ang="0">
                    <a:pos x="1207310" y="11290"/>
                  </a:cxn>
                  <a:cxn ang="0">
                    <a:pos x="1098652" y="47041"/>
                  </a:cxn>
                  <a:cxn ang="0">
                    <a:pos x="1030238" y="94082"/>
                  </a:cxn>
                  <a:cxn ang="0">
                    <a:pos x="977921" y="148650"/>
                  </a:cxn>
                  <a:cxn ang="0">
                    <a:pos x="0" y="536269"/>
                  </a:cxn>
                  <a:cxn ang="0">
                    <a:pos x="36219" y="587073"/>
                  </a:cxn>
                  <a:cxn ang="0">
                    <a:pos x="48292" y="613417"/>
                  </a:cxn>
                  <a:cxn ang="0">
                    <a:pos x="56341" y="594600"/>
                  </a:cxn>
                  <a:cxn ang="0">
                    <a:pos x="12073" y="485465"/>
                  </a:cxn>
                  <a:cxn ang="0">
                    <a:pos x="0" y="536269"/>
                  </a:cxn>
                </a:cxnLst>
                <a:rect l="0" t="0" r="0" b="0"/>
                <a:pathLst>
                  <a:path w="628" h="734">
                    <a:moveTo>
                      <a:pt x="411" y="695"/>
                    </a:moveTo>
                    <a:cubicBezTo>
                      <a:pt x="411" y="706"/>
                      <a:pt x="411" y="706"/>
                      <a:pt x="411" y="706"/>
                    </a:cubicBezTo>
                    <a:cubicBezTo>
                      <a:pt x="411" y="706"/>
                      <a:pt x="424" y="716"/>
                      <a:pt x="442" y="725"/>
                    </a:cubicBezTo>
                    <a:cubicBezTo>
                      <a:pt x="460" y="734"/>
                      <a:pt x="470" y="734"/>
                      <a:pt x="475" y="734"/>
                    </a:cubicBezTo>
                    <a:cubicBezTo>
                      <a:pt x="479" y="733"/>
                      <a:pt x="480" y="727"/>
                      <a:pt x="480" y="727"/>
                    </a:cubicBezTo>
                    <a:cubicBezTo>
                      <a:pt x="480" y="727"/>
                      <a:pt x="461" y="725"/>
                      <a:pt x="437" y="711"/>
                    </a:cubicBezTo>
                    <a:cubicBezTo>
                      <a:pt x="412" y="698"/>
                      <a:pt x="411" y="695"/>
                      <a:pt x="411" y="695"/>
                    </a:cubicBezTo>
                    <a:close/>
                    <a:moveTo>
                      <a:pt x="238" y="340"/>
                    </a:moveTo>
                    <a:cubicBezTo>
                      <a:pt x="238" y="340"/>
                      <a:pt x="249" y="358"/>
                      <a:pt x="244" y="380"/>
                    </a:cubicBezTo>
                    <a:cubicBezTo>
                      <a:pt x="240" y="401"/>
                      <a:pt x="231" y="409"/>
                      <a:pt x="231" y="409"/>
                    </a:cubicBezTo>
                    <a:cubicBezTo>
                      <a:pt x="233" y="413"/>
                      <a:pt x="233" y="413"/>
                      <a:pt x="233" y="413"/>
                    </a:cubicBezTo>
                    <a:cubicBezTo>
                      <a:pt x="253" y="416"/>
                      <a:pt x="253" y="416"/>
                      <a:pt x="253" y="416"/>
                    </a:cubicBezTo>
                    <a:cubicBezTo>
                      <a:pt x="253" y="416"/>
                      <a:pt x="264" y="391"/>
                      <a:pt x="260" y="366"/>
                    </a:cubicBezTo>
                    <a:cubicBezTo>
                      <a:pt x="255" y="341"/>
                      <a:pt x="249" y="340"/>
                      <a:pt x="249" y="340"/>
                    </a:cubicBezTo>
                    <a:cubicBezTo>
                      <a:pt x="238" y="340"/>
                      <a:pt x="238" y="340"/>
                      <a:pt x="238" y="340"/>
                    </a:cubicBezTo>
                    <a:close/>
                    <a:moveTo>
                      <a:pt x="486" y="79"/>
                    </a:moveTo>
                    <a:cubicBezTo>
                      <a:pt x="487" y="112"/>
                      <a:pt x="487" y="112"/>
                      <a:pt x="487" y="112"/>
                    </a:cubicBezTo>
                    <a:cubicBezTo>
                      <a:pt x="487" y="112"/>
                      <a:pt x="515" y="78"/>
                      <a:pt x="542" y="58"/>
                    </a:cubicBezTo>
                    <a:cubicBezTo>
                      <a:pt x="570" y="38"/>
                      <a:pt x="590" y="20"/>
                      <a:pt x="609" y="17"/>
                    </a:cubicBezTo>
                    <a:cubicBezTo>
                      <a:pt x="628" y="14"/>
                      <a:pt x="628" y="14"/>
                      <a:pt x="628" y="14"/>
                    </a:cubicBezTo>
                    <a:cubicBezTo>
                      <a:pt x="625" y="3"/>
                      <a:pt x="625" y="3"/>
                      <a:pt x="625" y="3"/>
                    </a:cubicBezTo>
                    <a:cubicBezTo>
                      <a:pt x="625" y="3"/>
                      <a:pt x="622" y="0"/>
                      <a:pt x="600" y="6"/>
                    </a:cubicBezTo>
                    <a:cubicBezTo>
                      <a:pt x="578" y="12"/>
                      <a:pt x="560" y="15"/>
                      <a:pt x="546" y="25"/>
                    </a:cubicBezTo>
                    <a:cubicBezTo>
                      <a:pt x="532" y="34"/>
                      <a:pt x="530" y="32"/>
                      <a:pt x="512" y="50"/>
                    </a:cubicBezTo>
                    <a:cubicBezTo>
                      <a:pt x="493" y="69"/>
                      <a:pt x="486" y="79"/>
                      <a:pt x="486" y="79"/>
                    </a:cubicBezTo>
                    <a:close/>
                    <a:moveTo>
                      <a:pt x="0" y="285"/>
                    </a:moveTo>
                    <a:cubicBezTo>
                      <a:pt x="0" y="285"/>
                      <a:pt x="14" y="306"/>
                      <a:pt x="18" y="312"/>
                    </a:cubicBezTo>
                    <a:cubicBezTo>
                      <a:pt x="22" y="318"/>
                      <a:pt x="24" y="326"/>
                      <a:pt x="24" y="326"/>
                    </a:cubicBezTo>
                    <a:cubicBezTo>
                      <a:pt x="28" y="316"/>
                      <a:pt x="28" y="316"/>
                      <a:pt x="28" y="316"/>
                    </a:cubicBezTo>
                    <a:cubicBezTo>
                      <a:pt x="6" y="258"/>
                      <a:pt x="6" y="258"/>
                      <a:pt x="6" y="258"/>
                    </a:cubicBezTo>
                    <a:lnTo>
                      <a:pt x="0" y="285"/>
                    </a:lnTo>
                    <a:close/>
                  </a:path>
                </a:pathLst>
              </a:custGeom>
              <a:solidFill>
                <a:srgbClr val="FFFFFF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69" name="AutoShape 266"/>
              <p:cNvSpPr>
                <a:spLocks noChangeAspect="1" noTextEdit="1"/>
              </p:cNvSpPr>
              <p:nvPr/>
            </p:nvSpPr>
            <p:spPr>
              <a:xfrm>
                <a:off x="0" y="34925"/>
                <a:ext cx="1778000" cy="284480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70" name="Freeform 268"/>
              <p:cNvSpPr/>
              <p:nvPr/>
            </p:nvSpPr>
            <p:spPr>
              <a:xfrm>
                <a:off x="417513" y="379413"/>
                <a:ext cx="244475" cy="171450"/>
              </a:xfrm>
              <a:custGeom>
                <a:avLst/>
                <a:gdLst/>
                <a:ahLst/>
                <a:cxnLst>
                  <a:cxn ang="0">
                    <a:pos x="244475" y="85725"/>
                  </a:cxn>
                  <a:cxn ang="0">
                    <a:pos x="209550" y="34290"/>
                  </a:cxn>
                  <a:cxn ang="0">
                    <a:pos x="0" y="17145"/>
                  </a:cxn>
                  <a:cxn ang="0">
                    <a:pos x="52388" y="154305"/>
                  </a:cxn>
                  <a:cxn ang="0">
                    <a:pos x="244475" y="85725"/>
                  </a:cxn>
                </a:cxnLst>
                <a:rect l="0" t="0" r="0" b="0"/>
                <a:pathLst>
                  <a:path w="14" h="10">
                    <a:moveTo>
                      <a:pt x="14" y="5"/>
                    </a:moveTo>
                    <a:cubicBezTo>
                      <a:pt x="12" y="2"/>
                      <a:pt x="12" y="2"/>
                      <a:pt x="12" y="2"/>
                    </a:cubicBezTo>
                    <a:cubicBezTo>
                      <a:pt x="12" y="2"/>
                      <a:pt x="1" y="0"/>
                      <a:pt x="0" y="1"/>
                    </a:cubicBezTo>
                    <a:cubicBezTo>
                      <a:pt x="0" y="1"/>
                      <a:pt x="1" y="9"/>
                      <a:pt x="3" y="9"/>
                    </a:cubicBezTo>
                    <a:cubicBezTo>
                      <a:pt x="5" y="10"/>
                      <a:pt x="13" y="5"/>
                      <a:pt x="14" y="5"/>
                    </a:cubicBezTo>
                    <a:close/>
                  </a:path>
                </a:pathLst>
              </a:custGeom>
              <a:solidFill>
                <a:srgbClr val="F2F2F8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71" name="Freeform 269"/>
              <p:cNvSpPr/>
              <p:nvPr/>
            </p:nvSpPr>
            <p:spPr>
              <a:xfrm>
                <a:off x="1498600" y="412750"/>
                <a:ext cx="260350" cy="293688"/>
              </a:xfrm>
              <a:custGeom>
                <a:avLst/>
                <a:gdLst/>
                <a:ahLst/>
                <a:cxnLst>
                  <a:cxn ang="0">
                    <a:pos x="17357" y="276412"/>
                  </a:cxn>
                  <a:cxn ang="0">
                    <a:pos x="69427" y="293688"/>
                  </a:cxn>
                  <a:cxn ang="0">
                    <a:pos x="173567" y="224585"/>
                  </a:cxn>
                  <a:cxn ang="0">
                    <a:pos x="190923" y="172758"/>
                  </a:cxn>
                  <a:cxn ang="0">
                    <a:pos x="225637" y="103655"/>
                  </a:cxn>
                  <a:cxn ang="0">
                    <a:pos x="208280" y="120930"/>
                  </a:cxn>
                  <a:cxn ang="0">
                    <a:pos x="225637" y="86379"/>
                  </a:cxn>
                  <a:cxn ang="0">
                    <a:pos x="260350" y="17276"/>
                  </a:cxn>
                  <a:cxn ang="0">
                    <a:pos x="225637" y="17276"/>
                  </a:cxn>
                  <a:cxn ang="0">
                    <a:pos x="225637" y="17276"/>
                  </a:cxn>
                  <a:cxn ang="0">
                    <a:pos x="173567" y="51827"/>
                  </a:cxn>
                  <a:cxn ang="0">
                    <a:pos x="121497" y="138206"/>
                  </a:cxn>
                  <a:cxn ang="0">
                    <a:pos x="52070" y="190033"/>
                  </a:cxn>
                  <a:cxn ang="0">
                    <a:pos x="0" y="207309"/>
                  </a:cxn>
                  <a:cxn ang="0">
                    <a:pos x="17357" y="276412"/>
                  </a:cxn>
                </a:cxnLst>
                <a:rect l="0" t="0" r="0" b="0"/>
                <a:pathLst>
                  <a:path w="15" h="17">
                    <a:moveTo>
                      <a:pt x="1" y="16"/>
                    </a:moveTo>
                    <a:cubicBezTo>
                      <a:pt x="1" y="16"/>
                      <a:pt x="3" y="17"/>
                      <a:pt x="4" y="17"/>
                    </a:cubicBezTo>
                    <a:cubicBezTo>
                      <a:pt x="5" y="16"/>
                      <a:pt x="10" y="13"/>
                      <a:pt x="10" y="13"/>
                    </a:cubicBezTo>
                    <a:cubicBezTo>
                      <a:pt x="10" y="13"/>
                      <a:pt x="10" y="11"/>
                      <a:pt x="11" y="10"/>
                    </a:cubicBezTo>
                    <a:cubicBezTo>
                      <a:pt x="12" y="9"/>
                      <a:pt x="14" y="7"/>
                      <a:pt x="13" y="6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2" y="7"/>
                      <a:pt x="12" y="6"/>
                      <a:pt x="13" y="5"/>
                    </a:cubicBezTo>
                    <a:cubicBezTo>
                      <a:pt x="13" y="5"/>
                      <a:pt x="15" y="2"/>
                      <a:pt x="15" y="1"/>
                    </a:cubicBezTo>
                    <a:cubicBezTo>
                      <a:pt x="15" y="0"/>
                      <a:pt x="14" y="1"/>
                      <a:pt x="13" y="1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2" y="2"/>
                      <a:pt x="10" y="3"/>
                      <a:pt x="10" y="3"/>
                    </a:cubicBezTo>
                    <a:cubicBezTo>
                      <a:pt x="9" y="5"/>
                      <a:pt x="8" y="7"/>
                      <a:pt x="7" y="8"/>
                    </a:cubicBezTo>
                    <a:cubicBezTo>
                      <a:pt x="7" y="8"/>
                      <a:pt x="5" y="9"/>
                      <a:pt x="3" y="11"/>
                    </a:cubicBezTo>
                    <a:cubicBezTo>
                      <a:pt x="1" y="13"/>
                      <a:pt x="0" y="12"/>
                      <a:pt x="0" y="12"/>
                    </a:cubicBezTo>
                    <a:cubicBezTo>
                      <a:pt x="0" y="12"/>
                      <a:pt x="0" y="15"/>
                      <a:pt x="1" y="16"/>
                    </a:cubicBezTo>
                    <a:close/>
                  </a:path>
                </a:pathLst>
              </a:custGeom>
              <a:solidFill>
                <a:srgbClr val="F1B15F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72" name="Freeform 270"/>
              <p:cNvSpPr/>
              <p:nvPr/>
            </p:nvSpPr>
            <p:spPr>
              <a:xfrm>
                <a:off x="1516063" y="430213"/>
                <a:ext cx="242888" cy="276225"/>
              </a:xfrm>
              <a:custGeom>
                <a:avLst/>
                <a:gdLst/>
                <a:ahLst/>
                <a:cxnLst>
                  <a:cxn ang="0">
                    <a:pos x="242888" y="0"/>
                  </a:cxn>
                  <a:cxn ang="0">
                    <a:pos x="225539" y="0"/>
                  </a:cxn>
                  <a:cxn ang="0">
                    <a:pos x="190841" y="69056"/>
                  </a:cxn>
                  <a:cxn ang="0">
                    <a:pos x="173491" y="120848"/>
                  </a:cxn>
                  <a:cxn ang="0">
                    <a:pos x="190841" y="120848"/>
                  </a:cxn>
                  <a:cxn ang="0">
                    <a:pos x="138793" y="189905"/>
                  </a:cxn>
                  <a:cxn ang="0">
                    <a:pos x="52047" y="241697"/>
                  </a:cxn>
                  <a:cxn ang="0">
                    <a:pos x="0" y="224433"/>
                  </a:cxn>
                  <a:cxn ang="0">
                    <a:pos x="0" y="258961"/>
                  </a:cxn>
                  <a:cxn ang="0">
                    <a:pos x="0" y="258961"/>
                  </a:cxn>
                  <a:cxn ang="0">
                    <a:pos x="52047" y="276225"/>
                  </a:cxn>
                  <a:cxn ang="0">
                    <a:pos x="156142" y="207169"/>
                  </a:cxn>
                  <a:cxn ang="0">
                    <a:pos x="173491" y="155377"/>
                  </a:cxn>
                  <a:cxn ang="0">
                    <a:pos x="208190" y="86320"/>
                  </a:cxn>
                  <a:cxn ang="0">
                    <a:pos x="190841" y="103584"/>
                  </a:cxn>
                  <a:cxn ang="0">
                    <a:pos x="208190" y="69056"/>
                  </a:cxn>
                  <a:cxn ang="0">
                    <a:pos x="242888" y="0"/>
                  </a:cxn>
                </a:cxnLst>
                <a:rect l="0" t="0" r="0" b="0"/>
                <a:pathLst>
                  <a:path w="14" h="16">
                    <a:moveTo>
                      <a:pt x="14" y="0"/>
                    </a:moveTo>
                    <a:cubicBezTo>
                      <a:pt x="14" y="0"/>
                      <a:pt x="14" y="0"/>
                      <a:pt x="13" y="0"/>
                    </a:cubicBezTo>
                    <a:cubicBezTo>
                      <a:pt x="14" y="1"/>
                      <a:pt x="11" y="4"/>
                      <a:pt x="11" y="4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10" y="7"/>
                      <a:pt x="11" y="6"/>
                      <a:pt x="11" y="7"/>
                    </a:cubicBezTo>
                    <a:cubicBezTo>
                      <a:pt x="10" y="8"/>
                      <a:pt x="8" y="11"/>
                      <a:pt x="8" y="11"/>
                    </a:cubicBezTo>
                    <a:cubicBezTo>
                      <a:pt x="8" y="11"/>
                      <a:pt x="6" y="13"/>
                      <a:pt x="3" y="14"/>
                    </a:cubicBezTo>
                    <a:cubicBezTo>
                      <a:pt x="1" y="16"/>
                      <a:pt x="0" y="13"/>
                      <a:pt x="0" y="13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15"/>
                      <a:pt x="2" y="16"/>
                      <a:pt x="3" y="16"/>
                    </a:cubicBezTo>
                    <a:cubicBezTo>
                      <a:pt x="4" y="15"/>
                      <a:pt x="9" y="12"/>
                      <a:pt x="9" y="12"/>
                    </a:cubicBezTo>
                    <a:cubicBezTo>
                      <a:pt x="9" y="12"/>
                      <a:pt x="9" y="10"/>
                      <a:pt x="10" y="9"/>
                    </a:cubicBezTo>
                    <a:cubicBezTo>
                      <a:pt x="11" y="8"/>
                      <a:pt x="13" y="6"/>
                      <a:pt x="12" y="5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1" y="6"/>
                      <a:pt x="11" y="5"/>
                      <a:pt x="12" y="4"/>
                    </a:cubicBezTo>
                    <a:cubicBezTo>
                      <a:pt x="12" y="4"/>
                      <a:pt x="14" y="1"/>
                      <a:pt x="14" y="0"/>
                    </a:cubicBezTo>
                    <a:close/>
                  </a:path>
                </a:pathLst>
              </a:custGeom>
              <a:solidFill>
                <a:srgbClr val="E99D5A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73" name="Freeform 271"/>
              <p:cNvSpPr/>
              <p:nvPr/>
            </p:nvSpPr>
            <p:spPr>
              <a:xfrm>
                <a:off x="1655763" y="517525"/>
                <a:ext cx="52388" cy="68263"/>
              </a:xfrm>
              <a:custGeom>
                <a:avLst/>
                <a:gdLst/>
                <a:ahLst/>
                <a:cxnLst>
                  <a:cxn ang="0">
                    <a:pos x="0" y="68263"/>
                  </a:cxn>
                  <a:cxn ang="0">
                    <a:pos x="52388" y="34132"/>
                  </a:cxn>
                  <a:cxn ang="0">
                    <a:pos x="34925" y="0"/>
                  </a:cxn>
                  <a:cxn ang="0">
                    <a:pos x="0" y="68263"/>
                  </a:cxn>
                </a:cxnLst>
                <a:rect l="0" t="0" r="0" b="0"/>
                <a:pathLst>
                  <a:path w="3" h="4">
                    <a:moveTo>
                      <a:pt x="0" y="4"/>
                    </a:moveTo>
                    <a:cubicBezTo>
                      <a:pt x="0" y="4"/>
                      <a:pt x="2" y="2"/>
                      <a:pt x="3" y="2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0" y="4"/>
                      <a:pt x="0" y="4"/>
                    </a:cubicBezTo>
                    <a:close/>
                  </a:path>
                </a:pathLst>
              </a:custGeom>
              <a:solidFill>
                <a:srgbClr val="E99D5A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74" name="Freeform 272"/>
              <p:cNvSpPr/>
              <p:nvPr/>
            </p:nvSpPr>
            <p:spPr>
              <a:xfrm>
                <a:off x="1655763" y="447675"/>
                <a:ext cx="69850" cy="69850"/>
              </a:xfrm>
              <a:custGeom>
                <a:avLst/>
                <a:gdLst/>
                <a:ahLst/>
                <a:cxnLst>
                  <a:cxn ang="0">
                    <a:pos x="0" y="69850"/>
                  </a:cxn>
                  <a:cxn ang="0">
                    <a:pos x="34925" y="34925"/>
                  </a:cxn>
                  <a:cxn ang="0">
                    <a:pos x="69850" y="0"/>
                  </a:cxn>
                  <a:cxn ang="0">
                    <a:pos x="34925" y="34925"/>
                  </a:cxn>
                  <a:cxn ang="0">
                    <a:pos x="0" y="69850"/>
                  </a:cxn>
                </a:cxnLst>
                <a:rect l="0" t="0" r="0" b="0"/>
                <a:pathLst>
                  <a:path w="4" h="4">
                    <a:moveTo>
                      <a:pt x="0" y="4"/>
                    </a:moveTo>
                    <a:cubicBezTo>
                      <a:pt x="0" y="4"/>
                      <a:pt x="1" y="3"/>
                      <a:pt x="2" y="2"/>
                    </a:cubicBezTo>
                    <a:cubicBezTo>
                      <a:pt x="2" y="2"/>
                      <a:pt x="4" y="0"/>
                      <a:pt x="4" y="0"/>
                    </a:cubicBezTo>
                    <a:cubicBezTo>
                      <a:pt x="2" y="2"/>
                      <a:pt x="2" y="2"/>
                      <a:pt x="2" y="2"/>
                    </a:cubicBez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E99D5A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75" name="Freeform 273"/>
              <p:cNvSpPr/>
              <p:nvPr/>
            </p:nvSpPr>
            <p:spPr>
              <a:xfrm>
                <a:off x="1550988" y="550863"/>
                <a:ext cx="69850" cy="155575"/>
              </a:xfrm>
              <a:custGeom>
                <a:avLst/>
                <a:gdLst/>
                <a:ahLst/>
                <a:cxnLst>
                  <a:cxn ang="0">
                    <a:pos x="52388" y="0"/>
                  </a:cxn>
                  <a:cxn ang="0">
                    <a:pos x="0" y="34572"/>
                  </a:cxn>
                  <a:cxn ang="0">
                    <a:pos x="34925" y="155575"/>
                  </a:cxn>
                  <a:cxn ang="0">
                    <a:pos x="52388" y="0"/>
                  </a:cxn>
                </a:cxnLst>
                <a:rect l="0" t="0" r="0" b="0"/>
                <a:pathLst>
                  <a:path w="4" h="9">
                    <a:moveTo>
                      <a:pt x="3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2" y="9"/>
                      <a:pt x="4" y="4"/>
                      <a:pt x="3" y="0"/>
                    </a:cubicBezTo>
                    <a:close/>
                  </a:path>
                </a:pathLst>
              </a:custGeom>
              <a:solidFill>
                <a:srgbClr val="BABABA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76" name="Freeform 274"/>
              <p:cNvSpPr/>
              <p:nvPr/>
            </p:nvSpPr>
            <p:spPr>
              <a:xfrm>
                <a:off x="139700" y="1362075"/>
                <a:ext cx="139700" cy="20637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71979"/>
                  </a:cxn>
                  <a:cxn ang="0">
                    <a:pos x="139700" y="206375"/>
                  </a:cxn>
                  <a:cxn ang="0">
                    <a:pos x="69850" y="0"/>
                  </a:cxn>
                  <a:cxn ang="0">
                    <a:pos x="0" y="0"/>
                  </a:cxn>
                </a:cxnLst>
                <a:rect l="0" t="0" r="0" b="0"/>
                <a:pathLst>
                  <a:path w="8" h="12">
                    <a:moveTo>
                      <a:pt x="0" y="0"/>
                    </a:moveTo>
                    <a:cubicBezTo>
                      <a:pt x="0" y="0"/>
                      <a:pt x="0" y="9"/>
                      <a:pt x="0" y="10"/>
                    </a:cubicBezTo>
                    <a:cubicBezTo>
                      <a:pt x="1" y="11"/>
                      <a:pt x="8" y="12"/>
                      <a:pt x="8" y="12"/>
                    </a:cubicBezTo>
                    <a:cubicBezTo>
                      <a:pt x="4" y="0"/>
                      <a:pt x="4" y="0"/>
                      <a:pt x="4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77" name="Freeform 275"/>
              <p:cNvSpPr/>
              <p:nvPr/>
            </p:nvSpPr>
            <p:spPr>
              <a:xfrm>
                <a:off x="417513" y="258763"/>
                <a:ext cx="209550" cy="258763"/>
              </a:xfrm>
              <a:custGeom>
                <a:avLst/>
                <a:gdLst/>
                <a:ahLst/>
                <a:cxnLst>
                  <a:cxn ang="0">
                    <a:pos x="209550" y="120756"/>
                  </a:cxn>
                  <a:cxn ang="0">
                    <a:pos x="192088" y="155258"/>
                  </a:cxn>
                  <a:cxn ang="0">
                    <a:pos x="104775" y="258763"/>
                  </a:cxn>
                  <a:cxn ang="0">
                    <a:pos x="34925" y="224261"/>
                  </a:cxn>
                  <a:cxn ang="0">
                    <a:pos x="0" y="138007"/>
                  </a:cxn>
                  <a:cxn ang="0">
                    <a:pos x="0" y="34502"/>
                  </a:cxn>
                  <a:cxn ang="0">
                    <a:pos x="209550" y="120756"/>
                  </a:cxn>
                </a:cxnLst>
                <a:rect l="0" t="0" r="0" b="0"/>
                <a:pathLst>
                  <a:path w="12" h="15">
                    <a:moveTo>
                      <a:pt x="12" y="7"/>
                    </a:moveTo>
                    <a:cubicBezTo>
                      <a:pt x="11" y="9"/>
                      <a:pt x="11" y="9"/>
                      <a:pt x="11" y="9"/>
                    </a:cubicBezTo>
                    <a:cubicBezTo>
                      <a:pt x="11" y="9"/>
                      <a:pt x="7" y="14"/>
                      <a:pt x="6" y="15"/>
                    </a:cubicBezTo>
                    <a:cubicBezTo>
                      <a:pt x="5" y="15"/>
                      <a:pt x="2" y="13"/>
                      <a:pt x="2" y="13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8"/>
                      <a:pt x="1" y="4"/>
                      <a:pt x="0" y="2"/>
                    </a:cubicBezTo>
                    <a:cubicBezTo>
                      <a:pt x="0" y="0"/>
                      <a:pt x="9" y="6"/>
                      <a:pt x="12" y="7"/>
                    </a:cubicBezTo>
                    <a:close/>
                  </a:path>
                </a:pathLst>
              </a:custGeom>
              <a:solidFill>
                <a:srgbClr val="D08147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78" name="Freeform 276"/>
              <p:cNvSpPr/>
              <p:nvPr/>
            </p:nvSpPr>
            <p:spPr>
              <a:xfrm>
                <a:off x="434975" y="344488"/>
                <a:ext cx="157163" cy="173038"/>
              </a:xfrm>
              <a:custGeom>
                <a:avLst/>
                <a:gdLst/>
                <a:ahLst/>
                <a:cxnLst>
                  <a:cxn ang="0">
                    <a:pos x="17463" y="0"/>
                  </a:cxn>
                  <a:cxn ang="0">
                    <a:pos x="52388" y="69215"/>
                  </a:cxn>
                  <a:cxn ang="0">
                    <a:pos x="157163" y="103823"/>
                  </a:cxn>
                  <a:cxn ang="0">
                    <a:pos x="87313" y="173038"/>
                  </a:cxn>
                  <a:cxn ang="0">
                    <a:pos x="17463" y="138430"/>
                  </a:cxn>
                  <a:cxn ang="0">
                    <a:pos x="0" y="86519"/>
                  </a:cxn>
                  <a:cxn ang="0">
                    <a:pos x="17463" y="0"/>
                  </a:cxn>
                </a:cxnLst>
                <a:rect l="0" t="0" r="0" b="0"/>
                <a:pathLst>
                  <a:path w="9" h="10">
                    <a:moveTo>
                      <a:pt x="1" y="0"/>
                    </a:moveTo>
                    <a:cubicBezTo>
                      <a:pt x="1" y="0"/>
                      <a:pt x="3" y="3"/>
                      <a:pt x="3" y="4"/>
                    </a:cubicBezTo>
                    <a:cubicBezTo>
                      <a:pt x="4" y="5"/>
                      <a:pt x="7" y="6"/>
                      <a:pt x="9" y="6"/>
                    </a:cubicBezTo>
                    <a:cubicBezTo>
                      <a:pt x="7" y="8"/>
                      <a:pt x="6" y="9"/>
                      <a:pt x="5" y="10"/>
                    </a:cubicBezTo>
                    <a:cubicBezTo>
                      <a:pt x="4" y="10"/>
                      <a:pt x="1" y="8"/>
                      <a:pt x="1" y="8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1" y="4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E99D5A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79" name="Freeform 277"/>
              <p:cNvSpPr/>
              <p:nvPr/>
            </p:nvSpPr>
            <p:spPr>
              <a:xfrm>
                <a:off x="365125" y="0"/>
                <a:ext cx="296863" cy="309563"/>
              </a:xfrm>
              <a:custGeom>
                <a:avLst/>
                <a:gdLst/>
                <a:ahLst/>
                <a:cxnLst>
                  <a:cxn ang="0">
                    <a:pos x="279400" y="103188"/>
                  </a:cxn>
                  <a:cxn ang="0">
                    <a:pos x="296863" y="68792"/>
                  </a:cxn>
                  <a:cxn ang="0">
                    <a:pos x="227013" y="17198"/>
                  </a:cxn>
                  <a:cxn ang="0">
                    <a:pos x="104775" y="17198"/>
                  </a:cxn>
                  <a:cxn ang="0">
                    <a:pos x="17463" y="85990"/>
                  </a:cxn>
                  <a:cxn ang="0">
                    <a:pos x="0" y="171979"/>
                  </a:cxn>
                  <a:cxn ang="0">
                    <a:pos x="34925" y="275167"/>
                  </a:cxn>
                  <a:cxn ang="0">
                    <a:pos x="279400" y="103188"/>
                  </a:cxn>
                </a:cxnLst>
                <a:rect l="0" t="0" r="0" b="0"/>
                <a:pathLst>
                  <a:path w="17" h="18">
                    <a:moveTo>
                      <a:pt x="16" y="6"/>
                    </a:moveTo>
                    <a:cubicBezTo>
                      <a:pt x="16" y="6"/>
                      <a:pt x="17" y="5"/>
                      <a:pt x="17" y="4"/>
                    </a:cubicBezTo>
                    <a:cubicBezTo>
                      <a:pt x="17" y="4"/>
                      <a:pt x="15" y="1"/>
                      <a:pt x="13" y="1"/>
                    </a:cubicBezTo>
                    <a:cubicBezTo>
                      <a:pt x="11" y="0"/>
                      <a:pt x="6" y="1"/>
                      <a:pt x="6" y="1"/>
                    </a:cubicBezTo>
                    <a:cubicBezTo>
                      <a:pt x="6" y="1"/>
                      <a:pt x="2" y="3"/>
                      <a:pt x="1" y="5"/>
                    </a:cubicBezTo>
                    <a:cubicBezTo>
                      <a:pt x="0" y="8"/>
                      <a:pt x="0" y="10"/>
                      <a:pt x="0" y="10"/>
                    </a:cubicBezTo>
                    <a:cubicBezTo>
                      <a:pt x="0" y="10"/>
                      <a:pt x="0" y="14"/>
                      <a:pt x="2" y="16"/>
                    </a:cubicBezTo>
                    <a:cubicBezTo>
                      <a:pt x="2" y="16"/>
                      <a:pt x="7" y="18"/>
                      <a:pt x="16" y="6"/>
                    </a:cubicBezTo>
                    <a:close/>
                  </a:path>
                </a:pathLst>
              </a:custGeom>
              <a:solidFill>
                <a:srgbClr val="121212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80" name="Freeform 278"/>
              <p:cNvSpPr/>
              <p:nvPr/>
            </p:nvSpPr>
            <p:spPr>
              <a:xfrm>
                <a:off x="365125" y="85725"/>
                <a:ext cx="331788" cy="327025"/>
              </a:xfrm>
              <a:custGeom>
                <a:avLst/>
                <a:gdLst/>
                <a:ahLst/>
                <a:cxnLst>
                  <a:cxn ang="0">
                    <a:pos x="261938" y="309813"/>
                  </a:cxn>
                  <a:cxn ang="0">
                    <a:pos x="227013" y="327025"/>
                  </a:cxn>
                  <a:cxn ang="0">
                    <a:pos x="122238" y="275389"/>
                  </a:cxn>
                  <a:cxn ang="0">
                    <a:pos x="87313" y="223754"/>
                  </a:cxn>
                  <a:cxn ang="0">
                    <a:pos x="69850" y="223754"/>
                  </a:cxn>
                  <a:cxn ang="0">
                    <a:pos x="34925" y="172118"/>
                  </a:cxn>
                  <a:cxn ang="0">
                    <a:pos x="17463" y="120483"/>
                  </a:cxn>
                  <a:cxn ang="0">
                    <a:pos x="69850" y="120483"/>
                  </a:cxn>
                  <a:cxn ang="0">
                    <a:pos x="87313" y="172118"/>
                  </a:cxn>
                  <a:cxn ang="0">
                    <a:pos x="104775" y="172118"/>
                  </a:cxn>
                  <a:cxn ang="0">
                    <a:pos x="87313" y="120483"/>
                  </a:cxn>
                  <a:cxn ang="0">
                    <a:pos x="139700" y="68847"/>
                  </a:cxn>
                  <a:cxn ang="0">
                    <a:pos x="122238" y="51636"/>
                  </a:cxn>
                  <a:cxn ang="0">
                    <a:pos x="157163" y="17212"/>
                  </a:cxn>
                  <a:cxn ang="0">
                    <a:pos x="279400" y="17212"/>
                  </a:cxn>
                  <a:cxn ang="0">
                    <a:pos x="314325" y="86059"/>
                  </a:cxn>
                  <a:cxn ang="0">
                    <a:pos x="296863" y="120483"/>
                  </a:cxn>
                  <a:cxn ang="0">
                    <a:pos x="314325" y="189330"/>
                  </a:cxn>
                  <a:cxn ang="0">
                    <a:pos x="279400" y="275389"/>
                  </a:cxn>
                  <a:cxn ang="0">
                    <a:pos x="261938" y="309813"/>
                  </a:cxn>
                </a:cxnLst>
                <a:rect l="0" t="0" r="0" b="0"/>
                <a:pathLst>
                  <a:path w="19" h="19">
                    <a:moveTo>
                      <a:pt x="15" y="18"/>
                    </a:moveTo>
                    <a:cubicBezTo>
                      <a:pt x="15" y="18"/>
                      <a:pt x="13" y="19"/>
                      <a:pt x="13" y="19"/>
                    </a:cubicBezTo>
                    <a:cubicBezTo>
                      <a:pt x="12" y="19"/>
                      <a:pt x="9" y="18"/>
                      <a:pt x="7" y="16"/>
                    </a:cubicBezTo>
                    <a:cubicBezTo>
                      <a:pt x="5" y="14"/>
                      <a:pt x="5" y="13"/>
                      <a:pt x="5" y="13"/>
                    </a:cubicBezTo>
                    <a:cubicBezTo>
                      <a:pt x="5" y="13"/>
                      <a:pt x="4" y="13"/>
                      <a:pt x="4" y="13"/>
                    </a:cubicBezTo>
                    <a:cubicBezTo>
                      <a:pt x="3" y="13"/>
                      <a:pt x="2" y="11"/>
                      <a:pt x="2" y="10"/>
                    </a:cubicBezTo>
                    <a:cubicBezTo>
                      <a:pt x="1" y="10"/>
                      <a:pt x="0" y="8"/>
                      <a:pt x="1" y="7"/>
                    </a:cubicBezTo>
                    <a:cubicBezTo>
                      <a:pt x="2" y="6"/>
                      <a:pt x="4" y="7"/>
                      <a:pt x="4" y="7"/>
                    </a:cubicBezTo>
                    <a:cubicBezTo>
                      <a:pt x="4" y="8"/>
                      <a:pt x="5" y="10"/>
                      <a:pt x="5" y="10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10"/>
                      <a:pt x="5" y="8"/>
                      <a:pt x="5" y="7"/>
                    </a:cubicBezTo>
                    <a:cubicBezTo>
                      <a:pt x="6" y="7"/>
                      <a:pt x="8" y="4"/>
                      <a:pt x="8" y="4"/>
                    </a:cubicBezTo>
                    <a:cubicBezTo>
                      <a:pt x="8" y="4"/>
                      <a:pt x="7" y="3"/>
                      <a:pt x="7" y="3"/>
                    </a:cubicBezTo>
                    <a:cubicBezTo>
                      <a:pt x="7" y="3"/>
                      <a:pt x="9" y="1"/>
                      <a:pt x="9" y="1"/>
                    </a:cubicBezTo>
                    <a:cubicBezTo>
                      <a:pt x="10" y="0"/>
                      <a:pt x="14" y="0"/>
                      <a:pt x="16" y="1"/>
                    </a:cubicBezTo>
                    <a:cubicBezTo>
                      <a:pt x="16" y="1"/>
                      <a:pt x="18" y="3"/>
                      <a:pt x="18" y="5"/>
                    </a:cubicBezTo>
                    <a:cubicBezTo>
                      <a:pt x="18" y="5"/>
                      <a:pt x="18" y="6"/>
                      <a:pt x="17" y="7"/>
                    </a:cubicBezTo>
                    <a:cubicBezTo>
                      <a:pt x="17" y="7"/>
                      <a:pt x="19" y="8"/>
                      <a:pt x="18" y="11"/>
                    </a:cubicBezTo>
                    <a:cubicBezTo>
                      <a:pt x="18" y="13"/>
                      <a:pt x="17" y="15"/>
                      <a:pt x="16" y="16"/>
                    </a:cubicBezTo>
                    <a:cubicBezTo>
                      <a:pt x="16" y="17"/>
                      <a:pt x="16" y="18"/>
                      <a:pt x="15" y="18"/>
                    </a:cubicBezTo>
                    <a:close/>
                  </a:path>
                </a:pathLst>
              </a:custGeom>
              <a:solidFill>
                <a:srgbClr val="F1B15F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81" name="Freeform 279"/>
              <p:cNvSpPr/>
              <p:nvPr/>
            </p:nvSpPr>
            <p:spPr>
              <a:xfrm>
                <a:off x="365125" y="85725"/>
                <a:ext cx="279400" cy="327025"/>
              </a:xfrm>
              <a:custGeom>
                <a:avLst/>
                <a:gdLst/>
                <a:ahLst/>
                <a:cxnLst>
                  <a:cxn ang="0">
                    <a:pos x="17463" y="120483"/>
                  </a:cxn>
                  <a:cxn ang="0">
                    <a:pos x="69850" y="120483"/>
                  </a:cxn>
                  <a:cxn ang="0">
                    <a:pos x="87313" y="172118"/>
                  </a:cxn>
                  <a:cxn ang="0">
                    <a:pos x="104775" y="172118"/>
                  </a:cxn>
                  <a:cxn ang="0">
                    <a:pos x="87313" y="120483"/>
                  </a:cxn>
                  <a:cxn ang="0">
                    <a:pos x="139700" y="68847"/>
                  </a:cxn>
                  <a:cxn ang="0">
                    <a:pos x="122238" y="51636"/>
                  </a:cxn>
                  <a:cxn ang="0">
                    <a:pos x="157163" y="17212"/>
                  </a:cxn>
                  <a:cxn ang="0">
                    <a:pos x="174625" y="0"/>
                  </a:cxn>
                  <a:cxn ang="0">
                    <a:pos x="209550" y="86059"/>
                  </a:cxn>
                  <a:cxn ang="0">
                    <a:pos x="174625" y="103271"/>
                  </a:cxn>
                  <a:cxn ang="0">
                    <a:pos x="174625" y="120483"/>
                  </a:cxn>
                  <a:cxn ang="0">
                    <a:pos x="139700" y="137695"/>
                  </a:cxn>
                  <a:cxn ang="0">
                    <a:pos x="157163" y="189330"/>
                  </a:cxn>
                  <a:cxn ang="0">
                    <a:pos x="192088" y="189330"/>
                  </a:cxn>
                  <a:cxn ang="0">
                    <a:pos x="192088" y="258178"/>
                  </a:cxn>
                  <a:cxn ang="0">
                    <a:pos x="227013" y="309813"/>
                  </a:cxn>
                  <a:cxn ang="0">
                    <a:pos x="279400" y="292601"/>
                  </a:cxn>
                  <a:cxn ang="0">
                    <a:pos x="261938" y="309813"/>
                  </a:cxn>
                  <a:cxn ang="0">
                    <a:pos x="227013" y="327025"/>
                  </a:cxn>
                  <a:cxn ang="0">
                    <a:pos x="122238" y="275389"/>
                  </a:cxn>
                  <a:cxn ang="0">
                    <a:pos x="87313" y="223754"/>
                  </a:cxn>
                  <a:cxn ang="0">
                    <a:pos x="69850" y="223754"/>
                  </a:cxn>
                  <a:cxn ang="0">
                    <a:pos x="34925" y="172118"/>
                  </a:cxn>
                  <a:cxn ang="0">
                    <a:pos x="17463" y="120483"/>
                  </a:cxn>
                </a:cxnLst>
                <a:rect l="0" t="0" r="0" b="0"/>
                <a:pathLst>
                  <a:path w="16" h="19">
                    <a:moveTo>
                      <a:pt x="1" y="7"/>
                    </a:moveTo>
                    <a:cubicBezTo>
                      <a:pt x="2" y="6"/>
                      <a:pt x="4" y="7"/>
                      <a:pt x="4" y="7"/>
                    </a:cubicBezTo>
                    <a:cubicBezTo>
                      <a:pt x="4" y="8"/>
                      <a:pt x="5" y="10"/>
                      <a:pt x="5" y="10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10"/>
                      <a:pt x="5" y="8"/>
                      <a:pt x="5" y="7"/>
                    </a:cubicBezTo>
                    <a:cubicBezTo>
                      <a:pt x="6" y="7"/>
                      <a:pt x="8" y="4"/>
                      <a:pt x="8" y="4"/>
                    </a:cubicBezTo>
                    <a:cubicBezTo>
                      <a:pt x="8" y="4"/>
                      <a:pt x="7" y="3"/>
                      <a:pt x="7" y="3"/>
                    </a:cubicBezTo>
                    <a:cubicBezTo>
                      <a:pt x="7" y="3"/>
                      <a:pt x="9" y="1"/>
                      <a:pt x="9" y="1"/>
                    </a:cubicBezTo>
                    <a:cubicBezTo>
                      <a:pt x="9" y="0"/>
                      <a:pt x="9" y="0"/>
                      <a:pt x="10" y="0"/>
                    </a:cubicBezTo>
                    <a:cubicBezTo>
                      <a:pt x="11" y="2"/>
                      <a:pt x="12" y="5"/>
                      <a:pt x="12" y="5"/>
                    </a:cubicBezTo>
                    <a:cubicBezTo>
                      <a:pt x="11" y="5"/>
                      <a:pt x="10" y="6"/>
                      <a:pt x="10" y="6"/>
                    </a:cubicBezTo>
                    <a:cubicBezTo>
                      <a:pt x="10" y="6"/>
                      <a:pt x="10" y="7"/>
                      <a:pt x="10" y="7"/>
                    </a:cubicBezTo>
                    <a:cubicBezTo>
                      <a:pt x="9" y="8"/>
                      <a:pt x="8" y="8"/>
                      <a:pt x="8" y="8"/>
                    </a:cubicBezTo>
                    <a:cubicBezTo>
                      <a:pt x="8" y="8"/>
                      <a:pt x="8" y="10"/>
                      <a:pt x="9" y="11"/>
                    </a:cubicBezTo>
                    <a:cubicBezTo>
                      <a:pt x="10" y="12"/>
                      <a:pt x="11" y="11"/>
                      <a:pt x="11" y="11"/>
                    </a:cubicBezTo>
                    <a:cubicBezTo>
                      <a:pt x="10" y="12"/>
                      <a:pt x="11" y="14"/>
                      <a:pt x="11" y="15"/>
                    </a:cubicBezTo>
                    <a:cubicBezTo>
                      <a:pt x="11" y="16"/>
                      <a:pt x="12" y="17"/>
                      <a:pt x="13" y="18"/>
                    </a:cubicBezTo>
                    <a:cubicBezTo>
                      <a:pt x="14" y="18"/>
                      <a:pt x="15" y="18"/>
                      <a:pt x="16" y="17"/>
                    </a:cubicBezTo>
                    <a:cubicBezTo>
                      <a:pt x="16" y="18"/>
                      <a:pt x="16" y="18"/>
                      <a:pt x="15" y="18"/>
                    </a:cubicBezTo>
                    <a:cubicBezTo>
                      <a:pt x="15" y="18"/>
                      <a:pt x="13" y="19"/>
                      <a:pt x="13" y="19"/>
                    </a:cubicBezTo>
                    <a:cubicBezTo>
                      <a:pt x="12" y="19"/>
                      <a:pt x="9" y="18"/>
                      <a:pt x="7" y="16"/>
                    </a:cubicBezTo>
                    <a:cubicBezTo>
                      <a:pt x="5" y="14"/>
                      <a:pt x="5" y="13"/>
                      <a:pt x="5" y="13"/>
                    </a:cubicBezTo>
                    <a:cubicBezTo>
                      <a:pt x="5" y="13"/>
                      <a:pt x="4" y="13"/>
                      <a:pt x="4" y="13"/>
                    </a:cubicBezTo>
                    <a:cubicBezTo>
                      <a:pt x="3" y="13"/>
                      <a:pt x="2" y="11"/>
                      <a:pt x="2" y="10"/>
                    </a:cubicBezTo>
                    <a:cubicBezTo>
                      <a:pt x="1" y="10"/>
                      <a:pt x="0" y="8"/>
                      <a:pt x="1" y="7"/>
                    </a:cubicBezTo>
                    <a:close/>
                  </a:path>
                </a:pathLst>
              </a:custGeom>
              <a:solidFill>
                <a:srgbClr val="E99D5A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82" name="Freeform 280"/>
              <p:cNvSpPr/>
              <p:nvPr/>
            </p:nvSpPr>
            <p:spPr>
              <a:xfrm>
                <a:off x="209550" y="2155825"/>
                <a:ext cx="190500" cy="85725"/>
              </a:xfrm>
              <a:custGeom>
                <a:avLst/>
                <a:gdLst/>
                <a:ahLst/>
                <a:cxnLst>
                  <a:cxn ang="0">
                    <a:pos x="86591" y="85725"/>
                  </a:cxn>
                  <a:cxn ang="0">
                    <a:pos x="103909" y="0"/>
                  </a:cxn>
                  <a:cxn ang="0">
                    <a:pos x="86591" y="85725"/>
                  </a:cxn>
                </a:cxnLst>
                <a:rect l="0" t="0" r="0" b="0"/>
                <a:pathLst>
                  <a:path w="11" h="5">
                    <a:moveTo>
                      <a:pt x="5" y="5"/>
                    </a:moveTo>
                    <a:cubicBezTo>
                      <a:pt x="10" y="5"/>
                      <a:pt x="11" y="0"/>
                      <a:pt x="6" y="0"/>
                    </a:cubicBezTo>
                    <a:cubicBezTo>
                      <a:pt x="2" y="0"/>
                      <a:pt x="0" y="5"/>
                      <a:pt x="5" y="5"/>
                    </a:cubicBezTo>
                    <a:close/>
                  </a:path>
                </a:pathLst>
              </a:custGeom>
              <a:solidFill>
                <a:srgbClr val="121212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83" name="Freeform 281"/>
              <p:cNvSpPr/>
              <p:nvPr/>
            </p:nvSpPr>
            <p:spPr>
              <a:xfrm>
                <a:off x="122238" y="2724150"/>
                <a:ext cx="225425" cy="190500"/>
              </a:xfrm>
              <a:custGeom>
                <a:avLst/>
                <a:gdLst/>
                <a:ahLst/>
                <a:cxnLst>
                  <a:cxn ang="0">
                    <a:pos x="69362" y="0"/>
                  </a:cxn>
                  <a:cxn ang="0">
                    <a:pos x="0" y="173182"/>
                  </a:cxn>
                  <a:cxn ang="0">
                    <a:pos x="190744" y="121227"/>
                  </a:cxn>
                  <a:cxn ang="0">
                    <a:pos x="208085" y="86591"/>
                  </a:cxn>
                  <a:cxn ang="0">
                    <a:pos x="225425" y="17318"/>
                  </a:cxn>
                  <a:cxn ang="0">
                    <a:pos x="69362" y="0"/>
                  </a:cxn>
                </a:cxnLst>
                <a:rect l="0" t="0" r="0" b="0"/>
                <a:pathLst>
                  <a:path w="13" h="11">
                    <a:moveTo>
                      <a:pt x="4" y="0"/>
                    </a:moveTo>
                    <a:cubicBezTo>
                      <a:pt x="4" y="0"/>
                      <a:pt x="0" y="6"/>
                      <a:pt x="0" y="10"/>
                    </a:cubicBezTo>
                    <a:cubicBezTo>
                      <a:pt x="0" y="10"/>
                      <a:pt x="11" y="11"/>
                      <a:pt x="11" y="7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5"/>
                      <a:pt x="13" y="7"/>
                      <a:pt x="13" y="1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84" name="Freeform 282"/>
              <p:cNvSpPr/>
              <p:nvPr/>
            </p:nvSpPr>
            <p:spPr>
              <a:xfrm>
                <a:off x="731838" y="2690813"/>
                <a:ext cx="261938" cy="223838"/>
              </a:xfrm>
              <a:custGeom>
                <a:avLst/>
                <a:gdLst/>
                <a:ahLst/>
                <a:cxnLst>
                  <a:cxn ang="0">
                    <a:pos x="17463" y="34437"/>
                  </a:cxn>
                  <a:cxn ang="0">
                    <a:pos x="17463" y="120528"/>
                  </a:cxn>
                  <a:cxn ang="0">
                    <a:pos x="87313" y="154965"/>
                  </a:cxn>
                  <a:cxn ang="0">
                    <a:pos x="104775" y="206620"/>
                  </a:cxn>
                  <a:cxn ang="0">
                    <a:pos x="87313" y="189401"/>
                  </a:cxn>
                  <a:cxn ang="0">
                    <a:pos x="261938" y="206620"/>
                  </a:cxn>
                  <a:cxn ang="0">
                    <a:pos x="261938" y="172183"/>
                  </a:cxn>
                  <a:cxn ang="0">
                    <a:pos x="174625" y="34437"/>
                  </a:cxn>
                  <a:cxn ang="0">
                    <a:pos x="17463" y="34437"/>
                  </a:cxn>
                </a:cxnLst>
                <a:rect l="0" t="0" r="0" b="0"/>
                <a:pathLst>
                  <a:path w="15" h="13">
                    <a:moveTo>
                      <a:pt x="1" y="2"/>
                    </a:moveTo>
                    <a:cubicBezTo>
                      <a:pt x="1" y="2"/>
                      <a:pt x="0" y="6"/>
                      <a:pt x="1" y="7"/>
                    </a:cubicBezTo>
                    <a:cubicBezTo>
                      <a:pt x="1" y="7"/>
                      <a:pt x="3" y="9"/>
                      <a:pt x="5" y="9"/>
                    </a:cubicBezTo>
                    <a:cubicBezTo>
                      <a:pt x="5" y="9"/>
                      <a:pt x="5" y="11"/>
                      <a:pt x="6" y="12"/>
                    </a:cubicBezTo>
                    <a:cubicBezTo>
                      <a:pt x="6" y="12"/>
                      <a:pt x="5" y="11"/>
                      <a:pt x="5" y="11"/>
                    </a:cubicBezTo>
                    <a:cubicBezTo>
                      <a:pt x="5" y="11"/>
                      <a:pt x="13" y="13"/>
                      <a:pt x="15" y="12"/>
                    </a:cubicBezTo>
                    <a:cubicBezTo>
                      <a:pt x="15" y="10"/>
                      <a:pt x="15" y="10"/>
                      <a:pt x="15" y="10"/>
                    </a:cubicBezTo>
                    <a:cubicBezTo>
                      <a:pt x="15" y="10"/>
                      <a:pt x="11" y="5"/>
                      <a:pt x="10" y="2"/>
                    </a:cubicBezTo>
                    <a:cubicBezTo>
                      <a:pt x="9" y="0"/>
                      <a:pt x="1" y="2"/>
                      <a:pt x="1" y="2"/>
                    </a:cubicBezTo>
                    <a:close/>
                  </a:path>
                </a:pathLst>
              </a:custGeom>
              <a:solidFill>
                <a:srgbClr val="000000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85" name="Freeform 283"/>
              <p:cNvSpPr/>
              <p:nvPr/>
            </p:nvSpPr>
            <p:spPr>
              <a:xfrm>
                <a:off x="139700" y="1189038"/>
                <a:ext cx="819150" cy="1622425"/>
              </a:xfrm>
              <a:custGeom>
                <a:avLst/>
                <a:gdLst/>
                <a:ahLst/>
                <a:cxnLst>
                  <a:cxn ang="0">
                    <a:pos x="52286" y="1553386"/>
                  </a:cxn>
                  <a:cxn ang="0">
                    <a:pos x="226573" y="1536126"/>
                  </a:cxn>
                  <a:cxn ang="0">
                    <a:pos x="209145" y="1363527"/>
                  </a:cxn>
                  <a:cxn ang="0">
                    <a:pos x="296288" y="828472"/>
                  </a:cxn>
                  <a:cxn ang="0">
                    <a:pos x="400861" y="466016"/>
                  </a:cxn>
                  <a:cxn ang="0">
                    <a:pos x="418289" y="517795"/>
                  </a:cxn>
                  <a:cxn ang="0">
                    <a:pos x="610005" y="1536126"/>
                  </a:cxn>
                  <a:cxn ang="0">
                    <a:pos x="784293" y="1570645"/>
                  </a:cxn>
                  <a:cxn ang="0">
                    <a:pos x="784293" y="1415307"/>
                  </a:cxn>
                  <a:cxn ang="0">
                    <a:pos x="766864" y="1139149"/>
                  </a:cxn>
                  <a:cxn ang="0">
                    <a:pos x="749435" y="759433"/>
                  </a:cxn>
                  <a:cxn ang="0">
                    <a:pos x="732006" y="310677"/>
                  </a:cxn>
                  <a:cxn ang="0">
                    <a:pos x="732006" y="258898"/>
                  </a:cxn>
                  <a:cxn ang="0">
                    <a:pos x="679720" y="155339"/>
                  </a:cxn>
                  <a:cxn ang="0">
                    <a:pos x="679720" y="34520"/>
                  </a:cxn>
                  <a:cxn ang="0">
                    <a:pos x="383432" y="69039"/>
                  </a:cxn>
                  <a:cxn ang="0">
                    <a:pos x="191716" y="0"/>
                  </a:cxn>
                  <a:cxn ang="0">
                    <a:pos x="174287" y="69039"/>
                  </a:cxn>
                  <a:cxn ang="0">
                    <a:pos x="52286" y="224378"/>
                  </a:cxn>
                  <a:cxn ang="0">
                    <a:pos x="87144" y="310677"/>
                  </a:cxn>
                  <a:cxn ang="0">
                    <a:pos x="87144" y="707653"/>
                  </a:cxn>
                  <a:cxn ang="0">
                    <a:pos x="52286" y="1208189"/>
                  </a:cxn>
                  <a:cxn ang="0">
                    <a:pos x="17429" y="1432567"/>
                  </a:cxn>
                  <a:cxn ang="0">
                    <a:pos x="52286" y="1553386"/>
                  </a:cxn>
                </a:cxnLst>
                <a:rect l="0" t="0" r="0" b="0"/>
                <a:pathLst>
                  <a:path w="47" h="94">
                    <a:moveTo>
                      <a:pt x="3" y="90"/>
                    </a:moveTo>
                    <a:cubicBezTo>
                      <a:pt x="3" y="90"/>
                      <a:pt x="12" y="92"/>
                      <a:pt x="13" y="89"/>
                    </a:cubicBezTo>
                    <a:cubicBezTo>
                      <a:pt x="14" y="86"/>
                      <a:pt x="12" y="79"/>
                      <a:pt x="12" y="79"/>
                    </a:cubicBezTo>
                    <a:cubicBezTo>
                      <a:pt x="12" y="79"/>
                      <a:pt x="17" y="49"/>
                      <a:pt x="17" y="48"/>
                    </a:cubicBezTo>
                    <a:cubicBezTo>
                      <a:pt x="18" y="48"/>
                      <a:pt x="21" y="36"/>
                      <a:pt x="23" y="27"/>
                    </a:cubicBezTo>
                    <a:cubicBezTo>
                      <a:pt x="24" y="30"/>
                      <a:pt x="24" y="30"/>
                      <a:pt x="24" y="30"/>
                    </a:cubicBezTo>
                    <a:cubicBezTo>
                      <a:pt x="24" y="30"/>
                      <a:pt x="29" y="83"/>
                      <a:pt x="35" y="89"/>
                    </a:cubicBezTo>
                    <a:cubicBezTo>
                      <a:pt x="35" y="89"/>
                      <a:pt x="41" y="94"/>
                      <a:pt x="45" y="91"/>
                    </a:cubicBezTo>
                    <a:cubicBezTo>
                      <a:pt x="45" y="91"/>
                      <a:pt x="47" y="89"/>
                      <a:pt x="45" y="82"/>
                    </a:cubicBezTo>
                    <a:cubicBezTo>
                      <a:pt x="45" y="82"/>
                      <a:pt x="46" y="71"/>
                      <a:pt x="44" y="66"/>
                    </a:cubicBezTo>
                    <a:cubicBezTo>
                      <a:pt x="44" y="66"/>
                      <a:pt x="43" y="48"/>
                      <a:pt x="43" y="44"/>
                    </a:cubicBezTo>
                    <a:cubicBezTo>
                      <a:pt x="43" y="40"/>
                      <a:pt x="41" y="21"/>
                      <a:pt x="42" y="18"/>
                    </a:cubicBezTo>
                    <a:cubicBezTo>
                      <a:pt x="42" y="15"/>
                      <a:pt x="42" y="15"/>
                      <a:pt x="42" y="15"/>
                    </a:cubicBezTo>
                    <a:cubicBezTo>
                      <a:pt x="39" y="9"/>
                      <a:pt x="39" y="9"/>
                      <a:pt x="39" y="9"/>
                    </a:cubicBezTo>
                    <a:cubicBezTo>
                      <a:pt x="39" y="2"/>
                      <a:pt x="39" y="2"/>
                      <a:pt x="39" y="2"/>
                    </a:cubicBezTo>
                    <a:cubicBezTo>
                      <a:pt x="39" y="2"/>
                      <a:pt x="28" y="5"/>
                      <a:pt x="22" y="4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4" y="11"/>
                      <a:pt x="3" y="13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8"/>
                      <a:pt x="3" y="36"/>
                      <a:pt x="5" y="41"/>
                    </a:cubicBezTo>
                    <a:cubicBezTo>
                      <a:pt x="5" y="41"/>
                      <a:pt x="2" y="65"/>
                      <a:pt x="3" y="70"/>
                    </a:cubicBezTo>
                    <a:cubicBezTo>
                      <a:pt x="3" y="70"/>
                      <a:pt x="0" y="81"/>
                      <a:pt x="1" y="83"/>
                    </a:cubicBezTo>
                    <a:cubicBezTo>
                      <a:pt x="2" y="86"/>
                      <a:pt x="3" y="90"/>
                      <a:pt x="3" y="90"/>
                    </a:cubicBezTo>
                    <a:close/>
                  </a:path>
                </a:pathLst>
              </a:custGeom>
              <a:solidFill>
                <a:srgbClr val="121212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86" name="Rectangle 284"/>
              <p:cNvSpPr/>
              <p:nvPr/>
            </p:nvSpPr>
            <p:spPr>
              <a:xfrm>
                <a:off x="661988" y="1431925"/>
                <a:ext cx="1588" cy="1588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</a:ln>
            </p:spPr>
            <p:txBody>
              <a:bodyPr/>
              <a:lstStyle/>
              <a:p>
                <a:pPr lvl="0" eaLnBrk="1" hangingPunct="1"/>
                <a:endParaRPr lang="zh-CN" altLang="en-US" dirty="0">
                  <a:solidFill>
                    <a:srgbClr val="000000"/>
                  </a:solidFill>
                  <a:latin typeface="Calibri" pitchFamily="34" charset="0"/>
                  <a:ea typeface="宋体" pitchFamily="2" charset="-122"/>
                </a:endParaRPr>
              </a:p>
            </p:txBody>
          </p:sp>
          <p:sp>
            <p:nvSpPr>
              <p:cNvPr id="22587" name="Freeform 285"/>
              <p:cNvSpPr/>
              <p:nvPr/>
            </p:nvSpPr>
            <p:spPr>
              <a:xfrm>
                <a:off x="766763" y="1500188"/>
                <a:ext cx="17463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7463" y="0"/>
                  </a:cxn>
                  <a:cxn ang="0">
                    <a:pos x="0" y="0"/>
                  </a:cxn>
                </a:cxnLst>
                <a:rect l="0" t="0" r="0" b="0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000000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88" name="Freeform 286"/>
              <p:cNvSpPr/>
              <p:nvPr/>
            </p:nvSpPr>
            <p:spPr>
              <a:xfrm>
                <a:off x="766763" y="1620838"/>
                <a:ext cx="17463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7463" y="0"/>
                  </a:cxn>
                  <a:cxn ang="0">
                    <a:pos x="0" y="0"/>
                  </a:cxn>
                </a:cxnLst>
                <a:rect l="0" t="0" r="0" b="0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000000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89" name="Freeform 287"/>
              <p:cNvSpPr/>
              <p:nvPr/>
            </p:nvSpPr>
            <p:spPr>
              <a:xfrm>
                <a:off x="192088" y="1327150"/>
                <a:ext cx="679450" cy="1449388"/>
              </a:xfrm>
              <a:custGeom>
                <a:avLst/>
                <a:gdLst/>
                <a:ahLst/>
                <a:cxnLst>
                  <a:cxn ang="0">
                    <a:pos x="679450" y="1449388"/>
                  </a:cxn>
                  <a:cxn ang="0">
                    <a:pos x="644606" y="1276842"/>
                  </a:cxn>
                  <a:cxn ang="0">
                    <a:pos x="609763" y="1138805"/>
                  </a:cxn>
                  <a:cxn ang="0">
                    <a:pos x="679450" y="931749"/>
                  </a:cxn>
                  <a:cxn ang="0">
                    <a:pos x="592341" y="1000768"/>
                  </a:cxn>
                  <a:cxn ang="0">
                    <a:pos x="592341" y="879986"/>
                  </a:cxn>
                  <a:cxn ang="0">
                    <a:pos x="557497" y="552148"/>
                  </a:cxn>
                  <a:cxn ang="0">
                    <a:pos x="557497" y="759203"/>
                  </a:cxn>
                  <a:cxn ang="0">
                    <a:pos x="470388" y="431365"/>
                  </a:cxn>
                  <a:cxn ang="0">
                    <a:pos x="574919" y="293329"/>
                  </a:cxn>
                  <a:cxn ang="0">
                    <a:pos x="418123" y="293329"/>
                  </a:cxn>
                  <a:cxn ang="0">
                    <a:pos x="574919" y="172546"/>
                  </a:cxn>
                  <a:cxn ang="0">
                    <a:pos x="400701" y="241565"/>
                  </a:cxn>
                  <a:cxn ang="0">
                    <a:pos x="470388" y="103528"/>
                  </a:cxn>
                  <a:cxn ang="0">
                    <a:pos x="313592" y="138037"/>
                  </a:cxn>
                  <a:cxn ang="0">
                    <a:pos x="174218" y="0"/>
                  </a:cxn>
                  <a:cxn ang="0">
                    <a:pos x="226483" y="189801"/>
                  </a:cxn>
                  <a:cxn ang="0">
                    <a:pos x="121953" y="120782"/>
                  </a:cxn>
                  <a:cxn ang="0">
                    <a:pos x="52265" y="17255"/>
                  </a:cxn>
                  <a:cxn ang="0">
                    <a:pos x="0" y="86273"/>
                  </a:cxn>
                  <a:cxn ang="0">
                    <a:pos x="17422" y="120782"/>
                  </a:cxn>
                  <a:cxn ang="0">
                    <a:pos x="278749" y="293329"/>
                  </a:cxn>
                  <a:cxn ang="0">
                    <a:pos x="87109" y="258819"/>
                  </a:cxn>
                  <a:cxn ang="0">
                    <a:pos x="226483" y="345092"/>
                  </a:cxn>
                  <a:cxn ang="0">
                    <a:pos x="156796" y="586657"/>
                  </a:cxn>
                  <a:cxn ang="0">
                    <a:pos x="156796" y="862731"/>
                  </a:cxn>
                  <a:cxn ang="0">
                    <a:pos x="87109" y="690185"/>
                  </a:cxn>
                  <a:cxn ang="0">
                    <a:pos x="69687" y="1000768"/>
                  </a:cxn>
                  <a:cxn ang="0">
                    <a:pos x="121953" y="1259587"/>
                  </a:cxn>
                  <a:cxn ang="0">
                    <a:pos x="34844" y="1087041"/>
                  </a:cxn>
                  <a:cxn ang="0">
                    <a:pos x="69687" y="1311351"/>
                  </a:cxn>
                  <a:cxn ang="0">
                    <a:pos x="69687" y="1432133"/>
                  </a:cxn>
                  <a:cxn ang="0">
                    <a:pos x="174218" y="1397624"/>
                  </a:cxn>
                  <a:cxn ang="0">
                    <a:pos x="156796" y="1225078"/>
                  </a:cxn>
                  <a:cxn ang="0">
                    <a:pos x="243905" y="690185"/>
                  </a:cxn>
                  <a:cxn ang="0">
                    <a:pos x="348436" y="327838"/>
                  </a:cxn>
                  <a:cxn ang="0">
                    <a:pos x="365858" y="379602"/>
                  </a:cxn>
                  <a:cxn ang="0">
                    <a:pos x="557497" y="1397624"/>
                  </a:cxn>
                  <a:cxn ang="0">
                    <a:pos x="679450" y="1449388"/>
                  </a:cxn>
                </a:cxnLst>
                <a:rect l="0" t="0" r="0" b="0"/>
                <a:pathLst>
                  <a:path w="39" h="84">
                    <a:moveTo>
                      <a:pt x="39" y="84"/>
                    </a:moveTo>
                    <a:cubicBezTo>
                      <a:pt x="38" y="80"/>
                      <a:pt x="38" y="76"/>
                      <a:pt x="37" y="74"/>
                    </a:cubicBezTo>
                    <a:cubicBezTo>
                      <a:pt x="35" y="71"/>
                      <a:pt x="35" y="66"/>
                      <a:pt x="35" y="66"/>
                    </a:cubicBezTo>
                    <a:cubicBezTo>
                      <a:pt x="38" y="65"/>
                      <a:pt x="39" y="54"/>
                      <a:pt x="39" y="54"/>
                    </a:cubicBezTo>
                    <a:cubicBezTo>
                      <a:pt x="39" y="54"/>
                      <a:pt x="35" y="59"/>
                      <a:pt x="34" y="58"/>
                    </a:cubicBezTo>
                    <a:cubicBezTo>
                      <a:pt x="32" y="58"/>
                      <a:pt x="33" y="56"/>
                      <a:pt x="34" y="51"/>
                    </a:cubicBezTo>
                    <a:cubicBezTo>
                      <a:pt x="34" y="46"/>
                      <a:pt x="32" y="32"/>
                      <a:pt x="32" y="32"/>
                    </a:cubicBezTo>
                    <a:cubicBezTo>
                      <a:pt x="32" y="37"/>
                      <a:pt x="32" y="44"/>
                      <a:pt x="32" y="44"/>
                    </a:cubicBezTo>
                    <a:cubicBezTo>
                      <a:pt x="32" y="44"/>
                      <a:pt x="28" y="30"/>
                      <a:pt x="27" y="25"/>
                    </a:cubicBezTo>
                    <a:cubicBezTo>
                      <a:pt x="27" y="22"/>
                      <a:pt x="32" y="18"/>
                      <a:pt x="33" y="17"/>
                    </a:cubicBezTo>
                    <a:cubicBezTo>
                      <a:pt x="28" y="20"/>
                      <a:pt x="24" y="17"/>
                      <a:pt x="24" y="17"/>
                    </a:cubicBezTo>
                    <a:cubicBezTo>
                      <a:pt x="26" y="16"/>
                      <a:pt x="31" y="12"/>
                      <a:pt x="33" y="10"/>
                    </a:cubicBezTo>
                    <a:cubicBezTo>
                      <a:pt x="30" y="12"/>
                      <a:pt x="23" y="14"/>
                      <a:pt x="23" y="14"/>
                    </a:cubicBezTo>
                    <a:cubicBezTo>
                      <a:pt x="27" y="6"/>
                      <a:pt x="27" y="6"/>
                      <a:pt x="27" y="6"/>
                    </a:cubicBezTo>
                    <a:cubicBezTo>
                      <a:pt x="25" y="10"/>
                      <a:pt x="20" y="12"/>
                      <a:pt x="18" y="8"/>
                    </a:cubicBezTo>
                    <a:cubicBezTo>
                      <a:pt x="15" y="4"/>
                      <a:pt x="10" y="0"/>
                      <a:pt x="10" y="0"/>
                    </a:cubicBezTo>
                    <a:cubicBezTo>
                      <a:pt x="12" y="3"/>
                      <a:pt x="13" y="11"/>
                      <a:pt x="13" y="11"/>
                    </a:cubicBezTo>
                    <a:cubicBezTo>
                      <a:pt x="13" y="11"/>
                      <a:pt x="13" y="10"/>
                      <a:pt x="7" y="7"/>
                    </a:cubicBezTo>
                    <a:cubicBezTo>
                      <a:pt x="4" y="6"/>
                      <a:pt x="3" y="3"/>
                      <a:pt x="3" y="1"/>
                    </a:cubicBezTo>
                    <a:cubicBezTo>
                      <a:pt x="1" y="3"/>
                      <a:pt x="0" y="4"/>
                      <a:pt x="0" y="5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3" y="17"/>
                      <a:pt x="18" y="15"/>
                      <a:pt x="16" y="17"/>
                    </a:cubicBezTo>
                    <a:cubicBezTo>
                      <a:pt x="13" y="19"/>
                      <a:pt x="5" y="15"/>
                      <a:pt x="5" y="15"/>
                    </a:cubicBezTo>
                    <a:cubicBezTo>
                      <a:pt x="7" y="19"/>
                      <a:pt x="13" y="20"/>
                      <a:pt x="13" y="20"/>
                    </a:cubicBezTo>
                    <a:cubicBezTo>
                      <a:pt x="13" y="20"/>
                      <a:pt x="13" y="26"/>
                      <a:pt x="9" y="34"/>
                    </a:cubicBezTo>
                    <a:cubicBezTo>
                      <a:pt x="5" y="43"/>
                      <a:pt x="9" y="50"/>
                      <a:pt x="9" y="50"/>
                    </a:cubicBezTo>
                    <a:cubicBezTo>
                      <a:pt x="6" y="49"/>
                      <a:pt x="5" y="40"/>
                      <a:pt x="5" y="40"/>
                    </a:cubicBezTo>
                    <a:cubicBezTo>
                      <a:pt x="5" y="40"/>
                      <a:pt x="5" y="53"/>
                      <a:pt x="4" y="58"/>
                    </a:cubicBezTo>
                    <a:cubicBezTo>
                      <a:pt x="3" y="63"/>
                      <a:pt x="7" y="73"/>
                      <a:pt x="7" y="73"/>
                    </a:cubicBezTo>
                    <a:cubicBezTo>
                      <a:pt x="3" y="73"/>
                      <a:pt x="2" y="63"/>
                      <a:pt x="2" y="63"/>
                    </a:cubicBezTo>
                    <a:cubicBezTo>
                      <a:pt x="1" y="64"/>
                      <a:pt x="3" y="73"/>
                      <a:pt x="4" y="76"/>
                    </a:cubicBezTo>
                    <a:cubicBezTo>
                      <a:pt x="5" y="78"/>
                      <a:pt x="5" y="81"/>
                      <a:pt x="4" y="83"/>
                    </a:cubicBezTo>
                    <a:cubicBezTo>
                      <a:pt x="7" y="83"/>
                      <a:pt x="10" y="83"/>
                      <a:pt x="10" y="81"/>
                    </a:cubicBezTo>
                    <a:cubicBezTo>
                      <a:pt x="11" y="78"/>
                      <a:pt x="9" y="71"/>
                      <a:pt x="9" y="71"/>
                    </a:cubicBezTo>
                    <a:cubicBezTo>
                      <a:pt x="9" y="71"/>
                      <a:pt x="14" y="41"/>
                      <a:pt x="14" y="40"/>
                    </a:cubicBezTo>
                    <a:cubicBezTo>
                      <a:pt x="15" y="40"/>
                      <a:pt x="18" y="28"/>
                      <a:pt x="20" y="19"/>
                    </a:cubicBezTo>
                    <a:cubicBezTo>
                      <a:pt x="21" y="22"/>
                      <a:pt x="21" y="22"/>
                      <a:pt x="21" y="22"/>
                    </a:cubicBezTo>
                    <a:cubicBezTo>
                      <a:pt x="21" y="22"/>
                      <a:pt x="26" y="75"/>
                      <a:pt x="32" y="81"/>
                    </a:cubicBezTo>
                    <a:cubicBezTo>
                      <a:pt x="32" y="81"/>
                      <a:pt x="35" y="84"/>
                      <a:pt x="39" y="84"/>
                    </a:cubicBezTo>
                    <a:close/>
                  </a:path>
                </a:pathLst>
              </a:custGeom>
              <a:solidFill>
                <a:srgbClr val="000000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90" name="Freeform 288"/>
              <p:cNvSpPr/>
              <p:nvPr/>
            </p:nvSpPr>
            <p:spPr>
              <a:xfrm>
                <a:off x="174625" y="1362075"/>
                <a:ext cx="104775" cy="155575"/>
              </a:xfrm>
              <a:custGeom>
                <a:avLst/>
                <a:gdLst/>
                <a:ahLst/>
                <a:cxnLst>
                  <a:cxn ang="0">
                    <a:pos x="0" y="69144"/>
                  </a:cxn>
                  <a:cxn ang="0">
                    <a:pos x="52388" y="155575"/>
                  </a:cxn>
                  <a:cxn ang="0">
                    <a:pos x="52388" y="69144"/>
                  </a:cxn>
                  <a:cxn ang="0">
                    <a:pos x="87313" y="0"/>
                  </a:cxn>
                  <a:cxn ang="0">
                    <a:pos x="0" y="69144"/>
                  </a:cxn>
                </a:cxnLst>
                <a:rect l="0" t="0" r="0" b="0"/>
                <a:pathLst>
                  <a:path w="6" h="9">
                    <a:moveTo>
                      <a:pt x="0" y="4"/>
                    </a:moveTo>
                    <a:cubicBezTo>
                      <a:pt x="0" y="4"/>
                      <a:pt x="1" y="8"/>
                      <a:pt x="3" y="9"/>
                    </a:cubicBezTo>
                    <a:cubicBezTo>
                      <a:pt x="3" y="9"/>
                      <a:pt x="3" y="6"/>
                      <a:pt x="3" y="4"/>
                    </a:cubicBezTo>
                    <a:cubicBezTo>
                      <a:pt x="3" y="4"/>
                      <a:pt x="6" y="2"/>
                      <a:pt x="5" y="0"/>
                    </a:cubicBez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E99D5A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91" name="Freeform 289"/>
              <p:cNvSpPr/>
              <p:nvPr/>
            </p:nvSpPr>
            <p:spPr>
              <a:xfrm>
                <a:off x="227013" y="396875"/>
                <a:ext cx="609600" cy="862013"/>
              </a:xfrm>
              <a:custGeom>
                <a:avLst/>
                <a:gdLst/>
                <a:ahLst/>
                <a:cxnLst>
                  <a:cxn ang="0">
                    <a:pos x="191589" y="0"/>
                  </a:cxn>
                  <a:cxn ang="0">
                    <a:pos x="261257" y="86201"/>
                  </a:cxn>
                  <a:cxn ang="0">
                    <a:pos x="383177" y="68961"/>
                  </a:cxn>
                  <a:cxn ang="0">
                    <a:pos x="505097" y="586169"/>
                  </a:cxn>
                  <a:cxn ang="0">
                    <a:pos x="609600" y="844773"/>
                  </a:cxn>
                  <a:cxn ang="0">
                    <a:pos x="296091" y="862013"/>
                  </a:cxn>
                  <a:cxn ang="0">
                    <a:pos x="17417" y="844773"/>
                  </a:cxn>
                  <a:cxn ang="0">
                    <a:pos x="0" y="258604"/>
                  </a:cxn>
                  <a:cxn ang="0">
                    <a:pos x="191589" y="0"/>
                  </a:cxn>
                </a:cxnLst>
                <a:rect l="0" t="0" r="0" b="0"/>
                <a:pathLst>
                  <a:path w="35" h="50">
                    <a:moveTo>
                      <a:pt x="11" y="0"/>
                    </a:moveTo>
                    <a:cubicBezTo>
                      <a:pt x="11" y="0"/>
                      <a:pt x="13" y="5"/>
                      <a:pt x="15" y="5"/>
                    </a:cubicBezTo>
                    <a:cubicBezTo>
                      <a:pt x="15" y="5"/>
                      <a:pt x="19" y="7"/>
                      <a:pt x="22" y="4"/>
                    </a:cubicBezTo>
                    <a:cubicBezTo>
                      <a:pt x="29" y="34"/>
                      <a:pt x="29" y="34"/>
                      <a:pt x="29" y="34"/>
                    </a:cubicBezTo>
                    <a:cubicBezTo>
                      <a:pt x="35" y="49"/>
                      <a:pt x="35" y="49"/>
                      <a:pt x="35" y="49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" y="49"/>
                      <a:pt x="1" y="49"/>
                      <a:pt x="1" y="49"/>
                    </a:cubicBezTo>
                    <a:cubicBezTo>
                      <a:pt x="0" y="15"/>
                      <a:pt x="0" y="15"/>
                      <a:pt x="0" y="15"/>
                    </a:cubicBez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2F2F8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92" name="Freeform 290"/>
              <p:cNvSpPr/>
              <p:nvPr/>
            </p:nvSpPr>
            <p:spPr>
              <a:xfrm>
                <a:off x="347663" y="500063"/>
                <a:ext cx="122238" cy="120650"/>
              </a:xfrm>
              <a:custGeom>
                <a:avLst/>
                <a:gdLst/>
                <a:ahLst/>
                <a:cxnLst>
                  <a:cxn ang="0">
                    <a:pos x="0" y="85725"/>
                  </a:cxn>
                  <a:cxn ang="0">
                    <a:pos x="122238" y="0"/>
                  </a:cxn>
                  <a:cxn ang="0">
                    <a:pos x="0" y="120650"/>
                  </a:cxn>
                  <a:cxn ang="0">
                    <a:pos x="0" y="85725"/>
                  </a:cxn>
                </a:cxnLst>
                <a:rect l="0" t="0" r="0" b="0"/>
                <a:pathLst>
                  <a:path w="77" h="76">
                    <a:moveTo>
                      <a:pt x="0" y="54"/>
                    </a:moveTo>
                    <a:lnTo>
                      <a:pt x="77" y="0"/>
                    </a:lnTo>
                    <a:lnTo>
                      <a:pt x="0" y="76"/>
                    </a:lnTo>
                    <a:lnTo>
                      <a:pt x="0" y="54"/>
                    </a:lnTo>
                    <a:close/>
                  </a:path>
                </a:pathLst>
              </a:custGeom>
              <a:solidFill>
                <a:srgbClr val="BABABA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93" name="Freeform 291"/>
              <p:cNvSpPr/>
              <p:nvPr/>
            </p:nvSpPr>
            <p:spPr>
              <a:xfrm>
                <a:off x="522288" y="517525"/>
                <a:ext cx="279400" cy="68897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04775" y="86122"/>
                  </a:cxn>
                  <a:cxn ang="0">
                    <a:pos x="192088" y="378936"/>
                  </a:cxn>
                  <a:cxn ang="0">
                    <a:pos x="279400" y="654526"/>
                  </a:cxn>
                  <a:cxn ang="0">
                    <a:pos x="69850" y="637302"/>
                  </a:cxn>
                  <a:cxn ang="0">
                    <a:pos x="174625" y="568404"/>
                  </a:cxn>
                  <a:cxn ang="0">
                    <a:pos x="69850" y="430609"/>
                  </a:cxn>
                  <a:cxn ang="0">
                    <a:pos x="104775" y="361712"/>
                  </a:cxn>
                  <a:cxn ang="0">
                    <a:pos x="87313" y="120571"/>
                  </a:cxn>
                  <a:cxn ang="0">
                    <a:pos x="0" y="0"/>
                  </a:cxn>
                </a:cxnLst>
                <a:rect l="0" t="0" r="0" b="0"/>
                <a:pathLst>
                  <a:path w="16" h="40">
                    <a:moveTo>
                      <a:pt x="0" y="0"/>
                    </a:moveTo>
                    <a:cubicBezTo>
                      <a:pt x="6" y="5"/>
                      <a:pt x="6" y="5"/>
                      <a:pt x="6" y="5"/>
                    </a:cubicBezTo>
                    <a:cubicBezTo>
                      <a:pt x="11" y="22"/>
                      <a:pt x="11" y="22"/>
                      <a:pt x="11" y="22"/>
                    </a:cubicBezTo>
                    <a:cubicBezTo>
                      <a:pt x="16" y="38"/>
                      <a:pt x="16" y="38"/>
                      <a:pt x="16" y="38"/>
                    </a:cubicBezTo>
                    <a:cubicBezTo>
                      <a:pt x="16" y="38"/>
                      <a:pt x="7" y="40"/>
                      <a:pt x="4" y="37"/>
                    </a:cubicBezTo>
                    <a:cubicBezTo>
                      <a:pt x="4" y="37"/>
                      <a:pt x="10" y="39"/>
                      <a:pt x="10" y="33"/>
                    </a:cubicBezTo>
                    <a:cubicBezTo>
                      <a:pt x="9" y="27"/>
                      <a:pt x="6" y="28"/>
                      <a:pt x="4" y="25"/>
                    </a:cubicBezTo>
                    <a:cubicBezTo>
                      <a:pt x="4" y="25"/>
                      <a:pt x="6" y="25"/>
                      <a:pt x="6" y="21"/>
                    </a:cubicBezTo>
                    <a:cubicBezTo>
                      <a:pt x="6" y="16"/>
                      <a:pt x="5" y="7"/>
                      <a:pt x="5" y="7"/>
                    </a:cubicBezTo>
                    <a:cubicBezTo>
                      <a:pt x="5" y="7"/>
                      <a:pt x="3" y="4"/>
                      <a:pt x="0" y="0"/>
                    </a:cubicBezTo>
                    <a:close/>
                  </a:path>
                </a:pathLst>
              </a:custGeom>
              <a:solidFill>
                <a:srgbClr val="BABABA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94" name="Freeform 292"/>
              <p:cNvSpPr/>
              <p:nvPr/>
            </p:nvSpPr>
            <p:spPr>
              <a:xfrm>
                <a:off x="17463" y="412750"/>
                <a:ext cx="382588" cy="1087438"/>
              </a:xfrm>
              <a:custGeom>
                <a:avLst/>
                <a:gdLst/>
                <a:ahLst/>
                <a:cxnLst>
                  <a:cxn ang="0">
                    <a:pos x="156513" y="1087438"/>
                  </a:cxn>
                  <a:cxn ang="0">
                    <a:pos x="260855" y="966612"/>
                  </a:cxn>
                  <a:cxn ang="0">
                    <a:pos x="347807" y="569610"/>
                  </a:cxn>
                  <a:cxn ang="0">
                    <a:pos x="382588" y="0"/>
                  </a:cxn>
                  <a:cxn ang="0">
                    <a:pos x="313027" y="69044"/>
                  </a:cxn>
                  <a:cxn ang="0">
                    <a:pos x="86952" y="120826"/>
                  </a:cxn>
                  <a:cxn ang="0">
                    <a:pos x="0" y="604132"/>
                  </a:cxn>
                  <a:cxn ang="0">
                    <a:pos x="34781" y="811263"/>
                  </a:cxn>
                  <a:cxn ang="0">
                    <a:pos x="156513" y="1087438"/>
                  </a:cxn>
                </a:cxnLst>
                <a:rect l="0" t="0" r="0" b="0"/>
                <a:pathLst>
                  <a:path w="22" h="63">
                    <a:moveTo>
                      <a:pt x="9" y="63"/>
                    </a:moveTo>
                    <a:cubicBezTo>
                      <a:pt x="9" y="63"/>
                      <a:pt x="10" y="58"/>
                      <a:pt x="15" y="56"/>
                    </a:cubicBezTo>
                    <a:cubicBezTo>
                      <a:pt x="15" y="56"/>
                      <a:pt x="20" y="44"/>
                      <a:pt x="20" y="33"/>
                    </a:cubicBezTo>
                    <a:cubicBezTo>
                      <a:pt x="21" y="21"/>
                      <a:pt x="20" y="4"/>
                      <a:pt x="22" y="0"/>
                    </a:cubicBezTo>
                    <a:cubicBezTo>
                      <a:pt x="22" y="0"/>
                      <a:pt x="20" y="1"/>
                      <a:pt x="18" y="4"/>
                    </a:cubicBezTo>
                    <a:cubicBezTo>
                      <a:pt x="18" y="4"/>
                      <a:pt x="8" y="5"/>
                      <a:pt x="5" y="7"/>
                    </a:cubicBezTo>
                    <a:cubicBezTo>
                      <a:pt x="5" y="7"/>
                      <a:pt x="1" y="17"/>
                      <a:pt x="0" y="35"/>
                    </a:cubicBezTo>
                    <a:cubicBezTo>
                      <a:pt x="0" y="35"/>
                      <a:pt x="2" y="45"/>
                      <a:pt x="2" y="47"/>
                    </a:cubicBezTo>
                    <a:cubicBezTo>
                      <a:pt x="3" y="48"/>
                      <a:pt x="6" y="56"/>
                      <a:pt x="9" y="63"/>
                    </a:cubicBezTo>
                    <a:close/>
                  </a:path>
                </a:pathLst>
              </a:custGeom>
              <a:solidFill>
                <a:srgbClr val="121212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95" name="Freeform 293"/>
              <p:cNvSpPr/>
              <p:nvPr/>
            </p:nvSpPr>
            <p:spPr>
              <a:xfrm>
                <a:off x="347663" y="1206500"/>
                <a:ext cx="436563" cy="103188"/>
              </a:xfrm>
              <a:custGeom>
                <a:avLst/>
                <a:gdLst/>
                <a:ahLst/>
                <a:cxnLst>
                  <a:cxn ang="0">
                    <a:pos x="419100" y="0"/>
                  </a:cxn>
                  <a:cxn ang="0">
                    <a:pos x="17463" y="51594"/>
                  </a:cxn>
                  <a:cxn ang="0">
                    <a:pos x="0" y="51594"/>
                  </a:cxn>
                  <a:cxn ang="0">
                    <a:pos x="436563" y="34396"/>
                  </a:cxn>
                  <a:cxn ang="0">
                    <a:pos x="419100" y="0"/>
                  </a:cxn>
                </a:cxnLst>
                <a:rect l="0" t="0" r="0" b="0"/>
                <a:pathLst>
                  <a:path w="25" h="6">
                    <a:moveTo>
                      <a:pt x="24" y="0"/>
                    </a:moveTo>
                    <a:cubicBezTo>
                      <a:pt x="15" y="3"/>
                      <a:pt x="5" y="3"/>
                      <a:pt x="1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15" y="6"/>
                      <a:pt x="25" y="2"/>
                    </a:cubicBez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000000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96" name="Freeform 294"/>
              <p:cNvSpPr/>
              <p:nvPr/>
            </p:nvSpPr>
            <p:spPr>
              <a:xfrm>
                <a:off x="244475" y="517525"/>
                <a:ext cx="138113" cy="603250"/>
              </a:xfrm>
              <a:custGeom>
                <a:avLst/>
                <a:gdLst/>
                <a:ahLst/>
                <a:cxnLst>
                  <a:cxn ang="0">
                    <a:pos x="103585" y="603250"/>
                  </a:cxn>
                  <a:cxn ang="0">
                    <a:pos x="120849" y="465364"/>
                  </a:cxn>
                  <a:cxn ang="0">
                    <a:pos x="138113" y="430893"/>
                  </a:cxn>
                  <a:cxn ang="0">
                    <a:pos x="17264" y="68943"/>
                  </a:cxn>
                  <a:cxn ang="0">
                    <a:pos x="69057" y="51707"/>
                  </a:cxn>
                  <a:cxn ang="0">
                    <a:pos x="17264" y="0"/>
                  </a:cxn>
                  <a:cxn ang="0">
                    <a:pos x="51792" y="51707"/>
                  </a:cxn>
                  <a:cxn ang="0">
                    <a:pos x="0" y="68943"/>
                  </a:cxn>
                  <a:cxn ang="0">
                    <a:pos x="103585" y="603250"/>
                  </a:cxn>
                </a:cxnLst>
                <a:rect l="0" t="0" r="0" b="0"/>
                <a:pathLst>
                  <a:path w="8" h="35">
                    <a:moveTo>
                      <a:pt x="6" y="35"/>
                    </a:moveTo>
                    <a:cubicBezTo>
                      <a:pt x="7" y="32"/>
                      <a:pt x="7" y="29"/>
                      <a:pt x="7" y="27"/>
                    </a:cubicBezTo>
                    <a:cubicBezTo>
                      <a:pt x="7" y="26"/>
                      <a:pt x="7" y="26"/>
                      <a:pt x="8" y="25"/>
                    </a:cubicBezTo>
                    <a:cubicBezTo>
                      <a:pt x="5" y="17"/>
                      <a:pt x="1" y="4"/>
                      <a:pt x="1" y="4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2" y="2"/>
                      <a:pt x="1" y="0"/>
                      <a:pt x="1" y="0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1" y="4"/>
                      <a:pt x="0" y="4"/>
                      <a:pt x="0" y="4"/>
                    </a:cubicBezTo>
                    <a:cubicBezTo>
                      <a:pt x="4" y="17"/>
                      <a:pt x="6" y="28"/>
                      <a:pt x="6" y="35"/>
                    </a:cubicBezTo>
                    <a:close/>
                  </a:path>
                </a:pathLst>
              </a:custGeom>
              <a:solidFill>
                <a:srgbClr val="000000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97" name="Freeform 295"/>
              <p:cNvSpPr/>
              <p:nvPr/>
            </p:nvSpPr>
            <p:spPr>
              <a:xfrm>
                <a:off x="261938" y="793750"/>
                <a:ext cx="17463" cy="68263"/>
              </a:xfrm>
              <a:custGeom>
                <a:avLst/>
                <a:gdLst/>
                <a:ahLst/>
                <a:cxnLst>
                  <a:cxn ang="0">
                    <a:pos x="0" y="17066"/>
                  </a:cxn>
                  <a:cxn ang="0">
                    <a:pos x="0" y="68263"/>
                  </a:cxn>
                  <a:cxn ang="0">
                    <a:pos x="0" y="34132"/>
                  </a:cxn>
                  <a:cxn ang="0">
                    <a:pos x="0" y="17066"/>
                  </a:cxn>
                </a:cxnLst>
                <a:rect l="0" t="0" r="0" b="0"/>
                <a:pathLst>
                  <a:path w="1" h="4">
                    <a:moveTo>
                      <a:pt x="0" y="1"/>
                    </a:moveTo>
                    <a:cubicBezTo>
                      <a:pt x="0" y="0"/>
                      <a:pt x="0" y="2"/>
                      <a:pt x="0" y="4"/>
                    </a:cubicBezTo>
                    <a:cubicBezTo>
                      <a:pt x="0" y="3"/>
                      <a:pt x="1" y="3"/>
                      <a:pt x="0" y="2"/>
                    </a:cubicBezTo>
                    <a:cubicBezTo>
                      <a:pt x="0" y="2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rgbClr val="000000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98" name="Freeform 296"/>
              <p:cNvSpPr/>
              <p:nvPr/>
            </p:nvSpPr>
            <p:spPr>
              <a:xfrm>
                <a:off x="69850" y="603250"/>
                <a:ext cx="227013" cy="776288"/>
              </a:xfrm>
              <a:custGeom>
                <a:avLst/>
                <a:gdLst/>
                <a:ahLst/>
                <a:cxnLst>
                  <a:cxn ang="0">
                    <a:pos x="227013" y="724535"/>
                  </a:cxn>
                  <a:cxn ang="0">
                    <a:pos x="209550" y="569278"/>
                  </a:cxn>
                  <a:cxn ang="0">
                    <a:pos x="192088" y="258763"/>
                  </a:cxn>
                  <a:cxn ang="0">
                    <a:pos x="174625" y="483024"/>
                  </a:cxn>
                  <a:cxn ang="0">
                    <a:pos x="157163" y="207010"/>
                  </a:cxn>
                  <a:cxn ang="0">
                    <a:pos x="157163" y="569278"/>
                  </a:cxn>
                  <a:cxn ang="0">
                    <a:pos x="87313" y="345017"/>
                  </a:cxn>
                  <a:cxn ang="0">
                    <a:pos x="69850" y="0"/>
                  </a:cxn>
                  <a:cxn ang="0">
                    <a:pos x="69850" y="327766"/>
                  </a:cxn>
                  <a:cxn ang="0">
                    <a:pos x="0" y="241512"/>
                  </a:cxn>
                  <a:cxn ang="0">
                    <a:pos x="52388" y="345017"/>
                  </a:cxn>
                  <a:cxn ang="0">
                    <a:pos x="34925" y="379519"/>
                  </a:cxn>
                  <a:cxn ang="0">
                    <a:pos x="69850" y="414020"/>
                  </a:cxn>
                  <a:cxn ang="0">
                    <a:pos x="0" y="448522"/>
                  </a:cxn>
                  <a:cxn ang="0">
                    <a:pos x="69850" y="448522"/>
                  </a:cxn>
                  <a:cxn ang="0">
                    <a:pos x="17463" y="465773"/>
                  </a:cxn>
                  <a:cxn ang="0">
                    <a:pos x="104775" y="517525"/>
                  </a:cxn>
                  <a:cxn ang="0">
                    <a:pos x="209550" y="776288"/>
                  </a:cxn>
                  <a:cxn ang="0">
                    <a:pos x="227013" y="724535"/>
                  </a:cxn>
                </a:cxnLst>
                <a:rect l="0" t="0" r="0" b="0"/>
                <a:pathLst>
                  <a:path w="13" h="45">
                    <a:moveTo>
                      <a:pt x="13" y="42"/>
                    </a:moveTo>
                    <a:cubicBezTo>
                      <a:pt x="12" y="38"/>
                      <a:pt x="12" y="33"/>
                      <a:pt x="12" y="33"/>
                    </a:cubicBezTo>
                    <a:cubicBezTo>
                      <a:pt x="12" y="27"/>
                      <a:pt x="11" y="20"/>
                      <a:pt x="11" y="15"/>
                    </a:cubicBezTo>
                    <a:cubicBezTo>
                      <a:pt x="11" y="20"/>
                      <a:pt x="10" y="28"/>
                      <a:pt x="10" y="28"/>
                    </a:cubicBezTo>
                    <a:cubicBezTo>
                      <a:pt x="10" y="24"/>
                      <a:pt x="9" y="12"/>
                      <a:pt x="9" y="12"/>
                    </a:cubicBezTo>
                    <a:cubicBezTo>
                      <a:pt x="9" y="12"/>
                      <a:pt x="9" y="33"/>
                      <a:pt x="9" y="33"/>
                    </a:cubicBezTo>
                    <a:cubicBezTo>
                      <a:pt x="6" y="29"/>
                      <a:pt x="5" y="20"/>
                      <a:pt x="5" y="20"/>
                    </a:cubicBezTo>
                    <a:cubicBezTo>
                      <a:pt x="6" y="14"/>
                      <a:pt x="4" y="0"/>
                      <a:pt x="4" y="0"/>
                    </a:cubicBezTo>
                    <a:cubicBezTo>
                      <a:pt x="4" y="0"/>
                      <a:pt x="6" y="17"/>
                      <a:pt x="4" y="19"/>
                    </a:cubicBezTo>
                    <a:cubicBezTo>
                      <a:pt x="2" y="20"/>
                      <a:pt x="0" y="14"/>
                      <a:pt x="0" y="14"/>
                    </a:cubicBezTo>
                    <a:cubicBezTo>
                      <a:pt x="0" y="19"/>
                      <a:pt x="3" y="20"/>
                      <a:pt x="3" y="20"/>
                    </a:cubicBezTo>
                    <a:cubicBezTo>
                      <a:pt x="3" y="20"/>
                      <a:pt x="2" y="22"/>
                      <a:pt x="2" y="22"/>
                    </a:cubicBezTo>
                    <a:cubicBezTo>
                      <a:pt x="4" y="22"/>
                      <a:pt x="4" y="24"/>
                      <a:pt x="4" y="24"/>
                    </a:cubicBezTo>
                    <a:cubicBezTo>
                      <a:pt x="3" y="24"/>
                      <a:pt x="0" y="26"/>
                      <a:pt x="0" y="26"/>
                    </a:cubicBezTo>
                    <a:cubicBezTo>
                      <a:pt x="2" y="25"/>
                      <a:pt x="4" y="26"/>
                      <a:pt x="4" y="26"/>
                    </a:cubicBezTo>
                    <a:cubicBezTo>
                      <a:pt x="3" y="25"/>
                      <a:pt x="1" y="27"/>
                      <a:pt x="1" y="27"/>
                    </a:cubicBezTo>
                    <a:cubicBezTo>
                      <a:pt x="4" y="26"/>
                      <a:pt x="5" y="29"/>
                      <a:pt x="6" y="30"/>
                    </a:cubicBezTo>
                    <a:cubicBezTo>
                      <a:pt x="6" y="31"/>
                      <a:pt x="10" y="40"/>
                      <a:pt x="12" y="45"/>
                    </a:cubicBezTo>
                    <a:cubicBezTo>
                      <a:pt x="12" y="45"/>
                      <a:pt x="13" y="44"/>
                      <a:pt x="13" y="42"/>
                    </a:cubicBezTo>
                    <a:close/>
                  </a:path>
                </a:pathLst>
              </a:custGeom>
              <a:solidFill>
                <a:srgbClr val="000000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99" name="Freeform 297"/>
              <p:cNvSpPr/>
              <p:nvPr/>
            </p:nvSpPr>
            <p:spPr>
              <a:xfrm>
                <a:off x="592138" y="447675"/>
                <a:ext cx="1028700" cy="1155700"/>
              </a:xfrm>
              <a:custGeom>
                <a:avLst/>
                <a:gdLst/>
                <a:ahLst/>
                <a:cxnLst>
                  <a:cxn ang="0">
                    <a:pos x="0" y="34499"/>
                  </a:cxn>
                  <a:cxn ang="0">
                    <a:pos x="34871" y="482979"/>
                  </a:cxn>
                  <a:cxn ang="0">
                    <a:pos x="366147" y="1155700"/>
                  </a:cxn>
                  <a:cxn ang="0">
                    <a:pos x="435890" y="1103952"/>
                  </a:cxn>
                  <a:cxn ang="0">
                    <a:pos x="348712" y="534727"/>
                  </a:cxn>
                  <a:cxn ang="0">
                    <a:pos x="313841" y="310487"/>
                  </a:cxn>
                  <a:cxn ang="0">
                    <a:pos x="505632" y="344985"/>
                  </a:cxn>
                  <a:cxn ang="0">
                    <a:pos x="540503" y="362234"/>
                  </a:cxn>
                  <a:cxn ang="0">
                    <a:pos x="732295" y="327736"/>
                  </a:cxn>
                  <a:cxn ang="0">
                    <a:pos x="1011264" y="275988"/>
                  </a:cxn>
                  <a:cxn ang="0">
                    <a:pos x="976393" y="120745"/>
                  </a:cxn>
                  <a:cxn ang="0">
                    <a:pos x="575375" y="155243"/>
                  </a:cxn>
                  <a:cxn ang="0">
                    <a:pos x="418454" y="137994"/>
                  </a:cxn>
                  <a:cxn ang="0">
                    <a:pos x="348712" y="137994"/>
                  </a:cxn>
                  <a:cxn ang="0">
                    <a:pos x="331276" y="103496"/>
                  </a:cxn>
                  <a:cxn ang="0">
                    <a:pos x="296405" y="103496"/>
                  </a:cxn>
                  <a:cxn ang="0">
                    <a:pos x="261534" y="34499"/>
                  </a:cxn>
                  <a:cxn ang="0">
                    <a:pos x="122049" y="17249"/>
                  </a:cxn>
                  <a:cxn ang="0">
                    <a:pos x="34871" y="0"/>
                  </a:cxn>
                  <a:cxn ang="0">
                    <a:pos x="0" y="34499"/>
                  </a:cxn>
                </a:cxnLst>
                <a:rect l="0" t="0" r="0" b="0"/>
                <a:pathLst>
                  <a:path w="59" h="67">
                    <a:moveTo>
                      <a:pt x="0" y="2"/>
                    </a:moveTo>
                    <a:cubicBezTo>
                      <a:pt x="0" y="2"/>
                      <a:pt x="0" y="19"/>
                      <a:pt x="2" y="28"/>
                    </a:cubicBezTo>
                    <a:cubicBezTo>
                      <a:pt x="2" y="28"/>
                      <a:pt x="11" y="61"/>
                      <a:pt x="21" y="67"/>
                    </a:cubicBezTo>
                    <a:cubicBezTo>
                      <a:pt x="21" y="67"/>
                      <a:pt x="25" y="65"/>
                      <a:pt x="25" y="64"/>
                    </a:cubicBezTo>
                    <a:cubicBezTo>
                      <a:pt x="25" y="63"/>
                      <a:pt x="20" y="34"/>
                      <a:pt x="20" y="31"/>
                    </a:cubicBezTo>
                    <a:cubicBezTo>
                      <a:pt x="19" y="29"/>
                      <a:pt x="18" y="18"/>
                      <a:pt x="18" y="18"/>
                    </a:cubicBezTo>
                    <a:cubicBezTo>
                      <a:pt x="18" y="18"/>
                      <a:pt x="27" y="19"/>
                      <a:pt x="29" y="20"/>
                    </a:cubicBezTo>
                    <a:cubicBezTo>
                      <a:pt x="29" y="20"/>
                      <a:pt x="29" y="21"/>
                      <a:pt x="31" y="21"/>
                    </a:cubicBezTo>
                    <a:cubicBezTo>
                      <a:pt x="33" y="21"/>
                      <a:pt x="41" y="19"/>
                      <a:pt x="42" y="19"/>
                    </a:cubicBezTo>
                    <a:cubicBezTo>
                      <a:pt x="44" y="19"/>
                      <a:pt x="57" y="16"/>
                      <a:pt x="58" y="16"/>
                    </a:cubicBezTo>
                    <a:cubicBezTo>
                      <a:pt x="59" y="15"/>
                      <a:pt x="57" y="8"/>
                      <a:pt x="56" y="7"/>
                    </a:cubicBezTo>
                    <a:cubicBezTo>
                      <a:pt x="56" y="6"/>
                      <a:pt x="37" y="8"/>
                      <a:pt x="33" y="9"/>
                    </a:cubicBezTo>
                    <a:cubicBezTo>
                      <a:pt x="33" y="9"/>
                      <a:pt x="25" y="8"/>
                      <a:pt x="24" y="8"/>
                    </a:cubicBezTo>
                    <a:cubicBezTo>
                      <a:pt x="23" y="8"/>
                      <a:pt x="20" y="8"/>
                      <a:pt x="20" y="8"/>
                    </a:cubicBezTo>
                    <a:cubicBezTo>
                      <a:pt x="20" y="8"/>
                      <a:pt x="20" y="6"/>
                      <a:pt x="19" y="6"/>
                    </a:cubicBezTo>
                    <a:cubicBezTo>
                      <a:pt x="19" y="6"/>
                      <a:pt x="17" y="6"/>
                      <a:pt x="17" y="6"/>
                    </a:cubicBezTo>
                    <a:cubicBezTo>
                      <a:pt x="17" y="6"/>
                      <a:pt x="17" y="3"/>
                      <a:pt x="15" y="2"/>
                    </a:cubicBezTo>
                    <a:cubicBezTo>
                      <a:pt x="13" y="1"/>
                      <a:pt x="8" y="1"/>
                      <a:pt x="7" y="1"/>
                    </a:cubicBezTo>
                    <a:cubicBezTo>
                      <a:pt x="6" y="0"/>
                      <a:pt x="2" y="0"/>
                      <a:pt x="2" y="0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000000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600" name="Freeform 298"/>
              <p:cNvSpPr/>
              <p:nvPr/>
            </p:nvSpPr>
            <p:spPr>
              <a:xfrm>
                <a:off x="592138" y="465138"/>
                <a:ext cx="993775" cy="1052513"/>
              </a:xfrm>
              <a:custGeom>
                <a:avLst/>
                <a:gdLst/>
                <a:ahLst/>
                <a:cxnLst>
                  <a:cxn ang="0">
                    <a:pos x="958906" y="120780"/>
                  </a:cxn>
                  <a:cxn ang="0">
                    <a:pos x="575343" y="155289"/>
                  </a:cxn>
                  <a:cxn ang="0">
                    <a:pos x="400997" y="258815"/>
                  </a:cxn>
                  <a:cxn ang="0">
                    <a:pos x="505605" y="155289"/>
                  </a:cxn>
                  <a:cxn ang="0">
                    <a:pos x="383562" y="258815"/>
                  </a:cxn>
                  <a:cxn ang="0">
                    <a:pos x="453301" y="155289"/>
                  </a:cxn>
                  <a:cxn ang="0">
                    <a:pos x="348693" y="258815"/>
                  </a:cxn>
                  <a:cxn ang="0">
                    <a:pos x="366128" y="155289"/>
                  </a:cxn>
                  <a:cxn ang="0">
                    <a:pos x="383562" y="155289"/>
                  </a:cxn>
                  <a:cxn ang="0">
                    <a:pos x="348693" y="155289"/>
                  </a:cxn>
                  <a:cxn ang="0">
                    <a:pos x="313824" y="224306"/>
                  </a:cxn>
                  <a:cxn ang="0">
                    <a:pos x="331258" y="138034"/>
                  </a:cxn>
                  <a:cxn ang="0">
                    <a:pos x="278954" y="172543"/>
                  </a:cxn>
                  <a:cxn ang="0">
                    <a:pos x="278954" y="189797"/>
                  </a:cxn>
                  <a:cxn ang="0">
                    <a:pos x="278954" y="17254"/>
                  </a:cxn>
                  <a:cxn ang="0">
                    <a:pos x="261520" y="17254"/>
                  </a:cxn>
                  <a:cxn ang="0">
                    <a:pos x="209216" y="0"/>
                  </a:cxn>
                  <a:cxn ang="0">
                    <a:pos x="191781" y="17254"/>
                  </a:cxn>
                  <a:cxn ang="0">
                    <a:pos x="122043" y="17254"/>
                  </a:cxn>
                  <a:cxn ang="0">
                    <a:pos x="174346" y="51763"/>
                  </a:cxn>
                  <a:cxn ang="0">
                    <a:pos x="17435" y="0"/>
                  </a:cxn>
                  <a:cxn ang="0">
                    <a:pos x="0" y="17254"/>
                  </a:cxn>
                  <a:cxn ang="0">
                    <a:pos x="0" y="17254"/>
                  </a:cxn>
                  <a:cxn ang="0">
                    <a:pos x="69739" y="69017"/>
                  </a:cxn>
                  <a:cxn ang="0">
                    <a:pos x="34869" y="276069"/>
                  </a:cxn>
                  <a:cxn ang="0">
                    <a:pos x="17435" y="414103"/>
                  </a:cxn>
                  <a:cxn ang="0">
                    <a:pos x="34869" y="465866"/>
                  </a:cxn>
                  <a:cxn ang="0">
                    <a:pos x="52304" y="517629"/>
                  </a:cxn>
                  <a:cxn ang="0">
                    <a:pos x="87173" y="293323"/>
                  </a:cxn>
                  <a:cxn ang="0">
                    <a:pos x="104608" y="86272"/>
                  </a:cxn>
                  <a:cxn ang="0">
                    <a:pos x="104608" y="310578"/>
                  </a:cxn>
                  <a:cxn ang="0">
                    <a:pos x="104608" y="534884"/>
                  </a:cxn>
                  <a:cxn ang="0">
                    <a:pos x="278954" y="948987"/>
                  </a:cxn>
                  <a:cxn ang="0">
                    <a:pos x="366128" y="1052513"/>
                  </a:cxn>
                  <a:cxn ang="0">
                    <a:pos x="331258" y="655664"/>
                  </a:cxn>
                  <a:cxn ang="0">
                    <a:pos x="313824" y="293323"/>
                  </a:cxn>
                  <a:cxn ang="0">
                    <a:pos x="435866" y="276069"/>
                  </a:cxn>
                  <a:cxn ang="0">
                    <a:pos x="557909" y="258815"/>
                  </a:cxn>
                  <a:cxn ang="0">
                    <a:pos x="540474" y="293323"/>
                  </a:cxn>
                  <a:cxn ang="0">
                    <a:pos x="679951" y="276069"/>
                  </a:cxn>
                  <a:cxn ang="0">
                    <a:pos x="993775" y="241560"/>
                  </a:cxn>
                  <a:cxn ang="0">
                    <a:pos x="958906" y="120780"/>
                  </a:cxn>
                </a:cxnLst>
                <a:rect l="0" t="0" r="0" b="0"/>
                <a:pathLst>
                  <a:path w="57" h="61">
                    <a:moveTo>
                      <a:pt x="55" y="7"/>
                    </a:moveTo>
                    <a:cubicBezTo>
                      <a:pt x="54" y="6"/>
                      <a:pt x="33" y="9"/>
                      <a:pt x="33" y="9"/>
                    </a:cubicBezTo>
                    <a:cubicBezTo>
                      <a:pt x="33" y="9"/>
                      <a:pt x="26" y="15"/>
                      <a:pt x="23" y="15"/>
                    </a:cubicBezTo>
                    <a:cubicBezTo>
                      <a:pt x="23" y="15"/>
                      <a:pt x="31" y="11"/>
                      <a:pt x="29" y="9"/>
                    </a:cubicBezTo>
                    <a:cubicBezTo>
                      <a:pt x="28" y="7"/>
                      <a:pt x="22" y="15"/>
                      <a:pt x="22" y="15"/>
                    </a:cubicBezTo>
                    <a:cubicBezTo>
                      <a:pt x="22" y="15"/>
                      <a:pt x="23" y="11"/>
                      <a:pt x="26" y="9"/>
                    </a:cubicBezTo>
                    <a:cubicBezTo>
                      <a:pt x="26" y="9"/>
                      <a:pt x="23" y="8"/>
                      <a:pt x="20" y="15"/>
                    </a:cubicBezTo>
                    <a:cubicBezTo>
                      <a:pt x="20" y="15"/>
                      <a:pt x="20" y="11"/>
                      <a:pt x="21" y="9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23" y="8"/>
                      <a:pt x="21" y="8"/>
                      <a:pt x="20" y="9"/>
                    </a:cubicBezTo>
                    <a:cubicBezTo>
                      <a:pt x="19" y="10"/>
                      <a:pt x="18" y="13"/>
                      <a:pt x="18" y="13"/>
                    </a:cubicBezTo>
                    <a:cubicBezTo>
                      <a:pt x="18" y="13"/>
                      <a:pt x="17" y="8"/>
                      <a:pt x="19" y="8"/>
                    </a:cubicBezTo>
                    <a:cubicBezTo>
                      <a:pt x="19" y="8"/>
                      <a:pt x="16" y="6"/>
                      <a:pt x="16" y="10"/>
                    </a:cubicBezTo>
                    <a:cubicBezTo>
                      <a:pt x="16" y="11"/>
                      <a:pt x="16" y="11"/>
                      <a:pt x="16" y="11"/>
                    </a:cubicBezTo>
                    <a:cubicBezTo>
                      <a:pt x="17" y="15"/>
                      <a:pt x="12" y="4"/>
                      <a:pt x="16" y="1"/>
                    </a:cubicBezTo>
                    <a:cubicBezTo>
                      <a:pt x="16" y="1"/>
                      <a:pt x="15" y="1"/>
                      <a:pt x="15" y="1"/>
                    </a:cubicBezTo>
                    <a:cubicBezTo>
                      <a:pt x="14" y="0"/>
                      <a:pt x="13" y="0"/>
                      <a:pt x="12" y="0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1" y="1"/>
                      <a:pt x="7" y="1"/>
                      <a:pt x="7" y="1"/>
                    </a:cubicBezTo>
                    <a:cubicBezTo>
                      <a:pt x="8" y="1"/>
                      <a:pt x="9" y="3"/>
                      <a:pt x="10" y="3"/>
                    </a:cubicBezTo>
                    <a:cubicBezTo>
                      <a:pt x="10" y="3"/>
                      <a:pt x="4" y="2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2" y="2"/>
                      <a:pt x="4" y="4"/>
                      <a:pt x="4" y="4"/>
                    </a:cubicBezTo>
                    <a:cubicBezTo>
                      <a:pt x="5" y="5"/>
                      <a:pt x="2" y="8"/>
                      <a:pt x="2" y="16"/>
                    </a:cubicBezTo>
                    <a:cubicBezTo>
                      <a:pt x="2" y="19"/>
                      <a:pt x="2" y="22"/>
                      <a:pt x="1" y="24"/>
                    </a:cubicBezTo>
                    <a:cubicBezTo>
                      <a:pt x="1" y="25"/>
                      <a:pt x="2" y="26"/>
                      <a:pt x="2" y="27"/>
                    </a:cubicBezTo>
                    <a:cubicBezTo>
                      <a:pt x="2" y="27"/>
                      <a:pt x="2" y="28"/>
                      <a:pt x="3" y="30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5" y="30"/>
                      <a:pt x="6" y="31"/>
                    </a:cubicBezTo>
                    <a:cubicBezTo>
                      <a:pt x="8" y="32"/>
                      <a:pt x="15" y="54"/>
                      <a:pt x="16" y="55"/>
                    </a:cubicBezTo>
                    <a:cubicBezTo>
                      <a:pt x="17" y="55"/>
                      <a:pt x="21" y="61"/>
                      <a:pt x="21" y="61"/>
                    </a:cubicBezTo>
                    <a:cubicBezTo>
                      <a:pt x="21" y="61"/>
                      <a:pt x="19" y="39"/>
                      <a:pt x="19" y="38"/>
                    </a:cubicBezTo>
                    <a:cubicBezTo>
                      <a:pt x="19" y="36"/>
                      <a:pt x="18" y="17"/>
                      <a:pt x="18" y="17"/>
                    </a:cubicBezTo>
                    <a:cubicBezTo>
                      <a:pt x="18" y="17"/>
                      <a:pt x="24" y="17"/>
                      <a:pt x="25" y="16"/>
                    </a:cubicBezTo>
                    <a:cubicBezTo>
                      <a:pt x="26" y="16"/>
                      <a:pt x="31" y="15"/>
                      <a:pt x="32" y="15"/>
                    </a:cubicBezTo>
                    <a:cubicBezTo>
                      <a:pt x="32" y="15"/>
                      <a:pt x="30" y="16"/>
                      <a:pt x="31" y="17"/>
                    </a:cubicBezTo>
                    <a:cubicBezTo>
                      <a:pt x="32" y="18"/>
                      <a:pt x="37" y="17"/>
                      <a:pt x="39" y="16"/>
                    </a:cubicBezTo>
                    <a:cubicBezTo>
                      <a:pt x="40" y="16"/>
                      <a:pt x="57" y="14"/>
                      <a:pt x="57" y="14"/>
                    </a:cubicBezTo>
                    <a:cubicBezTo>
                      <a:pt x="57" y="14"/>
                      <a:pt x="57" y="8"/>
                      <a:pt x="55" y="7"/>
                    </a:cubicBezTo>
                    <a:close/>
                  </a:path>
                </a:pathLst>
              </a:custGeom>
              <a:solidFill>
                <a:srgbClr val="121212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601" name="Freeform 299"/>
              <p:cNvSpPr/>
              <p:nvPr/>
            </p:nvSpPr>
            <p:spPr>
              <a:xfrm>
                <a:off x="400050" y="465138"/>
                <a:ext cx="157163" cy="708025"/>
              </a:xfrm>
              <a:custGeom>
                <a:avLst/>
                <a:gdLst/>
                <a:ahLst/>
                <a:cxnLst>
                  <a:cxn ang="0">
                    <a:pos x="0" y="638949"/>
                  </a:cxn>
                  <a:cxn ang="0">
                    <a:pos x="87313" y="708025"/>
                  </a:cxn>
                  <a:cxn ang="0">
                    <a:pos x="157163" y="621680"/>
                  </a:cxn>
                  <a:cxn ang="0">
                    <a:pos x="139700" y="155420"/>
                  </a:cxn>
                  <a:cxn ang="0">
                    <a:pos x="104775" y="86345"/>
                  </a:cxn>
                  <a:cxn ang="0">
                    <a:pos x="122238" y="51807"/>
                  </a:cxn>
                  <a:cxn ang="0">
                    <a:pos x="87313" y="17269"/>
                  </a:cxn>
                  <a:cxn ang="0">
                    <a:pos x="52388" y="86345"/>
                  </a:cxn>
                  <a:cxn ang="0">
                    <a:pos x="17463" y="155420"/>
                  </a:cxn>
                  <a:cxn ang="0">
                    <a:pos x="0" y="638949"/>
                  </a:cxn>
                </a:cxnLst>
                <a:rect l="0" t="0" r="0" b="0"/>
                <a:pathLst>
                  <a:path w="9" h="41">
                    <a:moveTo>
                      <a:pt x="0" y="37"/>
                    </a:moveTo>
                    <a:cubicBezTo>
                      <a:pt x="5" y="41"/>
                      <a:pt x="5" y="41"/>
                      <a:pt x="5" y="41"/>
                    </a:cubicBezTo>
                    <a:cubicBezTo>
                      <a:pt x="9" y="36"/>
                      <a:pt x="9" y="36"/>
                      <a:pt x="9" y="36"/>
                    </a:cubicBezTo>
                    <a:cubicBezTo>
                      <a:pt x="9" y="36"/>
                      <a:pt x="8" y="10"/>
                      <a:pt x="8" y="9"/>
                    </a:cubicBezTo>
                    <a:cubicBezTo>
                      <a:pt x="8" y="8"/>
                      <a:pt x="6" y="5"/>
                      <a:pt x="6" y="5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3"/>
                      <a:pt x="7" y="0"/>
                      <a:pt x="5" y="1"/>
                    </a:cubicBezTo>
                    <a:cubicBezTo>
                      <a:pt x="3" y="2"/>
                      <a:pt x="3" y="5"/>
                      <a:pt x="3" y="5"/>
                    </a:cubicBezTo>
                    <a:cubicBezTo>
                      <a:pt x="1" y="9"/>
                      <a:pt x="1" y="9"/>
                      <a:pt x="1" y="9"/>
                    </a:cubicBezTo>
                    <a:lnTo>
                      <a:pt x="0" y="37"/>
                    </a:lnTo>
                    <a:close/>
                  </a:path>
                </a:pathLst>
              </a:custGeom>
              <a:solidFill>
                <a:srgbClr val="121212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22537" name="组合 10"/>
            <p:cNvGrpSpPr/>
            <p:nvPr/>
          </p:nvGrpSpPr>
          <p:grpSpPr>
            <a:xfrm>
              <a:off x="5307822" y="2180509"/>
              <a:ext cx="1801404" cy="2779005"/>
              <a:chOff x="0" y="0"/>
              <a:chExt cx="1878012" cy="2897188"/>
            </a:xfrm>
          </p:grpSpPr>
          <p:sp>
            <p:nvSpPr>
              <p:cNvPr id="22538" name="AutoShape 69"/>
              <p:cNvSpPr>
                <a:spLocks noChangeAspect="1" noTextEdit="1"/>
              </p:cNvSpPr>
              <p:nvPr/>
            </p:nvSpPr>
            <p:spPr>
              <a:xfrm>
                <a:off x="15875" y="15875"/>
                <a:ext cx="1862137" cy="288131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39" name="Freeform 71"/>
              <p:cNvSpPr/>
              <p:nvPr/>
            </p:nvSpPr>
            <p:spPr>
              <a:xfrm>
                <a:off x="893762" y="315913"/>
                <a:ext cx="182562" cy="179388"/>
              </a:xfrm>
              <a:custGeom>
                <a:avLst/>
                <a:gdLst/>
                <a:ahLst/>
                <a:cxnLst>
                  <a:cxn ang="0">
                    <a:pos x="0" y="14949"/>
                  </a:cxn>
                  <a:cxn ang="0">
                    <a:pos x="0" y="89694"/>
                  </a:cxn>
                  <a:cxn ang="0">
                    <a:pos x="60854" y="179388"/>
                  </a:cxn>
                  <a:cxn ang="0">
                    <a:pos x="152135" y="149490"/>
                  </a:cxn>
                  <a:cxn ang="0">
                    <a:pos x="182562" y="89694"/>
                  </a:cxn>
                  <a:cxn ang="0">
                    <a:pos x="182562" y="14949"/>
                  </a:cxn>
                  <a:cxn ang="0">
                    <a:pos x="0" y="14949"/>
                  </a:cxn>
                </a:cxnLst>
                <a:rect l="0" t="0" r="0" b="0"/>
                <a:pathLst>
                  <a:path w="12" h="12">
                    <a:moveTo>
                      <a:pt x="0" y="1"/>
                    </a:moveTo>
                    <a:cubicBezTo>
                      <a:pt x="0" y="1"/>
                      <a:pt x="0" y="6"/>
                      <a:pt x="0" y="6"/>
                    </a:cubicBezTo>
                    <a:cubicBezTo>
                      <a:pt x="0" y="6"/>
                      <a:pt x="3" y="12"/>
                      <a:pt x="4" y="12"/>
                    </a:cubicBezTo>
                    <a:cubicBezTo>
                      <a:pt x="6" y="12"/>
                      <a:pt x="10" y="11"/>
                      <a:pt x="10" y="10"/>
                    </a:cubicBezTo>
                    <a:cubicBezTo>
                      <a:pt x="11" y="10"/>
                      <a:pt x="12" y="6"/>
                      <a:pt x="12" y="6"/>
                    </a:cubicBezTo>
                    <a:cubicBezTo>
                      <a:pt x="12" y="6"/>
                      <a:pt x="12" y="2"/>
                      <a:pt x="12" y="1"/>
                    </a:cubicBezTo>
                    <a:cubicBezTo>
                      <a:pt x="12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1B15F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40" name="Freeform 72"/>
              <p:cNvSpPr/>
              <p:nvPr/>
            </p:nvSpPr>
            <p:spPr>
              <a:xfrm>
                <a:off x="15875" y="495300"/>
                <a:ext cx="120650" cy="104775"/>
              </a:xfrm>
              <a:custGeom>
                <a:avLst/>
                <a:gdLst/>
                <a:ahLst/>
                <a:cxnLst>
                  <a:cxn ang="0">
                    <a:pos x="30163" y="89807"/>
                  </a:cxn>
                  <a:cxn ang="0">
                    <a:pos x="45244" y="14968"/>
                  </a:cxn>
                  <a:cxn ang="0">
                    <a:pos x="120650" y="59871"/>
                  </a:cxn>
                  <a:cxn ang="0">
                    <a:pos x="30163" y="89807"/>
                  </a:cxn>
                </a:cxnLst>
                <a:rect l="0" t="0" r="0" b="0"/>
                <a:pathLst>
                  <a:path w="8" h="7">
                    <a:moveTo>
                      <a:pt x="2" y="6"/>
                    </a:moveTo>
                    <a:cubicBezTo>
                      <a:pt x="2" y="6"/>
                      <a:pt x="0" y="2"/>
                      <a:pt x="3" y="1"/>
                    </a:cubicBezTo>
                    <a:cubicBezTo>
                      <a:pt x="7" y="0"/>
                      <a:pt x="8" y="4"/>
                      <a:pt x="8" y="4"/>
                    </a:cubicBezTo>
                    <a:cubicBezTo>
                      <a:pt x="8" y="4"/>
                      <a:pt x="2" y="7"/>
                      <a:pt x="2" y="6"/>
                    </a:cubicBezTo>
                    <a:close/>
                  </a:path>
                </a:pathLst>
              </a:custGeom>
              <a:solidFill>
                <a:srgbClr val="BABABA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41" name="Freeform 73"/>
              <p:cNvSpPr/>
              <p:nvPr/>
            </p:nvSpPr>
            <p:spPr>
              <a:xfrm>
                <a:off x="1741487" y="555625"/>
                <a:ext cx="106362" cy="119063"/>
              </a:xfrm>
              <a:custGeom>
                <a:avLst/>
                <a:gdLst/>
                <a:ahLst/>
                <a:cxnLst>
                  <a:cxn ang="0">
                    <a:pos x="0" y="59532"/>
                  </a:cxn>
                  <a:cxn ang="0">
                    <a:pos x="45584" y="119063"/>
                  </a:cxn>
                  <a:cxn ang="0">
                    <a:pos x="106362" y="89297"/>
                  </a:cxn>
                  <a:cxn ang="0">
                    <a:pos x="75973" y="14883"/>
                  </a:cxn>
                  <a:cxn ang="0">
                    <a:pos x="0" y="59532"/>
                  </a:cxn>
                </a:cxnLst>
                <a:rect l="0" t="0" r="0" b="0"/>
                <a:pathLst>
                  <a:path w="7" h="8">
                    <a:moveTo>
                      <a:pt x="0" y="4"/>
                    </a:moveTo>
                    <a:cubicBezTo>
                      <a:pt x="0" y="4"/>
                      <a:pt x="1" y="8"/>
                      <a:pt x="3" y="8"/>
                    </a:cubicBezTo>
                    <a:cubicBezTo>
                      <a:pt x="4" y="8"/>
                      <a:pt x="7" y="7"/>
                      <a:pt x="7" y="6"/>
                    </a:cubicBezTo>
                    <a:cubicBezTo>
                      <a:pt x="7" y="5"/>
                      <a:pt x="7" y="3"/>
                      <a:pt x="5" y="1"/>
                    </a:cubicBezTo>
                    <a:cubicBezTo>
                      <a:pt x="4" y="0"/>
                      <a:pt x="0" y="4"/>
                      <a:pt x="0" y="4"/>
                    </a:cubicBezTo>
                    <a:close/>
                  </a:path>
                </a:pathLst>
              </a:custGeom>
              <a:solidFill>
                <a:srgbClr val="BABABA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42" name="Freeform 74"/>
              <p:cNvSpPr/>
              <p:nvPr/>
            </p:nvSpPr>
            <p:spPr>
              <a:xfrm>
                <a:off x="546100" y="1065213"/>
                <a:ext cx="877887" cy="434975"/>
              </a:xfrm>
              <a:custGeom>
                <a:avLst/>
                <a:gdLst/>
                <a:ahLst/>
                <a:cxnLst>
                  <a:cxn ang="0">
                    <a:pos x="0" y="389978"/>
                  </a:cxn>
                  <a:cxn ang="0">
                    <a:pos x="257312" y="434975"/>
                  </a:cxn>
                  <a:cxn ang="0">
                    <a:pos x="877887" y="404977"/>
                  </a:cxn>
                  <a:cxn ang="0">
                    <a:pos x="877887" y="404977"/>
                  </a:cxn>
                  <a:cxn ang="0">
                    <a:pos x="756799" y="14999"/>
                  </a:cxn>
                  <a:cxn ang="0">
                    <a:pos x="166496" y="0"/>
                  </a:cxn>
                  <a:cxn ang="0">
                    <a:pos x="0" y="389978"/>
                  </a:cxn>
                </a:cxnLst>
                <a:rect l="0" t="0" r="0" b="0"/>
                <a:pathLst>
                  <a:path w="58" h="29">
                    <a:moveTo>
                      <a:pt x="0" y="26"/>
                    </a:moveTo>
                    <a:cubicBezTo>
                      <a:pt x="0" y="26"/>
                      <a:pt x="6" y="29"/>
                      <a:pt x="17" y="29"/>
                    </a:cubicBezTo>
                    <a:cubicBezTo>
                      <a:pt x="29" y="29"/>
                      <a:pt x="58" y="27"/>
                      <a:pt x="58" y="27"/>
                    </a:cubicBezTo>
                    <a:cubicBezTo>
                      <a:pt x="58" y="28"/>
                      <a:pt x="58" y="27"/>
                      <a:pt x="58" y="27"/>
                    </a:cubicBezTo>
                    <a:cubicBezTo>
                      <a:pt x="50" y="1"/>
                      <a:pt x="50" y="1"/>
                      <a:pt x="50" y="1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1" y="0"/>
                      <a:pt x="0" y="21"/>
                      <a:pt x="0" y="26"/>
                    </a:cubicBezTo>
                    <a:close/>
                  </a:path>
                </a:pathLst>
              </a:custGeom>
              <a:solidFill>
                <a:srgbClr val="000000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43" name="Freeform 75"/>
              <p:cNvSpPr/>
              <p:nvPr/>
            </p:nvSpPr>
            <p:spPr>
              <a:xfrm>
                <a:off x="682625" y="1141413"/>
                <a:ext cx="635000" cy="1604963"/>
              </a:xfrm>
              <a:custGeom>
                <a:avLst/>
                <a:gdLst/>
                <a:ahLst/>
                <a:cxnLst>
                  <a:cxn ang="0">
                    <a:pos x="0" y="119997"/>
                  </a:cxn>
                  <a:cxn ang="0">
                    <a:pos x="30238" y="479989"/>
                  </a:cxn>
                  <a:cxn ang="0">
                    <a:pos x="75595" y="659985"/>
                  </a:cxn>
                  <a:cxn ang="0">
                    <a:pos x="105833" y="1064975"/>
                  </a:cxn>
                  <a:cxn ang="0">
                    <a:pos x="166310" y="1514965"/>
                  </a:cxn>
                  <a:cxn ang="0">
                    <a:pos x="166310" y="1604963"/>
                  </a:cxn>
                  <a:cxn ang="0">
                    <a:pos x="347738" y="1604963"/>
                  </a:cxn>
                  <a:cxn ang="0">
                    <a:pos x="347738" y="1544964"/>
                  </a:cxn>
                  <a:cxn ang="0">
                    <a:pos x="317500" y="1484966"/>
                  </a:cxn>
                  <a:cxn ang="0">
                    <a:pos x="362857" y="1394968"/>
                  </a:cxn>
                  <a:cxn ang="0">
                    <a:pos x="317500" y="569987"/>
                  </a:cxn>
                  <a:cxn ang="0">
                    <a:pos x="362857" y="749983"/>
                  </a:cxn>
                  <a:cxn ang="0">
                    <a:pos x="393095" y="944978"/>
                  </a:cxn>
                  <a:cxn ang="0">
                    <a:pos x="393095" y="1304970"/>
                  </a:cxn>
                  <a:cxn ang="0">
                    <a:pos x="423333" y="1439967"/>
                  </a:cxn>
                  <a:cxn ang="0">
                    <a:pos x="544286" y="1454966"/>
                  </a:cxn>
                  <a:cxn ang="0">
                    <a:pos x="574524" y="1364969"/>
                  </a:cxn>
                  <a:cxn ang="0">
                    <a:pos x="574524" y="1274971"/>
                  </a:cxn>
                  <a:cxn ang="0">
                    <a:pos x="589643" y="899979"/>
                  </a:cxn>
                  <a:cxn ang="0">
                    <a:pos x="589643" y="779982"/>
                  </a:cxn>
                  <a:cxn ang="0">
                    <a:pos x="619881" y="299993"/>
                  </a:cxn>
                  <a:cxn ang="0">
                    <a:pos x="604762" y="29999"/>
                  </a:cxn>
                  <a:cxn ang="0">
                    <a:pos x="30238" y="0"/>
                  </a:cxn>
                  <a:cxn ang="0">
                    <a:pos x="0" y="119997"/>
                  </a:cxn>
                </a:cxnLst>
                <a:rect l="0" t="0" r="0" b="0"/>
                <a:pathLst>
                  <a:path w="42" h="107">
                    <a:moveTo>
                      <a:pt x="0" y="8"/>
                    </a:moveTo>
                    <a:cubicBezTo>
                      <a:pt x="0" y="8"/>
                      <a:pt x="1" y="28"/>
                      <a:pt x="2" y="32"/>
                    </a:cubicBezTo>
                    <a:cubicBezTo>
                      <a:pt x="4" y="35"/>
                      <a:pt x="5" y="43"/>
                      <a:pt x="5" y="44"/>
                    </a:cubicBezTo>
                    <a:cubicBezTo>
                      <a:pt x="5" y="45"/>
                      <a:pt x="4" y="65"/>
                      <a:pt x="7" y="71"/>
                    </a:cubicBezTo>
                    <a:cubicBezTo>
                      <a:pt x="7" y="71"/>
                      <a:pt x="9" y="100"/>
                      <a:pt x="11" y="101"/>
                    </a:cubicBezTo>
                    <a:cubicBezTo>
                      <a:pt x="11" y="101"/>
                      <a:pt x="8" y="106"/>
                      <a:pt x="11" y="107"/>
                    </a:cubicBezTo>
                    <a:cubicBezTo>
                      <a:pt x="11" y="107"/>
                      <a:pt x="21" y="106"/>
                      <a:pt x="23" y="107"/>
                    </a:cubicBezTo>
                    <a:cubicBezTo>
                      <a:pt x="23" y="107"/>
                      <a:pt x="24" y="104"/>
                      <a:pt x="23" y="103"/>
                    </a:cubicBezTo>
                    <a:cubicBezTo>
                      <a:pt x="22" y="102"/>
                      <a:pt x="21" y="99"/>
                      <a:pt x="21" y="99"/>
                    </a:cubicBezTo>
                    <a:cubicBezTo>
                      <a:pt x="21" y="99"/>
                      <a:pt x="25" y="94"/>
                      <a:pt x="24" y="93"/>
                    </a:cubicBezTo>
                    <a:cubicBezTo>
                      <a:pt x="23" y="91"/>
                      <a:pt x="19" y="43"/>
                      <a:pt x="21" y="38"/>
                    </a:cubicBezTo>
                    <a:cubicBezTo>
                      <a:pt x="21" y="38"/>
                      <a:pt x="23" y="50"/>
                      <a:pt x="24" y="50"/>
                    </a:cubicBezTo>
                    <a:cubicBezTo>
                      <a:pt x="24" y="50"/>
                      <a:pt x="25" y="62"/>
                      <a:pt x="26" y="63"/>
                    </a:cubicBezTo>
                    <a:cubicBezTo>
                      <a:pt x="26" y="63"/>
                      <a:pt x="30" y="84"/>
                      <a:pt x="26" y="87"/>
                    </a:cubicBezTo>
                    <a:cubicBezTo>
                      <a:pt x="26" y="87"/>
                      <a:pt x="25" y="95"/>
                      <a:pt x="28" y="96"/>
                    </a:cubicBezTo>
                    <a:cubicBezTo>
                      <a:pt x="36" y="97"/>
                      <a:pt x="36" y="97"/>
                      <a:pt x="36" y="97"/>
                    </a:cubicBezTo>
                    <a:cubicBezTo>
                      <a:pt x="36" y="97"/>
                      <a:pt x="38" y="92"/>
                      <a:pt x="38" y="91"/>
                    </a:cubicBezTo>
                    <a:cubicBezTo>
                      <a:pt x="39" y="89"/>
                      <a:pt x="39" y="87"/>
                      <a:pt x="38" y="85"/>
                    </a:cubicBezTo>
                    <a:cubicBezTo>
                      <a:pt x="38" y="84"/>
                      <a:pt x="37" y="61"/>
                      <a:pt x="39" y="60"/>
                    </a:cubicBezTo>
                    <a:cubicBezTo>
                      <a:pt x="41" y="58"/>
                      <a:pt x="42" y="55"/>
                      <a:pt x="39" y="52"/>
                    </a:cubicBezTo>
                    <a:cubicBezTo>
                      <a:pt x="39" y="52"/>
                      <a:pt x="42" y="24"/>
                      <a:pt x="41" y="20"/>
                    </a:cubicBezTo>
                    <a:cubicBezTo>
                      <a:pt x="40" y="17"/>
                      <a:pt x="40" y="2"/>
                      <a:pt x="40" y="2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121212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44" name="Freeform 76"/>
              <p:cNvSpPr/>
              <p:nvPr/>
            </p:nvSpPr>
            <p:spPr>
              <a:xfrm>
                <a:off x="682625" y="1141413"/>
                <a:ext cx="271462" cy="223838"/>
              </a:xfrm>
              <a:custGeom>
                <a:avLst/>
                <a:gdLst/>
                <a:ahLst/>
                <a:cxnLst>
                  <a:cxn ang="0">
                    <a:pos x="30162" y="29845"/>
                  </a:cxn>
                  <a:cxn ang="0">
                    <a:pos x="0" y="119380"/>
                  </a:cxn>
                  <a:cxn ang="0">
                    <a:pos x="0" y="223838"/>
                  </a:cxn>
                  <a:cxn ang="0">
                    <a:pos x="60325" y="164148"/>
                  </a:cxn>
                  <a:cxn ang="0">
                    <a:pos x="105569" y="104458"/>
                  </a:cxn>
                  <a:cxn ang="0">
                    <a:pos x="271462" y="149225"/>
                  </a:cxn>
                  <a:cxn ang="0">
                    <a:pos x="75406" y="0"/>
                  </a:cxn>
                  <a:cxn ang="0">
                    <a:pos x="60325" y="0"/>
                  </a:cxn>
                  <a:cxn ang="0">
                    <a:pos x="30162" y="29845"/>
                  </a:cxn>
                </a:cxnLst>
                <a:rect l="0" t="0" r="0" b="0"/>
                <a:pathLst>
                  <a:path w="18" h="15">
                    <a:moveTo>
                      <a:pt x="2" y="2"/>
                    </a:moveTo>
                    <a:cubicBezTo>
                      <a:pt x="0" y="8"/>
                      <a:pt x="0" y="8"/>
                      <a:pt x="0" y="8"/>
                    </a:cubicBezTo>
                    <a:cubicBezTo>
                      <a:pt x="0" y="8"/>
                      <a:pt x="0" y="11"/>
                      <a:pt x="0" y="15"/>
                    </a:cubicBezTo>
                    <a:cubicBezTo>
                      <a:pt x="1" y="13"/>
                      <a:pt x="3" y="12"/>
                      <a:pt x="4" y="11"/>
                    </a:cubicBezTo>
                    <a:cubicBezTo>
                      <a:pt x="7" y="8"/>
                      <a:pt x="4" y="8"/>
                      <a:pt x="7" y="7"/>
                    </a:cubicBezTo>
                    <a:cubicBezTo>
                      <a:pt x="10" y="7"/>
                      <a:pt x="15" y="11"/>
                      <a:pt x="18" y="1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0"/>
                      <a:pt x="4" y="0"/>
                      <a:pt x="4" y="0"/>
                    </a:cubicBez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000000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45" name="Freeform 77"/>
              <p:cNvSpPr/>
              <p:nvPr/>
            </p:nvSpPr>
            <p:spPr>
              <a:xfrm>
                <a:off x="787400" y="1155700"/>
                <a:ext cx="530225" cy="1590675"/>
              </a:xfrm>
              <a:custGeom>
                <a:avLst/>
                <a:gdLst/>
                <a:ahLst/>
                <a:cxnLst>
                  <a:cxn ang="0">
                    <a:pos x="409031" y="1260535"/>
                  </a:cxn>
                  <a:cxn ang="0">
                    <a:pos x="378732" y="1065452"/>
                  </a:cxn>
                  <a:cxn ang="0">
                    <a:pos x="287836" y="540229"/>
                  </a:cxn>
                  <a:cxn ang="0">
                    <a:pos x="257538" y="345146"/>
                  </a:cxn>
                  <a:cxn ang="0">
                    <a:pos x="439329" y="375159"/>
                  </a:cxn>
                  <a:cxn ang="0">
                    <a:pos x="499926" y="555236"/>
                  </a:cxn>
                  <a:cxn ang="0">
                    <a:pos x="515076" y="285121"/>
                  </a:cxn>
                  <a:cxn ang="0">
                    <a:pos x="499926" y="15006"/>
                  </a:cxn>
                  <a:cxn ang="0">
                    <a:pos x="121194" y="0"/>
                  </a:cxn>
                  <a:cxn ang="0">
                    <a:pos x="0" y="45019"/>
                  </a:cxn>
                  <a:cxn ang="0">
                    <a:pos x="181791" y="255108"/>
                  </a:cxn>
                  <a:cxn ang="0">
                    <a:pos x="0" y="285121"/>
                  </a:cxn>
                  <a:cxn ang="0">
                    <a:pos x="60597" y="300127"/>
                  </a:cxn>
                  <a:cxn ang="0">
                    <a:pos x="106045" y="375159"/>
                  </a:cxn>
                  <a:cxn ang="0">
                    <a:pos x="0" y="375159"/>
                  </a:cxn>
                  <a:cxn ang="0">
                    <a:pos x="136344" y="435185"/>
                  </a:cxn>
                  <a:cxn ang="0">
                    <a:pos x="0" y="450191"/>
                  </a:cxn>
                  <a:cxn ang="0">
                    <a:pos x="106045" y="450191"/>
                  </a:cxn>
                  <a:cxn ang="0">
                    <a:pos x="136344" y="840357"/>
                  </a:cxn>
                  <a:cxn ang="0">
                    <a:pos x="196941" y="1140484"/>
                  </a:cxn>
                  <a:cxn ang="0">
                    <a:pos x="166642" y="1275541"/>
                  </a:cxn>
                  <a:cxn ang="0">
                    <a:pos x="60597" y="585248"/>
                  </a:cxn>
                  <a:cxn ang="0">
                    <a:pos x="136344" y="1290548"/>
                  </a:cxn>
                  <a:cxn ang="0">
                    <a:pos x="181791" y="1440611"/>
                  </a:cxn>
                  <a:cxn ang="0">
                    <a:pos x="181791" y="1500637"/>
                  </a:cxn>
                  <a:cxn ang="0">
                    <a:pos x="30299" y="1410599"/>
                  </a:cxn>
                  <a:cxn ang="0">
                    <a:pos x="60597" y="1500637"/>
                  </a:cxn>
                  <a:cxn ang="0">
                    <a:pos x="60597" y="1590675"/>
                  </a:cxn>
                  <a:cxn ang="0">
                    <a:pos x="242389" y="1590675"/>
                  </a:cxn>
                  <a:cxn ang="0">
                    <a:pos x="257538" y="1515643"/>
                  </a:cxn>
                  <a:cxn ang="0">
                    <a:pos x="257538" y="1470624"/>
                  </a:cxn>
                  <a:cxn ang="0">
                    <a:pos x="257538" y="1380586"/>
                  </a:cxn>
                  <a:cxn ang="0">
                    <a:pos x="212090" y="555236"/>
                  </a:cxn>
                  <a:cxn ang="0">
                    <a:pos x="242389" y="735312"/>
                  </a:cxn>
                  <a:cxn ang="0">
                    <a:pos x="287836" y="945401"/>
                  </a:cxn>
                  <a:cxn ang="0">
                    <a:pos x="287836" y="1290548"/>
                  </a:cxn>
                  <a:cxn ang="0">
                    <a:pos x="318135" y="1425605"/>
                  </a:cxn>
                  <a:cxn ang="0">
                    <a:pos x="439329" y="1440611"/>
                  </a:cxn>
                  <a:cxn ang="0">
                    <a:pos x="469628" y="1350573"/>
                  </a:cxn>
                  <a:cxn ang="0">
                    <a:pos x="469628" y="1260535"/>
                  </a:cxn>
                  <a:cxn ang="0">
                    <a:pos x="469628" y="1260535"/>
                  </a:cxn>
                  <a:cxn ang="0">
                    <a:pos x="409031" y="1260535"/>
                  </a:cxn>
                </a:cxnLst>
                <a:rect l="0" t="0" r="0" b="0"/>
                <a:pathLst>
                  <a:path w="35" h="106">
                    <a:moveTo>
                      <a:pt x="27" y="84"/>
                    </a:moveTo>
                    <a:cubicBezTo>
                      <a:pt x="27" y="84"/>
                      <a:pt x="25" y="74"/>
                      <a:pt x="25" y="71"/>
                    </a:cubicBezTo>
                    <a:cubicBezTo>
                      <a:pt x="27" y="63"/>
                      <a:pt x="20" y="39"/>
                      <a:pt x="19" y="36"/>
                    </a:cubicBezTo>
                    <a:cubicBezTo>
                      <a:pt x="19" y="33"/>
                      <a:pt x="18" y="25"/>
                      <a:pt x="17" y="23"/>
                    </a:cubicBezTo>
                    <a:cubicBezTo>
                      <a:pt x="16" y="21"/>
                      <a:pt x="26" y="24"/>
                      <a:pt x="29" y="25"/>
                    </a:cubicBezTo>
                    <a:cubicBezTo>
                      <a:pt x="31" y="26"/>
                      <a:pt x="33" y="32"/>
                      <a:pt x="33" y="37"/>
                    </a:cubicBezTo>
                    <a:cubicBezTo>
                      <a:pt x="34" y="29"/>
                      <a:pt x="35" y="21"/>
                      <a:pt x="34" y="19"/>
                    </a:cubicBezTo>
                    <a:cubicBezTo>
                      <a:pt x="33" y="16"/>
                      <a:pt x="33" y="1"/>
                      <a:pt x="33" y="1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4" y="5"/>
                      <a:pt x="16" y="14"/>
                      <a:pt x="12" y="17"/>
                    </a:cubicBezTo>
                    <a:cubicBezTo>
                      <a:pt x="9" y="21"/>
                      <a:pt x="0" y="19"/>
                      <a:pt x="0" y="19"/>
                    </a:cubicBezTo>
                    <a:cubicBezTo>
                      <a:pt x="0" y="19"/>
                      <a:pt x="0" y="19"/>
                      <a:pt x="4" y="20"/>
                    </a:cubicBezTo>
                    <a:cubicBezTo>
                      <a:pt x="8" y="22"/>
                      <a:pt x="7" y="25"/>
                      <a:pt x="7" y="25"/>
                    </a:cubicBezTo>
                    <a:cubicBezTo>
                      <a:pt x="1" y="23"/>
                      <a:pt x="0" y="25"/>
                      <a:pt x="0" y="25"/>
                    </a:cubicBezTo>
                    <a:cubicBezTo>
                      <a:pt x="5" y="26"/>
                      <a:pt x="9" y="29"/>
                      <a:pt x="9" y="29"/>
                    </a:cubicBezTo>
                    <a:cubicBezTo>
                      <a:pt x="3" y="26"/>
                      <a:pt x="0" y="30"/>
                      <a:pt x="0" y="30"/>
                    </a:cubicBezTo>
                    <a:cubicBezTo>
                      <a:pt x="0" y="30"/>
                      <a:pt x="5" y="27"/>
                      <a:pt x="7" y="30"/>
                    </a:cubicBezTo>
                    <a:cubicBezTo>
                      <a:pt x="8" y="34"/>
                      <a:pt x="9" y="53"/>
                      <a:pt x="9" y="56"/>
                    </a:cubicBezTo>
                    <a:cubicBezTo>
                      <a:pt x="9" y="59"/>
                      <a:pt x="12" y="74"/>
                      <a:pt x="13" y="76"/>
                    </a:cubicBezTo>
                    <a:cubicBezTo>
                      <a:pt x="14" y="78"/>
                      <a:pt x="13" y="87"/>
                      <a:pt x="11" y="85"/>
                    </a:cubicBezTo>
                    <a:cubicBezTo>
                      <a:pt x="10" y="83"/>
                      <a:pt x="4" y="39"/>
                      <a:pt x="4" y="39"/>
                    </a:cubicBezTo>
                    <a:cubicBezTo>
                      <a:pt x="9" y="86"/>
                      <a:pt x="9" y="86"/>
                      <a:pt x="9" y="86"/>
                    </a:cubicBezTo>
                    <a:cubicBezTo>
                      <a:pt x="9" y="86"/>
                      <a:pt x="10" y="93"/>
                      <a:pt x="12" y="96"/>
                    </a:cubicBezTo>
                    <a:cubicBezTo>
                      <a:pt x="14" y="99"/>
                      <a:pt x="12" y="100"/>
                      <a:pt x="12" y="100"/>
                    </a:cubicBezTo>
                    <a:cubicBezTo>
                      <a:pt x="11" y="100"/>
                      <a:pt x="6" y="97"/>
                      <a:pt x="2" y="94"/>
                    </a:cubicBezTo>
                    <a:cubicBezTo>
                      <a:pt x="3" y="98"/>
                      <a:pt x="3" y="100"/>
                      <a:pt x="4" y="100"/>
                    </a:cubicBezTo>
                    <a:cubicBezTo>
                      <a:pt x="4" y="100"/>
                      <a:pt x="1" y="105"/>
                      <a:pt x="4" y="106"/>
                    </a:cubicBezTo>
                    <a:cubicBezTo>
                      <a:pt x="4" y="106"/>
                      <a:pt x="14" y="105"/>
                      <a:pt x="16" y="106"/>
                    </a:cubicBezTo>
                    <a:cubicBezTo>
                      <a:pt x="16" y="106"/>
                      <a:pt x="18" y="102"/>
                      <a:pt x="17" y="101"/>
                    </a:cubicBezTo>
                    <a:cubicBezTo>
                      <a:pt x="16" y="100"/>
                      <a:pt x="17" y="98"/>
                      <a:pt x="17" y="98"/>
                    </a:cubicBezTo>
                    <a:cubicBezTo>
                      <a:pt x="17" y="98"/>
                      <a:pt x="18" y="93"/>
                      <a:pt x="17" y="92"/>
                    </a:cubicBezTo>
                    <a:cubicBezTo>
                      <a:pt x="16" y="90"/>
                      <a:pt x="12" y="42"/>
                      <a:pt x="14" y="37"/>
                    </a:cubicBezTo>
                    <a:cubicBezTo>
                      <a:pt x="14" y="37"/>
                      <a:pt x="15" y="49"/>
                      <a:pt x="16" y="49"/>
                    </a:cubicBezTo>
                    <a:cubicBezTo>
                      <a:pt x="16" y="49"/>
                      <a:pt x="17" y="62"/>
                      <a:pt x="19" y="63"/>
                    </a:cubicBezTo>
                    <a:cubicBezTo>
                      <a:pt x="19" y="63"/>
                      <a:pt x="21" y="83"/>
                      <a:pt x="19" y="86"/>
                    </a:cubicBezTo>
                    <a:cubicBezTo>
                      <a:pt x="19" y="86"/>
                      <a:pt x="18" y="94"/>
                      <a:pt x="21" y="95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96"/>
                      <a:pt x="31" y="91"/>
                      <a:pt x="31" y="90"/>
                    </a:cubicBezTo>
                    <a:cubicBezTo>
                      <a:pt x="32" y="88"/>
                      <a:pt x="32" y="86"/>
                      <a:pt x="31" y="84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29" y="84"/>
                      <a:pt x="27" y="84"/>
                      <a:pt x="27" y="84"/>
                    </a:cubicBezTo>
                    <a:close/>
                  </a:path>
                </a:pathLst>
              </a:custGeom>
              <a:solidFill>
                <a:srgbClr val="000000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46" name="Freeform 78"/>
              <p:cNvSpPr/>
              <p:nvPr/>
            </p:nvSpPr>
            <p:spPr>
              <a:xfrm>
                <a:off x="893762" y="330200"/>
                <a:ext cx="136525" cy="16510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75045"/>
                  </a:cxn>
                  <a:cxn ang="0">
                    <a:pos x="60678" y="165100"/>
                  </a:cxn>
                  <a:cxn ang="0">
                    <a:pos x="75847" y="165100"/>
                  </a:cxn>
                  <a:cxn ang="0">
                    <a:pos x="91017" y="135082"/>
                  </a:cxn>
                  <a:cxn ang="0">
                    <a:pos x="91017" y="105064"/>
                  </a:cxn>
                  <a:cxn ang="0">
                    <a:pos x="121356" y="90055"/>
                  </a:cxn>
                  <a:cxn ang="0">
                    <a:pos x="136525" y="60036"/>
                  </a:cxn>
                  <a:cxn ang="0">
                    <a:pos x="30339" y="0"/>
                  </a:cxn>
                  <a:cxn ang="0">
                    <a:pos x="0" y="0"/>
                  </a:cxn>
                </a:cxnLst>
                <a:rect l="0" t="0" r="0" b="0"/>
                <a:pathLst>
                  <a:path w="9" h="11">
                    <a:moveTo>
                      <a:pt x="0" y="0"/>
                    </a:moveTo>
                    <a:cubicBezTo>
                      <a:pt x="0" y="0"/>
                      <a:pt x="0" y="5"/>
                      <a:pt x="0" y="5"/>
                    </a:cubicBezTo>
                    <a:cubicBezTo>
                      <a:pt x="0" y="5"/>
                      <a:pt x="3" y="11"/>
                      <a:pt x="4" y="11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0"/>
                      <a:pt x="5" y="9"/>
                      <a:pt x="6" y="9"/>
                    </a:cubicBezTo>
                    <a:cubicBezTo>
                      <a:pt x="7" y="8"/>
                      <a:pt x="6" y="7"/>
                      <a:pt x="6" y="7"/>
                    </a:cubicBezTo>
                    <a:cubicBezTo>
                      <a:pt x="6" y="7"/>
                      <a:pt x="8" y="7"/>
                      <a:pt x="8" y="6"/>
                    </a:cubicBezTo>
                    <a:cubicBezTo>
                      <a:pt x="8" y="5"/>
                      <a:pt x="9" y="4"/>
                      <a:pt x="9" y="4"/>
                    </a:cubicBezTo>
                    <a:cubicBezTo>
                      <a:pt x="9" y="4"/>
                      <a:pt x="5" y="2"/>
                      <a:pt x="2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D08147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47" name="Freeform 79"/>
              <p:cNvSpPr/>
              <p:nvPr/>
            </p:nvSpPr>
            <p:spPr>
              <a:xfrm>
                <a:off x="682625" y="404813"/>
                <a:ext cx="635000" cy="901700"/>
              </a:xfrm>
              <a:custGeom>
                <a:avLst/>
                <a:gdLst/>
                <a:ahLst/>
                <a:cxnLst>
                  <a:cxn ang="0">
                    <a:pos x="0" y="736388"/>
                  </a:cxn>
                  <a:cxn ang="0">
                    <a:pos x="317500" y="886672"/>
                  </a:cxn>
                  <a:cxn ang="0">
                    <a:pos x="619881" y="736388"/>
                  </a:cxn>
                  <a:cxn ang="0">
                    <a:pos x="529167" y="180340"/>
                  </a:cxn>
                  <a:cxn ang="0">
                    <a:pos x="393095" y="0"/>
                  </a:cxn>
                  <a:cxn ang="0">
                    <a:pos x="317500" y="60113"/>
                  </a:cxn>
                  <a:cxn ang="0">
                    <a:pos x="272143" y="45085"/>
                  </a:cxn>
                  <a:cxn ang="0">
                    <a:pos x="226786" y="0"/>
                  </a:cxn>
                  <a:cxn ang="0">
                    <a:pos x="196548" y="0"/>
                  </a:cxn>
                  <a:cxn ang="0">
                    <a:pos x="75595" y="300567"/>
                  </a:cxn>
                  <a:cxn ang="0">
                    <a:pos x="0" y="736388"/>
                  </a:cxn>
                </a:cxnLst>
                <a:rect l="0" t="0" r="0" b="0"/>
                <a:pathLst>
                  <a:path w="42" h="60">
                    <a:moveTo>
                      <a:pt x="0" y="49"/>
                    </a:moveTo>
                    <a:cubicBezTo>
                      <a:pt x="0" y="49"/>
                      <a:pt x="13" y="60"/>
                      <a:pt x="21" y="59"/>
                    </a:cubicBezTo>
                    <a:cubicBezTo>
                      <a:pt x="28" y="59"/>
                      <a:pt x="41" y="53"/>
                      <a:pt x="41" y="49"/>
                    </a:cubicBezTo>
                    <a:cubicBezTo>
                      <a:pt x="42" y="45"/>
                      <a:pt x="35" y="12"/>
                      <a:pt x="35" y="12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1" y="4"/>
                      <a:pt x="21" y="4"/>
                      <a:pt x="21" y="4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5" y="20"/>
                      <a:pt x="5" y="20"/>
                      <a:pt x="5" y="20"/>
                    </a:cubicBezTo>
                    <a:lnTo>
                      <a:pt x="0" y="49"/>
                    </a:lnTo>
                    <a:close/>
                  </a:path>
                </a:pathLst>
              </a:custGeom>
              <a:solidFill>
                <a:srgbClr val="F2F2F8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48" name="Freeform 80"/>
              <p:cNvSpPr/>
              <p:nvPr/>
            </p:nvSpPr>
            <p:spPr>
              <a:xfrm>
                <a:off x="682625" y="420688"/>
                <a:ext cx="241300" cy="749300"/>
              </a:xfrm>
              <a:custGeom>
                <a:avLst/>
                <a:gdLst/>
                <a:ahLst/>
                <a:cxnLst>
                  <a:cxn ang="0">
                    <a:pos x="135731" y="704342"/>
                  </a:cxn>
                  <a:cxn ang="0">
                    <a:pos x="105569" y="599440"/>
                  </a:cxn>
                  <a:cxn ang="0">
                    <a:pos x="165894" y="689356"/>
                  </a:cxn>
                  <a:cxn ang="0">
                    <a:pos x="105569" y="449580"/>
                  </a:cxn>
                  <a:cxn ang="0">
                    <a:pos x="196056" y="644398"/>
                  </a:cxn>
                  <a:cxn ang="0">
                    <a:pos x="165894" y="479552"/>
                  </a:cxn>
                  <a:cxn ang="0">
                    <a:pos x="211138" y="494538"/>
                  </a:cxn>
                  <a:cxn ang="0">
                    <a:pos x="165894" y="359664"/>
                  </a:cxn>
                  <a:cxn ang="0">
                    <a:pos x="180975" y="44958"/>
                  </a:cxn>
                  <a:cxn ang="0">
                    <a:pos x="241300" y="89916"/>
                  </a:cxn>
                  <a:cxn ang="0">
                    <a:pos x="180975" y="0"/>
                  </a:cxn>
                  <a:cxn ang="0">
                    <a:pos x="105569" y="194818"/>
                  </a:cxn>
                  <a:cxn ang="0">
                    <a:pos x="60325" y="344678"/>
                  </a:cxn>
                  <a:cxn ang="0">
                    <a:pos x="0" y="719328"/>
                  </a:cxn>
                  <a:cxn ang="0">
                    <a:pos x="45244" y="749300"/>
                  </a:cxn>
                  <a:cxn ang="0">
                    <a:pos x="135731" y="704342"/>
                  </a:cxn>
                </a:cxnLst>
                <a:rect l="0" t="0" r="0" b="0"/>
                <a:pathLst>
                  <a:path w="16" h="50">
                    <a:moveTo>
                      <a:pt x="9" y="47"/>
                    </a:moveTo>
                    <a:cubicBezTo>
                      <a:pt x="9" y="47"/>
                      <a:pt x="5" y="46"/>
                      <a:pt x="7" y="40"/>
                    </a:cubicBezTo>
                    <a:cubicBezTo>
                      <a:pt x="7" y="40"/>
                      <a:pt x="7" y="45"/>
                      <a:pt x="11" y="46"/>
                    </a:cubicBezTo>
                    <a:cubicBezTo>
                      <a:pt x="11" y="46"/>
                      <a:pt x="6" y="42"/>
                      <a:pt x="7" y="30"/>
                    </a:cubicBezTo>
                    <a:cubicBezTo>
                      <a:pt x="7" y="30"/>
                      <a:pt x="8" y="41"/>
                      <a:pt x="13" y="43"/>
                    </a:cubicBezTo>
                    <a:cubicBezTo>
                      <a:pt x="13" y="43"/>
                      <a:pt x="7" y="36"/>
                      <a:pt x="11" y="32"/>
                    </a:cubicBezTo>
                    <a:cubicBezTo>
                      <a:pt x="11" y="32"/>
                      <a:pt x="11" y="35"/>
                      <a:pt x="14" y="33"/>
                    </a:cubicBezTo>
                    <a:cubicBezTo>
                      <a:pt x="14" y="33"/>
                      <a:pt x="9" y="32"/>
                      <a:pt x="11" y="24"/>
                    </a:cubicBezTo>
                    <a:cubicBezTo>
                      <a:pt x="12" y="16"/>
                      <a:pt x="12" y="3"/>
                      <a:pt x="12" y="3"/>
                    </a:cubicBezTo>
                    <a:cubicBezTo>
                      <a:pt x="12" y="3"/>
                      <a:pt x="14" y="6"/>
                      <a:pt x="16" y="6"/>
                    </a:cubicBezTo>
                    <a:cubicBezTo>
                      <a:pt x="16" y="6"/>
                      <a:pt x="12" y="5"/>
                      <a:pt x="12" y="0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6" y="16"/>
                      <a:pt x="5" y="19"/>
                      <a:pt x="4" y="23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48"/>
                      <a:pt x="1" y="49"/>
                      <a:pt x="3" y="50"/>
                    </a:cubicBezTo>
                    <a:cubicBezTo>
                      <a:pt x="4" y="49"/>
                      <a:pt x="6" y="46"/>
                      <a:pt x="9" y="47"/>
                    </a:cubicBezTo>
                    <a:close/>
                  </a:path>
                </a:pathLst>
              </a:custGeom>
              <a:solidFill>
                <a:srgbClr val="BABABA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49" name="Freeform 81"/>
              <p:cNvSpPr/>
              <p:nvPr/>
            </p:nvSpPr>
            <p:spPr>
              <a:xfrm>
                <a:off x="1030287" y="434975"/>
                <a:ext cx="76200" cy="74613"/>
              </a:xfrm>
              <a:custGeom>
                <a:avLst/>
                <a:gdLst/>
                <a:ahLst/>
                <a:cxnLst>
                  <a:cxn ang="0">
                    <a:pos x="76200" y="0"/>
                  </a:cxn>
                  <a:cxn ang="0">
                    <a:pos x="0" y="74613"/>
                  </a:cxn>
                  <a:cxn ang="0">
                    <a:pos x="76200" y="0"/>
                  </a:cxn>
                </a:cxnLst>
                <a:rect l="0" t="0" r="0" b="0"/>
                <a:pathLst>
                  <a:path w="5" h="5">
                    <a:moveTo>
                      <a:pt x="5" y="0"/>
                    </a:moveTo>
                    <a:cubicBezTo>
                      <a:pt x="3" y="2"/>
                      <a:pt x="2" y="4"/>
                      <a:pt x="0" y="5"/>
                    </a:cubicBezTo>
                    <a:cubicBezTo>
                      <a:pt x="0" y="5"/>
                      <a:pt x="2" y="4"/>
                      <a:pt x="5" y="0"/>
                    </a:cubicBezTo>
                    <a:close/>
                  </a:path>
                </a:pathLst>
              </a:custGeom>
              <a:solidFill>
                <a:srgbClr val="BABABA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50" name="Freeform 82"/>
              <p:cNvSpPr/>
              <p:nvPr/>
            </p:nvSpPr>
            <p:spPr>
              <a:xfrm>
                <a:off x="1076325" y="465138"/>
                <a:ext cx="241300" cy="750888"/>
              </a:xfrm>
              <a:custGeom>
                <a:avLst/>
                <a:gdLst/>
                <a:ahLst/>
                <a:cxnLst>
                  <a:cxn ang="0">
                    <a:pos x="226219" y="675799"/>
                  </a:cxn>
                  <a:cxn ang="0">
                    <a:pos x="135731" y="120142"/>
                  </a:cxn>
                  <a:cxn ang="0">
                    <a:pos x="60325" y="0"/>
                  </a:cxn>
                  <a:cxn ang="0">
                    <a:pos x="0" y="150178"/>
                  </a:cxn>
                  <a:cxn ang="0">
                    <a:pos x="60325" y="90107"/>
                  </a:cxn>
                  <a:cxn ang="0">
                    <a:pos x="60325" y="420497"/>
                  </a:cxn>
                  <a:cxn ang="0">
                    <a:pos x="135731" y="330391"/>
                  </a:cxn>
                  <a:cxn ang="0">
                    <a:pos x="90488" y="540639"/>
                  </a:cxn>
                  <a:cxn ang="0">
                    <a:pos x="90488" y="735870"/>
                  </a:cxn>
                  <a:cxn ang="0">
                    <a:pos x="135731" y="675799"/>
                  </a:cxn>
                  <a:cxn ang="0">
                    <a:pos x="150813" y="750888"/>
                  </a:cxn>
                  <a:cxn ang="0">
                    <a:pos x="226219" y="675799"/>
                  </a:cxn>
                </a:cxnLst>
                <a:rect l="0" t="0" r="0" b="0"/>
                <a:pathLst>
                  <a:path w="16" h="50">
                    <a:moveTo>
                      <a:pt x="15" y="45"/>
                    </a:moveTo>
                    <a:cubicBezTo>
                      <a:pt x="16" y="41"/>
                      <a:pt x="9" y="8"/>
                      <a:pt x="9" y="8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4"/>
                      <a:pt x="3" y="8"/>
                      <a:pt x="0" y="10"/>
                    </a:cubicBezTo>
                    <a:cubicBezTo>
                      <a:pt x="1" y="9"/>
                      <a:pt x="3" y="8"/>
                      <a:pt x="4" y="6"/>
                    </a:cubicBezTo>
                    <a:cubicBezTo>
                      <a:pt x="4" y="6"/>
                      <a:pt x="7" y="20"/>
                      <a:pt x="4" y="28"/>
                    </a:cubicBezTo>
                    <a:cubicBezTo>
                      <a:pt x="9" y="22"/>
                      <a:pt x="9" y="22"/>
                      <a:pt x="9" y="22"/>
                    </a:cubicBezTo>
                    <a:cubicBezTo>
                      <a:pt x="9" y="22"/>
                      <a:pt x="11" y="34"/>
                      <a:pt x="6" y="36"/>
                    </a:cubicBezTo>
                    <a:cubicBezTo>
                      <a:pt x="6" y="36"/>
                      <a:pt x="7" y="46"/>
                      <a:pt x="6" y="49"/>
                    </a:cubicBezTo>
                    <a:cubicBezTo>
                      <a:pt x="6" y="49"/>
                      <a:pt x="8" y="43"/>
                      <a:pt x="9" y="45"/>
                    </a:cubicBezTo>
                    <a:cubicBezTo>
                      <a:pt x="10" y="46"/>
                      <a:pt x="11" y="48"/>
                      <a:pt x="10" y="50"/>
                    </a:cubicBezTo>
                    <a:cubicBezTo>
                      <a:pt x="13" y="48"/>
                      <a:pt x="15" y="47"/>
                      <a:pt x="15" y="45"/>
                    </a:cubicBezTo>
                    <a:close/>
                  </a:path>
                </a:pathLst>
              </a:custGeom>
              <a:solidFill>
                <a:srgbClr val="BABABA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51" name="Freeform 83"/>
              <p:cNvSpPr/>
              <p:nvPr/>
            </p:nvSpPr>
            <p:spPr>
              <a:xfrm>
                <a:off x="1681162" y="495300"/>
                <a:ext cx="106362" cy="150813"/>
              </a:xfrm>
              <a:custGeom>
                <a:avLst/>
                <a:gdLst/>
                <a:ahLst/>
                <a:cxnLst>
                  <a:cxn ang="0">
                    <a:pos x="0" y="15081"/>
                  </a:cxn>
                  <a:cxn ang="0">
                    <a:pos x="15195" y="45244"/>
                  </a:cxn>
                  <a:cxn ang="0">
                    <a:pos x="106362" y="150813"/>
                  </a:cxn>
                  <a:cxn ang="0">
                    <a:pos x="106362" y="135732"/>
                  </a:cxn>
                  <a:cxn ang="0">
                    <a:pos x="106362" y="120650"/>
                  </a:cxn>
                  <a:cxn ang="0">
                    <a:pos x="106362" y="105569"/>
                  </a:cxn>
                  <a:cxn ang="0">
                    <a:pos x="75973" y="60325"/>
                  </a:cxn>
                  <a:cxn ang="0">
                    <a:pos x="60778" y="30163"/>
                  </a:cxn>
                  <a:cxn ang="0">
                    <a:pos x="45584" y="15081"/>
                  </a:cxn>
                  <a:cxn ang="0">
                    <a:pos x="0" y="15081"/>
                  </a:cxn>
                </a:cxnLst>
                <a:rect l="0" t="0" r="0" b="0"/>
                <a:pathLst>
                  <a:path w="7" h="10">
                    <a:moveTo>
                      <a:pt x="0" y="1"/>
                    </a:moveTo>
                    <a:cubicBezTo>
                      <a:pt x="1" y="2"/>
                      <a:pt x="1" y="3"/>
                      <a:pt x="1" y="3"/>
                    </a:cubicBezTo>
                    <a:cubicBezTo>
                      <a:pt x="2" y="5"/>
                      <a:pt x="7" y="10"/>
                      <a:pt x="7" y="10"/>
                    </a:cubicBezTo>
                    <a:cubicBezTo>
                      <a:pt x="7" y="10"/>
                      <a:pt x="7" y="9"/>
                      <a:pt x="7" y="9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8"/>
                      <a:pt x="7" y="7"/>
                      <a:pt x="7" y="7"/>
                    </a:cubicBezTo>
                    <a:cubicBezTo>
                      <a:pt x="7" y="6"/>
                      <a:pt x="6" y="4"/>
                      <a:pt x="5" y="4"/>
                    </a:cubicBezTo>
                    <a:cubicBezTo>
                      <a:pt x="5" y="4"/>
                      <a:pt x="5" y="2"/>
                      <a:pt x="4" y="2"/>
                    </a:cubicBezTo>
                    <a:cubicBezTo>
                      <a:pt x="4" y="2"/>
                      <a:pt x="4" y="0"/>
                      <a:pt x="3" y="1"/>
                    </a:cubicBezTo>
                    <a:cubicBezTo>
                      <a:pt x="2" y="2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D08147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52" name="Freeform 84"/>
              <p:cNvSpPr/>
              <p:nvPr/>
            </p:nvSpPr>
            <p:spPr>
              <a:xfrm>
                <a:off x="833437" y="44450"/>
                <a:ext cx="303212" cy="376238"/>
              </a:xfrm>
              <a:custGeom>
                <a:avLst/>
                <a:gdLst/>
                <a:ahLst/>
                <a:cxnLst>
                  <a:cxn ang="0">
                    <a:pos x="151606" y="376238"/>
                  </a:cxn>
                  <a:cxn ang="0">
                    <a:pos x="197088" y="361188"/>
                  </a:cxn>
                  <a:cxn ang="0">
                    <a:pos x="242570" y="300990"/>
                  </a:cxn>
                  <a:cxn ang="0">
                    <a:pos x="257730" y="240792"/>
                  </a:cxn>
                  <a:cxn ang="0">
                    <a:pos x="288051" y="225743"/>
                  </a:cxn>
                  <a:cxn ang="0">
                    <a:pos x="288051" y="150495"/>
                  </a:cxn>
                  <a:cxn ang="0">
                    <a:pos x="242570" y="30099"/>
                  </a:cxn>
                  <a:cxn ang="0">
                    <a:pos x="106124" y="15050"/>
                  </a:cxn>
                  <a:cxn ang="0">
                    <a:pos x="30321" y="120396"/>
                  </a:cxn>
                  <a:cxn ang="0">
                    <a:pos x="30321" y="165545"/>
                  </a:cxn>
                  <a:cxn ang="0">
                    <a:pos x="0" y="165545"/>
                  </a:cxn>
                  <a:cxn ang="0">
                    <a:pos x="30321" y="240792"/>
                  </a:cxn>
                  <a:cxn ang="0">
                    <a:pos x="45482" y="240792"/>
                  </a:cxn>
                  <a:cxn ang="0">
                    <a:pos x="60642" y="300990"/>
                  </a:cxn>
                  <a:cxn ang="0">
                    <a:pos x="151606" y="376238"/>
                  </a:cxn>
                </a:cxnLst>
                <a:rect l="0" t="0" r="0" b="0"/>
                <a:pathLst>
                  <a:path w="20" h="25">
                    <a:moveTo>
                      <a:pt x="10" y="25"/>
                    </a:moveTo>
                    <a:cubicBezTo>
                      <a:pt x="11" y="24"/>
                      <a:pt x="13" y="24"/>
                      <a:pt x="13" y="24"/>
                    </a:cubicBezTo>
                    <a:cubicBezTo>
                      <a:pt x="13" y="23"/>
                      <a:pt x="16" y="21"/>
                      <a:pt x="16" y="20"/>
                    </a:cubicBezTo>
                    <a:cubicBezTo>
                      <a:pt x="17" y="20"/>
                      <a:pt x="17" y="16"/>
                      <a:pt x="17" y="16"/>
                    </a:cubicBezTo>
                    <a:cubicBezTo>
                      <a:pt x="17" y="16"/>
                      <a:pt x="18" y="16"/>
                      <a:pt x="19" y="15"/>
                    </a:cubicBezTo>
                    <a:cubicBezTo>
                      <a:pt x="19" y="15"/>
                      <a:pt x="20" y="11"/>
                      <a:pt x="19" y="10"/>
                    </a:cubicBezTo>
                    <a:cubicBezTo>
                      <a:pt x="18" y="9"/>
                      <a:pt x="18" y="3"/>
                      <a:pt x="16" y="2"/>
                    </a:cubicBezTo>
                    <a:cubicBezTo>
                      <a:pt x="14" y="1"/>
                      <a:pt x="8" y="0"/>
                      <a:pt x="7" y="1"/>
                    </a:cubicBezTo>
                    <a:cubicBezTo>
                      <a:pt x="5" y="2"/>
                      <a:pt x="2" y="7"/>
                      <a:pt x="2" y="8"/>
                    </a:cubicBezTo>
                    <a:cubicBezTo>
                      <a:pt x="2" y="9"/>
                      <a:pt x="2" y="11"/>
                      <a:pt x="2" y="11"/>
                    </a:cubicBezTo>
                    <a:cubicBezTo>
                      <a:pt x="2" y="11"/>
                      <a:pt x="0" y="11"/>
                      <a:pt x="0" y="11"/>
                    </a:cubicBezTo>
                    <a:cubicBezTo>
                      <a:pt x="0" y="11"/>
                      <a:pt x="1" y="16"/>
                      <a:pt x="2" y="16"/>
                    </a:cubicBezTo>
                    <a:cubicBezTo>
                      <a:pt x="2" y="16"/>
                      <a:pt x="2" y="16"/>
                      <a:pt x="3" y="16"/>
                    </a:cubicBezTo>
                    <a:cubicBezTo>
                      <a:pt x="3" y="16"/>
                      <a:pt x="3" y="19"/>
                      <a:pt x="4" y="20"/>
                    </a:cubicBezTo>
                    <a:cubicBezTo>
                      <a:pt x="5" y="21"/>
                      <a:pt x="7" y="25"/>
                      <a:pt x="10" y="25"/>
                    </a:cubicBezTo>
                    <a:close/>
                  </a:path>
                </a:pathLst>
              </a:custGeom>
              <a:solidFill>
                <a:srgbClr val="F1B15F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53" name="Freeform 85"/>
              <p:cNvSpPr/>
              <p:nvPr/>
            </p:nvSpPr>
            <p:spPr>
              <a:xfrm>
                <a:off x="1666875" y="404813"/>
                <a:ext cx="196850" cy="211138"/>
              </a:xfrm>
              <a:custGeom>
                <a:avLst/>
                <a:gdLst/>
                <a:ahLst/>
                <a:cxnLst>
                  <a:cxn ang="0">
                    <a:pos x="0" y="60325"/>
                  </a:cxn>
                  <a:cxn ang="0">
                    <a:pos x="0" y="60325"/>
                  </a:cxn>
                  <a:cxn ang="0">
                    <a:pos x="0" y="60325"/>
                  </a:cxn>
                  <a:cxn ang="0">
                    <a:pos x="0" y="60325"/>
                  </a:cxn>
                  <a:cxn ang="0">
                    <a:pos x="0" y="75406"/>
                  </a:cxn>
                  <a:cxn ang="0">
                    <a:pos x="15142" y="75406"/>
                  </a:cxn>
                  <a:cxn ang="0">
                    <a:pos x="15142" y="105569"/>
                  </a:cxn>
                  <a:cxn ang="0">
                    <a:pos x="15142" y="105569"/>
                  </a:cxn>
                  <a:cxn ang="0">
                    <a:pos x="60569" y="105569"/>
                  </a:cxn>
                  <a:cxn ang="0">
                    <a:pos x="75712" y="120650"/>
                  </a:cxn>
                  <a:cxn ang="0">
                    <a:pos x="90854" y="150813"/>
                  </a:cxn>
                  <a:cxn ang="0">
                    <a:pos x="121138" y="196057"/>
                  </a:cxn>
                  <a:cxn ang="0">
                    <a:pos x="121138" y="211138"/>
                  </a:cxn>
                  <a:cxn ang="0">
                    <a:pos x="121138" y="211138"/>
                  </a:cxn>
                  <a:cxn ang="0">
                    <a:pos x="136281" y="211138"/>
                  </a:cxn>
                  <a:cxn ang="0">
                    <a:pos x="136281" y="211138"/>
                  </a:cxn>
                  <a:cxn ang="0">
                    <a:pos x="136281" y="211138"/>
                  </a:cxn>
                  <a:cxn ang="0">
                    <a:pos x="136281" y="211138"/>
                  </a:cxn>
                  <a:cxn ang="0">
                    <a:pos x="151423" y="196057"/>
                  </a:cxn>
                  <a:cxn ang="0">
                    <a:pos x="166565" y="180975"/>
                  </a:cxn>
                  <a:cxn ang="0">
                    <a:pos x="166565" y="180975"/>
                  </a:cxn>
                  <a:cxn ang="0">
                    <a:pos x="166565" y="180975"/>
                  </a:cxn>
                  <a:cxn ang="0">
                    <a:pos x="166565" y="180975"/>
                  </a:cxn>
                  <a:cxn ang="0">
                    <a:pos x="166565" y="180975"/>
                  </a:cxn>
                  <a:cxn ang="0">
                    <a:pos x="166565" y="180975"/>
                  </a:cxn>
                  <a:cxn ang="0">
                    <a:pos x="166565" y="180975"/>
                  </a:cxn>
                  <a:cxn ang="0">
                    <a:pos x="166565" y="165894"/>
                  </a:cxn>
                  <a:cxn ang="0">
                    <a:pos x="181708" y="165894"/>
                  </a:cxn>
                  <a:cxn ang="0">
                    <a:pos x="181708" y="165894"/>
                  </a:cxn>
                  <a:cxn ang="0">
                    <a:pos x="181708" y="165894"/>
                  </a:cxn>
                  <a:cxn ang="0">
                    <a:pos x="181708" y="150813"/>
                  </a:cxn>
                  <a:cxn ang="0">
                    <a:pos x="181708" y="150813"/>
                  </a:cxn>
                  <a:cxn ang="0">
                    <a:pos x="181708" y="120650"/>
                  </a:cxn>
                  <a:cxn ang="0">
                    <a:pos x="181708" y="120650"/>
                  </a:cxn>
                  <a:cxn ang="0">
                    <a:pos x="196850" y="120650"/>
                  </a:cxn>
                  <a:cxn ang="0">
                    <a:pos x="196850" y="105569"/>
                  </a:cxn>
                  <a:cxn ang="0">
                    <a:pos x="196850" y="105569"/>
                  </a:cxn>
                  <a:cxn ang="0">
                    <a:pos x="196850" y="105569"/>
                  </a:cxn>
                  <a:cxn ang="0">
                    <a:pos x="181708" y="75406"/>
                  </a:cxn>
                  <a:cxn ang="0">
                    <a:pos x="181708" y="60325"/>
                  </a:cxn>
                  <a:cxn ang="0">
                    <a:pos x="166565" y="45244"/>
                  </a:cxn>
                  <a:cxn ang="0">
                    <a:pos x="166565" y="30163"/>
                  </a:cxn>
                  <a:cxn ang="0">
                    <a:pos x="136281" y="30163"/>
                  </a:cxn>
                  <a:cxn ang="0">
                    <a:pos x="136281" y="15081"/>
                  </a:cxn>
                  <a:cxn ang="0">
                    <a:pos x="75712" y="15081"/>
                  </a:cxn>
                  <a:cxn ang="0">
                    <a:pos x="60569" y="15081"/>
                  </a:cxn>
                  <a:cxn ang="0">
                    <a:pos x="60569" y="15081"/>
                  </a:cxn>
                  <a:cxn ang="0">
                    <a:pos x="60569" y="15081"/>
                  </a:cxn>
                  <a:cxn ang="0">
                    <a:pos x="60569" y="15081"/>
                  </a:cxn>
                  <a:cxn ang="0">
                    <a:pos x="60569" y="15081"/>
                  </a:cxn>
                  <a:cxn ang="0">
                    <a:pos x="60569" y="15081"/>
                  </a:cxn>
                  <a:cxn ang="0">
                    <a:pos x="60569" y="30163"/>
                  </a:cxn>
                  <a:cxn ang="0">
                    <a:pos x="60569" y="30163"/>
                  </a:cxn>
                  <a:cxn ang="0">
                    <a:pos x="60569" y="30163"/>
                  </a:cxn>
                  <a:cxn ang="0">
                    <a:pos x="60569" y="30163"/>
                  </a:cxn>
                  <a:cxn ang="0">
                    <a:pos x="60569" y="30163"/>
                  </a:cxn>
                  <a:cxn ang="0">
                    <a:pos x="45427" y="30163"/>
                  </a:cxn>
                  <a:cxn ang="0">
                    <a:pos x="15142" y="45244"/>
                  </a:cxn>
                  <a:cxn ang="0">
                    <a:pos x="15142" y="45244"/>
                  </a:cxn>
                  <a:cxn ang="0">
                    <a:pos x="0" y="45244"/>
                  </a:cxn>
                  <a:cxn ang="0">
                    <a:pos x="0" y="45244"/>
                  </a:cxn>
                  <a:cxn ang="0">
                    <a:pos x="0" y="60325"/>
                  </a:cxn>
                </a:cxnLst>
                <a:rect l="0" t="0" r="0" b="0"/>
                <a:pathLst>
                  <a:path w="13" h="14">
                    <a:moveTo>
                      <a:pt x="0" y="4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6"/>
                      <a:pt x="1" y="6"/>
                      <a:pt x="1" y="7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2" y="7"/>
                      <a:pt x="3" y="8"/>
                      <a:pt x="4" y="7"/>
                    </a:cubicBezTo>
                    <a:cubicBezTo>
                      <a:pt x="5" y="6"/>
                      <a:pt x="5" y="8"/>
                      <a:pt x="5" y="8"/>
                    </a:cubicBezTo>
                    <a:cubicBezTo>
                      <a:pt x="6" y="8"/>
                      <a:pt x="6" y="10"/>
                      <a:pt x="6" y="10"/>
                    </a:cubicBezTo>
                    <a:cubicBezTo>
                      <a:pt x="7" y="10"/>
                      <a:pt x="8" y="12"/>
                      <a:pt x="8" y="13"/>
                    </a:cubicBezTo>
                    <a:cubicBezTo>
                      <a:pt x="8" y="13"/>
                      <a:pt x="8" y="14"/>
                      <a:pt x="8" y="14"/>
                    </a:cubicBezTo>
                    <a:cubicBezTo>
                      <a:pt x="8" y="14"/>
                      <a:pt x="8" y="14"/>
                      <a:pt x="8" y="14"/>
                    </a:cubicBezTo>
                    <a:cubicBezTo>
                      <a:pt x="8" y="14"/>
                      <a:pt x="8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3"/>
                      <a:pt x="9" y="13"/>
                      <a:pt x="10" y="13"/>
                    </a:cubicBezTo>
                    <a:cubicBezTo>
                      <a:pt x="10" y="13"/>
                      <a:pt x="10" y="13"/>
                      <a:pt x="11" y="12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0"/>
                      <a:pt x="12" y="10"/>
                      <a:pt x="12" y="10"/>
                    </a:cubicBezTo>
                    <a:cubicBezTo>
                      <a:pt x="12" y="10"/>
                      <a:pt x="12" y="10"/>
                      <a:pt x="12" y="10"/>
                    </a:cubicBezTo>
                    <a:cubicBezTo>
                      <a:pt x="12" y="9"/>
                      <a:pt x="12" y="9"/>
                      <a:pt x="12" y="8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12" y="8"/>
                      <a:pt x="13" y="8"/>
                      <a:pt x="13" y="8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3" y="6"/>
                      <a:pt x="12" y="5"/>
                      <a:pt x="12" y="5"/>
                    </a:cubicBezTo>
                    <a:cubicBezTo>
                      <a:pt x="12" y="5"/>
                      <a:pt x="12" y="4"/>
                      <a:pt x="12" y="4"/>
                    </a:cubicBezTo>
                    <a:cubicBezTo>
                      <a:pt x="12" y="4"/>
                      <a:pt x="11" y="3"/>
                      <a:pt x="11" y="3"/>
                    </a:cubicBezTo>
                    <a:cubicBezTo>
                      <a:pt x="11" y="3"/>
                      <a:pt x="11" y="2"/>
                      <a:pt x="11" y="2"/>
                    </a:cubicBezTo>
                    <a:cubicBezTo>
                      <a:pt x="10" y="2"/>
                      <a:pt x="9" y="2"/>
                      <a:pt x="9" y="2"/>
                    </a:cubicBezTo>
                    <a:cubicBezTo>
                      <a:pt x="9" y="2"/>
                      <a:pt x="9" y="2"/>
                      <a:pt x="9" y="1"/>
                    </a:cubicBezTo>
                    <a:cubicBezTo>
                      <a:pt x="9" y="0"/>
                      <a:pt x="5" y="1"/>
                      <a:pt x="5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1" y="2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4"/>
                      <a:pt x="0" y="4"/>
                    </a:cubicBezTo>
                    <a:close/>
                  </a:path>
                </a:pathLst>
              </a:custGeom>
              <a:solidFill>
                <a:srgbClr val="F1B15F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54" name="Freeform 86"/>
              <p:cNvSpPr/>
              <p:nvPr/>
            </p:nvSpPr>
            <p:spPr>
              <a:xfrm>
                <a:off x="1666875" y="420688"/>
                <a:ext cx="196850" cy="195263"/>
              </a:xfrm>
              <a:custGeom>
                <a:avLst/>
                <a:gdLst/>
                <a:ahLst/>
                <a:cxnLst>
                  <a:cxn ang="0">
                    <a:pos x="0" y="45061"/>
                  </a:cxn>
                  <a:cxn ang="0">
                    <a:pos x="0" y="45061"/>
                  </a:cxn>
                  <a:cxn ang="0">
                    <a:pos x="0" y="45061"/>
                  </a:cxn>
                  <a:cxn ang="0">
                    <a:pos x="0" y="45061"/>
                  </a:cxn>
                  <a:cxn ang="0">
                    <a:pos x="0" y="60081"/>
                  </a:cxn>
                  <a:cxn ang="0">
                    <a:pos x="15142" y="60081"/>
                  </a:cxn>
                  <a:cxn ang="0">
                    <a:pos x="15142" y="90121"/>
                  </a:cxn>
                  <a:cxn ang="0">
                    <a:pos x="15142" y="90121"/>
                  </a:cxn>
                  <a:cxn ang="0">
                    <a:pos x="60569" y="90121"/>
                  </a:cxn>
                  <a:cxn ang="0">
                    <a:pos x="75712" y="105142"/>
                  </a:cxn>
                  <a:cxn ang="0">
                    <a:pos x="90854" y="135182"/>
                  </a:cxn>
                  <a:cxn ang="0">
                    <a:pos x="121138" y="180243"/>
                  </a:cxn>
                  <a:cxn ang="0">
                    <a:pos x="121138" y="195263"/>
                  </a:cxn>
                  <a:cxn ang="0">
                    <a:pos x="121138" y="195263"/>
                  </a:cxn>
                  <a:cxn ang="0">
                    <a:pos x="136281" y="195263"/>
                  </a:cxn>
                  <a:cxn ang="0">
                    <a:pos x="136281" y="195263"/>
                  </a:cxn>
                  <a:cxn ang="0">
                    <a:pos x="136281" y="195263"/>
                  </a:cxn>
                  <a:cxn ang="0">
                    <a:pos x="136281" y="195263"/>
                  </a:cxn>
                  <a:cxn ang="0">
                    <a:pos x="151423" y="180243"/>
                  </a:cxn>
                  <a:cxn ang="0">
                    <a:pos x="166565" y="165223"/>
                  </a:cxn>
                  <a:cxn ang="0">
                    <a:pos x="166565" y="165223"/>
                  </a:cxn>
                  <a:cxn ang="0">
                    <a:pos x="166565" y="165223"/>
                  </a:cxn>
                  <a:cxn ang="0">
                    <a:pos x="166565" y="165223"/>
                  </a:cxn>
                  <a:cxn ang="0">
                    <a:pos x="166565" y="165223"/>
                  </a:cxn>
                  <a:cxn ang="0">
                    <a:pos x="166565" y="165223"/>
                  </a:cxn>
                  <a:cxn ang="0">
                    <a:pos x="166565" y="165223"/>
                  </a:cxn>
                  <a:cxn ang="0">
                    <a:pos x="166565" y="150202"/>
                  </a:cxn>
                  <a:cxn ang="0">
                    <a:pos x="181708" y="150202"/>
                  </a:cxn>
                  <a:cxn ang="0">
                    <a:pos x="181708" y="150202"/>
                  </a:cxn>
                  <a:cxn ang="0">
                    <a:pos x="181708" y="150202"/>
                  </a:cxn>
                  <a:cxn ang="0">
                    <a:pos x="181708" y="135182"/>
                  </a:cxn>
                  <a:cxn ang="0">
                    <a:pos x="181708" y="135182"/>
                  </a:cxn>
                  <a:cxn ang="0">
                    <a:pos x="181708" y="105142"/>
                  </a:cxn>
                  <a:cxn ang="0">
                    <a:pos x="181708" y="105142"/>
                  </a:cxn>
                  <a:cxn ang="0">
                    <a:pos x="196850" y="105142"/>
                  </a:cxn>
                  <a:cxn ang="0">
                    <a:pos x="196850" y="90121"/>
                  </a:cxn>
                  <a:cxn ang="0">
                    <a:pos x="196850" y="90121"/>
                  </a:cxn>
                  <a:cxn ang="0">
                    <a:pos x="151423" y="90121"/>
                  </a:cxn>
                  <a:cxn ang="0">
                    <a:pos x="136281" y="75101"/>
                  </a:cxn>
                  <a:cxn ang="0">
                    <a:pos x="166565" y="60081"/>
                  </a:cxn>
                  <a:cxn ang="0">
                    <a:pos x="121138" y="60081"/>
                  </a:cxn>
                  <a:cxn ang="0">
                    <a:pos x="105996" y="45061"/>
                  </a:cxn>
                  <a:cxn ang="0">
                    <a:pos x="151423" y="30040"/>
                  </a:cxn>
                  <a:cxn ang="0">
                    <a:pos x="105996" y="30040"/>
                  </a:cxn>
                  <a:cxn ang="0">
                    <a:pos x="90854" y="15020"/>
                  </a:cxn>
                  <a:cxn ang="0">
                    <a:pos x="60569" y="0"/>
                  </a:cxn>
                  <a:cxn ang="0">
                    <a:pos x="60569" y="0"/>
                  </a:cxn>
                  <a:cxn ang="0">
                    <a:pos x="60569" y="0"/>
                  </a:cxn>
                  <a:cxn ang="0">
                    <a:pos x="60569" y="0"/>
                  </a:cxn>
                  <a:cxn ang="0">
                    <a:pos x="60569" y="0"/>
                  </a:cxn>
                  <a:cxn ang="0">
                    <a:pos x="60569" y="0"/>
                  </a:cxn>
                  <a:cxn ang="0">
                    <a:pos x="60569" y="15020"/>
                  </a:cxn>
                  <a:cxn ang="0">
                    <a:pos x="60569" y="15020"/>
                  </a:cxn>
                  <a:cxn ang="0">
                    <a:pos x="60569" y="15020"/>
                  </a:cxn>
                  <a:cxn ang="0">
                    <a:pos x="60569" y="15020"/>
                  </a:cxn>
                  <a:cxn ang="0">
                    <a:pos x="60569" y="15020"/>
                  </a:cxn>
                  <a:cxn ang="0">
                    <a:pos x="60569" y="15020"/>
                  </a:cxn>
                  <a:cxn ang="0">
                    <a:pos x="45427" y="30040"/>
                  </a:cxn>
                  <a:cxn ang="0">
                    <a:pos x="15142" y="30040"/>
                  </a:cxn>
                  <a:cxn ang="0">
                    <a:pos x="15142" y="30040"/>
                  </a:cxn>
                  <a:cxn ang="0">
                    <a:pos x="0" y="30040"/>
                  </a:cxn>
                  <a:cxn ang="0">
                    <a:pos x="0" y="30040"/>
                  </a:cxn>
                  <a:cxn ang="0">
                    <a:pos x="0" y="45061"/>
                  </a:cxn>
                </a:cxnLst>
                <a:rect l="0" t="0" r="0" b="0"/>
                <a:pathLst>
                  <a:path w="13" h="13">
                    <a:moveTo>
                      <a:pt x="0" y="3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5"/>
                      <a:pt x="1" y="5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2" y="6"/>
                      <a:pt x="3" y="7"/>
                      <a:pt x="4" y="6"/>
                    </a:cubicBezTo>
                    <a:cubicBezTo>
                      <a:pt x="5" y="5"/>
                      <a:pt x="5" y="7"/>
                      <a:pt x="5" y="7"/>
                    </a:cubicBezTo>
                    <a:cubicBezTo>
                      <a:pt x="6" y="7"/>
                      <a:pt x="6" y="9"/>
                      <a:pt x="6" y="9"/>
                    </a:cubicBezTo>
                    <a:cubicBezTo>
                      <a:pt x="7" y="9"/>
                      <a:pt x="8" y="11"/>
                      <a:pt x="8" y="12"/>
                    </a:cubicBezTo>
                    <a:cubicBezTo>
                      <a:pt x="8" y="12"/>
                      <a:pt x="8" y="13"/>
                      <a:pt x="8" y="13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8" y="13"/>
                      <a:pt x="8" y="13"/>
                      <a:pt x="9" y="1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9" y="12"/>
                      <a:pt x="9" y="12"/>
                      <a:pt x="10" y="12"/>
                    </a:cubicBezTo>
                    <a:cubicBezTo>
                      <a:pt x="10" y="12"/>
                      <a:pt x="10" y="12"/>
                      <a:pt x="11" y="11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12" y="10"/>
                      <a:pt x="12" y="10"/>
                      <a:pt x="12" y="10"/>
                    </a:cubicBezTo>
                    <a:cubicBezTo>
                      <a:pt x="12" y="10"/>
                      <a:pt x="12" y="10"/>
                      <a:pt x="12" y="10"/>
                    </a:cubicBezTo>
                    <a:cubicBezTo>
                      <a:pt x="12" y="10"/>
                      <a:pt x="12" y="10"/>
                      <a:pt x="12" y="10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2" y="8"/>
                      <a:pt x="12" y="8"/>
                      <a:pt x="12" y="7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2" y="7"/>
                      <a:pt x="13" y="7"/>
                      <a:pt x="13" y="7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2" y="6"/>
                      <a:pt x="10" y="6"/>
                      <a:pt x="10" y="6"/>
                    </a:cubicBezTo>
                    <a:cubicBezTo>
                      <a:pt x="9" y="6"/>
                      <a:pt x="9" y="5"/>
                      <a:pt x="9" y="5"/>
                    </a:cubicBezTo>
                    <a:cubicBezTo>
                      <a:pt x="11" y="4"/>
                      <a:pt x="11" y="4"/>
                      <a:pt x="11" y="4"/>
                    </a:cubicBezTo>
                    <a:cubicBezTo>
                      <a:pt x="11" y="4"/>
                      <a:pt x="9" y="5"/>
                      <a:pt x="8" y="4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9" y="2"/>
                      <a:pt x="8" y="3"/>
                      <a:pt x="7" y="2"/>
                    </a:cubicBezTo>
                    <a:cubicBezTo>
                      <a:pt x="6" y="2"/>
                      <a:pt x="6" y="1"/>
                      <a:pt x="6" y="1"/>
                    </a:cubicBezTo>
                    <a:cubicBezTo>
                      <a:pt x="5" y="1"/>
                      <a:pt x="5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2"/>
                      <a:pt x="4" y="2"/>
                      <a:pt x="3" y="2"/>
                    </a:cubicBezTo>
                    <a:cubicBezTo>
                      <a:pt x="3" y="3"/>
                      <a:pt x="2" y="3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3"/>
                      <a:pt x="0" y="3"/>
                    </a:cubicBezTo>
                    <a:close/>
                  </a:path>
                </a:pathLst>
              </a:custGeom>
              <a:solidFill>
                <a:srgbClr val="E99D5A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55" name="Freeform 87"/>
              <p:cNvSpPr/>
              <p:nvPr/>
            </p:nvSpPr>
            <p:spPr>
              <a:xfrm>
                <a:off x="833437" y="60325"/>
                <a:ext cx="303212" cy="360363"/>
              </a:xfrm>
              <a:custGeom>
                <a:avLst/>
                <a:gdLst/>
                <a:ahLst/>
                <a:cxnLst>
                  <a:cxn ang="0">
                    <a:pos x="242570" y="15015"/>
                  </a:cxn>
                  <a:cxn ang="0">
                    <a:pos x="197088" y="0"/>
                  </a:cxn>
                  <a:cxn ang="0">
                    <a:pos x="227409" y="75076"/>
                  </a:cxn>
                  <a:cxn ang="0">
                    <a:pos x="242570" y="135136"/>
                  </a:cxn>
                  <a:cxn ang="0">
                    <a:pos x="257730" y="165166"/>
                  </a:cxn>
                  <a:cxn ang="0">
                    <a:pos x="242570" y="210212"/>
                  </a:cxn>
                  <a:cxn ang="0">
                    <a:pos x="242570" y="240242"/>
                  </a:cxn>
                  <a:cxn ang="0">
                    <a:pos x="242570" y="285287"/>
                  </a:cxn>
                  <a:cxn ang="0">
                    <a:pos x="197088" y="330333"/>
                  </a:cxn>
                  <a:cxn ang="0">
                    <a:pos x="136445" y="345348"/>
                  </a:cxn>
                  <a:cxn ang="0">
                    <a:pos x="121285" y="315318"/>
                  </a:cxn>
                  <a:cxn ang="0">
                    <a:pos x="75803" y="270272"/>
                  </a:cxn>
                  <a:cxn ang="0">
                    <a:pos x="75803" y="225227"/>
                  </a:cxn>
                  <a:cxn ang="0">
                    <a:pos x="90964" y="195197"/>
                  </a:cxn>
                  <a:cxn ang="0">
                    <a:pos x="90964" y="180182"/>
                  </a:cxn>
                  <a:cxn ang="0">
                    <a:pos x="60642" y="150151"/>
                  </a:cxn>
                  <a:cxn ang="0">
                    <a:pos x="90964" y="120121"/>
                  </a:cxn>
                  <a:cxn ang="0">
                    <a:pos x="106124" y="90091"/>
                  </a:cxn>
                  <a:cxn ang="0">
                    <a:pos x="121285" y="15015"/>
                  </a:cxn>
                  <a:cxn ang="0">
                    <a:pos x="106124" y="0"/>
                  </a:cxn>
                  <a:cxn ang="0">
                    <a:pos x="106124" y="0"/>
                  </a:cxn>
                  <a:cxn ang="0">
                    <a:pos x="30321" y="105106"/>
                  </a:cxn>
                  <a:cxn ang="0">
                    <a:pos x="30321" y="150151"/>
                  </a:cxn>
                  <a:cxn ang="0">
                    <a:pos x="0" y="150151"/>
                  </a:cxn>
                  <a:cxn ang="0">
                    <a:pos x="15161" y="225227"/>
                  </a:cxn>
                  <a:cxn ang="0">
                    <a:pos x="45482" y="225227"/>
                  </a:cxn>
                  <a:cxn ang="0">
                    <a:pos x="60642" y="285287"/>
                  </a:cxn>
                  <a:cxn ang="0">
                    <a:pos x="151606" y="360363"/>
                  </a:cxn>
                  <a:cxn ang="0">
                    <a:pos x="197088" y="345348"/>
                  </a:cxn>
                  <a:cxn ang="0">
                    <a:pos x="242570" y="285287"/>
                  </a:cxn>
                  <a:cxn ang="0">
                    <a:pos x="257730" y="225227"/>
                  </a:cxn>
                  <a:cxn ang="0">
                    <a:pos x="288051" y="210212"/>
                  </a:cxn>
                  <a:cxn ang="0">
                    <a:pos x="288051" y="135136"/>
                  </a:cxn>
                  <a:cxn ang="0">
                    <a:pos x="242570" y="15015"/>
                  </a:cxn>
                </a:cxnLst>
                <a:rect l="0" t="0" r="0" b="0"/>
                <a:pathLst>
                  <a:path w="20" h="24">
                    <a:moveTo>
                      <a:pt x="16" y="1"/>
                    </a:moveTo>
                    <a:cubicBezTo>
                      <a:pt x="15" y="1"/>
                      <a:pt x="14" y="1"/>
                      <a:pt x="13" y="0"/>
                    </a:cubicBezTo>
                    <a:cubicBezTo>
                      <a:pt x="13" y="1"/>
                      <a:pt x="14" y="4"/>
                      <a:pt x="15" y="5"/>
                    </a:cubicBezTo>
                    <a:cubicBezTo>
                      <a:pt x="16" y="6"/>
                      <a:pt x="16" y="9"/>
                      <a:pt x="16" y="9"/>
                    </a:cubicBezTo>
                    <a:cubicBezTo>
                      <a:pt x="16" y="9"/>
                      <a:pt x="17" y="10"/>
                      <a:pt x="17" y="11"/>
                    </a:cubicBezTo>
                    <a:cubicBezTo>
                      <a:pt x="17" y="11"/>
                      <a:pt x="17" y="13"/>
                      <a:pt x="16" y="14"/>
                    </a:cubicBezTo>
                    <a:cubicBezTo>
                      <a:pt x="15" y="16"/>
                      <a:pt x="16" y="16"/>
                      <a:pt x="16" y="16"/>
                    </a:cubicBezTo>
                    <a:cubicBezTo>
                      <a:pt x="16" y="16"/>
                      <a:pt x="16" y="18"/>
                      <a:pt x="16" y="19"/>
                    </a:cubicBezTo>
                    <a:cubicBezTo>
                      <a:pt x="15" y="19"/>
                      <a:pt x="13" y="21"/>
                      <a:pt x="13" y="22"/>
                    </a:cubicBezTo>
                    <a:cubicBezTo>
                      <a:pt x="13" y="22"/>
                      <a:pt x="11" y="23"/>
                      <a:pt x="9" y="23"/>
                    </a:cubicBezTo>
                    <a:cubicBezTo>
                      <a:pt x="8" y="22"/>
                      <a:pt x="8" y="22"/>
                      <a:pt x="8" y="21"/>
                    </a:cubicBezTo>
                    <a:cubicBezTo>
                      <a:pt x="8" y="20"/>
                      <a:pt x="6" y="20"/>
                      <a:pt x="5" y="18"/>
                    </a:cubicBezTo>
                    <a:cubicBezTo>
                      <a:pt x="5" y="17"/>
                      <a:pt x="6" y="16"/>
                      <a:pt x="5" y="15"/>
                    </a:cubicBezTo>
                    <a:cubicBezTo>
                      <a:pt x="5" y="14"/>
                      <a:pt x="6" y="13"/>
                      <a:pt x="6" y="13"/>
                    </a:cubicBezTo>
                    <a:cubicBezTo>
                      <a:pt x="6" y="13"/>
                      <a:pt x="6" y="12"/>
                      <a:pt x="6" y="12"/>
                    </a:cubicBezTo>
                    <a:cubicBezTo>
                      <a:pt x="6" y="12"/>
                      <a:pt x="4" y="11"/>
                      <a:pt x="4" y="10"/>
                    </a:cubicBezTo>
                    <a:cubicBezTo>
                      <a:pt x="4" y="9"/>
                      <a:pt x="7" y="8"/>
                      <a:pt x="6" y="8"/>
                    </a:cubicBezTo>
                    <a:cubicBezTo>
                      <a:pt x="6" y="8"/>
                      <a:pt x="8" y="7"/>
                      <a:pt x="7" y="6"/>
                    </a:cubicBezTo>
                    <a:cubicBezTo>
                      <a:pt x="7" y="5"/>
                      <a:pt x="8" y="1"/>
                      <a:pt x="8" y="1"/>
                    </a:cubicBezTo>
                    <a:cubicBezTo>
                      <a:pt x="8" y="1"/>
                      <a:pt x="8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5" y="1"/>
                      <a:pt x="2" y="6"/>
                      <a:pt x="2" y="7"/>
                    </a:cubicBezTo>
                    <a:cubicBezTo>
                      <a:pt x="2" y="8"/>
                      <a:pt x="2" y="10"/>
                      <a:pt x="2" y="10"/>
                    </a:cubicBezTo>
                    <a:cubicBezTo>
                      <a:pt x="2" y="10"/>
                      <a:pt x="0" y="10"/>
                      <a:pt x="0" y="10"/>
                    </a:cubicBezTo>
                    <a:cubicBezTo>
                      <a:pt x="0" y="10"/>
                      <a:pt x="1" y="14"/>
                      <a:pt x="1" y="15"/>
                    </a:cubicBezTo>
                    <a:cubicBezTo>
                      <a:pt x="2" y="15"/>
                      <a:pt x="2" y="15"/>
                      <a:pt x="3" y="15"/>
                    </a:cubicBezTo>
                    <a:cubicBezTo>
                      <a:pt x="3" y="15"/>
                      <a:pt x="3" y="18"/>
                      <a:pt x="4" y="19"/>
                    </a:cubicBezTo>
                    <a:cubicBezTo>
                      <a:pt x="5" y="20"/>
                      <a:pt x="7" y="24"/>
                      <a:pt x="10" y="24"/>
                    </a:cubicBezTo>
                    <a:cubicBezTo>
                      <a:pt x="11" y="23"/>
                      <a:pt x="13" y="23"/>
                      <a:pt x="13" y="23"/>
                    </a:cubicBezTo>
                    <a:cubicBezTo>
                      <a:pt x="13" y="22"/>
                      <a:pt x="16" y="20"/>
                      <a:pt x="16" y="19"/>
                    </a:cubicBezTo>
                    <a:cubicBezTo>
                      <a:pt x="17" y="19"/>
                      <a:pt x="17" y="15"/>
                      <a:pt x="17" y="15"/>
                    </a:cubicBezTo>
                    <a:cubicBezTo>
                      <a:pt x="17" y="15"/>
                      <a:pt x="18" y="15"/>
                      <a:pt x="19" y="14"/>
                    </a:cubicBezTo>
                    <a:cubicBezTo>
                      <a:pt x="19" y="14"/>
                      <a:pt x="20" y="10"/>
                      <a:pt x="19" y="9"/>
                    </a:cubicBezTo>
                    <a:cubicBezTo>
                      <a:pt x="18" y="8"/>
                      <a:pt x="18" y="2"/>
                      <a:pt x="16" y="1"/>
                    </a:cubicBezTo>
                    <a:close/>
                  </a:path>
                </a:pathLst>
              </a:custGeom>
              <a:solidFill>
                <a:srgbClr val="E99D5A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56" name="Freeform 88"/>
              <p:cNvSpPr/>
              <p:nvPr/>
            </p:nvSpPr>
            <p:spPr>
              <a:xfrm>
                <a:off x="61912" y="420688"/>
                <a:ext cx="104775" cy="149225"/>
              </a:xfrm>
              <a:custGeom>
                <a:avLst/>
                <a:gdLst/>
                <a:ahLst/>
                <a:cxnLst>
                  <a:cxn ang="0">
                    <a:pos x="104775" y="14923"/>
                  </a:cxn>
                  <a:cxn ang="0">
                    <a:pos x="104775" y="44768"/>
                  </a:cxn>
                  <a:cxn ang="0">
                    <a:pos x="14968" y="149225"/>
                  </a:cxn>
                  <a:cxn ang="0">
                    <a:pos x="0" y="134303"/>
                  </a:cxn>
                  <a:cxn ang="0">
                    <a:pos x="0" y="134303"/>
                  </a:cxn>
                  <a:cxn ang="0">
                    <a:pos x="14968" y="104458"/>
                  </a:cxn>
                  <a:cxn ang="0">
                    <a:pos x="29936" y="74613"/>
                  </a:cxn>
                  <a:cxn ang="0">
                    <a:pos x="44904" y="29845"/>
                  </a:cxn>
                  <a:cxn ang="0">
                    <a:pos x="74839" y="14923"/>
                  </a:cxn>
                  <a:cxn ang="0">
                    <a:pos x="104775" y="14923"/>
                  </a:cxn>
                </a:cxnLst>
                <a:rect l="0" t="0" r="0" b="0"/>
                <a:pathLst>
                  <a:path w="7" h="10">
                    <a:moveTo>
                      <a:pt x="7" y="1"/>
                    </a:moveTo>
                    <a:cubicBezTo>
                      <a:pt x="7" y="2"/>
                      <a:pt x="7" y="3"/>
                      <a:pt x="7" y="3"/>
                    </a:cubicBezTo>
                    <a:cubicBezTo>
                      <a:pt x="6" y="6"/>
                      <a:pt x="1" y="10"/>
                      <a:pt x="1" y="10"/>
                    </a:cubicBezTo>
                    <a:cubicBezTo>
                      <a:pt x="1" y="10"/>
                      <a:pt x="1" y="9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1" y="8"/>
                      <a:pt x="1" y="8"/>
                      <a:pt x="1" y="7"/>
                    </a:cubicBezTo>
                    <a:cubicBezTo>
                      <a:pt x="1" y="7"/>
                      <a:pt x="2" y="5"/>
                      <a:pt x="2" y="5"/>
                    </a:cubicBezTo>
                    <a:cubicBezTo>
                      <a:pt x="3" y="5"/>
                      <a:pt x="3" y="3"/>
                      <a:pt x="3" y="2"/>
                    </a:cubicBezTo>
                    <a:cubicBezTo>
                      <a:pt x="4" y="2"/>
                      <a:pt x="4" y="0"/>
                      <a:pt x="5" y="1"/>
                    </a:cubicBezTo>
                    <a:cubicBezTo>
                      <a:pt x="6" y="2"/>
                      <a:pt x="7" y="2"/>
                      <a:pt x="7" y="1"/>
                    </a:cubicBezTo>
                    <a:close/>
                  </a:path>
                </a:pathLst>
              </a:custGeom>
              <a:solidFill>
                <a:srgbClr val="D08147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57" name="Freeform 89"/>
              <p:cNvSpPr/>
              <p:nvPr/>
            </p:nvSpPr>
            <p:spPr>
              <a:xfrm>
                <a:off x="0" y="346075"/>
                <a:ext cx="182562" cy="209550"/>
              </a:xfrm>
              <a:custGeom>
                <a:avLst/>
                <a:gdLst/>
                <a:ahLst/>
                <a:cxnLst>
                  <a:cxn ang="0">
                    <a:pos x="182562" y="44904"/>
                  </a:cxn>
                  <a:cxn ang="0">
                    <a:pos x="182562" y="44904"/>
                  </a:cxn>
                  <a:cxn ang="0">
                    <a:pos x="182562" y="44904"/>
                  </a:cxn>
                  <a:cxn ang="0">
                    <a:pos x="182562" y="59871"/>
                  </a:cxn>
                  <a:cxn ang="0">
                    <a:pos x="182562" y="59871"/>
                  </a:cxn>
                  <a:cxn ang="0">
                    <a:pos x="182562" y="59871"/>
                  </a:cxn>
                  <a:cxn ang="0">
                    <a:pos x="167349" y="89807"/>
                  </a:cxn>
                  <a:cxn ang="0">
                    <a:pos x="167349" y="89807"/>
                  </a:cxn>
                  <a:cxn ang="0">
                    <a:pos x="136922" y="89807"/>
                  </a:cxn>
                  <a:cxn ang="0">
                    <a:pos x="106495" y="104775"/>
                  </a:cxn>
                  <a:cxn ang="0">
                    <a:pos x="91281" y="149679"/>
                  </a:cxn>
                  <a:cxn ang="0">
                    <a:pos x="76068" y="179614"/>
                  </a:cxn>
                  <a:cxn ang="0">
                    <a:pos x="60854" y="209550"/>
                  </a:cxn>
                  <a:cxn ang="0">
                    <a:pos x="60854" y="209550"/>
                  </a:cxn>
                  <a:cxn ang="0">
                    <a:pos x="60854" y="209550"/>
                  </a:cxn>
                  <a:cxn ang="0">
                    <a:pos x="60854" y="194582"/>
                  </a:cxn>
                  <a:cxn ang="0">
                    <a:pos x="60854" y="194582"/>
                  </a:cxn>
                  <a:cxn ang="0">
                    <a:pos x="45641" y="194582"/>
                  </a:cxn>
                  <a:cxn ang="0">
                    <a:pos x="45641" y="194582"/>
                  </a:cxn>
                  <a:cxn ang="0">
                    <a:pos x="30427" y="179614"/>
                  </a:cxn>
                  <a:cxn ang="0">
                    <a:pos x="30427" y="164646"/>
                  </a:cxn>
                  <a:cxn ang="0">
                    <a:pos x="30427" y="164646"/>
                  </a:cxn>
                  <a:cxn ang="0">
                    <a:pos x="30427" y="164646"/>
                  </a:cxn>
                  <a:cxn ang="0">
                    <a:pos x="30427" y="164646"/>
                  </a:cxn>
                  <a:cxn ang="0">
                    <a:pos x="15214" y="164646"/>
                  </a:cxn>
                  <a:cxn ang="0">
                    <a:pos x="15214" y="164646"/>
                  </a:cxn>
                  <a:cxn ang="0">
                    <a:pos x="15214" y="164646"/>
                  </a:cxn>
                  <a:cxn ang="0">
                    <a:pos x="15214" y="149679"/>
                  </a:cxn>
                  <a:cxn ang="0">
                    <a:pos x="15214" y="149679"/>
                  </a:cxn>
                  <a:cxn ang="0">
                    <a:pos x="15214" y="149679"/>
                  </a:cxn>
                  <a:cxn ang="0">
                    <a:pos x="15214" y="134711"/>
                  </a:cxn>
                  <a:cxn ang="0">
                    <a:pos x="15214" y="134711"/>
                  </a:cxn>
                  <a:cxn ang="0">
                    <a:pos x="0" y="119743"/>
                  </a:cxn>
                  <a:cxn ang="0">
                    <a:pos x="0" y="119743"/>
                  </a:cxn>
                  <a:cxn ang="0">
                    <a:pos x="0" y="104775"/>
                  </a:cxn>
                  <a:cxn ang="0">
                    <a:pos x="0" y="104775"/>
                  </a:cxn>
                  <a:cxn ang="0">
                    <a:pos x="0" y="89807"/>
                  </a:cxn>
                  <a:cxn ang="0">
                    <a:pos x="0" y="89807"/>
                  </a:cxn>
                  <a:cxn ang="0">
                    <a:pos x="15214" y="74839"/>
                  </a:cxn>
                  <a:cxn ang="0">
                    <a:pos x="15214" y="59871"/>
                  </a:cxn>
                  <a:cxn ang="0">
                    <a:pos x="30427" y="44904"/>
                  </a:cxn>
                  <a:cxn ang="0">
                    <a:pos x="30427" y="14968"/>
                  </a:cxn>
                  <a:cxn ang="0">
                    <a:pos x="60854" y="14968"/>
                  </a:cxn>
                  <a:cxn ang="0">
                    <a:pos x="60854" y="0"/>
                  </a:cxn>
                  <a:cxn ang="0">
                    <a:pos x="121708" y="0"/>
                  </a:cxn>
                  <a:cxn ang="0">
                    <a:pos x="121708" y="0"/>
                  </a:cxn>
                  <a:cxn ang="0">
                    <a:pos x="136922" y="0"/>
                  </a:cxn>
                  <a:cxn ang="0">
                    <a:pos x="136922" y="14968"/>
                  </a:cxn>
                  <a:cxn ang="0">
                    <a:pos x="136922" y="14968"/>
                  </a:cxn>
                  <a:cxn ang="0">
                    <a:pos x="136922" y="14968"/>
                  </a:cxn>
                  <a:cxn ang="0">
                    <a:pos x="136922" y="14968"/>
                  </a:cxn>
                  <a:cxn ang="0">
                    <a:pos x="136922" y="14968"/>
                  </a:cxn>
                  <a:cxn ang="0">
                    <a:pos x="136922" y="14968"/>
                  </a:cxn>
                  <a:cxn ang="0">
                    <a:pos x="136922" y="14968"/>
                  </a:cxn>
                  <a:cxn ang="0">
                    <a:pos x="136922" y="14968"/>
                  </a:cxn>
                  <a:cxn ang="0">
                    <a:pos x="136922" y="14968"/>
                  </a:cxn>
                  <a:cxn ang="0">
                    <a:pos x="152135" y="14968"/>
                  </a:cxn>
                  <a:cxn ang="0">
                    <a:pos x="182562" y="29936"/>
                  </a:cxn>
                  <a:cxn ang="0">
                    <a:pos x="182562" y="29936"/>
                  </a:cxn>
                  <a:cxn ang="0">
                    <a:pos x="182562" y="29936"/>
                  </a:cxn>
                  <a:cxn ang="0">
                    <a:pos x="182562" y="44904"/>
                  </a:cxn>
                  <a:cxn ang="0">
                    <a:pos x="182562" y="44904"/>
                  </a:cxn>
                </a:cxnLst>
                <a:rect l="0" t="0" r="0" b="0"/>
                <a:pathLst>
                  <a:path w="12" h="14">
                    <a:moveTo>
                      <a:pt x="12" y="3"/>
                    </a:moveTo>
                    <a:cubicBezTo>
                      <a:pt x="12" y="3"/>
                      <a:pt x="12" y="3"/>
                      <a:pt x="12" y="3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2" y="5"/>
                      <a:pt x="12" y="6"/>
                      <a:pt x="11" y="6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1" y="7"/>
                      <a:pt x="10" y="7"/>
                      <a:pt x="9" y="6"/>
                    </a:cubicBezTo>
                    <a:cubicBezTo>
                      <a:pt x="8" y="5"/>
                      <a:pt x="8" y="7"/>
                      <a:pt x="7" y="7"/>
                    </a:cubicBezTo>
                    <a:cubicBezTo>
                      <a:pt x="7" y="8"/>
                      <a:pt x="7" y="10"/>
                      <a:pt x="6" y="10"/>
                    </a:cubicBezTo>
                    <a:cubicBezTo>
                      <a:pt x="6" y="10"/>
                      <a:pt x="5" y="12"/>
                      <a:pt x="5" y="12"/>
                    </a:cubicBezTo>
                    <a:cubicBezTo>
                      <a:pt x="5" y="13"/>
                      <a:pt x="5" y="13"/>
                      <a:pt x="4" y="14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4" y="14"/>
                      <a:pt x="4" y="14"/>
                      <a:pt x="4" y="13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4" y="13"/>
                      <a:pt x="4" y="13"/>
                      <a:pt x="3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3" y="12"/>
                      <a:pt x="3" y="12"/>
                      <a:pt x="2" y="12"/>
                    </a:cubicBezTo>
                    <a:cubicBezTo>
                      <a:pt x="2" y="12"/>
                      <a:pt x="2" y="11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1"/>
                      <a:pt x="1" y="11"/>
                      <a:pt x="1" y="11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11"/>
                      <a:pt x="1" y="10"/>
                      <a:pt x="1" y="10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1" y="10"/>
                      <a:pt x="1" y="10"/>
                      <a:pt x="1" y="9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1" y="8"/>
                      <a:pt x="0" y="8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6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5"/>
                      <a:pt x="1" y="5"/>
                      <a:pt x="1" y="5"/>
                    </a:cubicBezTo>
                    <a:cubicBezTo>
                      <a:pt x="1" y="5"/>
                      <a:pt x="1" y="4"/>
                      <a:pt x="1" y="4"/>
                    </a:cubicBezTo>
                    <a:cubicBezTo>
                      <a:pt x="1" y="4"/>
                      <a:pt x="2" y="3"/>
                      <a:pt x="2" y="3"/>
                    </a:cubicBezTo>
                    <a:cubicBezTo>
                      <a:pt x="2" y="3"/>
                      <a:pt x="2" y="2"/>
                      <a:pt x="2" y="1"/>
                    </a:cubicBezTo>
                    <a:cubicBezTo>
                      <a:pt x="2" y="1"/>
                      <a:pt x="4" y="1"/>
                      <a:pt x="4" y="1"/>
                    </a:cubicBezTo>
                    <a:cubicBezTo>
                      <a:pt x="4" y="1"/>
                      <a:pt x="4" y="1"/>
                      <a:pt x="4" y="0"/>
                    </a:cubicBezTo>
                    <a:cubicBezTo>
                      <a:pt x="4" y="0"/>
                      <a:pt x="7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9" y="0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0" y="1"/>
                      <a:pt x="11" y="2"/>
                      <a:pt x="12" y="2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2" y="2"/>
                      <a:pt x="12" y="3"/>
                      <a:pt x="12" y="3"/>
                    </a:cubicBezTo>
                    <a:cubicBezTo>
                      <a:pt x="12" y="3"/>
                      <a:pt x="12" y="3"/>
                      <a:pt x="12" y="3"/>
                    </a:cubicBezTo>
                    <a:close/>
                  </a:path>
                </a:pathLst>
              </a:custGeom>
              <a:solidFill>
                <a:srgbClr val="F1B15F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58" name="Freeform 90"/>
              <p:cNvSpPr/>
              <p:nvPr/>
            </p:nvSpPr>
            <p:spPr>
              <a:xfrm>
                <a:off x="0" y="346075"/>
                <a:ext cx="182562" cy="209550"/>
              </a:xfrm>
              <a:custGeom>
                <a:avLst/>
                <a:gdLst/>
                <a:ahLst/>
                <a:cxnLst>
                  <a:cxn ang="0">
                    <a:pos x="182562" y="44904"/>
                  </a:cxn>
                  <a:cxn ang="0">
                    <a:pos x="182562" y="44904"/>
                  </a:cxn>
                  <a:cxn ang="0">
                    <a:pos x="182562" y="44904"/>
                  </a:cxn>
                  <a:cxn ang="0">
                    <a:pos x="182562" y="59871"/>
                  </a:cxn>
                  <a:cxn ang="0">
                    <a:pos x="182562" y="59871"/>
                  </a:cxn>
                  <a:cxn ang="0">
                    <a:pos x="182562" y="59871"/>
                  </a:cxn>
                  <a:cxn ang="0">
                    <a:pos x="167349" y="89807"/>
                  </a:cxn>
                  <a:cxn ang="0">
                    <a:pos x="167349" y="89807"/>
                  </a:cxn>
                  <a:cxn ang="0">
                    <a:pos x="136922" y="89807"/>
                  </a:cxn>
                  <a:cxn ang="0">
                    <a:pos x="106495" y="104775"/>
                  </a:cxn>
                  <a:cxn ang="0">
                    <a:pos x="91281" y="149679"/>
                  </a:cxn>
                  <a:cxn ang="0">
                    <a:pos x="76068" y="179614"/>
                  </a:cxn>
                  <a:cxn ang="0">
                    <a:pos x="60854" y="209550"/>
                  </a:cxn>
                  <a:cxn ang="0">
                    <a:pos x="60854" y="209550"/>
                  </a:cxn>
                  <a:cxn ang="0">
                    <a:pos x="60854" y="209550"/>
                  </a:cxn>
                  <a:cxn ang="0">
                    <a:pos x="60854" y="194582"/>
                  </a:cxn>
                  <a:cxn ang="0">
                    <a:pos x="60854" y="194582"/>
                  </a:cxn>
                  <a:cxn ang="0">
                    <a:pos x="45641" y="194582"/>
                  </a:cxn>
                  <a:cxn ang="0">
                    <a:pos x="45641" y="194582"/>
                  </a:cxn>
                  <a:cxn ang="0">
                    <a:pos x="30427" y="179614"/>
                  </a:cxn>
                  <a:cxn ang="0">
                    <a:pos x="30427" y="164646"/>
                  </a:cxn>
                  <a:cxn ang="0">
                    <a:pos x="30427" y="164646"/>
                  </a:cxn>
                  <a:cxn ang="0">
                    <a:pos x="30427" y="164646"/>
                  </a:cxn>
                  <a:cxn ang="0">
                    <a:pos x="30427" y="164646"/>
                  </a:cxn>
                  <a:cxn ang="0">
                    <a:pos x="15214" y="164646"/>
                  </a:cxn>
                  <a:cxn ang="0">
                    <a:pos x="15214" y="164646"/>
                  </a:cxn>
                  <a:cxn ang="0">
                    <a:pos x="15214" y="164646"/>
                  </a:cxn>
                  <a:cxn ang="0">
                    <a:pos x="15214" y="149679"/>
                  </a:cxn>
                  <a:cxn ang="0">
                    <a:pos x="15214" y="149679"/>
                  </a:cxn>
                  <a:cxn ang="0">
                    <a:pos x="15214" y="149679"/>
                  </a:cxn>
                  <a:cxn ang="0">
                    <a:pos x="15214" y="134711"/>
                  </a:cxn>
                  <a:cxn ang="0">
                    <a:pos x="15214" y="134711"/>
                  </a:cxn>
                  <a:cxn ang="0">
                    <a:pos x="0" y="119743"/>
                  </a:cxn>
                  <a:cxn ang="0">
                    <a:pos x="0" y="119743"/>
                  </a:cxn>
                  <a:cxn ang="0">
                    <a:pos x="0" y="104775"/>
                  </a:cxn>
                  <a:cxn ang="0">
                    <a:pos x="0" y="104775"/>
                  </a:cxn>
                  <a:cxn ang="0">
                    <a:pos x="0" y="89807"/>
                  </a:cxn>
                  <a:cxn ang="0">
                    <a:pos x="45641" y="89807"/>
                  </a:cxn>
                  <a:cxn ang="0">
                    <a:pos x="60854" y="89807"/>
                  </a:cxn>
                  <a:cxn ang="0">
                    <a:pos x="30427" y="74839"/>
                  </a:cxn>
                  <a:cxn ang="0">
                    <a:pos x="76068" y="74839"/>
                  </a:cxn>
                  <a:cxn ang="0">
                    <a:pos x="91281" y="59871"/>
                  </a:cxn>
                  <a:cxn ang="0">
                    <a:pos x="45641" y="44904"/>
                  </a:cxn>
                  <a:cxn ang="0">
                    <a:pos x="91281" y="44904"/>
                  </a:cxn>
                  <a:cxn ang="0">
                    <a:pos x="106495" y="14968"/>
                  </a:cxn>
                  <a:cxn ang="0">
                    <a:pos x="121708" y="0"/>
                  </a:cxn>
                  <a:cxn ang="0">
                    <a:pos x="136922" y="0"/>
                  </a:cxn>
                  <a:cxn ang="0">
                    <a:pos x="136922" y="14968"/>
                  </a:cxn>
                  <a:cxn ang="0">
                    <a:pos x="136922" y="14968"/>
                  </a:cxn>
                  <a:cxn ang="0">
                    <a:pos x="136922" y="14968"/>
                  </a:cxn>
                  <a:cxn ang="0">
                    <a:pos x="136922" y="14968"/>
                  </a:cxn>
                  <a:cxn ang="0">
                    <a:pos x="136922" y="14968"/>
                  </a:cxn>
                  <a:cxn ang="0">
                    <a:pos x="136922" y="14968"/>
                  </a:cxn>
                  <a:cxn ang="0">
                    <a:pos x="136922" y="14968"/>
                  </a:cxn>
                  <a:cxn ang="0">
                    <a:pos x="136922" y="14968"/>
                  </a:cxn>
                  <a:cxn ang="0">
                    <a:pos x="136922" y="14968"/>
                  </a:cxn>
                  <a:cxn ang="0">
                    <a:pos x="136922" y="14968"/>
                  </a:cxn>
                  <a:cxn ang="0">
                    <a:pos x="136922" y="44904"/>
                  </a:cxn>
                  <a:cxn ang="0">
                    <a:pos x="182562" y="29936"/>
                  </a:cxn>
                  <a:cxn ang="0">
                    <a:pos x="182562" y="29936"/>
                  </a:cxn>
                  <a:cxn ang="0">
                    <a:pos x="182562" y="29936"/>
                  </a:cxn>
                  <a:cxn ang="0">
                    <a:pos x="182562" y="44904"/>
                  </a:cxn>
                  <a:cxn ang="0">
                    <a:pos x="182562" y="44904"/>
                  </a:cxn>
                </a:cxnLst>
                <a:rect l="0" t="0" r="0" b="0"/>
                <a:pathLst>
                  <a:path w="12" h="14">
                    <a:moveTo>
                      <a:pt x="12" y="3"/>
                    </a:moveTo>
                    <a:cubicBezTo>
                      <a:pt x="12" y="3"/>
                      <a:pt x="12" y="3"/>
                      <a:pt x="12" y="3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2" y="5"/>
                      <a:pt x="12" y="6"/>
                      <a:pt x="11" y="6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1" y="7"/>
                      <a:pt x="10" y="7"/>
                      <a:pt x="9" y="6"/>
                    </a:cubicBezTo>
                    <a:cubicBezTo>
                      <a:pt x="8" y="5"/>
                      <a:pt x="8" y="7"/>
                      <a:pt x="7" y="7"/>
                    </a:cubicBezTo>
                    <a:cubicBezTo>
                      <a:pt x="7" y="8"/>
                      <a:pt x="7" y="10"/>
                      <a:pt x="6" y="10"/>
                    </a:cubicBezTo>
                    <a:cubicBezTo>
                      <a:pt x="6" y="10"/>
                      <a:pt x="5" y="12"/>
                      <a:pt x="5" y="12"/>
                    </a:cubicBezTo>
                    <a:cubicBezTo>
                      <a:pt x="5" y="13"/>
                      <a:pt x="5" y="13"/>
                      <a:pt x="4" y="14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4" y="14"/>
                      <a:pt x="4" y="14"/>
                      <a:pt x="4" y="13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4" y="13"/>
                      <a:pt x="4" y="13"/>
                      <a:pt x="3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3" y="12"/>
                      <a:pt x="3" y="12"/>
                      <a:pt x="2" y="12"/>
                    </a:cubicBezTo>
                    <a:cubicBezTo>
                      <a:pt x="2" y="12"/>
                      <a:pt x="2" y="11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1"/>
                      <a:pt x="1" y="11"/>
                      <a:pt x="1" y="11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11"/>
                      <a:pt x="1" y="10"/>
                      <a:pt x="1" y="10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1" y="10"/>
                      <a:pt x="1" y="10"/>
                      <a:pt x="1" y="9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1" y="8"/>
                      <a:pt x="0" y="8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6"/>
                      <a:pt x="0" y="6"/>
                    </a:cubicBezTo>
                    <a:cubicBezTo>
                      <a:pt x="1" y="6"/>
                      <a:pt x="3" y="6"/>
                      <a:pt x="3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4" y="5"/>
                      <a:pt x="5" y="5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5" y="3"/>
                      <a:pt x="6" y="3"/>
                    </a:cubicBezTo>
                    <a:cubicBezTo>
                      <a:pt x="7" y="2"/>
                      <a:pt x="6" y="1"/>
                      <a:pt x="7" y="1"/>
                    </a:cubicBezTo>
                    <a:cubicBezTo>
                      <a:pt x="8" y="1"/>
                      <a:pt x="8" y="1"/>
                      <a:pt x="8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9" y="0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2"/>
                      <a:pt x="9" y="2"/>
                      <a:pt x="9" y="3"/>
                    </a:cubicBezTo>
                    <a:cubicBezTo>
                      <a:pt x="10" y="3"/>
                      <a:pt x="11" y="3"/>
                      <a:pt x="12" y="2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2" y="2"/>
                      <a:pt x="12" y="3"/>
                      <a:pt x="12" y="3"/>
                    </a:cubicBezTo>
                    <a:cubicBezTo>
                      <a:pt x="12" y="3"/>
                      <a:pt x="12" y="3"/>
                      <a:pt x="12" y="3"/>
                    </a:cubicBezTo>
                    <a:close/>
                  </a:path>
                </a:pathLst>
              </a:custGeom>
              <a:solidFill>
                <a:srgbClr val="E99D5A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59" name="Freeform 91"/>
              <p:cNvSpPr/>
              <p:nvPr/>
            </p:nvSpPr>
            <p:spPr>
              <a:xfrm>
                <a:off x="0" y="404813"/>
                <a:ext cx="879475" cy="1141413"/>
              </a:xfrm>
              <a:custGeom>
                <a:avLst/>
                <a:gdLst/>
                <a:ahLst/>
                <a:cxnLst>
                  <a:cxn ang="0">
                    <a:pos x="530718" y="1141413"/>
                  </a:cxn>
                  <a:cxn ang="0">
                    <a:pos x="773331" y="705874"/>
                  </a:cxn>
                  <a:cxn ang="0">
                    <a:pos x="879475" y="0"/>
                  </a:cxn>
                  <a:cxn ang="0">
                    <a:pos x="788495" y="45056"/>
                  </a:cxn>
                  <a:cxn ang="0">
                    <a:pos x="636861" y="60074"/>
                  </a:cxn>
                  <a:cxn ang="0">
                    <a:pos x="500391" y="180223"/>
                  </a:cxn>
                  <a:cxn ang="0">
                    <a:pos x="318431" y="240297"/>
                  </a:cxn>
                  <a:cxn ang="0">
                    <a:pos x="166797" y="60074"/>
                  </a:cxn>
                  <a:cxn ang="0">
                    <a:pos x="45490" y="165205"/>
                  </a:cxn>
                  <a:cxn ang="0">
                    <a:pos x="45490" y="120149"/>
                  </a:cxn>
                  <a:cxn ang="0">
                    <a:pos x="15163" y="180223"/>
                  </a:cxn>
                  <a:cxn ang="0">
                    <a:pos x="257777" y="420521"/>
                  </a:cxn>
                  <a:cxn ang="0">
                    <a:pos x="621698" y="345428"/>
                  </a:cxn>
                  <a:cxn ang="0">
                    <a:pos x="591371" y="720892"/>
                  </a:cxn>
                  <a:cxn ang="0">
                    <a:pos x="530718" y="1141413"/>
                  </a:cxn>
                </a:cxnLst>
                <a:rect l="0" t="0" r="0" b="0"/>
                <a:pathLst>
                  <a:path w="58" h="76">
                    <a:moveTo>
                      <a:pt x="35" y="76"/>
                    </a:moveTo>
                    <a:cubicBezTo>
                      <a:pt x="35" y="76"/>
                      <a:pt x="50" y="58"/>
                      <a:pt x="51" y="47"/>
                    </a:cubicBezTo>
                    <a:cubicBezTo>
                      <a:pt x="53" y="37"/>
                      <a:pt x="56" y="4"/>
                      <a:pt x="58" y="0"/>
                    </a:cubicBezTo>
                    <a:cubicBezTo>
                      <a:pt x="52" y="3"/>
                      <a:pt x="52" y="3"/>
                      <a:pt x="52" y="3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42" y="4"/>
                      <a:pt x="34" y="12"/>
                      <a:pt x="33" y="12"/>
                    </a:cubicBezTo>
                    <a:cubicBezTo>
                      <a:pt x="32" y="13"/>
                      <a:pt x="21" y="16"/>
                      <a:pt x="21" y="16"/>
                    </a:cubicBezTo>
                    <a:cubicBezTo>
                      <a:pt x="21" y="16"/>
                      <a:pt x="14" y="14"/>
                      <a:pt x="11" y="4"/>
                    </a:cubicBezTo>
                    <a:cubicBezTo>
                      <a:pt x="11" y="4"/>
                      <a:pt x="5" y="13"/>
                      <a:pt x="3" y="11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3" y="8"/>
                      <a:pt x="0" y="11"/>
                      <a:pt x="1" y="12"/>
                    </a:cubicBezTo>
                    <a:cubicBezTo>
                      <a:pt x="1" y="12"/>
                      <a:pt x="14" y="29"/>
                      <a:pt x="17" y="28"/>
                    </a:cubicBezTo>
                    <a:cubicBezTo>
                      <a:pt x="19" y="28"/>
                      <a:pt x="33" y="29"/>
                      <a:pt x="41" y="23"/>
                    </a:cubicBezTo>
                    <a:cubicBezTo>
                      <a:pt x="41" y="23"/>
                      <a:pt x="40" y="43"/>
                      <a:pt x="39" y="48"/>
                    </a:cubicBezTo>
                    <a:cubicBezTo>
                      <a:pt x="38" y="54"/>
                      <a:pt x="33" y="71"/>
                      <a:pt x="35" y="76"/>
                    </a:cubicBezTo>
                    <a:close/>
                  </a:path>
                </a:pathLst>
              </a:custGeom>
              <a:solidFill>
                <a:srgbClr val="121212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60" name="Freeform 92"/>
              <p:cNvSpPr/>
              <p:nvPr/>
            </p:nvSpPr>
            <p:spPr>
              <a:xfrm>
                <a:off x="1076325" y="404813"/>
                <a:ext cx="787400" cy="112553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36281" y="555265"/>
                  </a:cxn>
                  <a:cxn ang="0">
                    <a:pos x="302846" y="1095524"/>
                  </a:cxn>
                  <a:cxn ang="0">
                    <a:pos x="348273" y="1125538"/>
                  </a:cxn>
                  <a:cxn ang="0">
                    <a:pos x="302846" y="690330"/>
                  </a:cxn>
                  <a:cxn ang="0">
                    <a:pos x="287704" y="360172"/>
                  </a:cxn>
                  <a:cxn ang="0">
                    <a:pos x="287704" y="345165"/>
                  </a:cxn>
                  <a:cxn ang="0">
                    <a:pos x="590550" y="405194"/>
                  </a:cxn>
                  <a:cxn ang="0">
                    <a:pos x="787400" y="240115"/>
                  </a:cxn>
                  <a:cxn ang="0">
                    <a:pos x="757115" y="180086"/>
                  </a:cxn>
                  <a:cxn ang="0">
                    <a:pos x="741973" y="255122"/>
                  </a:cxn>
                  <a:cxn ang="0">
                    <a:pos x="620835" y="135065"/>
                  </a:cxn>
                  <a:cxn ang="0">
                    <a:pos x="529981" y="225108"/>
                  </a:cxn>
                  <a:cxn ang="0">
                    <a:pos x="423985" y="180086"/>
                  </a:cxn>
                  <a:cxn ang="0">
                    <a:pos x="363415" y="165079"/>
                  </a:cxn>
                  <a:cxn ang="0">
                    <a:pos x="272562" y="90043"/>
                  </a:cxn>
                  <a:cxn ang="0">
                    <a:pos x="287704" y="90043"/>
                  </a:cxn>
                  <a:cxn ang="0">
                    <a:pos x="242277" y="60029"/>
                  </a:cxn>
                  <a:cxn ang="0">
                    <a:pos x="121138" y="45022"/>
                  </a:cxn>
                  <a:cxn ang="0">
                    <a:pos x="60569" y="30014"/>
                  </a:cxn>
                  <a:cxn ang="0">
                    <a:pos x="0" y="0"/>
                  </a:cxn>
                </a:cxnLst>
                <a:rect l="0" t="0" r="0" b="0"/>
                <a:pathLst>
                  <a:path w="52" h="75">
                    <a:moveTo>
                      <a:pt x="0" y="0"/>
                    </a:moveTo>
                    <a:cubicBezTo>
                      <a:pt x="0" y="0"/>
                      <a:pt x="7" y="33"/>
                      <a:pt x="9" y="37"/>
                    </a:cubicBezTo>
                    <a:cubicBezTo>
                      <a:pt x="11" y="41"/>
                      <a:pt x="20" y="71"/>
                      <a:pt x="20" y="73"/>
                    </a:cubicBezTo>
                    <a:cubicBezTo>
                      <a:pt x="20" y="73"/>
                      <a:pt x="22" y="75"/>
                      <a:pt x="23" y="75"/>
                    </a:cubicBezTo>
                    <a:cubicBezTo>
                      <a:pt x="23" y="75"/>
                      <a:pt x="20" y="50"/>
                      <a:pt x="20" y="46"/>
                    </a:cubicBezTo>
                    <a:cubicBezTo>
                      <a:pt x="20" y="43"/>
                      <a:pt x="17" y="28"/>
                      <a:pt x="19" y="24"/>
                    </a:cubicBezTo>
                    <a:cubicBezTo>
                      <a:pt x="20" y="21"/>
                      <a:pt x="19" y="23"/>
                      <a:pt x="19" y="23"/>
                    </a:cubicBezTo>
                    <a:cubicBezTo>
                      <a:pt x="19" y="23"/>
                      <a:pt x="31" y="30"/>
                      <a:pt x="39" y="27"/>
                    </a:cubicBezTo>
                    <a:cubicBezTo>
                      <a:pt x="47" y="24"/>
                      <a:pt x="52" y="16"/>
                      <a:pt x="52" y="16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2"/>
                      <a:pt x="51" y="17"/>
                      <a:pt x="49" y="17"/>
                    </a:cubicBezTo>
                    <a:cubicBezTo>
                      <a:pt x="49" y="17"/>
                      <a:pt x="42" y="9"/>
                      <a:pt x="41" y="9"/>
                    </a:cubicBezTo>
                    <a:cubicBezTo>
                      <a:pt x="41" y="9"/>
                      <a:pt x="36" y="14"/>
                      <a:pt x="35" y="15"/>
                    </a:cubicBezTo>
                    <a:cubicBezTo>
                      <a:pt x="35" y="15"/>
                      <a:pt x="30" y="12"/>
                      <a:pt x="28" y="12"/>
                    </a:cubicBezTo>
                    <a:cubicBezTo>
                      <a:pt x="28" y="12"/>
                      <a:pt x="25" y="10"/>
                      <a:pt x="24" y="11"/>
                    </a:cubicBezTo>
                    <a:cubicBezTo>
                      <a:pt x="24" y="11"/>
                      <a:pt x="19" y="6"/>
                      <a:pt x="18" y="6"/>
                    </a:cubicBezTo>
                    <a:cubicBezTo>
                      <a:pt x="16" y="6"/>
                      <a:pt x="19" y="6"/>
                      <a:pt x="19" y="6"/>
                    </a:cubicBezTo>
                    <a:cubicBezTo>
                      <a:pt x="19" y="6"/>
                      <a:pt x="18" y="6"/>
                      <a:pt x="16" y="4"/>
                    </a:cubicBezTo>
                    <a:cubicBezTo>
                      <a:pt x="14" y="3"/>
                      <a:pt x="9" y="4"/>
                      <a:pt x="8" y="3"/>
                    </a:cubicBezTo>
                    <a:cubicBezTo>
                      <a:pt x="7" y="3"/>
                      <a:pt x="4" y="2"/>
                      <a:pt x="4" y="2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21212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61" name="Freeform 93"/>
              <p:cNvSpPr/>
              <p:nvPr/>
            </p:nvSpPr>
            <p:spPr>
              <a:xfrm>
                <a:off x="1166812" y="509588"/>
                <a:ext cx="696912" cy="1020763"/>
              </a:xfrm>
              <a:custGeom>
                <a:avLst/>
                <a:gdLst/>
                <a:ahLst/>
                <a:cxnLst>
                  <a:cxn ang="0">
                    <a:pos x="651461" y="150112"/>
                  </a:cxn>
                  <a:cxn ang="0">
                    <a:pos x="575710" y="60045"/>
                  </a:cxn>
                  <a:cxn ang="0">
                    <a:pos x="469658" y="195146"/>
                  </a:cxn>
                  <a:cxn ang="0">
                    <a:pos x="333306" y="240180"/>
                  </a:cxn>
                  <a:cxn ang="0">
                    <a:pos x="393907" y="180135"/>
                  </a:cxn>
                  <a:cxn ang="0">
                    <a:pos x="303005" y="180135"/>
                  </a:cxn>
                  <a:cxn ang="0">
                    <a:pos x="212104" y="165123"/>
                  </a:cxn>
                  <a:cxn ang="0">
                    <a:pos x="181803" y="90067"/>
                  </a:cxn>
                  <a:cxn ang="0">
                    <a:pos x="136352" y="0"/>
                  </a:cxn>
                  <a:cxn ang="0">
                    <a:pos x="166653" y="135101"/>
                  </a:cxn>
                  <a:cxn ang="0">
                    <a:pos x="136352" y="60045"/>
                  </a:cxn>
                  <a:cxn ang="0">
                    <a:pos x="136352" y="255191"/>
                  </a:cxn>
                  <a:cxn ang="0">
                    <a:pos x="121202" y="510382"/>
                  </a:cxn>
                  <a:cxn ang="0">
                    <a:pos x="45451" y="315236"/>
                  </a:cxn>
                  <a:cxn ang="0">
                    <a:pos x="45451" y="15011"/>
                  </a:cxn>
                  <a:cxn ang="0">
                    <a:pos x="0" y="330247"/>
                  </a:cxn>
                  <a:cxn ang="0">
                    <a:pos x="45451" y="450337"/>
                  </a:cxn>
                  <a:cxn ang="0">
                    <a:pos x="212104" y="990741"/>
                  </a:cxn>
                  <a:cxn ang="0">
                    <a:pos x="257554" y="1020763"/>
                  </a:cxn>
                  <a:cxn ang="0">
                    <a:pos x="212104" y="585438"/>
                  </a:cxn>
                  <a:cxn ang="0">
                    <a:pos x="196953" y="255191"/>
                  </a:cxn>
                  <a:cxn ang="0">
                    <a:pos x="196953" y="240180"/>
                  </a:cxn>
                  <a:cxn ang="0">
                    <a:pos x="499959" y="300224"/>
                  </a:cxn>
                  <a:cxn ang="0">
                    <a:pos x="696912" y="135101"/>
                  </a:cxn>
                  <a:cxn ang="0">
                    <a:pos x="666611" y="75056"/>
                  </a:cxn>
                  <a:cxn ang="0">
                    <a:pos x="651461" y="150112"/>
                  </a:cxn>
                </a:cxnLst>
                <a:rect l="0" t="0" r="0" b="0"/>
                <a:pathLst>
                  <a:path w="46" h="68">
                    <a:moveTo>
                      <a:pt x="43" y="10"/>
                    </a:moveTo>
                    <a:cubicBezTo>
                      <a:pt x="43" y="10"/>
                      <a:pt x="40" y="6"/>
                      <a:pt x="38" y="4"/>
                    </a:cubicBezTo>
                    <a:cubicBezTo>
                      <a:pt x="35" y="7"/>
                      <a:pt x="33" y="12"/>
                      <a:pt x="31" y="13"/>
                    </a:cubicBezTo>
                    <a:cubicBezTo>
                      <a:pt x="28" y="15"/>
                      <a:pt x="25" y="15"/>
                      <a:pt x="22" y="16"/>
                    </a:cubicBezTo>
                    <a:cubicBezTo>
                      <a:pt x="20" y="16"/>
                      <a:pt x="25" y="14"/>
                      <a:pt x="26" y="12"/>
                    </a:cubicBezTo>
                    <a:cubicBezTo>
                      <a:pt x="26" y="12"/>
                      <a:pt x="22" y="13"/>
                      <a:pt x="20" y="12"/>
                    </a:cubicBezTo>
                    <a:cubicBezTo>
                      <a:pt x="18" y="11"/>
                      <a:pt x="15" y="10"/>
                      <a:pt x="14" y="11"/>
                    </a:cubicBezTo>
                    <a:cubicBezTo>
                      <a:pt x="14" y="11"/>
                      <a:pt x="13" y="7"/>
                      <a:pt x="12" y="6"/>
                    </a:cubicBezTo>
                    <a:cubicBezTo>
                      <a:pt x="11" y="4"/>
                      <a:pt x="9" y="0"/>
                      <a:pt x="9" y="0"/>
                    </a:cubicBezTo>
                    <a:cubicBezTo>
                      <a:pt x="9" y="0"/>
                      <a:pt x="13" y="7"/>
                      <a:pt x="11" y="9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9" y="4"/>
                      <a:pt x="7" y="14"/>
                      <a:pt x="9" y="17"/>
                    </a:cubicBezTo>
                    <a:cubicBezTo>
                      <a:pt x="10" y="21"/>
                      <a:pt x="10" y="33"/>
                      <a:pt x="8" y="34"/>
                    </a:cubicBezTo>
                    <a:cubicBezTo>
                      <a:pt x="8" y="34"/>
                      <a:pt x="4" y="24"/>
                      <a:pt x="3" y="21"/>
                    </a:cubicBezTo>
                    <a:cubicBezTo>
                      <a:pt x="3" y="21"/>
                      <a:pt x="3" y="3"/>
                      <a:pt x="3" y="1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1" y="26"/>
                      <a:pt x="2" y="29"/>
                      <a:pt x="3" y="30"/>
                    </a:cubicBezTo>
                    <a:cubicBezTo>
                      <a:pt x="5" y="34"/>
                      <a:pt x="14" y="64"/>
                      <a:pt x="14" y="66"/>
                    </a:cubicBezTo>
                    <a:cubicBezTo>
                      <a:pt x="14" y="66"/>
                      <a:pt x="16" y="68"/>
                      <a:pt x="17" y="68"/>
                    </a:cubicBezTo>
                    <a:cubicBezTo>
                      <a:pt x="17" y="68"/>
                      <a:pt x="14" y="43"/>
                      <a:pt x="14" y="39"/>
                    </a:cubicBezTo>
                    <a:cubicBezTo>
                      <a:pt x="14" y="36"/>
                      <a:pt x="11" y="21"/>
                      <a:pt x="13" y="17"/>
                    </a:cubicBezTo>
                    <a:cubicBezTo>
                      <a:pt x="13" y="17"/>
                      <a:pt x="13" y="16"/>
                      <a:pt x="13" y="16"/>
                    </a:cubicBezTo>
                    <a:cubicBezTo>
                      <a:pt x="15" y="17"/>
                      <a:pt x="26" y="22"/>
                      <a:pt x="33" y="20"/>
                    </a:cubicBezTo>
                    <a:cubicBezTo>
                      <a:pt x="41" y="17"/>
                      <a:pt x="46" y="9"/>
                      <a:pt x="46" y="9"/>
                    </a:cubicBezTo>
                    <a:cubicBezTo>
                      <a:pt x="44" y="5"/>
                      <a:pt x="44" y="5"/>
                      <a:pt x="44" y="5"/>
                    </a:cubicBezTo>
                    <a:cubicBezTo>
                      <a:pt x="44" y="5"/>
                      <a:pt x="45" y="10"/>
                      <a:pt x="43" y="10"/>
                    </a:cubicBezTo>
                    <a:close/>
                  </a:path>
                </a:pathLst>
              </a:custGeom>
              <a:solidFill>
                <a:srgbClr val="000000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62" name="Freeform 94"/>
              <p:cNvSpPr/>
              <p:nvPr/>
            </p:nvSpPr>
            <p:spPr>
              <a:xfrm>
                <a:off x="696912" y="525463"/>
                <a:ext cx="152400" cy="495300"/>
              </a:xfrm>
              <a:custGeom>
                <a:avLst/>
                <a:gdLst/>
                <a:ahLst/>
                <a:cxnLst>
                  <a:cxn ang="0">
                    <a:pos x="106680" y="360218"/>
                  </a:cxn>
                  <a:cxn ang="0">
                    <a:pos x="152400" y="60036"/>
                  </a:cxn>
                  <a:cxn ang="0">
                    <a:pos x="91440" y="180109"/>
                  </a:cxn>
                  <a:cxn ang="0">
                    <a:pos x="76200" y="0"/>
                  </a:cxn>
                  <a:cxn ang="0">
                    <a:pos x="60960" y="180109"/>
                  </a:cxn>
                  <a:cxn ang="0">
                    <a:pos x="30480" y="495300"/>
                  </a:cxn>
                  <a:cxn ang="0">
                    <a:pos x="76200" y="240145"/>
                  </a:cxn>
                  <a:cxn ang="0">
                    <a:pos x="106680" y="360218"/>
                  </a:cxn>
                </a:cxnLst>
                <a:rect l="0" t="0" r="0" b="0"/>
                <a:pathLst>
                  <a:path w="10" h="33">
                    <a:moveTo>
                      <a:pt x="7" y="24"/>
                    </a:moveTo>
                    <a:cubicBezTo>
                      <a:pt x="8" y="18"/>
                      <a:pt x="9" y="10"/>
                      <a:pt x="10" y="4"/>
                    </a:cubicBezTo>
                    <a:cubicBezTo>
                      <a:pt x="7" y="7"/>
                      <a:pt x="6" y="12"/>
                      <a:pt x="6" y="12"/>
                    </a:cubicBezTo>
                    <a:cubicBezTo>
                      <a:pt x="4" y="9"/>
                      <a:pt x="5" y="0"/>
                      <a:pt x="5" y="0"/>
                    </a:cubicBezTo>
                    <a:cubicBezTo>
                      <a:pt x="4" y="2"/>
                      <a:pt x="4" y="12"/>
                      <a:pt x="4" y="12"/>
                    </a:cubicBezTo>
                    <a:cubicBezTo>
                      <a:pt x="0" y="16"/>
                      <a:pt x="2" y="33"/>
                      <a:pt x="2" y="33"/>
                    </a:cubicBezTo>
                    <a:cubicBezTo>
                      <a:pt x="1" y="27"/>
                      <a:pt x="5" y="16"/>
                      <a:pt x="5" y="16"/>
                    </a:cubicBezTo>
                    <a:cubicBezTo>
                      <a:pt x="5" y="19"/>
                      <a:pt x="6" y="22"/>
                      <a:pt x="7" y="24"/>
                    </a:cubicBezTo>
                    <a:close/>
                  </a:path>
                </a:pathLst>
              </a:custGeom>
              <a:solidFill>
                <a:srgbClr val="000000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63" name="Freeform 95"/>
              <p:cNvSpPr/>
              <p:nvPr/>
            </p:nvSpPr>
            <p:spPr>
              <a:xfrm>
                <a:off x="0" y="495300"/>
                <a:ext cx="636587" cy="344488"/>
              </a:xfrm>
              <a:custGeom>
                <a:avLst/>
                <a:gdLst/>
                <a:ahLst/>
                <a:cxnLst>
                  <a:cxn ang="0">
                    <a:pos x="636587" y="0"/>
                  </a:cxn>
                  <a:cxn ang="0">
                    <a:pos x="591117" y="119822"/>
                  </a:cxn>
                  <a:cxn ang="0">
                    <a:pos x="515332" y="89866"/>
                  </a:cxn>
                  <a:cxn ang="0">
                    <a:pos x="515332" y="89866"/>
                  </a:cxn>
                  <a:cxn ang="0">
                    <a:pos x="560803" y="134800"/>
                  </a:cxn>
                  <a:cxn ang="0">
                    <a:pos x="485019" y="209688"/>
                  </a:cxn>
                  <a:cxn ang="0">
                    <a:pos x="378921" y="164755"/>
                  </a:cxn>
                  <a:cxn ang="0">
                    <a:pos x="409235" y="239644"/>
                  </a:cxn>
                  <a:cxn ang="0">
                    <a:pos x="257666" y="119822"/>
                  </a:cxn>
                  <a:cxn ang="0">
                    <a:pos x="242509" y="104844"/>
                  </a:cxn>
                  <a:cxn ang="0">
                    <a:pos x="242509" y="104844"/>
                  </a:cxn>
                  <a:cxn ang="0">
                    <a:pos x="318294" y="269599"/>
                  </a:cxn>
                  <a:cxn ang="0">
                    <a:pos x="257666" y="179733"/>
                  </a:cxn>
                  <a:cxn ang="0">
                    <a:pos x="227353" y="209688"/>
                  </a:cxn>
                  <a:cxn ang="0">
                    <a:pos x="136412" y="14978"/>
                  </a:cxn>
                  <a:cxn ang="0">
                    <a:pos x="30314" y="74889"/>
                  </a:cxn>
                  <a:cxn ang="0">
                    <a:pos x="45471" y="29955"/>
                  </a:cxn>
                  <a:cxn ang="0">
                    <a:pos x="15157" y="89866"/>
                  </a:cxn>
                  <a:cxn ang="0">
                    <a:pos x="257666" y="329510"/>
                  </a:cxn>
                  <a:cxn ang="0">
                    <a:pos x="621430" y="254622"/>
                  </a:cxn>
                  <a:cxn ang="0">
                    <a:pos x="636587" y="0"/>
                  </a:cxn>
                </a:cxnLst>
                <a:rect l="0" t="0" r="0" b="0"/>
                <a:pathLst>
                  <a:path w="42" h="23">
                    <a:moveTo>
                      <a:pt x="42" y="0"/>
                    </a:moveTo>
                    <a:cubicBezTo>
                      <a:pt x="41" y="2"/>
                      <a:pt x="39" y="8"/>
                      <a:pt x="39" y="8"/>
                    </a:cubicBezTo>
                    <a:cubicBezTo>
                      <a:pt x="37" y="8"/>
                      <a:pt x="34" y="6"/>
                      <a:pt x="34" y="6"/>
                    </a:cubicBezTo>
                    <a:cubicBezTo>
                      <a:pt x="34" y="6"/>
                      <a:pt x="34" y="6"/>
                      <a:pt x="34" y="6"/>
                    </a:cubicBezTo>
                    <a:cubicBezTo>
                      <a:pt x="37" y="9"/>
                      <a:pt x="37" y="9"/>
                      <a:pt x="37" y="9"/>
                    </a:cubicBezTo>
                    <a:cubicBezTo>
                      <a:pt x="35" y="10"/>
                      <a:pt x="37" y="13"/>
                      <a:pt x="32" y="14"/>
                    </a:cubicBezTo>
                    <a:cubicBezTo>
                      <a:pt x="27" y="15"/>
                      <a:pt x="25" y="11"/>
                      <a:pt x="25" y="11"/>
                    </a:cubicBezTo>
                    <a:cubicBezTo>
                      <a:pt x="27" y="16"/>
                      <a:pt x="27" y="16"/>
                      <a:pt x="27" y="16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22" y="14"/>
                      <a:pt x="21" y="18"/>
                      <a:pt x="21" y="18"/>
                    </a:cubicBezTo>
                    <a:cubicBezTo>
                      <a:pt x="21" y="16"/>
                      <a:pt x="17" y="12"/>
                      <a:pt x="17" y="12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3" y="13"/>
                      <a:pt x="10" y="6"/>
                      <a:pt x="9" y="1"/>
                    </a:cubicBezTo>
                    <a:cubicBezTo>
                      <a:pt x="7" y="3"/>
                      <a:pt x="4" y="7"/>
                      <a:pt x="2" y="5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0" y="5"/>
                      <a:pt x="1" y="6"/>
                    </a:cubicBezTo>
                    <a:cubicBezTo>
                      <a:pt x="1" y="6"/>
                      <a:pt x="14" y="23"/>
                      <a:pt x="17" y="22"/>
                    </a:cubicBezTo>
                    <a:cubicBezTo>
                      <a:pt x="19" y="22"/>
                      <a:pt x="33" y="23"/>
                      <a:pt x="41" y="17"/>
                    </a:cubicBezTo>
                    <a:cubicBezTo>
                      <a:pt x="41" y="13"/>
                      <a:pt x="42" y="0"/>
                      <a:pt x="42" y="0"/>
                    </a:cubicBezTo>
                    <a:close/>
                  </a:path>
                </a:pathLst>
              </a:custGeom>
              <a:solidFill>
                <a:srgbClr val="000000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64" name="Freeform 96"/>
              <p:cNvSpPr/>
              <p:nvPr/>
            </p:nvSpPr>
            <p:spPr>
              <a:xfrm>
                <a:off x="923925" y="450850"/>
                <a:ext cx="152400" cy="795338"/>
              </a:xfrm>
              <a:custGeom>
                <a:avLst/>
                <a:gdLst/>
                <a:ahLst/>
                <a:cxnLst>
                  <a:cxn ang="0">
                    <a:pos x="0" y="58738"/>
                  </a:cxn>
                  <a:cxn ang="0">
                    <a:pos x="46038" y="104775"/>
                  </a:cxn>
                  <a:cxn ang="0">
                    <a:pos x="15875" y="179388"/>
                  </a:cxn>
                  <a:cxn ang="0">
                    <a:pos x="15875" y="735013"/>
                  </a:cxn>
                  <a:cxn ang="0">
                    <a:pos x="76200" y="795338"/>
                  </a:cxn>
                  <a:cxn ang="0">
                    <a:pos x="152400" y="735013"/>
                  </a:cxn>
                  <a:cxn ang="0">
                    <a:pos x="122238" y="179388"/>
                  </a:cxn>
                  <a:cxn ang="0">
                    <a:pos x="76200" y="104775"/>
                  </a:cxn>
                  <a:cxn ang="0">
                    <a:pos x="106363" y="58738"/>
                  </a:cxn>
                  <a:cxn ang="0">
                    <a:pos x="76200" y="14288"/>
                  </a:cxn>
                  <a:cxn ang="0">
                    <a:pos x="30163" y="0"/>
                  </a:cxn>
                  <a:cxn ang="0">
                    <a:pos x="0" y="58738"/>
                  </a:cxn>
                </a:cxnLst>
                <a:rect l="0" t="0" r="0" b="0"/>
                <a:pathLst>
                  <a:path w="96" h="501">
                    <a:moveTo>
                      <a:pt x="0" y="37"/>
                    </a:moveTo>
                    <a:lnTo>
                      <a:pt x="29" y="66"/>
                    </a:lnTo>
                    <a:lnTo>
                      <a:pt x="10" y="113"/>
                    </a:lnTo>
                    <a:lnTo>
                      <a:pt x="10" y="463"/>
                    </a:lnTo>
                    <a:lnTo>
                      <a:pt x="48" y="501"/>
                    </a:lnTo>
                    <a:lnTo>
                      <a:pt x="96" y="463"/>
                    </a:lnTo>
                    <a:lnTo>
                      <a:pt x="77" y="113"/>
                    </a:lnTo>
                    <a:lnTo>
                      <a:pt x="48" y="66"/>
                    </a:lnTo>
                    <a:lnTo>
                      <a:pt x="67" y="37"/>
                    </a:lnTo>
                    <a:lnTo>
                      <a:pt x="48" y="9"/>
                    </a:lnTo>
                    <a:lnTo>
                      <a:pt x="19" y="0"/>
                    </a:lnTo>
                    <a:lnTo>
                      <a:pt x="0" y="37"/>
                    </a:lnTo>
                    <a:close/>
                  </a:path>
                </a:pathLst>
              </a:custGeom>
              <a:solidFill>
                <a:srgbClr val="121212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65" name="Freeform 97"/>
              <p:cNvSpPr/>
              <p:nvPr/>
            </p:nvSpPr>
            <p:spPr>
              <a:xfrm>
                <a:off x="849312" y="2686050"/>
                <a:ext cx="196850" cy="211138"/>
              </a:xfrm>
              <a:custGeom>
                <a:avLst/>
                <a:gdLst/>
                <a:ahLst/>
                <a:cxnLst>
                  <a:cxn ang="0">
                    <a:pos x="30285" y="30163"/>
                  </a:cxn>
                  <a:cxn ang="0">
                    <a:pos x="30285" y="120650"/>
                  </a:cxn>
                  <a:cxn ang="0">
                    <a:pos x="0" y="196057"/>
                  </a:cxn>
                  <a:cxn ang="0">
                    <a:pos x="121138" y="211138"/>
                  </a:cxn>
                  <a:cxn ang="0">
                    <a:pos x="181708" y="165894"/>
                  </a:cxn>
                  <a:cxn ang="0">
                    <a:pos x="181708" y="30163"/>
                  </a:cxn>
                  <a:cxn ang="0">
                    <a:pos x="30285" y="30163"/>
                  </a:cxn>
                </a:cxnLst>
                <a:rect l="0" t="0" r="0" b="0"/>
                <a:pathLst>
                  <a:path w="13" h="14">
                    <a:moveTo>
                      <a:pt x="2" y="2"/>
                    </a:moveTo>
                    <a:cubicBezTo>
                      <a:pt x="2" y="2"/>
                      <a:pt x="3" y="7"/>
                      <a:pt x="2" y="8"/>
                    </a:cubicBezTo>
                    <a:cubicBezTo>
                      <a:pt x="1" y="8"/>
                      <a:pt x="0" y="11"/>
                      <a:pt x="0" y="13"/>
                    </a:cubicBezTo>
                    <a:cubicBezTo>
                      <a:pt x="0" y="13"/>
                      <a:pt x="5" y="14"/>
                      <a:pt x="8" y="14"/>
                    </a:cubicBezTo>
                    <a:cubicBezTo>
                      <a:pt x="11" y="13"/>
                      <a:pt x="13" y="13"/>
                      <a:pt x="12" y="11"/>
                    </a:cubicBezTo>
                    <a:cubicBezTo>
                      <a:pt x="11" y="8"/>
                      <a:pt x="11" y="5"/>
                      <a:pt x="12" y="2"/>
                    </a:cubicBezTo>
                    <a:cubicBezTo>
                      <a:pt x="13" y="0"/>
                      <a:pt x="3" y="2"/>
                      <a:pt x="2" y="2"/>
                    </a:cubicBezTo>
                    <a:close/>
                  </a:path>
                </a:pathLst>
              </a:custGeom>
              <a:solidFill>
                <a:srgbClr val="000000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66" name="Freeform 98"/>
              <p:cNvSpPr/>
              <p:nvPr/>
            </p:nvSpPr>
            <p:spPr>
              <a:xfrm>
                <a:off x="1076325" y="2520950"/>
                <a:ext cx="211137" cy="269875"/>
              </a:xfrm>
              <a:custGeom>
                <a:avLst/>
                <a:gdLst/>
                <a:ahLst/>
                <a:cxnLst>
                  <a:cxn ang="0">
                    <a:pos x="45244" y="29986"/>
                  </a:cxn>
                  <a:cxn ang="0">
                    <a:pos x="30162" y="119944"/>
                  </a:cxn>
                  <a:cxn ang="0">
                    <a:pos x="30162" y="224896"/>
                  </a:cxn>
                  <a:cxn ang="0">
                    <a:pos x="180975" y="254882"/>
                  </a:cxn>
                  <a:cxn ang="0">
                    <a:pos x="180975" y="104951"/>
                  </a:cxn>
                  <a:cxn ang="0">
                    <a:pos x="135731" y="14993"/>
                  </a:cxn>
                  <a:cxn ang="0">
                    <a:pos x="45244" y="29986"/>
                  </a:cxn>
                </a:cxnLst>
                <a:rect l="0" t="0" r="0" b="0"/>
                <a:pathLst>
                  <a:path w="14" h="18">
                    <a:moveTo>
                      <a:pt x="3" y="2"/>
                    </a:moveTo>
                    <a:cubicBezTo>
                      <a:pt x="3" y="2"/>
                      <a:pt x="2" y="7"/>
                      <a:pt x="2" y="8"/>
                    </a:cubicBezTo>
                    <a:cubicBezTo>
                      <a:pt x="2" y="9"/>
                      <a:pt x="0" y="13"/>
                      <a:pt x="2" y="15"/>
                    </a:cubicBezTo>
                    <a:cubicBezTo>
                      <a:pt x="5" y="17"/>
                      <a:pt x="10" y="18"/>
                      <a:pt x="12" y="17"/>
                    </a:cubicBezTo>
                    <a:cubicBezTo>
                      <a:pt x="12" y="17"/>
                      <a:pt x="14" y="9"/>
                      <a:pt x="12" y="7"/>
                    </a:cubicBezTo>
                    <a:cubicBezTo>
                      <a:pt x="11" y="6"/>
                      <a:pt x="9" y="1"/>
                      <a:pt x="9" y="1"/>
                    </a:cubicBezTo>
                    <a:cubicBezTo>
                      <a:pt x="10" y="0"/>
                      <a:pt x="3" y="2"/>
                      <a:pt x="3" y="2"/>
                    </a:cubicBezTo>
                    <a:close/>
                  </a:path>
                </a:pathLst>
              </a:custGeom>
              <a:solidFill>
                <a:srgbClr val="000000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67" name="Freeform 99"/>
              <p:cNvSpPr/>
              <p:nvPr/>
            </p:nvSpPr>
            <p:spPr>
              <a:xfrm>
                <a:off x="833437" y="0"/>
                <a:ext cx="303212" cy="269875"/>
              </a:xfrm>
              <a:custGeom>
                <a:avLst/>
                <a:gdLst/>
                <a:ahLst/>
                <a:cxnLst>
                  <a:cxn ang="0">
                    <a:pos x="45482" y="269875"/>
                  </a:cxn>
                  <a:cxn ang="0">
                    <a:pos x="45482" y="179917"/>
                  </a:cxn>
                  <a:cxn ang="0">
                    <a:pos x="60642" y="119944"/>
                  </a:cxn>
                  <a:cxn ang="0">
                    <a:pos x="166767" y="89958"/>
                  </a:cxn>
                  <a:cxn ang="0">
                    <a:pos x="242570" y="119944"/>
                  </a:cxn>
                  <a:cxn ang="0">
                    <a:pos x="257730" y="194910"/>
                  </a:cxn>
                  <a:cxn ang="0">
                    <a:pos x="257730" y="269875"/>
                  </a:cxn>
                  <a:cxn ang="0">
                    <a:pos x="272891" y="269875"/>
                  </a:cxn>
                  <a:cxn ang="0">
                    <a:pos x="288051" y="209903"/>
                  </a:cxn>
                  <a:cxn ang="0">
                    <a:pos x="303212" y="149931"/>
                  </a:cxn>
                  <a:cxn ang="0">
                    <a:pos x="242570" y="59972"/>
                  </a:cxn>
                  <a:cxn ang="0">
                    <a:pos x="166767" y="0"/>
                  </a:cxn>
                  <a:cxn ang="0">
                    <a:pos x="60642" y="44979"/>
                  </a:cxn>
                  <a:cxn ang="0">
                    <a:pos x="0" y="134938"/>
                  </a:cxn>
                  <a:cxn ang="0">
                    <a:pos x="15161" y="209903"/>
                  </a:cxn>
                  <a:cxn ang="0">
                    <a:pos x="30321" y="269875"/>
                  </a:cxn>
                  <a:cxn ang="0">
                    <a:pos x="45482" y="269875"/>
                  </a:cxn>
                </a:cxnLst>
                <a:rect l="0" t="0" r="0" b="0"/>
                <a:pathLst>
                  <a:path w="20" h="18">
                    <a:moveTo>
                      <a:pt x="3" y="18"/>
                    </a:moveTo>
                    <a:cubicBezTo>
                      <a:pt x="3" y="18"/>
                      <a:pt x="3" y="13"/>
                      <a:pt x="3" y="12"/>
                    </a:cubicBezTo>
                    <a:cubicBezTo>
                      <a:pt x="3" y="11"/>
                      <a:pt x="3" y="9"/>
                      <a:pt x="4" y="8"/>
                    </a:cubicBezTo>
                    <a:cubicBezTo>
                      <a:pt x="5" y="7"/>
                      <a:pt x="7" y="6"/>
                      <a:pt x="11" y="6"/>
                    </a:cubicBezTo>
                    <a:cubicBezTo>
                      <a:pt x="11" y="6"/>
                      <a:pt x="15" y="6"/>
                      <a:pt x="16" y="8"/>
                    </a:cubicBezTo>
                    <a:cubicBezTo>
                      <a:pt x="16" y="8"/>
                      <a:pt x="17" y="12"/>
                      <a:pt x="17" y="13"/>
                    </a:cubicBezTo>
                    <a:cubicBezTo>
                      <a:pt x="17" y="13"/>
                      <a:pt x="18" y="17"/>
                      <a:pt x="17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7"/>
                      <a:pt x="19" y="14"/>
                      <a:pt x="19" y="14"/>
                    </a:cubicBezTo>
                    <a:cubicBezTo>
                      <a:pt x="20" y="13"/>
                      <a:pt x="20" y="11"/>
                      <a:pt x="20" y="10"/>
                    </a:cubicBezTo>
                    <a:cubicBezTo>
                      <a:pt x="20" y="9"/>
                      <a:pt x="19" y="4"/>
                      <a:pt x="16" y="4"/>
                    </a:cubicBezTo>
                    <a:cubicBezTo>
                      <a:pt x="16" y="4"/>
                      <a:pt x="15" y="1"/>
                      <a:pt x="11" y="0"/>
                    </a:cubicBezTo>
                    <a:cubicBezTo>
                      <a:pt x="8" y="0"/>
                      <a:pt x="5" y="2"/>
                      <a:pt x="4" y="3"/>
                    </a:cubicBezTo>
                    <a:cubicBezTo>
                      <a:pt x="2" y="4"/>
                      <a:pt x="1" y="8"/>
                      <a:pt x="0" y="9"/>
                    </a:cubicBezTo>
                    <a:cubicBezTo>
                      <a:pt x="0" y="10"/>
                      <a:pt x="1" y="13"/>
                      <a:pt x="1" y="14"/>
                    </a:cubicBezTo>
                    <a:cubicBezTo>
                      <a:pt x="1" y="14"/>
                      <a:pt x="2" y="14"/>
                      <a:pt x="2" y="18"/>
                    </a:cubicBezTo>
                    <a:lnTo>
                      <a:pt x="3" y="18"/>
                    </a:lnTo>
                    <a:close/>
                  </a:path>
                </a:pathLst>
              </a:custGeom>
              <a:solidFill>
                <a:srgbClr val="121212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22533" name="文本框 11"/>
          <p:cNvSpPr txBox="1"/>
          <p:nvPr/>
        </p:nvSpPr>
        <p:spPr>
          <a:xfrm>
            <a:off x="423863" y="2173288"/>
            <a:ext cx="2727325" cy="1200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12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我们致力于专业</a:t>
            </a:r>
            <a:r>
              <a:rPr lang="en-US" altLang="zh-CN" sz="12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模板发布</a:t>
            </a:r>
            <a:r>
              <a:rPr lang="en-US" altLang="zh-CN" sz="12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定制</a:t>
            </a:r>
            <a:endParaRPr lang="en-US" altLang="x-none" sz="1200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lvl="0" eaLnBrk="1" hangingPunct="1"/>
            <a:r>
              <a:rPr lang="zh-CN" altLang="en-US" sz="12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我们致力于专业</a:t>
            </a:r>
            <a:r>
              <a:rPr lang="en-US" altLang="zh-CN" sz="12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模板发布</a:t>
            </a:r>
            <a:r>
              <a:rPr lang="en-US" altLang="zh-CN" sz="12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定制</a:t>
            </a:r>
          </a:p>
          <a:p>
            <a:pPr lvl="0" eaLnBrk="1" hangingPunct="1"/>
            <a:r>
              <a:rPr lang="zh-CN" altLang="en-US" sz="12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我们致力于专业</a:t>
            </a:r>
            <a:r>
              <a:rPr lang="en-US" altLang="zh-CN" sz="12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模板发布</a:t>
            </a:r>
            <a:r>
              <a:rPr lang="en-US" altLang="zh-CN" sz="12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定制</a:t>
            </a:r>
          </a:p>
          <a:p>
            <a:pPr lvl="0" eaLnBrk="1" hangingPunct="1"/>
            <a:r>
              <a:rPr lang="zh-CN" altLang="en-US" sz="12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我们致力于专业</a:t>
            </a:r>
            <a:r>
              <a:rPr lang="en-US" altLang="zh-CN" sz="12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模板发布</a:t>
            </a:r>
            <a:r>
              <a:rPr lang="en-US" altLang="zh-CN" sz="12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定制</a:t>
            </a:r>
          </a:p>
          <a:p>
            <a:pPr lvl="0" eaLnBrk="1" hangingPunct="1"/>
            <a:r>
              <a:rPr lang="zh-CN" altLang="en-US" sz="12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我们致力于专业</a:t>
            </a:r>
            <a:r>
              <a:rPr lang="en-US" altLang="zh-CN" sz="12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模板发布</a:t>
            </a:r>
            <a:r>
              <a:rPr lang="en-US" altLang="zh-CN" sz="12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定制</a:t>
            </a:r>
          </a:p>
          <a:p>
            <a:pPr lvl="0" eaLnBrk="1" hangingPunct="1"/>
            <a:endParaRPr lang="zh-CN" altLang="en-US" sz="1200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534" name="文本框 12"/>
          <p:cNvSpPr txBox="1"/>
          <p:nvPr/>
        </p:nvSpPr>
        <p:spPr>
          <a:xfrm>
            <a:off x="8724900" y="2100263"/>
            <a:ext cx="2728913" cy="1200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12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我们致力于专业</a:t>
            </a:r>
            <a:r>
              <a:rPr lang="en-US" altLang="zh-CN" sz="12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模板发布</a:t>
            </a:r>
            <a:r>
              <a:rPr lang="en-US" altLang="zh-CN" sz="12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定制</a:t>
            </a:r>
            <a:endParaRPr lang="en-US" altLang="x-none" sz="1200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lvl="0" eaLnBrk="1" hangingPunct="1"/>
            <a:r>
              <a:rPr lang="zh-CN" altLang="en-US" sz="12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我们致力于专业</a:t>
            </a:r>
            <a:r>
              <a:rPr lang="en-US" altLang="zh-CN" sz="12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模板发布</a:t>
            </a:r>
            <a:r>
              <a:rPr lang="en-US" altLang="zh-CN" sz="12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定制</a:t>
            </a:r>
          </a:p>
          <a:p>
            <a:pPr lvl="0" eaLnBrk="1" hangingPunct="1"/>
            <a:r>
              <a:rPr lang="zh-CN" altLang="en-US" sz="12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我们致力于专业</a:t>
            </a:r>
            <a:r>
              <a:rPr lang="en-US" altLang="zh-CN" sz="12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模板发布</a:t>
            </a:r>
            <a:r>
              <a:rPr lang="en-US" altLang="zh-CN" sz="12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定制</a:t>
            </a:r>
          </a:p>
          <a:p>
            <a:pPr lvl="0" eaLnBrk="1" hangingPunct="1"/>
            <a:r>
              <a:rPr lang="zh-CN" altLang="en-US" sz="12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我们致力于专业</a:t>
            </a:r>
            <a:r>
              <a:rPr lang="en-US" altLang="zh-CN" sz="12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模板发布</a:t>
            </a:r>
            <a:r>
              <a:rPr lang="en-US" altLang="zh-CN" sz="12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定制</a:t>
            </a:r>
          </a:p>
          <a:p>
            <a:pPr lvl="0" eaLnBrk="1" hangingPunct="1"/>
            <a:r>
              <a:rPr lang="zh-CN" altLang="en-US" sz="12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我们致力于专业</a:t>
            </a:r>
            <a:r>
              <a:rPr lang="en-US" altLang="zh-CN" sz="12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模板发布</a:t>
            </a:r>
            <a:r>
              <a:rPr lang="en-US" altLang="zh-CN" sz="12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定制</a:t>
            </a:r>
          </a:p>
          <a:p>
            <a:pPr lvl="0" eaLnBrk="1" hangingPunct="1"/>
            <a:endParaRPr lang="zh-CN" altLang="en-US" sz="1200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组合 3"/>
          <p:cNvGrpSpPr/>
          <p:nvPr/>
        </p:nvGrpSpPr>
        <p:grpSpPr>
          <a:xfrm>
            <a:off x="-3175" y="341313"/>
            <a:ext cx="6619875" cy="949325"/>
            <a:chOff x="0" y="0"/>
            <a:chExt cx="6619368" cy="950731"/>
          </a:xfrm>
        </p:grpSpPr>
        <p:pic>
          <p:nvPicPr>
            <p:cNvPr id="23573" name="Picture 9" descr="F:\ppt素材\图标\我收集的图标\字体\3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5400000">
              <a:off x="2834316" y="-2834318"/>
              <a:ext cx="950731" cy="661936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3574" name="TextBox 2"/>
            <p:cNvSpPr txBox="1"/>
            <p:nvPr/>
          </p:nvSpPr>
          <p:spPr>
            <a:xfrm>
              <a:off x="1122981" y="352063"/>
              <a:ext cx="396691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 </a:t>
              </a:r>
              <a:r>
                <a:rPr lang="zh-CN" altLang="en-US" sz="2400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</a:p>
          </p:txBody>
        </p:sp>
      </p:grpSp>
      <p:pic>
        <p:nvPicPr>
          <p:cNvPr id="23555" name="Picture 6" descr="F:\超棒ppt模板\中国风\中国风物件\maobi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238" y="-204787"/>
            <a:ext cx="1487487" cy="14874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3556" name="图片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2700" y="2344738"/>
            <a:ext cx="3152775" cy="4554537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6631" name="组合 8"/>
          <p:cNvGrpSpPr/>
          <p:nvPr/>
        </p:nvGrpSpPr>
        <p:grpSpPr>
          <a:xfrm>
            <a:off x="3140075" y="538163"/>
            <a:ext cx="8929688" cy="6086475"/>
            <a:chOff x="0" y="0"/>
            <a:chExt cx="7373089" cy="5025081"/>
          </a:xfrm>
        </p:grpSpPr>
        <p:pic>
          <p:nvPicPr>
            <p:cNvPr id="23558" name="图片 9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0" y="790735"/>
              <a:ext cx="1440160" cy="1660053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3559" name="图片 1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440160" y="2450788"/>
              <a:ext cx="1440160" cy="1660053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3560" name="图片 11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384376" y="1332730"/>
              <a:ext cx="1440160" cy="1660053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3561" name="图片 1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101516" y="0"/>
              <a:ext cx="1440160" cy="1660053"/>
            </a:xfrm>
            <a:prstGeom prst="rect">
              <a:avLst/>
            </a:prstGeom>
            <a:noFill/>
            <a:ln w="9525">
              <a:noFill/>
            </a:ln>
          </p:spPr>
        </p:pic>
        <p:cxnSp>
          <p:nvCxnSpPr>
            <p:cNvPr id="23562" name="直接连接符 13"/>
            <p:cNvCxnSpPr/>
            <p:nvPr/>
          </p:nvCxnSpPr>
          <p:spPr>
            <a:xfrm>
              <a:off x="1026114" y="2054744"/>
              <a:ext cx="828092" cy="792088"/>
            </a:xfrm>
            <a:prstGeom prst="line">
              <a:avLst/>
            </a:prstGeom>
            <a:ln w="28575" cap="flat" cmpd="sng">
              <a:solidFill>
                <a:srgbClr val="595959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3563" name="直接连接符 14"/>
            <p:cNvCxnSpPr/>
            <p:nvPr/>
          </p:nvCxnSpPr>
          <p:spPr>
            <a:xfrm flipH="1">
              <a:off x="2687513" y="2450788"/>
              <a:ext cx="840879" cy="559029"/>
            </a:xfrm>
            <a:prstGeom prst="line">
              <a:avLst/>
            </a:prstGeom>
            <a:ln w="28575" cap="flat" cmpd="sng">
              <a:solidFill>
                <a:srgbClr val="595959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3564" name="直接连接符 15"/>
            <p:cNvCxnSpPr/>
            <p:nvPr/>
          </p:nvCxnSpPr>
          <p:spPr>
            <a:xfrm flipH="1">
              <a:off x="4502552" y="1188714"/>
              <a:ext cx="826040" cy="631825"/>
            </a:xfrm>
            <a:prstGeom prst="line">
              <a:avLst/>
            </a:prstGeom>
            <a:ln w="28575" cap="flat" cmpd="sng">
              <a:solidFill>
                <a:srgbClr val="595959"/>
              </a:solidFill>
              <a:prstDash val="dash"/>
              <a:headEnd type="none" w="med" len="med"/>
              <a:tailEnd type="none" w="med" len="med"/>
            </a:ln>
          </p:spPr>
        </p:cxnSp>
        <p:sp>
          <p:nvSpPr>
            <p:cNvPr id="23565" name="文本框 16"/>
            <p:cNvSpPr txBox="1"/>
            <p:nvPr/>
          </p:nvSpPr>
          <p:spPr>
            <a:xfrm>
              <a:off x="390518" y="1436095"/>
              <a:ext cx="792088" cy="33039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en-US" altLang="zh-CN" sz="2000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2011</a:t>
              </a:r>
              <a:endParaRPr lang="zh-CN" altLang="en-US" sz="20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3566" name="文本框 17"/>
            <p:cNvSpPr txBox="1"/>
            <p:nvPr/>
          </p:nvSpPr>
          <p:spPr>
            <a:xfrm>
              <a:off x="1787413" y="3009817"/>
              <a:ext cx="792088" cy="33039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en-US" altLang="zh-CN" sz="2000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2012</a:t>
              </a:r>
              <a:endParaRPr lang="zh-CN" altLang="en-US" sz="20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3567" name="文本框 18"/>
            <p:cNvSpPr txBox="1"/>
            <p:nvPr/>
          </p:nvSpPr>
          <p:spPr>
            <a:xfrm>
              <a:off x="3708412" y="1978090"/>
              <a:ext cx="792088" cy="33039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en-US" altLang="zh-CN" sz="2000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2013</a:t>
              </a:r>
              <a:endParaRPr lang="zh-CN" altLang="en-US" sz="20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3568" name="文本框 19"/>
            <p:cNvSpPr txBox="1"/>
            <p:nvPr/>
          </p:nvSpPr>
          <p:spPr>
            <a:xfrm>
              <a:off x="5425552" y="606069"/>
              <a:ext cx="792088" cy="33039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en-US" altLang="zh-CN" sz="2000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2014</a:t>
              </a:r>
              <a:endParaRPr lang="zh-CN" altLang="en-US" sz="20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3569" name="Прямоугольник 253"/>
            <p:cNvSpPr/>
            <p:nvPr/>
          </p:nvSpPr>
          <p:spPr>
            <a:xfrm>
              <a:off x="1440160" y="3870919"/>
              <a:ext cx="1891390" cy="115416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1100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输入您要的内容</a:t>
              </a:r>
              <a:endParaRPr lang="en-US" altLang="x-none" sz="11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lvl="0" eaLnBrk="1" hangingPunct="1"/>
              <a:r>
                <a:rPr lang="zh-CN" altLang="en-US" sz="1100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输入您要的内容</a:t>
              </a:r>
              <a:endParaRPr lang="ru-RU" altLang="en-US" sz="11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lvl="0" eaLnBrk="1" hangingPunct="1"/>
              <a:r>
                <a:rPr lang="zh-CN" altLang="en-US" sz="1100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输入您要的内容</a:t>
              </a:r>
              <a:endParaRPr lang="ru-RU" altLang="en-US" sz="11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lvl="0" eaLnBrk="1" hangingPunct="1"/>
              <a:r>
                <a:rPr lang="zh-CN" altLang="en-US" sz="1100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输入您要的内容</a:t>
              </a:r>
              <a:endParaRPr lang="ru-RU" altLang="en-US" sz="11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lvl="0" eaLnBrk="1" hangingPunct="1"/>
              <a:r>
                <a:rPr lang="zh-CN" altLang="en-US" sz="1100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输入您要的内容</a:t>
              </a:r>
              <a:endParaRPr lang="ru-RU" altLang="en-US" sz="11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lvl="0" eaLnBrk="1" hangingPunct="1"/>
              <a:endParaRPr lang="ru-RU" altLang="en-US" sz="1400" dirty="0">
                <a:solidFill>
                  <a:srgbClr val="000000"/>
                </a:solidFill>
                <a:latin typeface="Arial" pitchFamily="34" charset="0"/>
                <a:ea typeface="Arial" pitchFamily="34" charset="0"/>
              </a:endParaRPr>
            </a:p>
          </p:txBody>
        </p:sp>
        <p:sp>
          <p:nvSpPr>
            <p:cNvPr id="23570" name="Прямоугольник 253"/>
            <p:cNvSpPr/>
            <p:nvPr/>
          </p:nvSpPr>
          <p:spPr>
            <a:xfrm>
              <a:off x="80419" y="2260765"/>
              <a:ext cx="1891390" cy="110799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1100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输入您要的内容</a:t>
              </a:r>
              <a:endParaRPr lang="en-US" altLang="x-none" sz="11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lvl="0" eaLnBrk="1" hangingPunct="1"/>
              <a:r>
                <a:rPr lang="zh-CN" altLang="en-US" sz="1100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输入您要的内容</a:t>
              </a:r>
              <a:endParaRPr lang="ru-RU" altLang="en-US" sz="11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lvl="0" eaLnBrk="1" hangingPunct="1"/>
              <a:r>
                <a:rPr lang="zh-CN" altLang="en-US" sz="1100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输入您要的内容</a:t>
              </a:r>
              <a:endParaRPr lang="ru-RU" altLang="en-US" sz="11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lvl="0" eaLnBrk="1" hangingPunct="1"/>
              <a:r>
                <a:rPr lang="zh-CN" altLang="en-US" sz="1100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输入您要的内容</a:t>
              </a:r>
              <a:endParaRPr lang="ru-RU" altLang="en-US" sz="11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lvl="0" eaLnBrk="1" hangingPunct="1"/>
              <a:r>
                <a:rPr lang="zh-CN" altLang="en-US" sz="1100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输入您要的内容</a:t>
              </a:r>
              <a:endParaRPr lang="ru-RU" altLang="en-US" sz="11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lvl="0" eaLnBrk="1" hangingPunct="1"/>
              <a:endParaRPr lang="ru-RU" altLang="en-US" sz="1000" dirty="0">
                <a:solidFill>
                  <a:srgbClr val="000000"/>
                </a:solidFill>
                <a:latin typeface="Arial" pitchFamily="34" charset="0"/>
                <a:ea typeface="Arial" pitchFamily="34" charset="0"/>
              </a:endParaRPr>
            </a:p>
          </p:txBody>
        </p:sp>
        <p:sp>
          <p:nvSpPr>
            <p:cNvPr id="23571" name="Прямоугольник 253"/>
            <p:cNvSpPr/>
            <p:nvPr/>
          </p:nvSpPr>
          <p:spPr>
            <a:xfrm>
              <a:off x="3385056" y="2868701"/>
              <a:ext cx="1891390" cy="115416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1100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输入您要的内容</a:t>
              </a:r>
              <a:endParaRPr lang="en-US" altLang="x-none" sz="11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lvl="0" eaLnBrk="1" hangingPunct="1"/>
              <a:r>
                <a:rPr lang="zh-CN" altLang="en-US" sz="1100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输入您要的内容</a:t>
              </a:r>
              <a:endParaRPr lang="ru-RU" altLang="en-US" sz="11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lvl="0" eaLnBrk="1" hangingPunct="1"/>
              <a:r>
                <a:rPr lang="zh-CN" altLang="en-US" sz="1100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输入您要的内容</a:t>
              </a:r>
              <a:endParaRPr lang="ru-RU" altLang="en-US" sz="11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lvl="0" eaLnBrk="1" hangingPunct="1"/>
              <a:r>
                <a:rPr lang="zh-CN" altLang="en-US" sz="1100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输入您要的内容</a:t>
              </a:r>
              <a:endParaRPr lang="ru-RU" altLang="en-US" sz="11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lvl="0" eaLnBrk="1" hangingPunct="1"/>
              <a:r>
                <a:rPr lang="zh-CN" altLang="en-US" sz="1100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输入您要的内容</a:t>
              </a:r>
              <a:endParaRPr lang="ru-RU" altLang="en-US" sz="11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lvl="0" eaLnBrk="1" hangingPunct="1"/>
              <a:endParaRPr lang="ru-RU" altLang="en-US" sz="1400" dirty="0">
                <a:solidFill>
                  <a:srgbClr val="000000"/>
                </a:solidFill>
                <a:latin typeface="Arial" pitchFamily="34" charset="0"/>
                <a:ea typeface="Arial" pitchFamily="34" charset="0"/>
              </a:endParaRPr>
            </a:p>
          </p:txBody>
        </p:sp>
        <p:sp>
          <p:nvSpPr>
            <p:cNvPr id="23572" name="Прямоугольник 253"/>
            <p:cNvSpPr/>
            <p:nvPr/>
          </p:nvSpPr>
          <p:spPr>
            <a:xfrm>
              <a:off x="5481699" y="1644127"/>
              <a:ext cx="1891390" cy="110799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1100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输入您要的内容</a:t>
              </a:r>
              <a:endParaRPr lang="en-US" altLang="x-none" sz="11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lvl="0" eaLnBrk="1" hangingPunct="1"/>
              <a:r>
                <a:rPr lang="zh-CN" altLang="en-US" sz="1100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输入您要的内容</a:t>
              </a:r>
              <a:endParaRPr lang="ru-RU" altLang="en-US" sz="11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lvl="0" eaLnBrk="1" hangingPunct="1"/>
              <a:r>
                <a:rPr lang="zh-CN" altLang="en-US" sz="1100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输入您要的内容</a:t>
              </a:r>
              <a:endParaRPr lang="ru-RU" altLang="en-US" sz="11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lvl="0" eaLnBrk="1" hangingPunct="1"/>
              <a:r>
                <a:rPr lang="zh-CN" altLang="en-US" sz="1100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输入您要的内容</a:t>
              </a:r>
              <a:endParaRPr lang="ru-RU" altLang="en-US" sz="11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lvl="0" eaLnBrk="1" hangingPunct="1"/>
              <a:r>
                <a:rPr lang="zh-CN" altLang="en-US" sz="1100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输入您要的内容</a:t>
              </a:r>
              <a:endParaRPr lang="ru-RU" altLang="en-US" sz="11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lvl="0" eaLnBrk="1" hangingPunct="1"/>
              <a:endParaRPr lang="ru-RU" altLang="en-US" sz="11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6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78" name="组合 3"/>
          <p:cNvGrpSpPr/>
          <p:nvPr/>
        </p:nvGrpSpPr>
        <p:grpSpPr>
          <a:xfrm>
            <a:off x="-3175" y="341313"/>
            <a:ext cx="6619875" cy="949325"/>
            <a:chOff x="0" y="0"/>
            <a:chExt cx="6619368" cy="950731"/>
          </a:xfrm>
        </p:grpSpPr>
        <p:pic>
          <p:nvPicPr>
            <p:cNvPr id="24594" name="Picture 9" descr="F:\ppt素材\图标\我收集的图标\字体\3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5400000">
              <a:off x="2834316" y="-2834318"/>
              <a:ext cx="950731" cy="661936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4595" name="TextBox 2"/>
            <p:cNvSpPr txBox="1"/>
            <p:nvPr/>
          </p:nvSpPr>
          <p:spPr>
            <a:xfrm>
              <a:off x="1122981" y="352063"/>
              <a:ext cx="396691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 </a:t>
              </a:r>
              <a:r>
                <a:rPr lang="zh-CN" altLang="en-US" sz="2400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</a:p>
          </p:txBody>
        </p:sp>
      </p:grpSp>
      <p:pic>
        <p:nvPicPr>
          <p:cNvPr id="24579" name="Picture 6" descr="F:\超棒ppt模板\中国风\中国风物件\maobi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238" y="-204787"/>
            <a:ext cx="1487487" cy="1487487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7654" name="组合 11"/>
          <p:cNvGrpSpPr/>
          <p:nvPr/>
        </p:nvGrpSpPr>
        <p:grpSpPr>
          <a:xfrm>
            <a:off x="7440613" y="1522413"/>
            <a:ext cx="4416425" cy="1506537"/>
            <a:chOff x="0" y="0"/>
            <a:chExt cx="4415055" cy="1505822"/>
          </a:xfrm>
        </p:grpSpPr>
        <p:pic>
          <p:nvPicPr>
            <p:cNvPr id="24592" name="图片 1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51493">
              <a:off x="0" y="0"/>
              <a:ext cx="4415055" cy="150582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4593" name="文本框 13"/>
            <p:cNvSpPr txBox="1"/>
            <p:nvPr/>
          </p:nvSpPr>
          <p:spPr>
            <a:xfrm>
              <a:off x="410821" y="513873"/>
              <a:ext cx="2394997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</a:p>
          </p:txBody>
        </p:sp>
      </p:grpSp>
      <p:grpSp>
        <p:nvGrpSpPr>
          <p:cNvPr id="27657" name="组合 14"/>
          <p:cNvGrpSpPr/>
          <p:nvPr/>
        </p:nvGrpSpPr>
        <p:grpSpPr>
          <a:xfrm>
            <a:off x="7391400" y="2719388"/>
            <a:ext cx="4416425" cy="1506537"/>
            <a:chOff x="0" y="0"/>
            <a:chExt cx="4415055" cy="1505822"/>
          </a:xfrm>
        </p:grpSpPr>
        <p:pic>
          <p:nvPicPr>
            <p:cNvPr id="24590" name="图片 1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51493">
              <a:off x="0" y="0"/>
              <a:ext cx="4415055" cy="150582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4591" name="文本框 16"/>
            <p:cNvSpPr txBox="1"/>
            <p:nvPr/>
          </p:nvSpPr>
          <p:spPr>
            <a:xfrm>
              <a:off x="410821" y="513873"/>
              <a:ext cx="2444123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</a:p>
          </p:txBody>
        </p:sp>
      </p:grpSp>
      <p:grpSp>
        <p:nvGrpSpPr>
          <p:cNvPr id="27660" name="组合 17"/>
          <p:cNvGrpSpPr/>
          <p:nvPr/>
        </p:nvGrpSpPr>
        <p:grpSpPr>
          <a:xfrm>
            <a:off x="7391400" y="3860800"/>
            <a:ext cx="4416425" cy="1506538"/>
            <a:chOff x="0" y="0"/>
            <a:chExt cx="4415055" cy="1505822"/>
          </a:xfrm>
        </p:grpSpPr>
        <p:pic>
          <p:nvPicPr>
            <p:cNvPr id="24588" name="图片 1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51493">
              <a:off x="0" y="0"/>
              <a:ext cx="4415055" cy="150582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4589" name="文本框 19"/>
            <p:cNvSpPr txBox="1"/>
            <p:nvPr/>
          </p:nvSpPr>
          <p:spPr>
            <a:xfrm>
              <a:off x="410821" y="513873"/>
              <a:ext cx="2228079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</a:p>
          </p:txBody>
        </p:sp>
      </p:grpSp>
      <p:grpSp>
        <p:nvGrpSpPr>
          <p:cNvPr id="27663" name="组合 87"/>
          <p:cNvGrpSpPr/>
          <p:nvPr/>
        </p:nvGrpSpPr>
        <p:grpSpPr>
          <a:xfrm>
            <a:off x="1147763" y="1506538"/>
            <a:ext cx="4908550" cy="3773487"/>
            <a:chOff x="0" y="0"/>
            <a:chExt cx="5949689" cy="4720804"/>
          </a:xfrm>
        </p:grpSpPr>
        <p:pic>
          <p:nvPicPr>
            <p:cNvPr id="24584" name="组合 88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3079272" y="548213"/>
              <a:ext cx="2985471" cy="2173536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4585" name="组合 89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485460" y="-8517"/>
              <a:ext cx="3088928" cy="2211668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4586" name="组合 90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588917" y="2111634"/>
              <a:ext cx="2985471" cy="2173536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4587" name="组合 91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3079272" y="2668364"/>
              <a:ext cx="2985471" cy="2173536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7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7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76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76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7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26" name="组合 3"/>
          <p:cNvGrpSpPr/>
          <p:nvPr/>
        </p:nvGrpSpPr>
        <p:grpSpPr>
          <a:xfrm>
            <a:off x="-3175" y="341313"/>
            <a:ext cx="6619875" cy="949325"/>
            <a:chOff x="0" y="0"/>
            <a:chExt cx="6619368" cy="950731"/>
          </a:xfrm>
        </p:grpSpPr>
        <p:pic>
          <p:nvPicPr>
            <p:cNvPr id="26636" name="Picture 9" descr="F:\ppt素材\图标\我收集的图标\字体\3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5400000">
              <a:off x="2834316" y="-2834318"/>
              <a:ext cx="950731" cy="661936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6637" name="TextBox 2"/>
            <p:cNvSpPr txBox="1"/>
            <p:nvPr/>
          </p:nvSpPr>
          <p:spPr>
            <a:xfrm>
              <a:off x="1122981" y="352063"/>
              <a:ext cx="396691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 </a:t>
              </a:r>
              <a:r>
                <a:rPr lang="zh-CN" altLang="en-US" sz="2400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</a:p>
          </p:txBody>
        </p:sp>
      </p:grpSp>
      <p:pic>
        <p:nvPicPr>
          <p:cNvPr id="26627" name="Picture 6" descr="F:\超棒ppt模板\中国风\中国风物件\maobi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238" y="-204787"/>
            <a:ext cx="1487487" cy="14874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9702" name="图片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95775" y="1449388"/>
            <a:ext cx="3333750" cy="18653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9703" name="图片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9788" y="1416050"/>
            <a:ext cx="3332162" cy="189865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9704" name="组合 9"/>
          <p:cNvGrpSpPr/>
          <p:nvPr/>
        </p:nvGrpSpPr>
        <p:grpSpPr>
          <a:xfrm>
            <a:off x="7767638" y="3894138"/>
            <a:ext cx="3902075" cy="1470025"/>
            <a:chOff x="0" y="0"/>
            <a:chExt cx="3804084" cy="1470697"/>
          </a:xfrm>
        </p:grpSpPr>
        <p:sp>
          <p:nvSpPr>
            <p:cNvPr id="26634" name="矩形 10"/>
            <p:cNvSpPr/>
            <p:nvPr/>
          </p:nvSpPr>
          <p:spPr>
            <a:xfrm>
              <a:off x="131676" y="393479"/>
              <a:ext cx="3672408" cy="107721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1600" b="1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莲朝开而暮合，至不能合，则将落矣。</a:t>
              </a:r>
            </a:p>
            <a:p>
              <a:pPr lvl="0" eaLnBrk="1" hangingPunct="1"/>
              <a:r>
                <a:rPr lang="zh-CN" altLang="en-US" sz="1600" b="1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富贵而无收敛意者，尚其鉴之。</a:t>
              </a:r>
            </a:p>
            <a:p>
              <a:pPr lvl="0" eaLnBrk="1" hangingPunct="1"/>
              <a:r>
                <a:rPr lang="zh-CN" altLang="en-US" sz="1600" b="1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草春荣而冬枯，至於极枯，则又生矣。</a:t>
              </a:r>
            </a:p>
            <a:p>
              <a:pPr lvl="0" eaLnBrk="1" hangingPunct="1"/>
              <a:r>
                <a:rPr lang="zh-CN" altLang="en-US" sz="1600" b="1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困穷而有振兴志者，亦如是也。</a:t>
              </a:r>
            </a:p>
          </p:txBody>
        </p:sp>
        <p:sp>
          <p:nvSpPr>
            <p:cNvPr id="26635" name="矩形 11"/>
            <p:cNvSpPr/>
            <p:nvPr/>
          </p:nvSpPr>
          <p:spPr>
            <a:xfrm>
              <a:off x="0" y="0"/>
              <a:ext cx="2094186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en-US" altLang="zh-CN" b="1" dirty="0">
                  <a:solidFill>
                    <a:srgbClr val="B70002"/>
                  </a:solidFill>
                  <a:latin typeface="微软雅黑" pitchFamily="34" charset="-122"/>
                  <a:ea typeface="微软雅黑" pitchFamily="34" charset="-122"/>
                </a:rPr>
                <a:t>《</a:t>
              </a:r>
              <a:r>
                <a:rPr lang="zh-CN" altLang="en-US" b="1" dirty="0">
                  <a:solidFill>
                    <a:srgbClr val="B70002"/>
                  </a:solidFill>
                  <a:latin typeface="微软雅黑" pitchFamily="34" charset="-122"/>
                  <a:ea typeface="微软雅黑" pitchFamily="34" charset="-122"/>
                </a:rPr>
                <a:t>围炉夜话</a:t>
              </a:r>
              <a:r>
                <a:rPr lang="en-US" altLang="zh-CN" b="1" dirty="0">
                  <a:solidFill>
                    <a:srgbClr val="B70002"/>
                  </a:solidFill>
                  <a:latin typeface="微软雅黑" pitchFamily="34" charset="-122"/>
                  <a:ea typeface="微软雅黑" pitchFamily="34" charset="-122"/>
                </a:rPr>
                <a:t>》</a:t>
              </a:r>
              <a:r>
                <a:rPr lang="zh-CN" altLang="en-US" b="1" dirty="0">
                  <a:solidFill>
                    <a:srgbClr val="B70002"/>
                  </a:solidFill>
                  <a:latin typeface="微软雅黑" pitchFamily="34" charset="-122"/>
                  <a:ea typeface="微软雅黑" pitchFamily="34" charset="-122"/>
                </a:rPr>
                <a:t>节选</a:t>
              </a:r>
            </a:p>
          </p:txBody>
        </p:sp>
      </p:grpSp>
      <p:pic>
        <p:nvPicPr>
          <p:cNvPr id="26631" name="图片 12"/>
          <p:cNvPicPr>
            <a:picLocks noChangeAspect="1"/>
          </p:cNvPicPr>
          <p:nvPr/>
        </p:nvPicPr>
        <p:blipFill>
          <a:blip r:embed="rId8"/>
          <a:srcRect l="16344" t="13612" r="19185" b="24396"/>
          <a:stretch>
            <a:fillRect/>
          </a:stretch>
        </p:blipFill>
        <p:spPr>
          <a:xfrm>
            <a:off x="8551863" y="1465263"/>
            <a:ext cx="2727325" cy="20716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9708" name="图片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9788" y="3429000"/>
            <a:ext cx="3333750" cy="18780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9709" name="图片 1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95775" y="3429000"/>
            <a:ext cx="3333750" cy="187801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9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9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97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97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97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50" name="组合 3"/>
          <p:cNvGrpSpPr/>
          <p:nvPr/>
        </p:nvGrpSpPr>
        <p:grpSpPr>
          <a:xfrm>
            <a:off x="-3175" y="341313"/>
            <a:ext cx="6619875" cy="949325"/>
            <a:chOff x="0" y="0"/>
            <a:chExt cx="6619368" cy="950731"/>
          </a:xfrm>
        </p:grpSpPr>
        <p:pic>
          <p:nvPicPr>
            <p:cNvPr id="27665" name="Picture 9" descr="F:\ppt素材\图标\我收集的图标\字体\3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5400000">
              <a:off x="2834316" y="-2834318"/>
              <a:ext cx="950731" cy="661936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7666" name="TextBox 2"/>
            <p:cNvSpPr txBox="1"/>
            <p:nvPr/>
          </p:nvSpPr>
          <p:spPr>
            <a:xfrm>
              <a:off x="1122981" y="352063"/>
              <a:ext cx="396691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 </a:t>
              </a:r>
              <a:r>
                <a:rPr lang="zh-CN" altLang="en-US" sz="2400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</a:p>
          </p:txBody>
        </p:sp>
      </p:grpSp>
      <p:pic>
        <p:nvPicPr>
          <p:cNvPr id="27651" name="Picture 6" descr="F:\超棒ppt模板\中国风\中国风物件\maobi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238" y="-204787"/>
            <a:ext cx="1487487" cy="1487487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7652" name="组合 2"/>
          <p:cNvGrpSpPr/>
          <p:nvPr/>
        </p:nvGrpSpPr>
        <p:grpSpPr>
          <a:xfrm>
            <a:off x="331788" y="1917700"/>
            <a:ext cx="8783637" cy="3841750"/>
            <a:chOff x="0" y="0"/>
            <a:chExt cx="8784042" cy="3842328"/>
          </a:xfrm>
        </p:grpSpPr>
        <p:pic>
          <p:nvPicPr>
            <p:cNvPr id="27654" name="图片 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55355" y="709174"/>
              <a:ext cx="4673016" cy="2323809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7655" name="图片 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567523" y="1279205"/>
              <a:ext cx="1890533" cy="1235543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7656" name="图片 9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-1271514">
              <a:off x="5084431" y="0"/>
              <a:ext cx="3699611" cy="1515101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7657" name="图片 10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-9484990">
              <a:off x="0" y="43293"/>
              <a:ext cx="3699611" cy="1515101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7658" name="图片 11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1153671">
              <a:off x="5023812" y="2087442"/>
              <a:ext cx="3699611" cy="1515101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7659" name="图片 12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9466435">
              <a:off x="257594" y="2327227"/>
              <a:ext cx="3699611" cy="1515101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7660" name="文本框 13"/>
            <p:cNvSpPr txBox="1"/>
            <p:nvPr/>
          </p:nvSpPr>
          <p:spPr>
            <a:xfrm rot="1435118">
              <a:off x="5527021" y="2642757"/>
              <a:ext cx="2160240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</a:p>
          </p:txBody>
        </p:sp>
        <p:sp>
          <p:nvSpPr>
            <p:cNvPr id="27661" name="文本框 14"/>
            <p:cNvSpPr txBox="1"/>
            <p:nvPr/>
          </p:nvSpPr>
          <p:spPr>
            <a:xfrm rot="-1311024">
              <a:off x="5517088" y="762443"/>
              <a:ext cx="2160240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</a:p>
          </p:txBody>
        </p:sp>
        <p:sp>
          <p:nvSpPr>
            <p:cNvPr id="27662" name="文本框 15"/>
            <p:cNvSpPr txBox="1"/>
            <p:nvPr/>
          </p:nvSpPr>
          <p:spPr>
            <a:xfrm rot="-1436876">
              <a:off x="1446024" y="2660327"/>
              <a:ext cx="2160240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</a:p>
          </p:txBody>
        </p:sp>
        <p:sp>
          <p:nvSpPr>
            <p:cNvPr id="27663" name="文本框 16"/>
            <p:cNvSpPr txBox="1"/>
            <p:nvPr/>
          </p:nvSpPr>
          <p:spPr>
            <a:xfrm rot="1486789">
              <a:off x="1335088" y="769437"/>
              <a:ext cx="2160240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</a:p>
          </p:txBody>
        </p:sp>
        <p:sp>
          <p:nvSpPr>
            <p:cNvPr id="27664" name="文本框 17"/>
            <p:cNvSpPr txBox="1"/>
            <p:nvPr/>
          </p:nvSpPr>
          <p:spPr>
            <a:xfrm>
              <a:off x="3950021" y="1602232"/>
              <a:ext cx="1428795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3200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标题</a:t>
              </a:r>
            </a:p>
          </p:txBody>
        </p:sp>
      </p:grpSp>
      <p:pic>
        <p:nvPicPr>
          <p:cNvPr id="27653" name="图片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07475" y="1130300"/>
            <a:ext cx="2733675" cy="284321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698" name="组合 3"/>
          <p:cNvGrpSpPr/>
          <p:nvPr/>
        </p:nvGrpSpPr>
        <p:grpSpPr>
          <a:xfrm>
            <a:off x="-3175" y="341313"/>
            <a:ext cx="6619875" cy="949325"/>
            <a:chOff x="0" y="0"/>
            <a:chExt cx="6619368" cy="950731"/>
          </a:xfrm>
        </p:grpSpPr>
        <p:pic>
          <p:nvPicPr>
            <p:cNvPr id="29717" name="Picture 9" descr="F:\ppt素材\图标\我收集的图标\字体\3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5400000">
              <a:off x="2834316" y="-2834318"/>
              <a:ext cx="950731" cy="661936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9718" name="TextBox 2"/>
            <p:cNvSpPr txBox="1"/>
            <p:nvPr/>
          </p:nvSpPr>
          <p:spPr>
            <a:xfrm>
              <a:off x="1122981" y="352063"/>
              <a:ext cx="396691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 </a:t>
              </a:r>
              <a:r>
                <a:rPr lang="zh-CN" altLang="en-US" sz="2400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</a:p>
          </p:txBody>
        </p:sp>
      </p:grpSp>
      <p:pic>
        <p:nvPicPr>
          <p:cNvPr id="29699" name="Picture 6" descr="F:\超棒ppt模板\中国风\中国风物件\maobi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238" y="-204787"/>
            <a:ext cx="1487487" cy="1487487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9700" name="组合 7"/>
          <p:cNvGrpSpPr/>
          <p:nvPr/>
        </p:nvGrpSpPr>
        <p:grpSpPr>
          <a:xfrm>
            <a:off x="1631950" y="923925"/>
            <a:ext cx="9551988" cy="4611688"/>
            <a:chOff x="0" y="0"/>
            <a:chExt cx="9552230" cy="4612025"/>
          </a:xfrm>
        </p:grpSpPr>
        <p:grpSp>
          <p:nvGrpSpPr>
            <p:cNvPr id="29701" name="组合 8"/>
            <p:cNvGrpSpPr>
              <a:grpSpLocks noChangeAspect="1"/>
            </p:cNvGrpSpPr>
            <p:nvPr/>
          </p:nvGrpSpPr>
          <p:grpSpPr>
            <a:xfrm>
              <a:off x="0" y="2496118"/>
              <a:ext cx="9479654" cy="2115907"/>
              <a:chOff x="0" y="0"/>
              <a:chExt cx="9479654" cy="2115907"/>
            </a:xfrm>
          </p:grpSpPr>
          <p:grpSp>
            <p:nvGrpSpPr>
              <p:cNvPr id="29711" name="组合 18"/>
              <p:cNvGrpSpPr>
                <a:grpSpLocks noChangeAspect="1"/>
              </p:cNvGrpSpPr>
              <p:nvPr/>
            </p:nvGrpSpPr>
            <p:grpSpPr>
              <a:xfrm>
                <a:off x="0" y="942955"/>
                <a:ext cx="3456384" cy="1172952"/>
                <a:chOff x="0" y="0"/>
                <a:chExt cx="3456384" cy="1172952"/>
              </a:xfrm>
            </p:grpSpPr>
            <p:pic>
              <p:nvPicPr>
                <p:cNvPr id="29715" name="图片 22"/>
                <p:cNvPicPr>
                  <a:picLocks noChangeAspect="1"/>
                </p:cNvPicPr>
                <p:nvPr/>
              </p:nvPicPr>
              <p:blipFill>
                <a:blip r:embed="rId6" cstate="print"/>
                <a:stretch>
                  <a:fillRect/>
                </a:stretch>
              </p:blipFill>
              <p:spPr>
                <a:xfrm>
                  <a:off x="0" y="792087"/>
                  <a:ext cx="3456384" cy="380865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</p:pic>
            <p:pic>
              <p:nvPicPr>
                <p:cNvPr id="29716" name="图片 23"/>
                <p:cNvPicPr>
                  <a:picLocks noChangeAspect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 rot="-5400000">
                  <a:off x="2552498" y="399830"/>
                  <a:ext cx="1087692" cy="288032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</p:pic>
          </p:grpSp>
          <p:pic>
            <p:nvPicPr>
              <p:cNvPr id="29712" name="图片 19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2922250" y="793819"/>
                <a:ext cx="3456384" cy="380865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9713" name="图片 20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 rot="-5400000">
                <a:off x="5648842" y="443326"/>
                <a:ext cx="1087692" cy="288032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9714" name="图片 21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6023270" y="0"/>
                <a:ext cx="3456384" cy="38086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pic>
          <p:nvPicPr>
            <p:cNvPr id="29702" name="图片 9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74324" y="1920055"/>
              <a:ext cx="2537554" cy="2311106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9703" name="图片 10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350337" y="739869"/>
              <a:ext cx="2537554" cy="2311106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9704" name="图片 11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482685" y="0"/>
              <a:ext cx="2537554" cy="231110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9705" name="文本框 12"/>
            <p:cNvSpPr txBox="1"/>
            <p:nvPr/>
          </p:nvSpPr>
          <p:spPr>
            <a:xfrm>
              <a:off x="966007" y="2396731"/>
              <a:ext cx="1544427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3200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标题</a:t>
              </a:r>
            </a:p>
          </p:txBody>
        </p:sp>
        <p:sp>
          <p:nvSpPr>
            <p:cNvPr id="29706" name="文本框 13"/>
            <p:cNvSpPr txBox="1"/>
            <p:nvPr/>
          </p:nvSpPr>
          <p:spPr>
            <a:xfrm>
              <a:off x="673339" y="2931619"/>
              <a:ext cx="2664297" cy="95410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14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单击此处添加内容</a:t>
              </a:r>
              <a:endParaRPr lang="en-US" altLang="x-none" sz="14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lvl="0" eaLnBrk="1" hangingPunct="1"/>
              <a:r>
                <a:rPr lang="zh-CN" altLang="en-US" sz="14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单击此处添加内容</a:t>
              </a:r>
            </a:p>
            <a:p>
              <a:pPr lvl="0" eaLnBrk="1" hangingPunct="1"/>
              <a:r>
                <a:rPr lang="zh-CN" altLang="en-US" sz="14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单击此处添加内容</a:t>
              </a:r>
            </a:p>
            <a:p>
              <a:pPr lvl="0" eaLnBrk="1" hangingPunct="1"/>
              <a:endParaRPr lang="zh-CN" altLang="en-US" sz="14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9707" name="文本框 14"/>
            <p:cNvSpPr txBox="1"/>
            <p:nvPr/>
          </p:nvSpPr>
          <p:spPr>
            <a:xfrm>
              <a:off x="4007446" y="1184113"/>
              <a:ext cx="1544427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3200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标题</a:t>
              </a:r>
            </a:p>
          </p:txBody>
        </p:sp>
        <p:sp>
          <p:nvSpPr>
            <p:cNvPr id="29708" name="文本框 15"/>
            <p:cNvSpPr txBox="1"/>
            <p:nvPr/>
          </p:nvSpPr>
          <p:spPr>
            <a:xfrm>
              <a:off x="3714778" y="1719001"/>
              <a:ext cx="2664297" cy="95410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14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单击此处添加内容</a:t>
              </a:r>
              <a:endParaRPr lang="en-US" altLang="x-none" sz="14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lvl="0" eaLnBrk="1" hangingPunct="1"/>
              <a:r>
                <a:rPr lang="zh-CN" altLang="en-US" sz="14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单击此处添加内容</a:t>
              </a:r>
            </a:p>
            <a:p>
              <a:pPr lvl="0" eaLnBrk="1" hangingPunct="1"/>
              <a:r>
                <a:rPr lang="zh-CN" altLang="en-US" sz="14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单击此处添加内容</a:t>
              </a:r>
            </a:p>
            <a:p>
              <a:pPr lvl="0" eaLnBrk="1" hangingPunct="1"/>
              <a:endParaRPr lang="zh-CN" altLang="en-US" sz="14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9709" name="文本框 16"/>
            <p:cNvSpPr txBox="1"/>
            <p:nvPr/>
          </p:nvSpPr>
          <p:spPr>
            <a:xfrm>
              <a:off x="7180601" y="409048"/>
              <a:ext cx="1544427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3200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标题</a:t>
              </a:r>
            </a:p>
          </p:txBody>
        </p:sp>
        <p:sp>
          <p:nvSpPr>
            <p:cNvPr id="29710" name="文本框 17"/>
            <p:cNvSpPr txBox="1"/>
            <p:nvPr/>
          </p:nvSpPr>
          <p:spPr>
            <a:xfrm>
              <a:off x="6887933" y="943936"/>
              <a:ext cx="2664297" cy="95410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14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单击此处添加内容</a:t>
              </a:r>
              <a:endParaRPr lang="en-US" altLang="x-none" sz="14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lvl="0" eaLnBrk="1" hangingPunct="1"/>
              <a:r>
                <a:rPr lang="zh-CN" altLang="en-US" sz="14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单击此处添加内容</a:t>
              </a:r>
            </a:p>
            <a:p>
              <a:pPr lvl="0" eaLnBrk="1" hangingPunct="1"/>
              <a:r>
                <a:rPr lang="zh-CN" altLang="en-US" sz="14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单击此处添加内容</a:t>
              </a:r>
            </a:p>
            <a:p>
              <a:pPr lvl="0" eaLnBrk="1" hangingPunct="1"/>
              <a:endParaRPr lang="zh-CN" altLang="en-US" sz="14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22" name="组合 3"/>
          <p:cNvGrpSpPr/>
          <p:nvPr/>
        </p:nvGrpSpPr>
        <p:grpSpPr>
          <a:xfrm>
            <a:off x="-3175" y="341313"/>
            <a:ext cx="6619875" cy="949325"/>
            <a:chOff x="0" y="0"/>
            <a:chExt cx="6619368" cy="950731"/>
          </a:xfrm>
        </p:grpSpPr>
        <p:pic>
          <p:nvPicPr>
            <p:cNvPr id="30754" name="Picture 9" descr="F:\ppt素材\图标\我收集的图标\字体\3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5400000">
              <a:off x="2834316" y="-2834318"/>
              <a:ext cx="950731" cy="661936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0755" name="TextBox 2"/>
            <p:cNvSpPr txBox="1"/>
            <p:nvPr/>
          </p:nvSpPr>
          <p:spPr>
            <a:xfrm>
              <a:off x="1122981" y="352063"/>
              <a:ext cx="396691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 </a:t>
              </a:r>
              <a:r>
                <a:rPr lang="zh-CN" altLang="en-US" sz="2400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</a:p>
          </p:txBody>
        </p:sp>
      </p:grpSp>
      <p:pic>
        <p:nvPicPr>
          <p:cNvPr id="30723" name="Picture 6" descr="F:\超棒ppt模板\中国风\中国风物件\maobi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238" y="-204787"/>
            <a:ext cx="1487487" cy="1487487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33798" name="组合 7"/>
          <p:cNvGrpSpPr/>
          <p:nvPr/>
        </p:nvGrpSpPr>
        <p:grpSpPr>
          <a:xfrm>
            <a:off x="4792663" y="1265238"/>
            <a:ext cx="2652712" cy="1008062"/>
            <a:chOff x="0" y="0"/>
            <a:chExt cx="2652242" cy="1008152"/>
          </a:xfrm>
        </p:grpSpPr>
        <p:pic>
          <p:nvPicPr>
            <p:cNvPr id="30752" name="图片 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5400000">
              <a:off x="822045" y="-822045"/>
              <a:ext cx="1008152" cy="265224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0753" name="文本框 9"/>
            <p:cNvSpPr txBox="1"/>
            <p:nvPr/>
          </p:nvSpPr>
          <p:spPr>
            <a:xfrm>
              <a:off x="650571" y="310333"/>
              <a:ext cx="1800200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2400" b="1" dirty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</a:p>
          </p:txBody>
        </p:sp>
      </p:grpSp>
      <p:grpSp>
        <p:nvGrpSpPr>
          <p:cNvPr id="33801" name="组合 10"/>
          <p:cNvGrpSpPr/>
          <p:nvPr/>
        </p:nvGrpSpPr>
        <p:grpSpPr>
          <a:xfrm>
            <a:off x="2085975" y="2532063"/>
            <a:ext cx="2017713" cy="650875"/>
            <a:chOff x="0" y="0"/>
            <a:chExt cx="2016224" cy="651817"/>
          </a:xfrm>
        </p:grpSpPr>
        <p:pic>
          <p:nvPicPr>
            <p:cNvPr id="30750" name="图片 11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0" y="0"/>
              <a:ext cx="2016224" cy="65181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0751" name="文本框 12"/>
            <p:cNvSpPr txBox="1"/>
            <p:nvPr/>
          </p:nvSpPr>
          <p:spPr>
            <a:xfrm>
              <a:off x="583777" y="125852"/>
              <a:ext cx="1000399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2000" b="1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标题一</a:t>
              </a:r>
            </a:p>
          </p:txBody>
        </p:sp>
      </p:grpSp>
      <p:grpSp>
        <p:nvGrpSpPr>
          <p:cNvPr id="33804" name="组合 13"/>
          <p:cNvGrpSpPr/>
          <p:nvPr/>
        </p:nvGrpSpPr>
        <p:grpSpPr>
          <a:xfrm>
            <a:off x="5091113" y="2532063"/>
            <a:ext cx="2016125" cy="650875"/>
            <a:chOff x="0" y="0"/>
            <a:chExt cx="2016224" cy="651817"/>
          </a:xfrm>
        </p:grpSpPr>
        <p:pic>
          <p:nvPicPr>
            <p:cNvPr id="30748" name="图片 14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0" y="0"/>
              <a:ext cx="2016224" cy="65181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0749" name="文本框 15"/>
            <p:cNvSpPr txBox="1"/>
            <p:nvPr/>
          </p:nvSpPr>
          <p:spPr>
            <a:xfrm>
              <a:off x="618265" y="155076"/>
              <a:ext cx="1000399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2000" b="1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标题二</a:t>
              </a:r>
            </a:p>
          </p:txBody>
        </p:sp>
      </p:grpSp>
      <p:grpSp>
        <p:nvGrpSpPr>
          <p:cNvPr id="33807" name="组合 16"/>
          <p:cNvGrpSpPr/>
          <p:nvPr/>
        </p:nvGrpSpPr>
        <p:grpSpPr>
          <a:xfrm>
            <a:off x="8094663" y="2532063"/>
            <a:ext cx="2016125" cy="650875"/>
            <a:chOff x="0" y="0"/>
            <a:chExt cx="2016224" cy="651817"/>
          </a:xfrm>
        </p:grpSpPr>
        <p:pic>
          <p:nvPicPr>
            <p:cNvPr id="30746" name="图片 17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0" y="0"/>
              <a:ext cx="2016224" cy="65181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0747" name="文本框 18"/>
            <p:cNvSpPr txBox="1"/>
            <p:nvPr/>
          </p:nvSpPr>
          <p:spPr>
            <a:xfrm>
              <a:off x="616170" y="125853"/>
              <a:ext cx="1000399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2000" b="1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标题三</a:t>
              </a:r>
            </a:p>
          </p:txBody>
        </p:sp>
      </p:grpSp>
      <p:grpSp>
        <p:nvGrpSpPr>
          <p:cNvPr id="33810" name="组合 19"/>
          <p:cNvGrpSpPr/>
          <p:nvPr/>
        </p:nvGrpSpPr>
        <p:grpSpPr>
          <a:xfrm>
            <a:off x="2082800" y="3757613"/>
            <a:ext cx="2016125" cy="650875"/>
            <a:chOff x="0" y="0"/>
            <a:chExt cx="2016224" cy="651817"/>
          </a:xfrm>
        </p:grpSpPr>
        <p:pic>
          <p:nvPicPr>
            <p:cNvPr id="30744" name="图片 2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0" y="0"/>
              <a:ext cx="2016224" cy="65181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0745" name="文本框 21"/>
            <p:cNvSpPr txBox="1"/>
            <p:nvPr/>
          </p:nvSpPr>
          <p:spPr>
            <a:xfrm>
              <a:off x="583777" y="125852"/>
              <a:ext cx="1000399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2000" b="1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标题四</a:t>
              </a:r>
            </a:p>
          </p:txBody>
        </p:sp>
      </p:grpSp>
      <p:grpSp>
        <p:nvGrpSpPr>
          <p:cNvPr id="33813" name="组合 22"/>
          <p:cNvGrpSpPr/>
          <p:nvPr/>
        </p:nvGrpSpPr>
        <p:grpSpPr>
          <a:xfrm>
            <a:off x="5086350" y="3757613"/>
            <a:ext cx="2016125" cy="650875"/>
            <a:chOff x="0" y="0"/>
            <a:chExt cx="2016224" cy="651817"/>
          </a:xfrm>
        </p:grpSpPr>
        <p:pic>
          <p:nvPicPr>
            <p:cNvPr id="30742" name="图片 23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0" y="0"/>
              <a:ext cx="2016224" cy="65181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0743" name="文本框 24"/>
            <p:cNvSpPr txBox="1"/>
            <p:nvPr/>
          </p:nvSpPr>
          <p:spPr>
            <a:xfrm>
              <a:off x="618265" y="155076"/>
              <a:ext cx="1000399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2000" b="1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标题五</a:t>
              </a:r>
            </a:p>
          </p:txBody>
        </p:sp>
      </p:grpSp>
      <p:grpSp>
        <p:nvGrpSpPr>
          <p:cNvPr id="33816" name="组合 25"/>
          <p:cNvGrpSpPr/>
          <p:nvPr/>
        </p:nvGrpSpPr>
        <p:grpSpPr>
          <a:xfrm>
            <a:off x="8091488" y="3757613"/>
            <a:ext cx="2016125" cy="650875"/>
            <a:chOff x="0" y="0"/>
            <a:chExt cx="2016224" cy="651817"/>
          </a:xfrm>
        </p:grpSpPr>
        <p:pic>
          <p:nvPicPr>
            <p:cNvPr id="30740" name="图片 2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0" y="0"/>
              <a:ext cx="2016224" cy="65181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0741" name="文本框 27"/>
            <p:cNvSpPr txBox="1"/>
            <p:nvPr/>
          </p:nvSpPr>
          <p:spPr>
            <a:xfrm>
              <a:off x="616170" y="125853"/>
              <a:ext cx="1000399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2000" b="1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标题六</a:t>
              </a:r>
            </a:p>
          </p:txBody>
        </p:sp>
      </p:grpSp>
      <p:grpSp>
        <p:nvGrpSpPr>
          <p:cNvPr id="33819" name="组合 28"/>
          <p:cNvGrpSpPr/>
          <p:nvPr/>
        </p:nvGrpSpPr>
        <p:grpSpPr>
          <a:xfrm>
            <a:off x="2082800" y="4983163"/>
            <a:ext cx="2016125" cy="650875"/>
            <a:chOff x="0" y="0"/>
            <a:chExt cx="2016224" cy="651817"/>
          </a:xfrm>
        </p:grpSpPr>
        <p:pic>
          <p:nvPicPr>
            <p:cNvPr id="30738" name="图片 29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0" y="0"/>
              <a:ext cx="2016224" cy="65181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0739" name="文本框 30"/>
            <p:cNvSpPr txBox="1"/>
            <p:nvPr/>
          </p:nvSpPr>
          <p:spPr>
            <a:xfrm>
              <a:off x="583777" y="125852"/>
              <a:ext cx="1000399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2000" b="1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标题七</a:t>
              </a:r>
            </a:p>
          </p:txBody>
        </p:sp>
      </p:grpSp>
      <p:grpSp>
        <p:nvGrpSpPr>
          <p:cNvPr id="33822" name="组合 31"/>
          <p:cNvGrpSpPr/>
          <p:nvPr/>
        </p:nvGrpSpPr>
        <p:grpSpPr>
          <a:xfrm>
            <a:off x="5086350" y="4983163"/>
            <a:ext cx="2016125" cy="650875"/>
            <a:chOff x="0" y="0"/>
            <a:chExt cx="2016224" cy="651817"/>
          </a:xfrm>
        </p:grpSpPr>
        <p:pic>
          <p:nvPicPr>
            <p:cNvPr id="30736" name="图片 3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0" y="0"/>
              <a:ext cx="2016224" cy="65181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0737" name="文本框 33"/>
            <p:cNvSpPr txBox="1"/>
            <p:nvPr/>
          </p:nvSpPr>
          <p:spPr>
            <a:xfrm>
              <a:off x="618265" y="155076"/>
              <a:ext cx="1000399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2000" b="1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标题八</a:t>
              </a:r>
            </a:p>
          </p:txBody>
        </p:sp>
      </p:grpSp>
      <p:grpSp>
        <p:nvGrpSpPr>
          <p:cNvPr id="33825" name="组合 34"/>
          <p:cNvGrpSpPr/>
          <p:nvPr/>
        </p:nvGrpSpPr>
        <p:grpSpPr>
          <a:xfrm>
            <a:off x="8091488" y="4983163"/>
            <a:ext cx="2016125" cy="650875"/>
            <a:chOff x="0" y="0"/>
            <a:chExt cx="2016224" cy="651817"/>
          </a:xfrm>
        </p:grpSpPr>
        <p:pic>
          <p:nvPicPr>
            <p:cNvPr id="30734" name="图片 35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0" y="0"/>
              <a:ext cx="2016224" cy="65181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0735" name="文本框 36"/>
            <p:cNvSpPr txBox="1"/>
            <p:nvPr/>
          </p:nvSpPr>
          <p:spPr>
            <a:xfrm>
              <a:off x="616170" y="125853"/>
              <a:ext cx="1000399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2000" b="1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标题九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3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3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3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3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38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3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3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38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46" name="组合 3"/>
          <p:cNvGrpSpPr/>
          <p:nvPr/>
        </p:nvGrpSpPr>
        <p:grpSpPr>
          <a:xfrm>
            <a:off x="-3175" y="341313"/>
            <a:ext cx="6619875" cy="949325"/>
            <a:chOff x="0" y="0"/>
            <a:chExt cx="6619368" cy="950731"/>
          </a:xfrm>
        </p:grpSpPr>
        <p:pic>
          <p:nvPicPr>
            <p:cNvPr id="31771" name="Picture 9" descr="F:\ppt素材\图标\我收集的图标\字体\3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5400000">
              <a:off x="2834316" y="-2834318"/>
              <a:ext cx="950731" cy="661936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1772" name="TextBox 2"/>
            <p:cNvSpPr txBox="1"/>
            <p:nvPr/>
          </p:nvSpPr>
          <p:spPr>
            <a:xfrm>
              <a:off x="1122981" y="352063"/>
              <a:ext cx="396691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 </a:t>
              </a:r>
              <a:r>
                <a:rPr lang="zh-CN" altLang="en-US" sz="2400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</a:p>
          </p:txBody>
        </p:sp>
      </p:grpSp>
      <p:pic>
        <p:nvPicPr>
          <p:cNvPr id="31747" name="Picture 6" descr="F:\超棒ppt模板\中国风\中国风物件\maobi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238" y="-204787"/>
            <a:ext cx="1487487" cy="1487487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34822" name="组合 8"/>
          <p:cNvGrpSpPr/>
          <p:nvPr/>
        </p:nvGrpSpPr>
        <p:grpSpPr>
          <a:xfrm>
            <a:off x="8421688" y="766763"/>
            <a:ext cx="2220912" cy="4102100"/>
            <a:chOff x="0" y="0"/>
            <a:chExt cx="1854779" cy="4384774"/>
          </a:xfrm>
        </p:grpSpPr>
        <p:sp>
          <p:nvSpPr>
            <p:cNvPr id="31769" name="AutoShape 33"/>
            <p:cNvSpPr/>
            <p:nvPr/>
          </p:nvSpPr>
          <p:spPr>
            <a:xfrm rot="5400000">
              <a:off x="-1264997" y="1333807"/>
              <a:ext cx="4384774" cy="1717160"/>
            </a:xfrm>
            <a:prstGeom prst="roundRect">
              <a:avLst>
                <a:gd name="adj" fmla="val 13292"/>
              </a:avLst>
            </a:prstGeom>
            <a:noFill/>
            <a:ln w="57150" cap="flat" cmpd="dbl">
              <a:solidFill>
                <a:srgbClr val="C00000">
                  <a:alpha val="7294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lvl="0" eaLnBrk="1" hangingPunct="1"/>
              <a:endParaRPr lang="zh-CN" altLang="zh-CN" dirty="0">
                <a:solidFill>
                  <a:srgbClr val="B70002"/>
                </a:solidFill>
                <a:latin typeface="Arial" pitchFamily="34" charset="0"/>
                <a:ea typeface="宋体" pitchFamily="2" charset="-122"/>
              </a:endParaRPr>
            </a:p>
          </p:txBody>
        </p:sp>
        <p:sp>
          <p:nvSpPr>
            <p:cNvPr id="31770" name="Rectangle 26"/>
            <p:cNvSpPr/>
            <p:nvPr/>
          </p:nvSpPr>
          <p:spPr>
            <a:xfrm>
              <a:off x="0" y="2616981"/>
              <a:ext cx="1854779" cy="1420221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/>
            <a:p>
              <a:pPr lvl="0" algn="ctr" eaLnBrk="1" hangingPunct="1">
                <a:lnSpc>
                  <a:spcPct val="150000"/>
                </a:lnSpc>
              </a:pPr>
              <a:r>
                <a:rPr lang="en-US" altLang="zh-CN" sz="1400" b="1" dirty="0">
                  <a:solidFill>
                    <a:srgbClr val="B70002"/>
                  </a:solidFill>
                  <a:latin typeface="微软雅黑" pitchFamily="34" charset="-122"/>
                  <a:ea typeface="微软雅黑" pitchFamily="34" charset="-122"/>
                </a:rPr>
                <a:t>【</a:t>
              </a:r>
              <a:r>
                <a:rPr lang="zh-CN" altLang="en-US" sz="1400" b="1" dirty="0">
                  <a:solidFill>
                    <a:srgbClr val="B70002"/>
                  </a:solidFill>
                  <a:latin typeface="微软雅黑" pitchFamily="34" charset="-122"/>
                  <a:ea typeface="微软雅黑" pitchFamily="34" charset="-122"/>
                </a:rPr>
                <a:t>您需要的文字</a:t>
              </a:r>
              <a:r>
                <a:rPr lang="en-US" altLang="zh-CN" sz="1400" b="1" dirty="0">
                  <a:solidFill>
                    <a:srgbClr val="B70002"/>
                  </a:solidFill>
                  <a:latin typeface="微软雅黑" pitchFamily="34" charset="-122"/>
                  <a:ea typeface="微软雅黑" pitchFamily="34" charset="-122"/>
                </a:rPr>
                <a:t>】</a:t>
              </a:r>
            </a:p>
            <a:p>
              <a:pPr lvl="0" algn="ctr" eaLnBrk="1" hangingPunct="1">
                <a:lnSpc>
                  <a:spcPct val="150000"/>
                </a:lnSpc>
              </a:pPr>
              <a:r>
                <a:rPr lang="zh-CN" altLang="en-US" sz="1600" b="1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请输入您需要的文字</a:t>
              </a:r>
              <a:endParaRPr lang="en-US" altLang="x-none" sz="1600" b="1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lvl="0" algn="ctr" eaLnBrk="1" hangingPunct="1">
                <a:lnSpc>
                  <a:spcPct val="150000"/>
                </a:lnSpc>
              </a:pPr>
              <a:r>
                <a:rPr lang="zh-CN" altLang="en-US" sz="1600" b="1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请输入您需要的文字</a:t>
              </a:r>
            </a:p>
            <a:p>
              <a:pPr lvl="0" algn="ctr" eaLnBrk="1" hangingPunct="1">
                <a:lnSpc>
                  <a:spcPct val="150000"/>
                </a:lnSpc>
              </a:pPr>
              <a:r>
                <a:rPr lang="zh-CN" altLang="en-US" sz="1600" b="1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请输入您需要的文字</a:t>
              </a:r>
            </a:p>
            <a:p>
              <a:pPr lvl="0" algn="ctr" eaLnBrk="1" hangingPunct="1">
                <a:lnSpc>
                  <a:spcPct val="150000"/>
                </a:lnSpc>
              </a:pPr>
              <a:endParaRPr lang="en-US" altLang="x-none" sz="1600" b="1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pic>
        <p:nvPicPr>
          <p:cNvPr id="34825" name="图片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85250" y="976313"/>
            <a:ext cx="2438400" cy="24384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34826" name="组合 11"/>
          <p:cNvGrpSpPr/>
          <p:nvPr/>
        </p:nvGrpSpPr>
        <p:grpSpPr>
          <a:xfrm>
            <a:off x="1341438" y="1836738"/>
            <a:ext cx="6802437" cy="4803775"/>
            <a:chOff x="0" y="0"/>
            <a:chExt cx="5654402" cy="3992932"/>
          </a:xfrm>
        </p:grpSpPr>
        <p:grpSp>
          <p:nvGrpSpPr>
            <p:cNvPr id="31752" name="组合 12"/>
            <p:cNvGrpSpPr/>
            <p:nvPr/>
          </p:nvGrpSpPr>
          <p:grpSpPr>
            <a:xfrm>
              <a:off x="0" y="0"/>
              <a:ext cx="5413669" cy="3992932"/>
              <a:chOff x="0" y="0"/>
              <a:chExt cx="8043049" cy="5932269"/>
            </a:xfrm>
          </p:grpSpPr>
          <p:sp>
            <p:nvSpPr>
              <p:cNvPr id="31754" name="Oval 4"/>
              <p:cNvSpPr/>
              <p:nvPr/>
            </p:nvSpPr>
            <p:spPr>
              <a:xfrm>
                <a:off x="2145848" y="369888"/>
                <a:ext cx="3956050" cy="3881437"/>
              </a:xfrm>
              <a:prstGeom prst="ellipse">
                <a:avLst/>
              </a:prstGeom>
              <a:noFill/>
              <a:ln w="12700" cap="flat" cmpd="sng">
                <a:solidFill>
                  <a:srgbClr val="7F7F7F"/>
                </a:solidFill>
                <a:prstDash val="sysDot"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pPr lvl="0" eaLnBrk="1" hangingPunct="1"/>
                <a:endParaRPr lang="zh-CN" altLang="zh-CN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1755" name="Oval 5"/>
              <p:cNvSpPr/>
              <p:nvPr/>
            </p:nvSpPr>
            <p:spPr>
              <a:xfrm>
                <a:off x="2363335" y="576263"/>
                <a:ext cx="3490913" cy="3490912"/>
              </a:xfrm>
              <a:prstGeom prst="ellipse">
                <a:avLst/>
              </a:prstGeom>
              <a:noFill/>
              <a:ln w="12700" cap="flat" cmpd="sng">
                <a:solidFill>
                  <a:srgbClr val="7F7F7F"/>
                </a:solidFill>
                <a:prstDash val="sysDot"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pPr lvl="0" eaLnBrk="1" hangingPunct="1"/>
                <a:endParaRPr lang="zh-CN" altLang="zh-CN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1756" name="Oval 6"/>
              <p:cNvSpPr/>
              <p:nvPr/>
            </p:nvSpPr>
            <p:spPr>
              <a:xfrm>
                <a:off x="2579235" y="903288"/>
                <a:ext cx="2973388" cy="2973387"/>
              </a:xfrm>
              <a:prstGeom prst="ellipse">
                <a:avLst/>
              </a:prstGeom>
              <a:noFill/>
              <a:ln w="12700" cap="flat" cmpd="sng">
                <a:solidFill>
                  <a:srgbClr val="7F7F7F"/>
                </a:solidFill>
                <a:prstDash val="sysDot"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pPr lvl="0" eaLnBrk="1" hangingPunct="1"/>
                <a:endParaRPr lang="zh-CN" altLang="zh-CN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1757" name="AutoShape 7"/>
              <p:cNvSpPr/>
              <p:nvPr/>
            </p:nvSpPr>
            <p:spPr>
              <a:xfrm rot="9044363">
                <a:off x="1821998" y="2201863"/>
                <a:ext cx="1871662" cy="1855787"/>
              </a:xfrm>
              <a:prstGeom prst="chevron">
                <a:avLst>
                  <a:gd name="adj" fmla="val 28655"/>
                </a:avLst>
              </a:prstGeom>
              <a:solidFill>
                <a:srgbClr val="262626"/>
              </a:solidFill>
              <a:ln w="9525">
                <a:noFill/>
              </a:ln>
              <a:effectLst>
                <a:outerShdw dist="38100" algn="ctr" rotWithShape="0">
                  <a:srgbClr val="000000">
                    <a:alpha val="37999"/>
                  </a:srgbClr>
                </a:outerShdw>
              </a:effectLst>
            </p:spPr>
            <p:txBody>
              <a:bodyPr anchor="ctr"/>
              <a:lstStyle/>
              <a:p>
                <a:pPr lvl="0" algn="ctr" eaLnBrk="1" hangingPunct="1">
                  <a:lnSpc>
                    <a:spcPct val="120000"/>
                  </a:lnSpc>
                </a:pPr>
                <a:endParaRPr lang="zh-CN" altLang="zh-CN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1758" name="AutoShape 8"/>
              <p:cNvSpPr/>
              <p:nvPr/>
            </p:nvSpPr>
            <p:spPr>
              <a:xfrm rot="-5400000">
                <a:off x="3099933" y="7938"/>
                <a:ext cx="1871663" cy="1855787"/>
              </a:xfrm>
              <a:prstGeom prst="chevron">
                <a:avLst>
                  <a:gd name="adj" fmla="val 28655"/>
                </a:avLst>
              </a:prstGeom>
              <a:solidFill>
                <a:srgbClr val="262626"/>
              </a:solidFill>
              <a:ln w="9525">
                <a:noFill/>
              </a:ln>
              <a:effectLst>
                <a:outerShdw dist="38100" algn="ctr" rotWithShape="0">
                  <a:srgbClr val="000000">
                    <a:alpha val="37999"/>
                  </a:srgbClr>
                </a:outerShdw>
              </a:effectLst>
            </p:spPr>
            <p:txBody>
              <a:bodyPr anchor="ctr"/>
              <a:lstStyle/>
              <a:p>
                <a:pPr lvl="0" algn="ctr" eaLnBrk="1" hangingPunct="1">
                  <a:lnSpc>
                    <a:spcPct val="120000"/>
                  </a:lnSpc>
                </a:pPr>
                <a:endParaRPr lang="zh-CN" altLang="zh-CN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1759" name="AutoShape 9"/>
              <p:cNvSpPr/>
              <p:nvPr/>
            </p:nvSpPr>
            <p:spPr>
              <a:xfrm rot="1788254">
                <a:off x="4368348" y="2214563"/>
                <a:ext cx="1871662" cy="1855787"/>
              </a:xfrm>
              <a:prstGeom prst="chevron">
                <a:avLst>
                  <a:gd name="adj" fmla="val 28655"/>
                </a:avLst>
              </a:prstGeom>
              <a:solidFill>
                <a:srgbClr val="262626"/>
              </a:solidFill>
              <a:ln w="9525">
                <a:noFill/>
              </a:ln>
              <a:effectLst>
                <a:outerShdw dist="38100" algn="ctr" rotWithShape="0">
                  <a:srgbClr val="000000">
                    <a:alpha val="37999"/>
                  </a:srgbClr>
                </a:outerShdw>
              </a:effectLst>
            </p:spPr>
            <p:txBody>
              <a:bodyPr anchor="ctr"/>
              <a:lstStyle/>
              <a:p>
                <a:pPr lvl="0" algn="ctr" eaLnBrk="1" hangingPunct="1">
                  <a:lnSpc>
                    <a:spcPct val="120000"/>
                  </a:lnSpc>
                </a:pPr>
                <a:endParaRPr lang="zh-CN" altLang="zh-CN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1760" name="Text Box 10"/>
              <p:cNvSpPr txBox="1"/>
              <p:nvPr/>
            </p:nvSpPr>
            <p:spPr>
              <a:xfrm>
                <a:off x="3101174" y="2304256"/>
                <a:ext cx="1855787" cy="27699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lvl="0" algn="ctr"/>
                <a:r>
                  <a:rPr lang="zh-CN" altLang="en-US" sz="1200" b="1" dirty="0">
                    <a:solidFill>
                      <a:srgbClr val="9C4A06"/>
                    </a:solidFill>
                    <a:latin typeface="微软雅黑" pitchFamily="34" charset="-122"/>
                    <a:ea typeface="微软雅黑" pitchFamily="34" charset="-122"/>
                  </a:rPr>
                  <a:t>这里添加文字</a:t>
                </a:r>
                <a:endParaRPr lang="en-US" altLang="x-none" sz="1200" dirty="0">
                  <a:solidFill>
                    <a:srgbClr val="1C1C1C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1761" name="Rectangle 11"/>
              <p:cNvSpPr/>
              <p:nvPr/>
            </p:nvSpPr>
            <p:spPr>
              <a:xfrm>
                <a:off x="3011035" y="750888"/>
                <a:ext cx="2043113" cy="30480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lvl="0" algn="ctr"/>
                <a:r>
                  <a:rPr lang="en-US" altLang="zh-CN" sz="1400" b="1" dirty="0">
                    <a:solidFill>
                      <a:srgbClr val="FFFFFF"/>
                    </a:solidFill>
                    <a:latin typeface="微软雅黑" pitchFamily="34" charset="-122"/>
                    <a:ea typeface="微软雅黑" pitchFamily="34" charset="-122"/>
                  </a:rPr>
                  <a:t>  </a:t>
                </a:r>
                <a:r>
                  <a:rPr lang="zh-CN" altLang="en-US" sz="1400" b="1" dirty="0">
                    <a:solidFill>
                      <a:srgbClr val="FFFFFF"/>
                    </a:solidFill>
                    <a:latin typeface="微软雅黑" pitchFamily="34" charset="-122"/>
                    <a:ea typeface="微软雅黑" pitchFamily="34" charset="-122"/>
                  </a:rPr>
                  <a:t>文本</a:t>
                </a:r>
                <a:r>
                  <a:rPr lang="en-US" altLang="x-none" sz="1400" b="1" dirty="0">
                    <a:solidFill>
                      <a:srgbClr val="FFFFFF"/>
                    </a:solidFill>
                    <a:latin typeface="微软雅黑" pitchFamily="34" charset="-122"/>
                    <a:ea typeface="微软雅黑" pitchFamily="34" charset="-122"/>
                  </a:rPr>
                  <a:t>   </a:t>
                </a:r>
              </a:p>
            </p:txBody>
          </p:sp>
          <p:sp>
            <p:nvSpPr>
              <p:cNvPr id="31762" name="Rectangle 12"/>
              <p:cNvSpPr/>
              <p:nvPr/>
            </p:nvSpPr>
            <p:spPr>
              <a:xfrm>
                <a:off x="2021054" y="3075136"/>
                <a:ext cx="1160463" cy="30777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lvl="0" algn="ctr"/>
                <a:r>
                  <a:rPr lang="en-US" altLang="zh-CN" sz="1400" b="1" dirty="0">
                    <a:solidFill>
                      <a:srgbClr val="FFFFFF"/>
                    </a:solidFill>
                    <a:latin typeface="微软雅黑" pitchFamily="34" charset="-122"/>
                    <a:ea typeface="微软雅黑" pitchFamily="34" charset="-122"/>
                  </a:rPr>
                  <a:t>  </a:t>
                </a:r>
                <a:r>
                  <a:rPr lang="zh-CN" altLang="en-US" sz="1400" b="1" dirty="0">
                    <a:solidFill>
                      <a:srgbClr val="FFFFFF"/>
                    </a:solidFill>
                    <a:latin typeface="微软雅黑" pitchFamily="34" charset="-122"/>
                    <a:ea typeface="微软雅黑" pitchFamily="34" charset="-122"/>
                  </a:rPr>
                  <a:t>文本</a:t>
                </a:r>
                <a:endParaRPr lang="en-US" altLang="x-none" sz="1400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1763" name="Rectangle 13"/>
              <p:cNvSpPr/>
              <p:nvPr/>
            </p:nvSpPr>
            <p:spPr>
              <a:xfrm>
                <a:off x="4918266" y="3041228"/>
                <a:ext cx="1160463" cy="30777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lvl="0" algn="ctr"/>
                <a:r>
                  <a:rPr lang="en-US" altLang="zh-CN" sz="1400" b="1" dirty="0">
                    <a:solidFill>
                      <a:srgbClr val="FFFFFF"/>
                    </a:solidFill>
                    <a:latin typeface="微软雅黑" pitchFamily="34" charset="-122"/>
                    <a:ea typeface="微软雅黑" pitchFamily="34" charset="-122"/>
                  </a:rPr>
                  <a:t>  </a:t>
                </a:r>
                <a:r>
                  <a:rPr lang="zh-CN" altLang="en-US" sz="1400" b="1" dirty="0">
                    <a:solidFill>
                      <a:srgbClr val="FFFFFF"/>
                    </a:solidFill>
                    <a:latin typeface="微软雅黑" pitchFamily="34" charset="-122"/>
                    <a:ea typeface="微软雅黑" pitchFamily="34" charset="-122"/>
                  </a:rPr>
                  <a:t>文本</a:t>
                </a:r>
                <a:r>
                  <a:rPr lang="en-US" altLang="x-none" sz="1400" b="1" dirty="0">
                    <a:solidFill>
                      <a:srgbClr val="FFFFFF"/>
                    </a:solidFill>
                    <a:latin typeface="微软雅黑" pitchFamily="34" charset="-122"/>
                    <a:ea typeface="微软雅黑" pitchFamily="34" charset="-122"/>
                  </a:rPr>
                  <a:t> </a:t>
                </a:r>
              </a:p>
            </p:txBody>
          </p:sp>
          <p:sp>
            <p:nvSpPr>
              <p:cNvPr id="31764" name="TextBox 20"/>
              <p:cNvSpPr txBox="1"/>
              <p:nvPr/>
            </p:nvSpPr>
            <p:spPr>
              <a:xfrm>
                <a:off x="2859575" y="4656180"/>
                <a:ext cx="2412708" cy="127608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lvl="0" algn="ctr" eaLnBrk="1" hangingPunct="1">
                  <a:lnSpc>
                    <a:spcPct val="150000"/>
                  </a:lnSpc>
                </a:pPr>
                <a:r>
                  <a:rPr lang="zh-CN" altLang="en-US" sz="1000" dirty="0">
                    <a:solidFill>
                      <a:srgbClr val="4D4D4D"/>
                    </a:solidFill>
                    <a:latin typeface="微软雅黑" pitchFamily="34" charset="-122"/>
                    <a:ea typeface="微软雅黑" pitchFamily="34" charset="-122"/>
                  </a:rPr>
                  <a:t>单击此处添加段落文本</a:t>
                </a:r>
                <a:endParaRPr lang="en-US" altLang="x-none" sz="1000" dirty="0">
                  <a:solidFill>
                    <a:srgbClr val="4D4D4D"/>
                  </a:solidFill>
                  <a:latin typeface="微软雅黑" pitchFamily="34" charset="-122"/>
                  <a:ea typeface="微软雅黑" pitchFamily="34" charset="-122"/>
                </a:endParaRPr>
              </a:p>
              <a:p>
                <a:pPr lvl="0" algn="ctr" eaLnBrk="1" hangingPunct="1">
                  <a:lnSpc>
                    <a:spcPct val="150000"/>
                  </a:lnSpc>
                </a:pPr>
                <a:r>
                  <a:rPr lang="zh-CN" altLang="en-US" sz="1000" dirty="0">
                    <a:solidFill>
                      <a:srgbClr val="4D4D4D"/>
                    </a:solidFill>
                    <a:latin typeface="微软雅黑" pitchFamily="34" charset="-122"/>
                    <a:ea typeface="微软雅黑" pitchFamily="34" charset="-122"/>
                  </a:rPr>
                  <a:t>单击此处添加段落文本</a:t>
                </a:r>
                <a:endParaRPr lang="en-US" altLang="x-none" sz="1000" dirty="0">
                  <a:solidFill>
                    <a:srgbClr val="4D4D4D"/>
                  </a:solidFill>
                  <a:latin typeface="微软雅黑" pitchFamily="34" charset="-122"/>
                  <a:ea typeface="微软雅黑" pitchFamily="34" charset="-122"/>
                </a:endParaRPr>
              </a:p>
              <a:p>
                <a:pPr lvl="0" algn="ctr" eaLnBrk="1" hangingPunct="1">
                  <a:lnSpc>
                    <a:spcPct val="150000"/>
                  </a:lnSpc>
                </a:pPr>
                <a:r>
                  <a:rPr lang="zh-CN" altLang="en-US" sz="1000" dirty="0">
                    <a:solidFill>
                      <a:srgbClr val="4D4D4D"/>
                    </a:solidFill>
                    <a:latin typeface="微软雅黑" pitchFamily="34" charset="-122"/>
                    <a:ea typeface="微软雅黑" pitchFamily="34" charset="-122"/>
                  </a:rPr>
                  <a:t>单击此处添加段落文本</a:t>
                </a:r>
                <a:endParaRPr lang="en-US" altLang="x-none" sz="1000" dirty="0">
                  <a:solidFill>
                    <a:srgbClr val="4D4D4D"/>
                  </a:solidFill>
                  <a:latin typeface="微软雅黑" pitchFamily="34" charset="-122"/>
                  <a:ea typeface="微软雅黑" pitchFamily="34" charset="-122"/>
                </a:endParaRPr>
              </a:p>
              <a:p>
                <a:pPr lvl="0" algn="ctr" eaLnBrk="1" hangingPunct="1">
                  <a:lnSpc>
                    <a:spcPct val="150000"/>
                  </a:lnSpc>
                </a:pPr>
                <a:r>
                  <a:rPr lang="zh-CN" altLang="en-US" sz="1000" dirty="0">
                    <a:solidFill>
                      <a:srgbClr val="4D4D4D"/>
                    </a:solidFill>
                    <a:latin typeface="微软雅黑" pitchFamily="34" charset="-122"/>
                    <a:ea typeface="微软雅黑" pitchFamily="34" charset="-122"/>
                  </a:rPr>
                  <a:t>单击此处添加段落文本</a:t>
                </a:r>
              </a:p>
            </p:txBody>
          </p:sp>
          <p:sp>
            <p:nvSpPr>
              <p:cNvPr id="31765" name="TextBox 19"/>
              <p:cNvSpPr txBox="1"/>
              <p:nvPr/>
            </p:nvSpPr>
            <p:spPr>
              <a:xfrm>
                <a:off x="2793471" y="4267427"/>
                <a:ext cx="2555720" cy="41810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lvl="0" algn="ctr" eaLnBrk="1" hangingPunct="1"/>
                <a:r>
                  <a:rPr lang="zh-CN" altLang="en-US" sz="1600" b="1" dirty="0">
                    <a:solidFill>
                      <a:srgbClr val="C00000"/>
                    </a:solidFill>
                    <a:latin typeface="微软雅黑" pitchFamily="34" charset="-122"/>
                    <a:ea typeface="微软雅黑" pitchFamily="34" charset="-122"/>
                  </a:rPr>
                  <a:t>单击此处添加标题</a:t>
                </a:r>
              </a:p>
            </p:txBody>
          </p:sp>
          <p:sp>
            <p:nvSpPr>
              <p:cNvPr id="31766" name="TextBox 20"/>
              <p:cNvSpPr txBox="1"/>
              <p:nvPr/>
            </p:nvSpPr>
            <p:spPr>
              <a:xfrm>
                <a:off x="89693" y="635788"/>
                <a:ext cx="2087110" cy="131132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lvl="0" algn="ctr" eaLnBrk="1" hangingPunct="1">
                  <a:lnSpc>
                    <a:spcPct val="150000"/>
                  </a:lnSpc>
                </a:pPr>
                <a:r>
                  <a:rPr lang="zh-CN" altLang="en-US" sz="1000" dirty="0">
                    <a:solidFill>
                      <a:srgbClr val="4D4D4D"/>
                    </a:solidFill>
                    <a:latin typeface="微软雅黑" pitchFamily="34" charset="-122"/>
                    <a:ea typeface="微软雅黑" pitchFamily="34" charset="-122"/>
                  </a:rPr>
                  <a:t>单击此处添加段落文本</a:t>
                </a:r>
                <a:endParaRPr lang="en-US" altLang="x-none" sz="1000" dirty="0">
                  <a:solidFill>
                    <a:srgbClr val="4D4D4D"/>
                  </a:solidFill>
                  <a:latin typeface="微软雅黑" pitchFamily="34" charset="-122"/>
                  <a:ea typeface="微软雅黑" pitchFamily="34" charset="-122"/>
                </a:endParaRPr>
              </a:p>
              <a:p>
                <a:pPr lvl="0" algn="ctr" eaLnBrk="1" hangingPunct="1">
                  <a:lnSpc>
                    <a:spcPct val="150000"/>
                  </a:lnSpc>
                </a:pPr>
                <a:r>
                  <a:rPr lang="zh-CN" altLang="en-US" sz="1000" dirty="0">
                    <a:solidFill>
                      <a:srgbClr val="4D4D4D"/>
                    </a:solidFill>
                    <a:latin typeface="微软雅黑" pitchFamily="34" charset="-122"/>
                    <a:ea typeface="微软雅黑" pitchFamily="34" charset="-122"/>
                  </a:rPr>
                  <a:t>单击此处添加段落文本</a:t>
                </a:r>
                <a:endParaRPr lang="en-US" altLang="x-none" sz="1000" dirty="0">
                  <a:solidFill>
                    <a:srgbClr val="4D4D4D"/>
                  </a:solidFill>
                  <a:latin typeface="微软雅黑" pitchFamily="34" charset="-122"/>
                  <a:ea typeface="微软雅黑" pitchFamily="34" charset="-122"/>
                </a:endParaRPr>
              </a:p>
              <a:p>
                <a:pPr lvl="0" algn="ctr" eaLnBrk="1" hangingPunct="1">
                  <a:lnSpc>
                    <a:spcPct val="150000"/>
                  </a:lnSpc>
                </a:pPr>
                <a:r>
                  <a:rPr lang="zh-CN" altLang="en-US" sz="1000" dirty="0">
                    <a:solidFill>
                      <a:srgbClr val="4D4D4D"/>
                    </a:solidFill>
                    <a:latin typeface="微软雅黑" pitchFamily="34" charset="-122"/>
                    <a:ea typeface="微软雅黑" pitchFamily="34" charset="-122"/>
                  </a:rPr>
                  <a:t>单击此处添加段落文本</a:t>
                </a:r>
                <a:endParaRPr lang="en-US" altLang="x-none" sz="1000" dirty="0">
                  <a:solidFill>
                    <a:srgbClr val="4D4D4D"/>
                  </a:solidFill>
                  <a:latin typeface="微软雅黑" pitchFamily="34" charset="-122"/>
                  <a:ea typeface="微软雅黑" pitchFamily="34" charset="-122"/>
                </a:endParaRPr>
              </a:p>
              <a:p>
                <a:pPr lvl="0" algn="ctr" eaLnBrk="1" hangingPunct="1">
                  <a:lnSpc>
                    <a:spcPct val="150000"/>
                  </a:lnSpc>
                </a:pPr>
                <a:r>
                  <a:rPr lang="zh-CN" altLang="en-US" sz="1000" dirty="0">
                    <a:solidFill>
                      <a:srgbClr val="4D4D4D"/>
                    </a:solidFill>
                    <a:latin typeface="微软雅黑" pitchFamily="34" charset="-122"/>
                    <a:ea typeface="微软雅黑" pitchFamily="34" charset="-122"/>
                  </a:rPr>
                  <a:t>单击此处添加段落文本</a:t>
                </a:r>
                <a:endParaRPr lang="zh-CN" altLang="en-US" dirty="0">
                  <a:solidFill>
                    <a:srgbClr val="4D4D4D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1767" name="TextBox 19"/>
              <p:cNvSpPr txBox="1"/>
              <p:nvPr/>
            </p:nvSpPr>
            <p:spPr>
              <a:xfrm>
                <a:off x="0" y="208454"/>
                <a:ext cx="2518911" cy="41810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lvl="0" algn="ctr" eaLnBrk="1" hangingPunct="1"/>
                <a:r>
                  <a:rPr lang="zh-CN" altLang="en-US" sz="1600" b="1" dirty="0">
                    <a:solidFill>
                      <a:srgbClr val="C00000"/>
                    </a:solidFill>
                    <a:latin typeface="微软雅黑" pitchFamily="34" charset="-122"/>
                    <a:ea typeface="微软雅黑" pitchFamily="34" charset="-122"/>
                  </a:rPr>
                  <a:t>单击此处添加标题</a:t>
                </a:r>
              </a:p>
            </p:txBody>
          </p:sp>
          <p:sp>
            <p:nvSpPr>
              <p:cNvPr id="31768" name="TextBox 20"/>
              <p:cNvSpPr txBox="1"/>
              <p:nvPr/>
            </p:nvSpPr>
            <p:spPr>
              <a:xfrm>
                <a:off x="6011174" y="798527"/>
                <a:ext cx="2031875" cy="127608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lvl="0" algn="ctr" eaLnBrk="1" hangingPunct="1">
                  <a:lnSpc>
                    <a:spcPct val="150000"/>
                  </a:lnSpc>
                </a:pPr>
                <a:r>
                  <a:rPr lang="zh-CN" altLang="en-US" sz="1000" dirty="0">
                    <a:solidFill>
                      <a:srgbClr val="4D4D4D"/>
                    </a:solidFill>
                    <a:latin typeface="微软雅黑" pitchFamily="34" charset="-122"/>
                    <a:ea typeface="微软雅黑" pitchFamily="34" charset="-122"/>
                  </a:rPr>
                  <a:t>单击此处添加段落文本</a:t>
                </a:r>
                <a:endParaRPr lang="en-US" altLang="x-none" sz="1000" dirty="0">
                  <a:solidFill>
                    <a:srgbClr val="4D4D4D"/>
                  </a:solidFill>
                  <a:latin typeface="微软雅黑" pitchFamily="34" charset="-122"/>
                  <a:ea typeface="微软雅黑" pitchFamily="34" charset="-122"/>
                </a:endParaRPr>
              </a:p>
              <a:p>
                <a:pPr lvl="0" algn="ctr" eaLnBrk="1" hangingPunct="1">
                  <a:lnSpc>
                    <a:spcPct val="150000"/>
                  </a:lnSpc>
                </a:pPr>
                <a:r>
                  <a:rPr lang="zh-CN" altLang="en-US" sz="1000" dirty="0">
                    <a:solidFill>
                      <a:srgbClr val="4D4D4D"/>
                    </a:solidFill>
                    <a:latin typeface="微软雅黑" pitchFamily="34" charset="-122"/>
                    <a:ea typeface="微软雅黑" pitchFamily="34" charset="-122"/>
                  </a:rPr>
                  <a:t>单击此处添加段落文本</a:t>
                </a:r>
                <a:endParaRPr lang="en-US" altLang="x-none" sz="1000" dirty="0">
                  <a:solidFill>
                    <a:srgbClr val="4D4D4D"/>
                  </a:solidFill>
                  <a:latin typeface="微软雅黑" pitchFamily="34" charset="-122"/>
                  <a:ea typeface="微软雅黑" pitchFamily="34" charset="-122"/>
                </a:endParaRPr>
              </a:p>
              <a:p>
                <a:pPr lvl="0" algn="ctr" eaLnBrk="1" hangingPunct="1">
                  <a:lnSpc>
                    <a:spcPct val="150000"/>
                  </a:lnSpc>
                </a:pPr>
                <a:r>
                  <a:rPr lang="zh-CN" altLang="en-US" sz="1000" dirty="0">
                    <a:solidFill>
                      <a:srgbClr val="4D4D4D"/>
                    </a:solidFill>
                    <a:latin typeface="微软雅黑" pitchFamily="34" charset="-122"/>
                    <a:ea typeface="微软雅黑" pitchFamily="34" charset="-122"/>
                  </a:rPr>
                  <a:t>单击此处添加段落文本</a:t>
                </a:r>
                <a:endParaRPr lang="en-US" altLang="x-none" sz="1000" dirty="0">
                  <a:solidFill>
                    <a:srgbClr val="4D4D4D"/>
                  </a:solidFill>
                  <a:latin typeface="微软雅黑" pitchFamily="34" charset="-122"/>
                  <a:ea typeface="微软雅黑" pitchFamily="34" charset="-122"/>
                </a:endParaRPr>
              </a:p>
              <a:p>
                <a:pPr lvl="0" algn="ctr" eaLnBrk="1" hangingPunct="1">
                  <a:lnSpc>
                    <a:spcPct val="150000"/>
                  </a:lnSpc>
                </a:pPr>
                <a:r>
                  <a:rPr lang="zh-CN" altLang="en-US" sz="1000" dirty="0">
                    <a:solidFill>
                      <a:srgbClr val="4D4D4D"/>
                    </a:solidFill>
                    <a:latin typeface="微软雅黑" pitchFamily="34" charset="-122"/>
                    <a:ea typeface="微软雅黑" pitchFamily="34" charset="-122"/>
                  </a:rPr>
                  <a:t>单击此处添加段落文本</a:t>
                </a:r>
              </a:p>
            </p:txBody>
          </p:sp>
        </p:grpSp>
        <p:sp>
          <p:nvSpPr>
            <p:cNvPr id="31753" name="TextBox 19"/>
            <p:cNvSpPr txBox="1"/>
            <p:nvPr/>
          </p:nvSpPr>
          <p:spPr>
            <a:xfrm>
              <a:off x="4046041" y="256057"/>
              <a:ext cx="1608361" cy="28142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algn="ctr" eaLnBrk="1" hangingPunct="1"/>
              <a:r>
                <a:rPr lang="zh-CN" altLang="en-US" sz="1600" b="1" dirty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</a:p>
          </p:txBody>
        </p:sp>
      </p:grpSp>
      <p:pic>
        <p:nvPicPr>
          <p:cNvPr id="34844" name="图片 29"/>
          <p:cNvPicPr>
            <a:picLocks noChangeAspect="1"/>
          </p:cNvPicPr>
          <p:nvPr/>
        </p:nvPicPr>
        <p:blipFill>
          <a:blip r:embed="rId7"/>
          <a:srcRect l="12367" t="24979" r="38870" b="22256"/>
          <a:stretch>
            <a:fillRect/>
          </a:stretch>
        </p:blipFill>
        <p:spPr>
          <a:xfrm>
            <a:off x="8594725" y="1209675"/>
            <a:ext cx="1604963" cy="11588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4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48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48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48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48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48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4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70" name="组合 3"/>
          <p:cNvGrpSpPr/>
          <p:nvPr/>
        </p:nvGrpSpPr>
        <p:grpSpPr>
          <a:xfrm>
            <a:off x="-3175" y="341313"/>
            <a:ext cx="6619875" cy="949325"/>
            <a:chOff x="0" y="0"/>
            <a:chExt cx="6619368" cy="950731"/>
          </a:xfrm>
        </p:grpSpPr>
        <p:pic>
          <p:nvPicPr>
            <p:cNvPr id="32783" name="Picture 9" descr="F:\ppt素材\图标\我收集的图标\字体\3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5400000">
              <a:off x="2834316" y="-2834318"/>
              <a:ext cx="950731" cy="661936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2784" name="TextBox 2"/>
            <p:cNvSpPr txBox="1"/>
            <p:nvPr/>
          </p:nvSpPr>
          <p:spPr>
            <a:xfrm>
              <a:off x="1122981" y="352063"/>
              <a:ext cx="396691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 </a:t>
              </a:r>
              <a:r>
                <a:rPr lang="zh-CN" altLang="en-US" sz="2400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</a:p>
          </p:txBody>
        </p:sp>
      </p:grpSp>
      <p:pic>
        <p:nvPicPr>
          <p:cNvPr id="32771" name="Picture 6" descr="F:\超棒ppt模板\中国风\中国风物件\maobi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238" y="-204787"/>
            <a:ext cx="1487487" cy="14874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5846" name="图片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16050" y="1282700"/>
            <a:ext cx="10067925" cy="55435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5847" name="图片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79638" y="1785938"/>
            <a:ext cx="1773237" cy="206057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35848" name="组合 9"/>
          <p:cNvGrpSpPr/>
          <p:nvPr/>
        </p:nvGrpSpPr>
        <p:grpSpPr>
          <a:xfrm>
            <a:off x="2728913" y="3276600"/>
            <a:ext cx="3430587" cy="2422525"/>
            <a:chOff x="0" y="0"/>
            <a:chExt cx="3430117" cy="2422257"/>
          </a:xfrm>
        </p:grpSpPr>
        <p:pic>
          <p:nvPicPr>
            <p:cNvPr id="32780" name="图片 10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0" y="0"/>
              <a:ext cx="3430117" cy="242225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2781" name="文本框 11"/>
            <p:cNvSpPr txBox="1"/>
            <p:nvPr/>
          </p:nvSpPr>
          <p:spPr>
            <a:xfrm>
              <a:off x="1092593" y="356022"/>
              <a:ext cx="1574439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2000" b="1" dirty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二级标题</a:t>
              </a:r>
            </a:p>
          </p:txBody>
        </p:sp>
        <p:sp>
          <p:nvSpPr>
            <p:cNvPr id="32782" name="文本框 12"/>
            <p:cNvSpPr txBox="1"/>
            <p:nvPr/>
          </p:nvSpPr>
          <p:spPr>
            <a:xfrm>
              <a:off x="773982" y="756132"/>
              <a:ext cx="2529167" cy="156966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1600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  <a:endParaRPr lang="en-US" altLang="x-none" sz="16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lvl="0" eaLnBrk="1" hangingPunct="1"/>
              <a:r>
                <a:rPr lang="zh-CN" altLang="en-US" sz="1600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</a:p>
            <a:p>
              <a:pPr lvl="0" eaLnBrk="1" hangingPunct="1"/>
              <a:r>
                <a:rPr lang="zh-CN" altLang="en-US" sz="1600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</a:p>
            <a:p>
              <a:pPr lvl="0" eaLnBrk="1" hangingPunct="1"/>
              <a:r>
                <a:rPr lang="zh-CN" altLang="en-US" sz="1600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</a:p>
            <a:p>
              <a:pPr lvl="0" eaLnBrk="1" hangingPunct="1"/>
              <a:r>
                <a:rPr lang="zh-CN" altLang="en-US" sz="1600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</a:p>
            <a:p>
              <a:pPr lvl="0" eaLnBrk="1" hangingPunct="1"/>
              <a:endParaRPr lang="zh-CN" altLang="en-US" sz="16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5852" name="组合 13"/>
          <p:cNvGrpSpPr/>
          <p:nvPr/>
        </p:nvGrpSpPr>
        <p:grpSpPr>
          <a:xfrm>
            <a:off x="6740525" y="3276600"/>
            <a:ext cx="3430588" cy="2422525"/>
            <a:chOff x="0" y="0"/>
            <a:chExt cx="3430117" cy="2422257"/>
          </a:xfrm>
        </p:grpSpPr>
        <p:pic>
          <p:nvPicPr>
            <p:cNvPr id="32777" name="图片 14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0" y="0"/>
              <a:ext cx="3430117" cy="242225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2778" name="文本框 15"/>
            <p:cNvSpPr txBox="1"/>
            <p:nvPr/>
          </p:nvSpPr>
          <p:spPr>
            <a:xfrm>
              <a:off x="1133660" y="403165"/>
              <a:ext cx="1574439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2000" b="1" dirty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二级标题</a:t>
              </a:r>
            </a:p>
          </p:txBody>
        </p:sp>
        <p:sp>
          <p:nvSpPr>
            <p:cNvPr id="32779" name="文本框 16"/>
            <p:cNvSpPr txBox="1"/>
            <p:nvPr/>
          </p:nvSpPr>
          <p:spPr>
            <a:xfrm>
              <a:off x="815049" y="803275"/>
              <a:ext cx="2529167" cy="156966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1600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  <a:endParaRPr lang="en-US" altLang="x-none" sz="16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lvl="0" eaLnBrk="1" hangingPunct="1"/>
              <a:r>
                <a:rPr lang="zh-CN" altLang="en-US" sz="1600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</a:p>
            <a:p>
              <a:pPr lvl="0" eaLnBrk="1" hangingPunct="1"/>
              <a:r>
                <a:rPr lang="zh-CN" altLang="en-US" sz="1600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</a:p>
            <a:p>
              <a:pPr lvl="0" eaLnBrk="1" hangingPunct="1"/>
              <a:r>
                <a:rPr lang="zh-CN" altLang="en-US" sz="1600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</a:p>
            <a:p>
              <a:pPr lvl="0" eaLnBrk="1" hangingPunct="1"/>
              <a:r>
                <a:rPr lang="zh-CN" altLang="en-US" sz="1600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</a:p>
            <a:p>
              <a:pPr lvl="0" eaLnBrk="1" hangingPunct="1"/>
              <a:endParaRPr lang="zh-CN" altLang="en-US" sz="16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pic>
        <p:nvPicPr>
          <p:cNvPr id="35856" name="图片 17"/>
          <p:cNvPicPr>
            <a:picLocks noChangeAspect="1"/>
          </p:cNvPicPr>
          <p:nvPr/>
        </p:nvPicPr>
        <p:blipFill>
          <a:blip r:embed="rId9"/>
          <a:srcRect l="20547" t="14638" r="16901" b="29385"/>
          <a:stretch>
            <a:fillRect/>
          </a:stretch>
        </p:blipFill>
        <p:spPr>
          <a:xfrm>
            <a:off x="5880100" y="2146300"/>
            <a:ext cx="1223963" cy="7207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5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5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58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58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58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5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5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175" y="-12700"/>
            <a:ext cx="12292013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3795" name="图片 8"/>
          <p:cNvPicPr>
            <a:picLocks noChangeAspect="1"/>
          </p:cNvPicPr>
          <p:nvPr/>
        </p:nvPicPr>
        <p:blipFill>
          <a:blip r:embed="rId4"/>
          <a:srcRect l="388" t="-3806" r="-388" b="38919"/>
          <a:stretch>
            <a:fillRect/>
          </a:stretch>
        </p:blipFill>
        <p:spPr>
          <a:xfrm>
            <a:off x="0" y="4064000"/>
            <a:ext cx="12288838" cy="27813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36868" name="组合 39"/>
          <p:cNvGrpSpPr/>
          <p:nvPr/>
        </p:nvGrpSpPr>
        <p:grpSpPr>
          <a:xfrm>
            <a:off x="1325563" y="1517650"/>
            <a:ext cx="9634537" cy="4379913"/>
            <a:chOff x="0" y="0"/>
            <a:chExt cx="11969558" cy="5440363"/>
          </a:xfrm>
        </p:grpSpPr>
        <p:grpSp>
          <p:nvGrpSpPr>
            <p:cNvPr id="33801" name="Group 6"/>
            <p:cNvGrpSpPr/>
            <p:nvPr/>
          </p:nvGrpSpPr>
          <p:grpSpPr>
            <a:xfrm>
              <a:off x="0" y="0"/>
              <a:ext cx="11039475" cy="5440363"/>
              <a:chOff x="0" y="0"/>
              <a:chExt cx="7767638" cy="3827463"/>
            </a:xfrm>
          </p:grpSpPr>
          <p:sp>
            <p:nvSpPr>
              <p:cNvPr id="33809" name="Freeform 4"/>
              <p:cNvSpPr/>
              <p:nvPr/>
            </p:nvSpPr>
            <p:spPr>
              <a:xfrm>
                <a:off x="3898900" y="2844800"/>
                <a:ext cx="276225" cy="273050"/>
              </a:xfrm>
              <a:custGeom>
                <a:avLst/>
                <a:gdLst>
                  <a:gd name="txL" fmla="*/ 0 w 144"/>
                  <a:gd name="txT" fmla="*/ 0 h 143"/>
                  <a:gd name="txR" fmla="*/ 144 w 144"/>
                  <a:gd name="txB" fmla="*/ 143 h 143"/>
                </a:gdLst>
                <a:ahLst/>
                <a:cxnLst>
                  <a:cxn ang="0">
                    <a:pos x="101666" y="261593"/>
                  </a:cxn>
                  <a:cxn ang="0">
                    <a:pos x="115094" y="253956"/>
                  </a:cxn>
                  <a:cxn ang="0">
                    <a:pos x="126603" y="269231"/>
                  </a:cxn>
                  <a:cxn ang="0">
                    <a:pos x="153458" y="269231"/>
                  </a:cxn>
                  <a:cxn ang="0">
                    <a:pos x="166886" y="255865"/>
                  </a:cxn>
                  <a:cxn ang="0">
                    <a:pos x="166886" y="112657"/>
                  </a:cxn>
                  <a:cxn ang="0">
                    <a:pos x="189905" y="105019"/>
                  </a:cxn>
                  <a:cxn ang="0">
                    <a:pos x="189905" y="30551"/>
                  </a:cxn>
                  <a:cxn ang="0">
                    <a:pos x="209087" y="28642"/>
                  </a:cxn>
                  <a:cxn ang="0">
                    <a:pos x="234024" y="21004"/>
                  </a:cxn>
                  <a:cxn ang="0">
                    <a:pos x="245533" y="30551"/>
                  </a:cxn>
                  <a:cxn ang="0">
                    <a:pos x="260879" y="21004"/>
                  </a:cxn>
                  <a:cxn ang="0">
                    <a:pos x="276225" y="17185"/>
                  </a:cxn>
                  <a:cxn ang="0">
                    <a:pos x="274307" y="11457"/>
                  </a:cxn>
                  <a:cxn ang="0">
                    <a:pos x="228269" y="15276"/>
                  </a:cxn>
                  <a:cxn ang="0">
                    <a:pos x="195659" y="17185"/>
                  </a:cxn>
                  <a:cxn ang="0">
                    <a:pos x="147704" y="17185"/>
                  </a:cxn>
                  <a:cxn ang="0">
                    <a:pos x="140031" y="9547"/>
                  </a:cxn>
                  <a:cxn ang="0">
                    <a:pos x="65220" y="9547"/>
                  </a:cxn>
                  <a:cxn ang="0">
                    <a:pos x="46038" y="5728"/>
                  </a:cxn>
                  <a:cxn ang="0">
                    <a:pos x="24937" y="3819"/>
                  </a:cxn>
                  <a:cxn ang="0">
                    <a:pos x="15346" y="0"/>
                  </a:cxn>
                  <a:cxn ang="0">
                    <a:pos x="7673" y="5728"/>
                  </a:cxn>
                  <a:cxn ang="0">
                    <a:pos x="1918" y="5728"/>
                  </a:cxn>
                  <a:cxn ang="0">
                    <a:pos x="13428" y="34370"/>
                  </a:cxn>
                  <a:cxn ang="0">
                    <a:pos x="34528" y="78287"/>
                  </a:cxn>
                  <a:cxn ang="0">
                    <a:pos x="55629" y="124114"/>
                  </a:cxn>
                  <a:cxn ang="0">
                    <a:pos x="57547" y="160393"/>
                  </a:cxn>
                  <a:cxn ang="0">
                    <a:pos x="65220" y="192853"/>
                  </a:cxn>
                  <a:cxn ang="0">
                    <a:pos x="80566" y="246318"/>
                  </a:cxn>
                  <a:cxn ang="0">
                    <a:pos x="93993" y="263503"/>
                  </a:cxn>
                  <a:cxn ang="0">
                    <a:pos x="101666" y="261593"/>
                  </a:cxn>
                </a:cxnLst>
                <a:rect l="txL" t="txT" r="txR" b="txB"/>
                <a:pathLst>
                  <a:path w="144" h="143">
                    <a:moveTo>
                      <a:pt x="53" y="137"/>
                    </a:moveTo>
                    <a:cubicBezTo>
                      <a:pt x="53" y="134"/>
                      <a:pt x="57" y="130"/>
                      <a:pt x="60" y="133"/>
                    </a:cubicBezTo>
                    <a:cubicBezTo>
                      <a:pt x="62" y="137"/>
                      <a:pt x="61" y="141"/>
                      <a:pt x="66" y="141"/>
                    </a:cubicBezTo>
                    <a:cubicBezTo>
                      <a:pt x="70" y="141"/>
                      <a:pt x="79" y="143"/>
                      <a:pt x="80" y="141"/>
                    </a:cubicBezTo>
                    <a:cubicBezTo>
                      <a:pt x="81" y="139"/>
                      <a:pt x="87" y="137"/>
                      <a:pt x="87" y="134"/>
                    </a:cubicBezTo>
                    <a:cubicBezTo>
                      <a:pt x="87" y="130"/>
                      <a:pt x="87" y="62"/>
                      <a:pt x="87" y="59"/>
                    </a:cubicBezTo>
                    <a:cubicBezTo>
                      <a:pt x="87" y="57"/>
                      <a:pt x="99" y="59"/>
                      <a:pt x="99" y="55"/>
                    </a:cubicBezTo>
                    <a:cubicBezTo>
                      <a:pt x="99" y="51"/>
                      <a:pt x="99" y="16"/>
                      <a:pt x="99" y="16"/>
                    </a:cubicBezTo>
                    <a:cubicBezTo>
                      <a:pt x="99" y="16"/>
                      <a:pt x="107" y="16"/>
                      <a:pt x="109" y="15"/>
                    </a:cubicBezTo>
                    <a:cubicBezTo>
                      <a:pt x="112" y="14"/>
                      <a:pt x="120" y="10"/>
                      <a:pt x="122" y="11"/>
                    </a:cubicBezTo>
                    <a:cubicBezTo>
                      <a:pt x="124" y="13"/>
                      <a:pt x="127" y="17"/>
                      <a:pt x="128" y="16"/>
                    </a:cubicBezTo>
                    <a:cubicBezTo>
                      <a:pt x="129" y="14"/>
                      <a:pt x="133" y="11"/>
                      <a:pt x="136" y="11"/>
                    </a:cubicBezTo>
                    <a:cubicBezTo>
                      <a:pt x="138" y="11"/>
                      <a:pt x="141" y="10"/>
                      <a:pt x="144" y="9"/>
                    </a:cubicBezTo>
                    <a:cubicBezTo>
                      <a:pt x="143" y="8"/>
                      <a:pt x="143" y="7"/>
                      <a:pt x="143" y="6"/>
                    </a:cubicBezTo>
                    <a:cubicBezTo>
                      <a:pt x="143" y="4"/>
                      <a:pt x="122" y="7"/>
                      <a:pt x="119" y="8"/>
                    </a:cubicBezTo>
                    <a:cubicBezTo>
                      <a:pt x="116" y="9"/>
                      <a:pt x="105" y="11"/>
                      <a:pt x="102" y="9"/>
                    </a:cubicBezTo>
                    <a:cubicBezTo>
                      <a:pt x="98" y="8"/>
                      <a:pt x="77" y="9"/>
                      <a:pt x="77" y="9"/>
                    </a:cubicBezTo>
                    <a:cubicBezTo>
                      <a:pt x="73" y="5"/>
                      <a:pt x="73" y="5"/>
                      <a:pt x="73" y="5"/>
                    </a:cubicBezTo>
                    <a:cubicBezTo>
                      <a:pt x="73" y="5"/>
                      <a:pt x="38" y="5"/>
                      <a:pt x="34" y="5"/>
                    </a:cubicBezTo>
                    <a:cubicBezTo>
                      <a:pt x="30" y="5"/>
                      <a:pt x="27" y="5"/>
                      <a:pt x="24" y="3"/>
                    </a:cubicBezTo>
                    <a:cubicBezTo>
                      <a:pt x="20" y="0"/>
                      <a:pt x="17" y="0"/>
                      <a:pt x="13" y="2"/>
                    </a:cubicBezTo>
                    <a:cubicBezTo>
                      <a:pt x="9" y="4"/>
                      <a:pt x="11" y="0"/>
                      <a:pt x="8" y="0"/>
                    </a:cubicBezTo>
                    <a:cubicBezTo>
                      <a:pt x="5" y="0"/>
                      <a:pt x="4" y="3"/>
                      <a:pt x="4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7"/>
                      <a:pt x="3" y="13"/>
                      <a:pt x="7" y="18"/>
                    </a:cubicBezTo>
                    <a:cubicBezTo>
                      <a:pt x="11" y="23"/>
                      <a:pt x="15" y="33"/>
                      <a:pt x="18" y="41"/>
                    </a:cubicBezTo>
                    <a:cubicBezTo>
                      <a:pt x="20" y="49"/>
                      <a:pt x="28" y="59"/>
                      <a:pt x="29" y="65"/>
                    </a:cubicBezTo>
                    <a:cubicBezTo>
                      <a:pt x="31" y="71"/>
                      <a:pt x="28" y="80"/>
                      <a:pt x="30" y="84"/>
                    </a:cubicBezTo>
                    <a:cubicBezTo>
                      <a:pt x="32" y="88"/>
                      <a:pt x="33" y="95"/>
                      <a:pt x="34" y="101"/>
                    </a:cubicBezTo>
                    <a:cubicBezTo>
                      <a:pt x="35" y="108"/>
                      <a:pt x="35" y="123"/>
                      <a:pt x="42" y="129"/>
                    </a:cubicBezTo>
                    <a:cubicBezTo>
                      <a:pt x="44" y="131"/>
                      <a:pt x="46" y="134"/>
                      <a:pt x="49" y="138"/>
                    </a:cubicBezTo>
                    <a:cubicBezTo>
                      <a:pt x="51" y="138"/>
                      <a:pt x="53" y="138"/>
                      <a:pt x="53" y="137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10" name="Freeform 5"/>
              <p:cNvSpPr/>
              <p:nvPr/>
            </p:nvSpPr>
            <p:spPr>
              <a:xfrm>
                <a:off x="4175125" y="2813050"/>
                <a:ext cx="171450" cy="149225"/>
              </a:xfrm>
              <a:custGeom>
                <a:avLst/>
                <a:gdLst>
                  <a:gd name="txL" fmla="*/ 0 w 90"/>
                  <a:gd name="txT" fmla="*/ 0 h 78"/>
                  <a:gd name="txR" fmla="*/ 90 w 90"/>
                  <a:gd name="txB" fmla="*/ 78 h 78"/>
                </a:gdLst>
                <a:ahLst/>
                <a:cxnLst>
                  <a:cxn ang="0">
                    <a:pos x="112395" y="7653"/>
                  </a:cxn>
                  <a:cxn ang="0">
                    <a:pos x="110490" y="0"/>
                  </a:cxn>
                  <a:cxn ang="0">
                    <a:pos x="91440" y="0"/>
                  </a:cxn>
                  <a:cxn ang="0">
                    <a:pos x="80010" y="11479"/>
                  </a:cxn>
                  <a:cxn ang="0">
                    <a:pos x="59055" y="26784"/>
                  </a:cxn>
                  <a:cxn ang="0">
                    <a:pos x="38100" y="51655"/>
                  </a:cxn>
                  <a:cxn ang="0">
                    <a:pos x="9525" y="45915"/>
                  </a:cxn>
                  <a:cxn ang="0">
                    <a:pos x="0" y="47829"/>
                  </a:cxn>
                  <a:cxn ang="0">
                    <a:pos x="11430" y="59307"/>
                  </a:cxn>
                  <a:cxn ang="0">
                    <a:pos x="22860" y="86091"/>
                  </a:cxn>
                  <a:cxn ang="0">
                    <a:pos x="43815" y="101396"/>
                  </a:cxn>
                  <a:cxn ang="0">
                    <a:pos x="53340" y="116702"/>
                  </a:cxn>
                  <a:cxn ang="0">
                    <a:pos x="68580" y="132007"/>
                  </a:cxn>
                  <a:cxn ang="0">
                    <a:pos x="83820" y="141572"/>
                  </a:cxn>
                  <a:cxn ang="0">
                    <a:pos x="104775" y="145399"/>
                  </a:cxn>
                  <a:cxn ang="0">
                    <a:pos x="127635" y="149225"/>
                  </a:cxn>
                  <a:cxn ang="0">
                    <a:pos x="150495" y="128180"/>
                  </a:cxn>
                  <a:cxn ang="0">
                    <a:pos x="156210" y="107136"/>
                  </a:cxn>
                  <a:cxn ang="0">
                    <a:pos x="167640" y="91831"/>
                  </a:cxn>
                  <a:cxn ang="0">
                    <a:pos x="160020" y="74613"/>
                  </a:cxn>
                  <a:cxn ang="0">
                    <a:pos x="165735" y="55481"/>
                  </a:cxn>
                  <a:cxn ang="0">
                    <a:pos x="165735" y="22958"/>
                  </a:cxn>
                  <a:cxn ang="0">
                    <a:pos x="140970" y="13392"/>
                  </a:cxn>
                  <a:cxn ang="0">
                    <a:pos x="112395" y="7653"/>
                  </a:cxn>
                </a:cxnLst>
                <a:rect l="txL" t="txT" r="txR" b="txB"/>
                <a:pathLst>
                  <a:path w="90" h="78">
                    <a:moveTo>
                      <a:pt x="59" y="4"/>
                    </a:moveTo>
                    <a:cubicBezTo>
                      <a:pt x="58" y="0"/>
                      <a:pt x="58" y="0"/>
                      <a:pt x="5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2" y="2"/>
                      <a:pt x="42" y="4"/>
                      <a:pt x="42" y="6"/>
                    </a:cubicBezTo>
                    <a:cubicBezTo>
                      <a:pt x="42" y="8"/>
                      <a:pt x="36" y="13"/>
                      <a:pt x="31" y="14"/>
                    </a:cubicBezTo>
                    <a:cubicBezTo>
                      <a:pt x="27" y="15"/>
                      <a:pt x="22" y="25"/>
                      <a:pt x="20" y="27"/>
                    </a:cubicBezTo>
                    <a:cubicBezTo>
                      <a:pt x="17" y="28"/>
                      <a:pt x="8" y="25"/>
                      <a:pt x="5" y="24"/>
                    </a:cubicBezTo>
                    <a:cubicBezTo>
                      <a:pt x="4" y="24"/>
                      <a:pt x="2" y="25"/>
                      <a:pt x="0" y="25"/>
                    </a:cubicBezTo>
                    <a:cubicBezTo>
                      <a:pt x="1" y="28"/>
                      <a:pt x="5" y="31"/>
                      <a:pt x="6" y="31"/>
                    </a:cubicBezTo>
                    <a:cubicBezTo>
                      <a:pt x="8" y="31"/>
                      <a:pt x="8" y="43"/>
                      <a:pt x="12" y="45"/>
                    </a:cubicBezTo>
                    <a:cubicBezTo>
                      <a:pt x="16" y="47"/>
                      <a:pt x="23" y="51"/>
                      <a:pt x="23" y="53"/>
                    </a:cubicBezTo>
                    <a:cubicBezTo>
                      <a:pt x="23" y="55"/>
                      <a:pt x="28" y="58"/>
                      <a:pt x="28" y="61"/>
                    </a:cubicBezTo>
                    <a:cubicBezTo>
                      <a:pt x="28" y="65"/>
                      <a:pt x="32" y="69"/>
                      <a:pt x="36" y="69"/>
                    </a:cubicBezTo>
                    <a:cubicBezTo>
                      <a:pt x="43" y="69"/>
                      <a:pt x="44" y="72"/>
                      <a:pt x="44" y="74"/>
                    </a:cubicBezTo>
                    <a:cubicBezTo>
                      <a:pt x="44" y="76"/>
                      <a:pt x="53" y="74"/>
                      <a:pt x="55" y="76"/>
                    </a:cubicBezTo>
                    <a:cubicBezTo>
                      <a:pt x="56" y="78"/>
                      <a:pt x="65" y="77"/>
                      <a:pt x="67" y="78"/>
                    </a:cubicBezTo>
                    <a:cubicBezTo>
                      <a:pt x="71" y="75"/>
                      <a:pt x="77" y="70"/>
                      <a:pt x="79" y="67"/>
                    </a:cubicBezTo>
                    <a:cubicBezTo>
                      <a:pt x="82" y="63"/>
                      <a:pt x="79" y="58"/>
                      <a:pt x="82" y="56"/>
                    </a:cubicBezTo>
                    <a:cubicBezTo>
                      <a:pt x="84" y="55"/>
                      <a:pt x="90" y="48"/>
                      <a:pt x="88" y="48"/>
                    </a:cubicBezTo>
                    <a:cubicBezTo>
                      <a:pt x="86" y="47"/>
                      <a:pt x="87" y="42"/>
                      <a:pt x="84" y="39"/>
                    </a:cubicBezTo>
                    <a:cubicBezTo>
                      <a:pt x="81" y="36"/>
                      <a:pt x="88" y="35"/>
                      <a:pt x="87" y="29"/>
                    </a:cubicBezTo>
                    <a:cubicBezTo>
                      <a:pt x="87" y="24"/>
                      <a:pt x="88" y="13"/>
                      <a:pt x="87" y="12"/>
                    </a:cubicBezTo>
                    <a:cubicBezTo>
                      <a:pt x="85" y="11"/>
                      <a:pt x="78" y="10"/>
                      <a:pt x="74" y="7"/>
                    </a:cubicBezTo>
                    <a:cubicBezTo>
                      <a:pt x="69" y="4"/>
                      <a:pt x="59" y="4"/>
                      <a:pt x="59" y="4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11" name="Freeform 6"/>
              <p:cNvSpPr/>
              <p:nvPr/>
            </p:nvSpPr>
            <p:spPr>
              <a:xfrm>
                <a:off x="4065588" y="2862262"/>
                <a:ext cx="193675" cy="207963"/>
              </a:xfrm>
              <a:custGeom>
                <a:avLst/>
                <a:gdLst>
                  <a:gd name="txL" fmla="*/ 0 w 101"/>
                  <a:gd name="txT" fmla="*/ 0 h 109"/>
                  <a:gd name="txR" fmla="*/ 101 w 101"/>
                  <a:gd name="txB" fmla="*/ 109 h 109"/>
                </a:gdLst>
                <a:ahLst/>
                <a:cxnLst>
                  <a:cxn ang="0">
                    <a:pos x="178334" y="83948"/>
                  </a:cxn>
                  <a:cxn ang="0">
                    <a:pos x="162994" y="68685"/>
                  </a:cxn>
                  <a:cxn ang="0">
                    <a:pos x="153406" y="53422"/>
                  </a:cxn>
                  <a:cxn ang="0">
                    <a:pos x="132313" y="38158"/>
                  </a:cxn>
                  <a:cxn ang="0">
                    <a:pos x="120807" y="11448"/>
                  </a:cxn>
                  <a:cxn ang="0">
                    <a:pos x="109302" y="0"/>
                  </a:cxn>
                  <a:cxn ang="0">
                    <a:pos x="93961" y="3816"/>
                  </a:cxn>
                  <a:cxn ang="0">
                    <a:pos x="78621" y="13355"/>
                  </a:cxn>
                  <a:cxn ang="0">
                    <a:pos x="67115" y="3816"/>
                  </a:cxn>
                  <a:cxn ang="0">
                    <a:pos x="42187" y="11448"/>
                  </a:cxn>
                  <a:cxn ang="0">
                    <a:pos x="23011" y="13355"/>
                  </a:cxn>
                  <a:cxn ang="0">
                    <a:pos x="23011" y="87764"/>
                  </a:cxn>
                  <a:cxn ang="0">
                    <a:pos x="0" y="95396"/>
                  </a:cxn>
                  <a:cxn ang="0">
                    <a:pos x="0" y="158357"/>
                  </a:cxn>
                  <a:cxn ang="0">
                    <a:pos x="11505" y="165989"/>
                  </a:cxn>
                  <a:cxn ang="0">
                    <a:pos x="17258" y="190792"/>
                  </a:cxn>
                  <a:cxn ang="0">
                    <a:pos x="13423" y="194608"/>
                  </a:cxn>
                  <a:cxn ang="0">
                    <a:pos x="17258" y="204147"/>
                  </a:cxn>
                  <a:cxn ang="0">
                    <a:pos x="38351" y="204147"/>
                  </a:cxn>
                  <a:cxn ang="0">
                    <a:pos x="59445" y="181252"/>
                  </a:cxn>
                  <a:cxn ang="0">
                    <a:pos x="72868" y="169805"/>
                  </a:cxn>
                  <a:cxn ang="0">
                    <a:pos x="99714" y="177436"/>
                  </a:cxn>
                  <a:cxn ang="0">
                    <a:pos x="118890" y="167897"/>
                  </a:cxn>
                  <a:cxn ang="0">
                    <a:pos x="128477" y="152633"/>
                  </a:cxn>
                  <a:cxn ang="0">
                    <a:pos x="145736" y="139278"/>
                  </a:cxn>
                  <a:cxn ang="0">
                    <a:pos x="155324" y="124015"/>
                  </a:cxn>
                  <a:cxn ang="0">
                    <a:pos x="172582" y="112567"/>
                  </a:cxn>
                  <a:cxn ang="0">
                    <a:pos x="186005" y="104935"/>
                  </a:cxn>
                  <a:cxn ang="0">
                    <a:pos x="193675" y="93488"/>
                  </a:cxn>
                  <a:cxn ang="0">
                    <a:pos x="193675" y="93488"/>
                  </a:cxn>
                  <a:cxn ang="0">
                    <a:pos x="178334" y="83948"/>
                  </a:cxn>
                </a:cxnLst>
                <a:rect l="txL" t="txT" r="txR" b="txB"/>
                <a:pathLst>
                  <a:path w="101" h="109">
                    <a:moveTo>
                      <a:pt x="93" y="44"/>
                    </a:moveTo>
                    <a:cubicBezTo>
                      <a:pt x="89" y="44"/>
                      <a:pt x="85" y="40"/>
                      <a:pt x="85" y="36"/>
                    </a:cubicBezTo>
                    <a:cubicBezTo>
                      <a:pt x="85" y="33"/>
                      <a:pt x="80" y="30"/>
                      <a:pt x="80" y="28"/>
                    </a:cubicBezTo>
                    <a:cubicBezTo>
                      <a:pt x="80" y="26"/>
                      <a:pt x="73" y="22"/>
                      <a:pt x="69" y="20"/>
                    </a:cubicBezTo>
                    <a:cubicBezTo>
                      <a:pt x="65" y="18"/>
                      <a:pt x="65" y="6"/>
                      <a:pt x="63" y="6"/>
                    </a:cubicBezTo>
                    <a:cubicBezTo>
                      <a:pt x="62" y="6"/>
                      <a:pt x="58" y="3"/>
                      <a:pt x="57" y="0"/>
                    </a:cubicBezTo>
                    <a:cubicBezTo>
                      <a:pt x="54" y="1"/>
                      <a:pt x="51" y="2"/>
                      <a:pt x="49" y="2"/>
                    </a:cubicBezTo>
                    <a:cubicBezTo>
                      <a:pt x="46" y="2"/>
                      <a:pt x="42" y="5"/>
                      <a:pt x="41" y="7"/>
                    </a:cubicBezTo>
                    <a:cubicBezTo>
                      <a:pt x="40" y="8"/>
                      <a:pt x="37" y="4"/>
                      <a:pt x="35" y="2"/>
                    </a:cubicBezTo>
                    <a:cubicBezTo>
                      <a:pt x="33" y="1"/>
                      <a:pt x="25" y="5"/>
                      <a:pt x="22" y="6"/>
                    </a:cubicBezTo>
                    <a:cubicBezTo>
                      <a:pt x="20" y="7"/>
                      <a:pt x="12" y="7"/>
                      <a:pt x="12" y="7"/>
                    </a:cubicBezTo>
                    <a:cubicBezTo>
                      <a:pt x="12" y="7"/>
                      <a:pt x="12" y="42"/>
                      <a:pt x="12" y="46"/>
                    </a:cubicBezTo>
                    <a:cubicBezTo>
                      <a:pt x="12" y="50"/>
                      <a:pt x="0" y="48"/>
                      <a:pt x="0" y="50"/>
                    </a:cubicBezTo>
                    <a:cubicBezTo>
                      <a:pt x="0" y="51"/>
                      <a:pt x="0" y="67"/>
                      <a:pt x="0" y="83"/>
                    </a:cubicBezTo>
                    <a:cubicBezTo>
                      <a:pt x="3" y="84"/>
                      <a:pt x="5" y="85"/>
                      <a:pt x="6" y="87"/>
                    </a:cubicBezTo>
                    <a:cubicBezTo>
                      <a:pt x="7" y="90"/>
                      <a:pt x="10" y="98"/>
                      <a:pt x="9" y="100"/>
                    </a:cubicBezTo>
                    <a:cubicBezTo>
                      <a:pt x="9" y="102"/>
                      <a:pt x="7" y="100"/>
                      <a:pt x="7" y="102"/>
                    </a:cubicBezTo>
                    <a:cubicBezTo>
                      <a:pt x="7" y="104"/>
                      <a:pt x="6" y="107"/>
                      <a:pt x="9" y="107"/>
                    </a:cubicBezTo>
                    <a:cubicBezTo>
                      <a:pt x="12" y="107"/>
                      <a:pt x="18" y="109"/>
                      <a:pt x="20" y="107"/>
                    </a:cubicBezTo>
                    <a:cubicBezTo>
                      <a:pt x="23" y="104"/>
                      <a:pt x="30" y="98"/>
                      <a:pt x="31" y="95"/>
                    </a:cubicBezTo>
                    <a:cubicBezTo>
                      <a:pt x="31" y="92"/>
                      <a:pt x="33" y="85"/>
                      <a:pt x="38" y="89"/>
                    </a:cubicBezTo>
                    <a:cubicBezTo>
                      <a:pt x="44" y="93"/>
                      <a:pt x="44" y="93"/>
                      <a:pt x="52" y="93"/>
                    </a:cubicBezTo>
                    <a:cubicBezTo>
                      <a:pt x="59" y="93"/>
                      <a:pt x="61" y="93"/>
                      <a:pt x="62" y="88"/>
                    </a:cubicBezTo>
                    <a:cubicBezTo>
                      <a:pt x="64" y="84"/>
                      <a:pt x="62" y="80"/>
                      <a:pt x="67" y="80"/>
                    </a:cubicBezTo>
                    <a:cubicBezTo>
                      <a:pt x="71" y="80"/>
                      <a:pt x="76" y="76"/>
                      <a:pt x="76" y="73"/>
                    </a:cubicBezTo>
                    <a:cubicBezTo>
                      <a:pt x="76" y="70"/>
                      <a:pt x="78" y="65"/>
                      <a:pt x="81" y="65"/>
                    </a:cubicBezTo>
                    <a:cubicBezTo>
                      <a:pt x="84" y="65"/>
                      <a:pt x="89" y="62"/>
                      <a:pt x="90" y="59"/>
                    </a:cubicBezTo>
                    <a:cubicBezTo>
                      <a:pt x="91" y="55"/>
                      <a:pt x="95" y="57"/>
                      <a:pt x="97" y="55"/>
                    </a:cubicBezTo>
                    <a:cubicBezTo>
                      <a:pt x="98" y="54"/>
                      <a:pt x="99" y="51"/>
                      <a:pt x="101" y="49"/>
                    </a:cubicBezTo>
                    <a:cubicBezTo>
                      <a:pt x="101" y="49"/>
                      <a:pt x="101" y="49"/>
                      <a:pt x="101" y="49"/>
                    </a:cubicBezTo>
                    <a:cubicBezTo>
                      <a:pt x="101" y="47"/>
                      <a:pt x="100" y="44"/>
                      <a:pt x="93" y="44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12" name="Freeform 7"/>
              <p:cNvSpPr/>
              <p:nvPr/>
            </p:nvSpPr>
            <p:spPr>
              <a:xfrm>
                <a:off x="4292600" y="3041650"/>
                <a:ext cx="30163" cy="36513"/>
              </a:xfrm>
              <a:custGeom>
                <a:avLst/>
                <a:gdLst>
                  <a:gd name="txL" fmla="*/ 0 w 15"/>
                  <a:gd name="txT" fmla="*/ 0 h 19"/>
                  <a:gd name="txR" fmla="*/ 15 w 15"/>
                  <a:gd name="txB" fmla="*/ 19 h 19"/>
                </a:gdLst>
                <a:ahLst/>
                <a:cxnLst>
                  <a:cxn ang="0">
                    <a:pos x="14076" y="0"/>
                  </a:cxn>
                  <a:cxn ang="0">
                    <a:pos x="0" y="15374"/>
                  </a:cxn>
                  <a:cxn ang="0">
                    <a:pos x="14076" y="36513"/>
                  </a:cxn>
                  <a:cxn ang="0">
                    <a:pos x="26141" y="30748"/>
                  </a:cxn>
                  <a:cxn ang="0">
                    <a:pos x="30163" y="24983"/>
                  </a:cxn>
                  <a:cxn ang="0">
                    <a:pos x="28152" y="5765"/>
                  </a:cxn>
                  <a:cxn ang="0">
                    <a:pos x="14076" y="0"/>
                  </a:cxn>
                </a:cxnLst>
                <a:rect l="txL" t="txT" r="txR" b="txB"/>
                <a:pathLst>
                  <a:path w="15" h="19">
                    <a:moveTo>
                      <a:pt x="7" y="0"/>
                    </a:moveTo>
                    <a:cubicBezTo>
                      <a:pt x="5" y="0"/>
                      <a:pt x="0" y="7"/>
                      <a:pt x="0" y="8"/>
                    </a:cubicBezTo>
                    <a:cubicBezTo>
                      <a:pt x="0" y="10"/>
                      <a:pt x="3" y="18"/>
                      <a:pt x="7" y="19"/>
                    </a:cubicBezTo>
                    <a:cubicBezTo>
                      <a:pt x="10" y="19"/>
                      <a:pt x="13" y="19"/>
                      <a:pt x="13" y="16"/>
                    </a:cubicBezTo>
                    <a:cubicBezTo>
                      <a:pt x="13" y="15"/>
                      <a:pt x="14" y="14"/>
                      <a:pt x="15" y="13"/>
                    </a:cubicBezTo>
                    <a:cubicBezTo>
                      <a:pt x="15" y="11"/>
                      <a:pt x="14" y="6"/>
                      <a:pt x="14" y="3"/>
                    </a:cubicBezTo>
                    <a:cubicBezTo>
                      <a:pt x="12" y="2"/>
                      <a:pt x="9" y="0"/>
                      <a:pt x="7" y="0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13" name="Freeform 8"/>
              <p:cNvSpPr/>
              <p:nvPr/>
            </p:nvSpPr>
            <p:spPr>
              <a:xfrm>
                <a:off x="4214813" y="3101975"/>
                <a:ext cx="47625" cy="53975"/>
              </a:xfrm>
              <a:custGeom>
                <a:avLst/>
                <a:gdLst>
                  <a:gd name="txL" fmla="*/ 0 w 25"/>
                  <a:gd name="txT" fmla="*/ 0 h 28"/>
                  <a:gd name="txR" fmla="*/ 25 w 25"/>
                  <a:gd name="txB" fmla="*/ 28 h 28"/>
                </a:gdLst>
                <a:ahLst/>
                <a:cxnLst>
                  <a:cxn ang="0">
                    <a:pos x="34290" y="5783"/>
                  </a:cxn>
                  <a:cxn ang="0">
                    <a:pos x="13335" y="15421"/>
                  </a:cxn>
                  <a:cxn ang="0">
                    <a:pos x="0" y="34698"/>
                  </a:cxn>
                  <a:cxn ang="0">
                    <a:pos x="13335" y="52047"/>
                  </a:cxn>
                  <a:cxn ang="0">
                    <a:pos x="20955" y="53975"/>
                  </a:cxn>
                  <a:cxn ang="0">
                    <a:pos x="26670" y="42409"/>
                  </a:cxn>
                  <a:cxn ang="0">
                    <a:pos x="40005" y="38554"/>
                  </a:cxn>
                  <a:cxn ang="0">
                    <a:pos x="47625" y="23132"/>
                  </a:cxn>
                  <a:cxn ang="0">
                    <a:pos x="34290" y="5783"/>
                  </a:cxn>
                </a:cxnLst>
                <a:rect l="txL" t="txT" r="txR" b="txB"/>
                <a:pathLst>
                  <a:path w="25" h="28">
                    <a:moveTo>
                      <a:pt x="18" y="3"/>
                    </a:moveTo>
                    <a:cubicBezTo>
                      <a:pt x="17" y="0"/>
                      <a:pt x="8" y="5"/>
                      <a:pt x="7" y="8"/>
                    </a:cubicBezTo>
                    <a:cubicBezTo>
                      <a:pt x="5" y="10"/>
                      <a:pt x="0" y="18"/>
                      <a:pt x="0" y="18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11" y="28"/>
                      <a:pt x="11" y="28"/>
                      <a:pt x="11" y="28"/>
                    </a:cubicBezTo>
                    <a:cubicBezTo>
                      <a:pt x="11" y="28"/>
                      <a:pt x="13" y="24"/>
                      <a:pt x="14" y="22"/>
                    </a:cubicBezTo>
                    <a:cubicBezTo>
                      <a:pt x="15" y="19"/>
                      <a:pt x="21" y="22"/>
                      <a:pt x="21" y="20"/>
                    </a:cubicBezTo>
                    <a:cubicBezTo>
                      <a:pt x="21" y="17"/>
                      <a:pt x="25" y="14"/>
                      <a:pt x="25" y="12"/>
                    </a:cubicBezTo>
                    <a:cubicBezTo>
                      <a:pt x="25" y="9"/>
                      <a:pt x="19" y="6"/>
                      <a:pt x="18" y="3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14" name="Freeform 9"/>
              <p:cNvSpPr>
                <a:spLocks noEditPoints="1"/>
              </p:cNvSpPr>
              <p:nvPr/>
            </p:nvSpPr>
            <p:spPr>
              <a:xfrm>
                <a:off x="3992563" y="2954337"/>
                <a:ext cx="346075" cy="304800"/>
              </a:xfrm>
              <a:custGeom>
                <a:avLst/>
                <a:gdLst>
                  <a:gd name="txL" fmla="*/ 0 w 181"/>
                  <a:gd name="txT" fmla="*/ 0 h 159"/>
                  <a:gd name="txR" fmla="*/ 181 w 181"/>
                  <a:gd name="txB" fmla="*/ 159 h 159"/>
                </a:gdLst>
                <a:ahLst/>
                <a:cxnLst>
                  <a:cxn ang="0">
                    <a:pos x="328867" y="113102"/>
                  </a:cxn>
                  <a:cxn ang="0">
                    <a:pos x="328867" y="111185"/>
                  </a:cxn>
                  <a:cxn ang="0">
                    <a:pos x="325043" y="116936"/>
                  </a:cxn>
                  <a:cxn ang="0">
                    <a:pos x="313571" y="122687"/>
                  </a:cxn>
                  <a:cxn ang="0">
                    <a:pos x="300187" y="101600"/>
                  </a:cxn>
                  <a:cxn ang="0">
                    <a:pos x="313571" y="86264"/>
                  </a:cxn>
                  <a:cxn ang="0">
                    <a:pos x="326955" y="92015"/>
                  </a:cxn>
                  <a:cxn ang="0">
                    <a:pos x="326955" y="88181"/>
                  </a:cxn>
                  <a:cxn ang="0">
                    <a:pos x="325043" y="49842"/>
                  </a:cxn>
                  <a:cxn ang="0">
                    <a:pos x="311659" y="9585"/>
                  </a:cxn>
                  <a:cxn ang="0">
                    <a:pos x="286802" y="3834"/>
                  </a:cxn>
                  <a:cxn ang="0">
                    <a:pos x="265770" y="0"/>
                  </a:cxn>
                  <a:cxn ang="0">
                    <a:pos x="258122" y="11502"/>
                  </a:cxn>
                  <a:cxn ang="0">
                    <a:pos x="244738" y="19170"/>
                  </a:cxn>
                  <a:cxn ang="0">
                    <a:pos x="227530" y="30672"/>
                  </a:cxn>
                  <a:cxn ang="0">
                    <a:pos x="217970" y="46008"/>
                  </a:cxn>
                  <a:cxn ang="0">
                    <a:pos x="200762" y="59426"/>
                  </a:cxn>
                  <a:cxn ang="0">
                    <a:pos x="191202" y="74762"/>
                  </a:cxn>
                  <a:cxn ang="0">
                    <a:pos x="172081" y="84347"/>
                  </a:cxn>
                  <a:cxn ang="0">
                    <a:pos x="145313" y="76679"/>
                  </a:cxn>
                  <a:cxn ang="0">
                    <a:pos x="131929" y="88181"/>
                  </a:cxn>
                  <a:cxn ang="0">
                    <a:pos x="110897" y="111185"/>
                  </a:cxn>
                  <a:cxn ang="0">
                    <a:pos x="89865" y="111185"/>
                  </a:cxn>
                  <a:cxn ang="0">
                    <a:pos x="86041" y="101600"/>
                  </a:cxn>
                  <a:cxn ang="0">
                    <a:pos x="89865" y="97766"/>
                  </a:cxn>
                  <a:cxn ang="0">
                    <a:pos x="84129" y="72845"/>
                  </a:cxn>
                  <a:cxn ang="0">
                    <a:pos x="72657" y="65177"/>
                  </a:cxn>
                  <a:cxn ang="0">
                    <a:pos x="72657" y="145691"/>
                  </a:cxn>
                  <a:cxn ang="0">
                    <a:pos x="59273" y="159109"/>
                  </a:cxn>
                  <a:cxn ang="0">
                    <a:pos x="32504" y="159109"/>
                  </a:cxn>
                  <a:cxn ang="0">
                    <a:pos x="21032" y="143774"/>
                  </a:cxn>
                  <a:cxn ang="0">
                    <a:pos x="7648" y="151442"/>
                  </a:cxn>
                  <a:cxn ang="0">
                    <a:pos x="0" y="153358"/>
                  </a:cxn>
                  <a:cxn ang="0">
                    <a:pos x="15296" y="187864"/>
                  </a:cxn>
                  <a:cxn ang="0">
                    <a:pos x="36328" y="230038"/>
                  </a:cxn>
                  <a:cxn ang="0">
                    <a:pos x="36328" y="251125"/>
                  </a:cxn>
                  <a:cxn ang="0">
                    <a:pos x="36328" y="268377"/>
                  </a:cxn>
                  <a:cxn ang="0">
                    <a:pos x="43976" y="285630"/>
                  </a:cxn>
                  <a:cxn ang="0">
                    <a:pos x="51624" y="291381"/>
                  </a:cxn>
                  <a:cxn ang="0">
                    <a:pos x="63097" y="300966"/>
                  </a:cxn>
                  <a:cxn ang="0">
                    <a:pos x="78393" y="300966"/>
                  </a:cxn>
                  <a:cxn ang="0">
                    <a:pos x="103249" y="293298"/>
                  </a:cxn>
                  <a:cxn ang="0">
                    <a:pos x="122369" y="285630"/>
                  </a:cxn>
                  <a:cxn ang="0">
                    <a:pos x="156785" y="285630"/>
                  </a:cxn>
                  <a:cxn ang="0">
                    <a:pos x="177818" y="281796"/>
                  </a:cxn>
                  <a:cxn ang="0">
                    <a:pos x="191202" y="279879"/>
                  </a:cxn>
                  <a:cxn ang="0">
                    <a:pos x="208410" y="274128"/>
                  </a:cxn>
                  <a:cxn ang="0">
                    <a:pos x="252386" y="245374"/>
                  </a:cxn>
                  <a:cxn ang="0">
                    <a:pos x="304011" y="182113"/>
                  </a:cxn>
                  <a:cxn ang="0">
                    <a:pos x="334603" y="147608"/>
                  </a:cxn>
                  <a:cxn ang="0">
                    <a:pos x="346075" y="113102"/>
                  </a:cxn>
                  <a:cxn ang="0">
                    <a:pos x="328867" y="113102"/>
                  </a:cxn>
                  <a:cxn ang="0">
                    <a:pos x="261946" y="185947"/>
                  </a:cxn>
                  <a:cxn ang="0">
                    <a:pos x="248562" y="189781"/>
                  </a:cxn>
                  <a:cxn ang="0">
                    <a:pos x="242826" y="201283"/>
                  </a:cxn>
                  <a:cxn ang="0">
                    <a:pos x="235178" y="199366"/>
                  </a:cxn>
                  <a:cxn ang="0">
                    <a:pos x="221794" y="182113"/>
                  </a:cxn>
                  <a:cxn ang="0">
                    <a:pos x="235178" y="162943"/>
                  </a:cxn>
                  <a:cxn ang="0">
                    <a:pos x="256210" y="153358"/>
                  </a:cxn>
                  <a:cxn ang="0">
                    <a:pos x="269594" y="170611"/>
                  </a:cxn>
                  <a:cxn ang="0">
                    <a:pos x="261946" y="185947"/>
                  </a:cxn>
                </a:cxnLst>
                <a:rect l="txL" t="txT" r="txR" b="txB"/>
                <a:pathLst>
                  <a:path w="181" h="159">
                    <a:moveTo>
                      <a:pt x="172" y="59"/>
                    </a:moveTo>
                    <a:cubicBezTo>
                      <a:pt x="172" y="59"/>
                      <a:pt x="172" y="59"/>
                      <a:pt x="172" y="58"/>
                    </a:cubicBezTo>
                    <a:cubicBezTo>
                      <a:pt x="171" y="59"/>
                      <a:pt x="170" y="60"/>
                      <a:pt x="170" y="61"/>
                    </a:cubicBezTo>
                    <a:cubicBezTo>
                      <a:pt x="170" y="64"/>
                      <a:pt x="167" y="64"/>
                      <a:pt x="164" y="64"/>
                    </a:cubicBezTo>
                    <a:cubicBezTo>
                      <a:pt x="160" y="63"/>
                      <a:pt x="157" y="55"/>
                      <a:pt x="157" y="53"/>
                    </a:cubicBezTo>
                    <a:cubicBezTo>
                      <a:pt x="157" y="52"/>
                      <a:pt x="162" y="45"/>
                      <a:pt x="164" y="45"/>
                    </a:cubicBezTo>
                    <a:cubicBezTo>
                      <a:pt x="166" y="45"/>
                      <a:pt x="169" y="47"/>
                      <a:pt x="171" y="48"/>
                    </a:cubicBezTo>
                    <a:cubicBezTo>
                      <a:pt x="171" y="47"/>
                      <a:pt x="171" y="47"/>
                      <a:pt x="171" y="46"/>
                    </a:cubicBezTo>
                    <a:cubicBezTo>
                      <a:pt x="171" y="45"/>
                      <a:pt x="173" y="28"/>
                      <a:pt x="170" y="26"/>
                    </a:cubicBezTo>
                    <a:cubicBezTo>
                      <a:pt x="167" y="24"/>
                      <a:pt x="164" y="7"/>
                      <a:pt x="163" y="5"/>
                    </a:cubicBezTo>
                    <a:cubicBezTo>
                      <a:pt x="162" y="3"/>
                      <a:pt x="151" y="4"/>
                      <a:pt x="150" y="2"/>
                    </a:cubicBezTo>
                    <a:cubicBezTo>
                      <a:pt x="148" y="0"/>
                      <a:pt x="139" y="2"/>
                      <a:pt x="139" y="0"/>
                    </a:cubicBezTo>
                    <a:cubicBezTo>
                      <a:pt x="137" y="2"/>
                      <a:pt x="136" y="5"/>
                      <a:pt x="135" y="6"/>
                    </a:cubicBezTo>
                    <a:cubicBezTo>
                      <a:pt x="133" y="8"/>
                      <a:pt x="129" y="6"/>
                      <a:pt x="128" y="10"/>
                    </a:cubicBezTo>
                    <a:cubicBezTo>
                      <a:pt x="127" y="13"/>
                      <a:pt x="122" y="16"/>
                      <a:pt x="119" y="16"/>
                    </a:cubicBezTo>
                    <a:cubicBezTo>
                      <a:pt x="116" y="16"/>
                      <a:pt x="114" y="21"/>
                      <a:pt x="114" y="24"/>
                    </a:cubicBezTo>
                    <a:cubicBezTo>
                      <a:pt x="114" y="27"/>
                      <a:pt x="109" y="31"/>
                      <a:pt x="105" y="31"/>
                    </a:cubicBezTo>
                    <a:cubicBezTo>
                      <a:pt x="100" y="31"/>
                      <a:pt x="102" y="35"/>
                      <a:pt x="100" y="39"/>
                    </a:cubicBezTo>
                    <a:cubicBezTo>
                      <a:pt x="99" y="44"/>
                      <a:pt x="97" y="44"/>
                      <a:pt x="90" y="44"/>
                    </a:cubicBezTo>
                    <a:cubicBezTo>
                      <a:pt x="82" y="44"/>
                      <a:pt x="82" y="44"/>
                      <a:pt x="76" y="40"/>
                    </a:cubicBezTo>
                    <a:cubicBezTo>
                      <a:pt x="71" y="36"/>
                      <a:pt x="69" y="43"/>
                      <a:pt x="69" y="46"/>
                    </a:cubicBezTo>
                    <a:cubicBezTo>
                      <a:pt x="68" y="49"/>
                      <a:pt x="61" y="55"/>
                      <a:pt x="58" y="58"/>
                    </a:cubicBezTo>
                    <a:cubicBezTo>
                      <a:pt x="56" y="60"/>
                      <a:pt x="50" y="58"/>
                      <a:pt x="47" y="58"/>
                    </a:cubicBezTo>
                    <a:cubicBezTo>
                      <a:pt x="44" y="58"/>
                      <a:pt x="45" y="55"/>
                      <a:pt x="45" y="53"/>
                    </a:cubicBezTo>
                    <a:cubicBezTo>
                      <a:pt x="45" y="51"/>
                      <a:pt x="47" y="53"/>
                      <a:pt x="47" y="51"/>
                    </a:cubicBezTo>
                    <a:cubicBezTo>
                      <a:pt x="48" y="49"/>
                      <a:pt x="45" y="41"/>
                      <a:pt x="44" y="38"/>
                    </a:cubicBezTo>
                    <a:cubicBezTo>
                      <a:pt x="43" y="36"/>
                      <a:pt x="41" y="35"/>
                      <a:pt x="38" y="34"/>
                    </a:cubicBezTo>
                    <a:cubicBezTo>
                      <a:pt x="38" y="53"/>
                      <a:pt x="38" y="74"/>
                      <a:pt x="38" y="76"/>
                    </a:cubicBezTo>
                    <a:cubicBezTo>
                      <a:pt x="38" y="79"/>
                      <a:pt x="32" y="81"/>
                      <a:pt x="31" y="83"/>
                    </a:cubicBezTo>
                    <a:cubicBezTo>
                      <a:pt x="30" y="85"/>
                      <a:pt x="21" y="83"/>
                      <a:pt x="17" y="83"/>
                    </a:cubicBezTo>
                    <a:cubicBezTo>
                      <a:pt x="12" y="83"/>
                      <a:pt x="13" y="79"/>
                      <a:pt x="11" y="75"/>
                    </a:cubicBezTo>
                    <a:cubicBezTo>
                      <a:pt x="8" y="72"/>
                      <a:pt x="4" y="76"/>
                      <a:pt x="4" y="79"/>
                    </a:cubicBezTo>
                    <a:cubicBezTo>
                      <a:pt x="4" y="80"/>
                      <a:pt x="2" y="80"/>
                      <a:pt x="0" y="80"/>
                    </a:cubicBezTo>
                    <a:cubicBezTo>
                      <a:pt x="3" y="85"/>
                      <a:pt x="6" y="92"/>
                      <a:pt x="8" y="98"/>
                    </a:cubicBezTo>
                    <a:cubicBezTo>
                      <a:pt x="11" y="107"/>
                      <a:pt x="17" y="115"/>
                      <a:pt x="19" y="120"/>
                    </a:cubicBezTo>
                    <a:cubicBezTo>
                      <a:pt x="21" y="125"/>
                      <a:pt x="22" y="130"/>
                      <a:pt x="19" y="131"/>
                    </a:cubicBezTo>
                    <a:cubicBezTo>
                      <a:pt x="15" y="131"/>
                      <a:pt x="15" y="134"/>
                      <a:pt x="19" y="140"/>
                    </a:cubicBezTo>
                    <a:cubicBezTo>
                      <a:pt x="23" y="145"/>
                      <a:pt x="20" y="149"/>
                      <a:pt x="23" y="149"/>
                    </a:cubicBezTo>
                    <a:cubicBezTo>
                      <a:pt x="26" y="150"/>
                      <a:pt x="25" y="152"/>
                      <a:pt x="27" y="152"/>
                    </a:cubicBezTo>
                    <a:cubicBezTo>
                      <a:pt x="30" y="152"/>
                      <a:pt x="32" y="155"/>
                      <a:pt x="33" y="157"/>
                    </a:cubicBezTo>
                    <a:cubicBezTo>
                      <a:pt x="35" y="159"/>
                      <a:pt x="39" y="159"/>
                      <a:pt x="41" y="157"/>
                    </a:cubicBezTo>
                    <a:cubicBezTo>
                      <a:pt x="43" y="154"/>
                      <a:pt x="48" y="153"/>
                      <a:pt x="54" y="153"/>
                    </a:cubicBezTo>
                    <a:cubicBezTo>
                      <a:pt x="60" y="153"/>
                      <a:pt x="59" y="151"/>
                      <a:pt x="64" y="149"/>
                    </a:cubicBezTo>
                    <a:cubicBezTo>
                      <a:pt x="70" y="147"/>
                      <a:pt x="77" y="147"/>
                      <a:pt x="82" y="149"/>
                    </a:cubicBezTo>
                    <a:cubicBezTo>
                      <a:pt x="87" y="150"/>
                      <a:pt x="90" y="149"/>
                      <a:pt x="93" y="147"/>
                    </a:cubicBezTo>
                    <a:cubicBezTo>
                      <a:pt x="95" y="146"/>
                      <a:pt x="99" y="150"/>
                      <a:pt x="100" y="146"/>
                    </a:cubicBezTo>
                    <a:cubicBezTo>
                      <a:pt x="100" y="142"/>
                      <a:pt x="105" y="143"/>
                      <a:pt x="109" y="143"/>
                    </a:cubicBezTo>
                    <a:cubicBezTo>
                      <a:pt x="113" y="143"/>
                      <a:pt x="124" y="136"/>
                      <a:pt x="132" y="128"/>
                    </a:cubicBezTo>
                    <a:cubicBezTo>
                      <a:pt x="141" y="120"/>
                      <a:pt x="154" y="103"/>
                      <a:pt x="159" y="95"/>
                    </a:cubicBezTo>
                    <a:cubicBezTo>
                      <a:pt x="164" y="87"/>
                      <a:pt x="171" y="81"/>
                      <a:pt x="175" y="77"/>
                    </a:cubicBezTo>
                    <a:cubicBezTo>
                      <a:pt x="178" y="75"/>
                      <a:pt x="180" y="65"/>
                      <a:pt x="181" y="59"/>
                    </a:cubicBezTo>
                    <a:cubicBezTo>
                      <a:pt x="177" y="59"/>
                      <a:pt x="172" y="59"/>
                      <a:pt x="172" y="59"/>
                    </a:cubicBezTo>
                    <a:close/>
                    <a:moveTo>
                      <a:pt x="137" y="97"/>
                    </a:moveTo>
                    <a:cubicBezTo>
                      <a:pt x="137" y="99"/>
                      <a:pt x="131" y="96"/>
                      <a:pt x="130" y="99"/>
                    </a:cubicBezTo>
                    <a:cubicBezTo>
                      <a:pt x="129" y="101"/>
                      <a:pt x="127" y="105"/>
                      <a:pt x="127" y="105"/>
                    </a:cubicBezTo>
                    <a:cubicBezTo>
                      <a:pt x="123" y="104"/>
                      <a:pt x="123" y="104"/>
                      <a:pt x="123" y="104"/>
                    </a:cubicBezTo>
                    <a:cubicBezTo>
                      <a:pt x="116" y="95"/>
                      <a:pt x="116" y="95"/>
                      <a:pt x="116" y="95"/>
                    </a:cubicBezTo>
                    <a:cubicBezTo>
                      <a:pt x="116" y="95"/>
                      <a:pt x="121" y="87"/>
                      <a:pt x="123" y="85"/>
                    </a:cubicBezTo>
                    <a:cubicBezTo>
                      <a:pt x="124" y="82"/>
                      <a:pt x="133" y="77"/>
                      <a:pt x="134" y="80"/>
                    </a:cubicBezTo>
                    <a:cubicBezTo>
                      <a:pt x="135" y="83"/>
                      <a:pt x="141" y="86"/>
                      <a:pt x="141" y="89"/>
                    </a:cubicBezTo>
                    <a:cubicBezTo>
                      <a:pt x="141" y="91"/>
                      <a:pt x="137" y="94"/>
                      <a:pt x="137" y="97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15" name="Freeform 10"/>
              <p:cNvSpPr/>
              <p:nvPr/>
            </p:nvSpPr>
            <p:spPr>
              <a:xfrm>
                <a:off x="3898900" y="2597150"/>
                <a:ext cx="252413" cy="268288"/>
              </a:xfrm>
              <a:custGeom>
                <a:avLst/>
                <a:gdLst>
                  <a:gd name="txL" fmla="*/ 0 w 132"/>
                  <a:gd name="txT" fmla="*/ 0 h 140"/>
                  <a:gd name="txR" fmla="*/ 132 w 132"/>
                  <a:gd name="txB" fmla="*/ 140 h 140"/>
                </a:gdLst>
                <a:ahLst/>
                <a:cxnLst>
                  <a:cxn ang="0">
                    <a:pos x="15298" y="247208"/>
                  </a:cxn>
                  <a:cxn ang="0">
                    <a:pos x="24859" y="251041"/>
                  </a:cxn>
                  <a:cxn ang="0">
                    <a:pos x="45893" y="252957"/>
                  </a:cxn>
                  <a:cxn ang="0">
                    <a:pos x="65015" y="256790"/>
                  </a:cxn>
                  <a:cxn ang="0">
                    <a:pos x="139592" y="256790"/>
                  </a:cxn>
                  <a:cxn ang="0">
                    <a:pos x="147241" y="264455"/>
                  </a:cxn>
                  <a:cxn ang="0">
                    <a:pos x="195046" y="264455"/>
                  </a:cxn>
                  <a:cxn ang="0">
                    <a:pos x="227554" y="262539"/>
                  </a:cxn>
                  <a:cxn ang="0">
                    <a:pos x="233291" y="260623"/>
                  </a:cxn>
                  <a:cxn ang="0">
                    <a:pos x="208432" y="228045"/>
                  </a:cxn>
                  <a:cxn ang="0">
                    <a:pos x="210344" y="155224"/>
                  </a:cxn>
                  <a:cxn ang="0">
                    <a:pos x="242852" y="157140"/>
                  </a:cxn>
                  <a:cxn ang="0">
                    <a:pos x="248589" y="151391"/>
                  </a:cxn>
                  <a:cxn ang="0">
                    <a:pos x="252413" y="109232"/>
                  </a:cxn>
                  <a:cxn ang="0">
                    <a:pos x="246676" y="109232"/>
                  </a:cxn>
                  <a:cxn ang="0">
                    <a:pos x="227554" y="111148"/>
                  </a:cxn>
                  <a:cxn ang="0">
                    <a:pos x="216081" y="116897"/>
                  </a:cxn>
                  <a:cxn ang="0">
                    <a:pos x="216081" y="99650"/>
                  </a:cxn>
                  <a:cxn ang="0">
                    <a:pos x="206520" y="82403"/>
                  </a:cxn>
                  <a:cxn ang="0">
                    <a:pos x="208432" y="51741"/>
                  </a:cxn>
                  <a:cxn ang="0">
                    <a:pos x="204608" y="34494"/>
                  </a:cxn>
                  <a:cxn ang="0">
                    <a:pos x="191222" y="30661"/>
                  </a:cxn>
                  <a:cxn ang="0">
                    <a:pos x="179749" y="26829"/>
                  </a:cxn>
                  <a:cxn ang="0">
                    <a:pos x="162539" y="26829"/>
                  </a:cxn>
                  <a:cxn ang="0">
                    <a:pos x="154890" y="45992"/>
                  </a:cxn>
                  <a:cxn ang="0">
                    <a:pos x="130031" y="49825"/>
                  </a:cxn>
                  <a:cxn ang="0">
                    <a:pos x="110909" y="36411"/>
                  </a:cxn>
                  <a:cxn ang="0">
                    <a:pos x="103260" y="19163"/>
                  </a:cxn>
                  <a:cxn ang="0">
                    <a:pos x="99435" y="1916"/>
                  </a:cxn>
                  <a:cxn ang="0">
                    <a:pos x="28683" y="1916"/>
                  </a:cxn>
                  <a:cxn ang="0">
                    <a:pos x="17210" y="7665"/>
                  </a:cxn>
                  <a:cxn ang="0">
                    <a:pos x="36332" y="53658"/>
                  </a:cxn>
                  <a:cxn ang="0">
                    <a:pos x="32508" y="74737"/>
                  </a:cxn>
                  <a:cxn ang="0">
                    <a:pos x="45893" y="120730"/>
                  </a:cxn>
                  <a:cxn ang="0">
                    <a:pos x="30596" y="151391"/>
                  </a:cxn>
                  <a:cxn ang="0">
                    <a:pos x="15298" y="193551"/>
                  </a:cxn>
                  <a:cxn ang="0">
                    <a:pos x="3824" y="224212"/>
                  </a:cxn>
                  <a:cxn ang="0">
                    <a:pos x="1912" y="252957"/>
                  </a:cxn>
                  <a:cxn ang="0">
                    <a:pos x="1912" y="252957"/>
                  </a:cxn>
                  <a:cxn ang="0">
                    <a:pos x="7649" y="252957"/>
                  </a:cxn>
                  <a:cxn ang="0">
                    <a:pos x="15298" y="247208"/>
                  </a:cxn>
                </a:cxnLst>
                <a:rect l="txL" t="txT" r="txR" b="txB"/>
                <a:pathLst>
                  <a:path w="132" h="140">
                    <a:moveTo>
                      <a:pt x="8" y="129"/>
                    </a:moveTo>
                    <a:cubicBezTo>
                      <a:pt x="11" y="129"/>
                      <a:pt x="9" y="133"/>
                      <a:pt x="13" y="131"/>
                    </a:cubicBezTo>
                    <a:cubicBezTo>
                      <a:pt x="17" y="129"/>
                      <a:pt x="20" y="129"/>
                      <a:pt x="24" y="132"/>
                    </a:cubicBezTo>
                    <a:cubicBezTo>
                      <a:pt x="27" y="134"/>
                      <a:pt x="30" y="134"/>
                      <a:pt x="34" y="134"/>
                    </a:cubicBezTo>
                    <a:cubicBezTo>
                      <a:pt x="38" y="134"/>
                      <a:pt x="73" y="134"/>
                      <a:pt x="73" y="134"/>
                    </a:cubicBezTo>
                    <a:cubicBezTo>
                      <a:pt x="77" y="138"/>
                      <a:pt x="77" y="138"/>
                      <a:pt x="77" y="138"/>
                    </a:cubicBezTo>
                    <a:cubicBezTo>
                      <a:pt x="77" y="138"/>
                      <a:pt x="98" y="137"/>
                      <a:pt x="102" y="138"/>
                    </a:cubicBezTo>
                    <a:cubicBezTo>
                      <a:pt x="105" y="140"/>
                      <a:pt x="116" y="138"/>
                      <a:pt x="119" y="137"/>
                    </a:cubicBezTo>
                    <a:cubicBezTo>
                      <a:pt x="120" y="137"/>
                      <a:pt x="121" y="137"/>
                      <a:pt x="122" y="136"/>
                    </a:cubicBezTo>
                    <a:cubicBezTo>
                      <a:pt x="109" y="119"/>
                      <a:pt x="109" y="119"/>
                      <a:pt x="109" y="119"/>
                    </a:cubicBezTo>
                    <a:cubicBezTo>
                      <a:pt x="110" y="81"/>
                      <a:pt x="110" y="81"/>
                      <a:pt x="110" y="81"/>
                    </a:cubicBezTo>
                    <a:cubicBezTo>
                      <a:pt x="127" y="82"/>
                      <a:pt x="127" y="82"/>
                      <a:pt x="127" y="82"/>
                    </a:cubicBezTo>
                    <a:cubicBezTo>
                      <a:pt x="130" y="79"/>
                      <a:pt x="130" y="79"/>
                      <a:pt x="130" y="79"/>
                    </a:cubicBezTo>
                    <a:cubicBezTo>
                      <a:pt x="132" y="57"/>
                      <a:pt x="132" y="57"/>
                      <a:pt x="132" y="57"/>
                    </a:cubicBezTo>
                    <a:cubicBezTo>
                      <a:pt x="132" y="56"/>
                      <a:pt x="131" y="56"/>
                      <a:pt x="129" y="57"/>
                    </a:cubicBezTo>
                    <a:cubicBezTo>
                      <a:pt x="126" y="58"/>
                      <a:pt x="123" y="58"/>
                      <a:pt x="119" y="58"/>
                    </a:cubicBezTo>
                    <a:cubicBezTo>
                      <a:pt x="116" y="58"/>
                      <a:pt x="115" y="61"/>
                      <a:pt x="113" y="61"/>
                    </a:cubicBezTo>
                    <a:cubicBezTo>
                      <a:pt x="111" y="60"/>
                      <a:pt x="113" y="54"/>
                      <a:pt x="113" y="52"/>
                    </a:cubicBezTo>
                    <a:cubicBezTo>
                      <a:pt x="114" y="49"/>
                      <a:pt x="110" y="45"/>
                      <a:pt x="108" y="43"/>
                    </a:cubicBezTo>
                    <a:cubicBezTo>
                      <a:pt x="105" y="41"/>
                      <a:pt x="111" y="28"/>
                      <a:pt x="109" y="27"/>
                    </a:cubicBezTo>
                    <a:cubicBezTo>
                      <a:pt x="108" y="25"/>
                      <a:pt x="107" y="21"/>
                      <a:pt x="107" y="18"/>
                    </a:cubicBezTo>
                    <a:cubicBezTo>
                      <a:pt x="107" y="14"/>
                      <a:pt x="105" y="16"/>
                      <a:pt x="100" y="16"/>
                    </a:cubicBezTo>
                    <a:cubicBezTo>
                      <a:pt x="95" y="16"/>
                      <a:pt x="94" y="14"/>
                      <a:pt x="94" y="14"/>
                    </a:cubicBezTo>
                    <a:cubicBezTo>
                      <a:pt x="94" y="14"/>
                      <a:pt x="88" y="12"/>
                      <a:pt x="85" y="14"/>
                    </a:cubicBezTo>
                    <a:cubicBezTo>
                      <a:pt x="82" y="15"/>
                      <a:pt x="83" y="24"/>
                      <a:pt x="81" y="24"/>
                    </a:cubicBezTo>
                    <a:cubicBezTo>
                      <a:pt x="79" y="23"/>
                      <a:pt x="73" y="24"/>
                      <a:pt x="68" y="26"/>
                    </a:cubicBezTo>
                    <a:cubicBezTo>
                      <a:pt x="63" y="27"/>
                      <a:pt x="61" y="25"/>
                      <a:pt x="58" y="19"/>
                    </a:cubicBezTo>
                    <a:cubicBezTo>
                      <a:pt x="56" y="13"/>
                      <a:pt x="53" y="15"/>
                      <a:pt x="54" y="10"/>
                    </a:cubicBezTo>
                    <a:cubicBezTo>
                      <a:pt x="55" y="6"/>
                      <a:pt x="52" y="1"/>
                      <a:pt x="52" y="1"/>
                    </a:cubicBezTo>
                    <a:cubicBezTo>
                      <a:pt x="52" y="1"/>
                      <a:pt x="19" y="0"/>
                      <a:pt x="15" y="1"/>
                    </a:cubicBezTo>
                    <a:cubicBezTo>
                      <a:pt x="14" y="1"/>
                      <a:pt x="11" y="2"/>
                      <a:pt x="9" y="4"/>
                    </a:cubicBezTo>
                    <a:cubicBezTo>
                      <a:pt x="11" y="12"/>
                      <a:pt x="17" y="25"/>
                      <a:pt x="19" y="28"/>
                    </a:cubicBezTo>
                    <a:cubicBezTo>
                      <a:pt x="20" y="31"/>
                      <a:pt x="17" y="34"/>
                      <a:pt x="17" y="39"/>
                    </a:cubicBezTo>
                    <a:cubicBezTo>
                      <a:pt x="17" y="45"/>
                      <a:pt x="23" y="56"/>
                      <a:pt x="24" y="63"/>
                    </a:cubicBezTo>
                    <a:cubicBezTo>
                      <a:pt x="25" y="70"/>
                      <a:pt x="20" y="75"/>
                      <a:pt x="16" y="79"/>
                    </a:cubicBezTo>
                    <a:cubicBezTo>
                      <a:pt x="12" y="84"/>
                      <a:pt x="8" y="95"/>
                      <a:pt x="8" y="101"/>
                    </a:cubicBezTo>
                    <a:cubicBezTo>
                      <a:pt x="8" y="108"/>
                      <a:pt x="2" y="114"/>
                      <a:pt x="2" y="117"/>
                    </a:cubicBezTo>
                    <a:cubicBezTo>
                      <a:pt x="2" y="120"/>
                      <a:pt x="1" y="129"/>
                      <a:pt x="1" y="132"/>
                    </a:cubicBezTo>
                    <a:cubicBezTo>
                      <a:pt x="0" y="132"/>
                      <a:pt x="1" y="132"/>
                      <a:pt x="1" y="132"/>
                    </a:cubicBezTo>
                    <a:cubicBezTo>
                      <a:pt x="4" y="132"/>
                      <a:pt x="4" y="132"/>
                      <a:pt x="4" y="132"/>
                    </a:cubicBezTo>
                    <a:cubicBezTo>
                      <a:pt x="4" y="132"/>
                      <a:pt x="5" y="129"/>
                      <a:pt x="8" y="129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16" name="Freeform 11"/>
              <p:cNvSpPr/>
              <p:nvPr/>
            </p:nvSpPr>
            <p:spPr>
              <a:xfrm>
                <a:off x="4108450" y="2647950"/>
                <a:ext cx="247650" cy="219075"/>
              </a:xfrm>
              <a:custGeom>
                <a:avLst/>
                <a:gdLst>
                  <a:gd name="txL" fmla="*/ 0 w 130"/>
                  <a:gd name="txT" fmla="*/ 0 h 115"/>
                  <a:gd name="txR" fmla="*/ 130 w 130"/>
                  <a:gd name="txB" fmla="*/ 115 h 115"/>
                </a:gdLst>
                <a:ahLst/>
                <a:cxnLst>
                  <a:cxn ang="0">
                    <a:pos x="190500" y="9525"/>
                  </a:cxn>
                  <a:cxn ang="0">
                    <a:pos x="175260" y="0"/>
                  </a:cxn>
                  <a:cxn ang="0">
                    <a:pos x="148590" y="5715"/>
                  </a:cxn>
                  <a:cxn ang="0">
                    <a:pos x="142875" y="19050"/>
                  </a:cxn>
                  <a:cxn ang="0">
                    <a:pos x="140970" y="30480"/>
                  </a:cxn>
                  <a:cxn ang="0">
                    <a:pos x="139065" y="55245"/>
                  </a:cxn>
                  <a:cxn ang="0">
                    <a:pos x="135255" y="74295"/>
                  </a:cxn>
                  <a:cxn ang="0">
                    <a:pos x="148590" y="91440"/>
                  </a:cxn>
                  <a:cxn ang="0">
                    <a:pos x="163830" y="87630"/>
                  </a:cxn>
                  <a:cxn ang="0">
                    <a:pos x="165735" y="102870"/>
                  </a:cxn>
                  <a:cxn ang="0">
                    <a:pos x="161925" y="112395"/>
                  </a:cxn>
                  <a:cxn ang="0">
                    <a:pos x="146685" y="112395"/>
                  </a:cxn>
                  <a:cxn ang="0">
                    <a:pos x="139065" y="93345"/>
                  </a:cxn>
                  <a:cxn ang="0">
                    <a:pos x="121920" y="89535"/>
                  </a:cxn>
                  <a:cxn ang="0">
                    <a:pos x="110490" y="78105"/>
                  </a:cxn>
                  <a:cxn ang="0">
                    <a:pos x="102870" y="81915"/>
                  </a:cxn>
                  <a:cxn ang="0">
                    <a:pos x="93345" y="83820"/>
                  </a:cxn>
                  <a:cxn ang="0">
                    <a:pos x="76200" y="78105"/>
                  </a:cxn>
                  <a:cxn ang="0">
                    <a:pos x="68580" y="68580"/>
                  </a:cxn>
                  <a:cxn ang="0">
                    <a:pos x="55245" y="68580"/>
                  </a:cxn>
                  <a:cxn ang="0">
                    <a:pos x="49530" y="64770"/>
                  </a:cxn>
                  <a:cxn ang="0">
                    <a:pos x="43815" y="59055"/>
                  </a:cxn>
                  <a:cxn ang="0">
                    <a:pos x="40005" y="100965"/>
                  </a:cxn>
                  <a:cxn ang="0">
                    <a:pos x="34290" y="106680"/>
                  </a:cxn>
                  <a:cxn ang="0">
                    <a:pos x="1905" y="104775"/>
                  </a:cxn>
                  <a:cxn ang="0">
                    <a:pos x="0" y="177165"/>
                  </a:cxn>
                  <a:cxn ang="0">
                    <a:pos x="24765" y="209550"/>
                  </a:cxn>
                  <a:cxn ang="0">
                    <a:pos x="64770" y="207645"/>
                  </a:cxn>
                  <a:cxn ang="0">
                    <a:pos x="66675" y="213360"/>
                  </a:cxn>
                  <a:cxn ang="0">
                    <a:pos x="76200" y="211455"/>
                  </a:cxn>
                  <a:cxn ang="0">
                    <a:pos x="104775" y="217170"/>
                  </a:cxn>
                  <a:cxn ang="0">
                    <a:pos x="125730" y="192405"/>
                  </a:cxn>
                  <a:cxn ang="0">
                    <a:pos x="146685" y="177165"/>
                  </a:cxn>
                  <a:cxn ang="0">
                    <a:pos x="158115" y="165735"/>
                  </a:cxn>
                  <a:cxn ang="0">
                    <a:pos x="177165" y="165735"/>
                  </a:cxn>
                  <a:cxn ang="0">
                    <a:pos x="177165" y="165735"/>
                  </a:cxn>
                  <a:cxn ang="0">
                    <a:pos x="173355" y="150495"/>
                  </a:cxn>
                  <a:cxn ang="0">
                    <a:pos x="232410" y="127635"/>
                  </a:cxn>
                  <a:cxn ang="0">
                    <a:pos x="228600" y="118110"/>
                  </a:cxn>
                  <a:cxn ang="0">
                    <a:pos x="232410" y="97155"/>
                  </a:cxn>
                  <a:cxn ang="0">
                    <a:pos x="241935" y="91440"/>
                  </a:cxn>
                  <a:cxn ang="0">
                    <a:pos x="240030" y="57150"/>
                  </a:cxn>
                  <a:cxn ang="0">
                    <a:pos x="247650" y="53340"/>
                  </a:cxn>
                  <a:cxn ang="0">
                    <a:pos x="238125" y="30480"/>
                  </a:cxn>
                  <a:cxn ang="0">
                    <a:pos x="209550" y="17145"/>
                  </a:cxn>
                  <a:cxn ang="0">
                    <a:pos x="190500" y="9525"/>
                  </a:cxn>
                </a:cxnLst>
                <a:rect l="txL" t="txT" r="txR" b="txB"/>
                <a:pathLst>
                  <a:path w="130" h="115">
                    <a:moveTo>
                      <a:pt x="100" y="5"/>
                    </a:moveTo>
                    <a:cubicBezTo>
                      <a:pt x="99" y="5"/>
                      <a:pt x="95" y="3"/>
                      <a:pt x="92" y="0"/>
                    </a:cubicBezTo>
                    <a:cubicBezTo>
                      <a:pt x="90" y="3"/>
                      <a:pt x="82" y="3"/>
                      <a:pt x="78" y="3"/>
                    </a:cubicBezTo>
                    <a:cubicBezTo>
                      <a:pt x="74" y="3"/>
                      <a:pt x="78" y="8"/>
                      <a:pt x="75" y="10"/>
                    </a:cubicBezTo>
                    <a:cubicBezTo>
                      <a:pt x="73" y="12"/>
                      <a:pt x="72" y="15"/>
                      <a:pt x="74" y="16"/>
                    </a:cubicBezTo>
                    <a:cubicBezTo>
                      <a:pt x="76" y="17"/>
                      <a:pt x="73" y="26"/>
                      <a:pt x="73" y="29"/>
                    </a:cubicBezTo>
                    <a:cubicBezTo>
                      <a:pt x="73" y="32"/>
                      <a:pt x="69" y="38"/>
                      <a:pt x="71" y="39"/>
                    </a:cubicBezTo>
                    <a:cubicBezTo>
                      <a:pt x="72" y="40"/>
                      <a:pt x="75" y="47"/>
                      <a:pt x="78" y="48"/>
                    </a:cubicBezTo>
                    <a:cubicBezTo>
                      <a:pt x="82" y="49"/>
                      <a:pt x="84" y="46"/>
                      <a:pt x="86" y="46"/>
                    </a:cubicBezTo>
                    <a:cubicBezTo>
                      <a:pt x="87" y="46"/>
                      <a:pt x="87" y="50"/>
                      <a:pt x="87" y="54"/>
                    </a:cubicBezTo>
                    <a:cubicBezTo>
                      <a:pt x="87" y="57"/>
                      <a:pt x="85" y="59"/>
                      <a:pt x="85" y="59"/>
                    </a:cubicBezTo>
                    <a:cubicBezTo>
                      <a:pt x="85" y="59"/>
                      <a:pt x="80" y="61"/>
                      <a:pt x="77" y="59"/>
                    </a:cubicBezTo>
                    <a:cubicBezTo>
                      <a:pt x="75" y="57"/>
                      <a:pt x="73" y="51"/>
                      <a:pt x="73" y="49"/>
                    </a:cubicBezTo>
                    <a:cubicBezTo>
                      <a:pt x="73" y="47"/>
                      <a:pt x="67" y="47"/>
                      <a:pt x="64" y="47"/>
                    </a:cubicBezTo>
                    <a:cubicBezTo>
                      <a:pt x="62" y="47"/>
                      <a:pt x="59" y="43"/>
                      <a:pt x="58" y="41"/>
                    </a:cubicBezTo>
                    <a:cubicBezTo>
                      <a:pt x="57" y="39"/>
                      <a:pt x="54" y="41"/>
                      <a:pt x="54" y="43"/>
                    </a:cubicBezTo>
                    <a:cubicBezTo>
                      <a:pt x="54" y="44"/>
                      <a:pt x="52" y="44"/>
                      <a:pt x="49" y="44"/>
                    </a:cubicBezTo>
                    <a:cubicBezTo>
                      <a:pt x="47" y="44"/>
                      <a:pt x="42" y="40"/>
                      <a:pt x="40" y="41"/>
                    </a:cubicBezTo>
                    <a:cubicBezTo>
                      <a:pt x="38" y="42"/>
                      <a:pt x="36" y="38"/>
                      <a:pt x="36" y="36"/>
                    </a:cubicBezTo>
                    <a:cubicBezTo>
                      <a:pt x="37" y="34"/>
                      <a:pt x="31" y="35"/>
                      <a:pt x="29" y="36"/>
                    </a:cubicBezTo>
                    <a:cubicBezTo>
                      <a:pt x="27" y="37"/>
                      <a:pt x="26" y="34"/>
                      <a:pt x="26" y="34"/>
                    </a:cubicBezTo>
                    <a:cubicBezTo>
                      <a:pt x="26" y="34"/>
                      <a:pt x="25" y="32"/>
                      <a:pt x="23" y="31"/>
                    </a:cubicBezTo>
                    <a:cubicBezTo>
                      <a:pt x="21" y="53"/>
                      <a:pt x="21" y="53"/>
                      <a:pt x="21" y="53"/>
                    </a:cubicBezTo>
                    <a:cubicBezTo>
                      <a:pt x="18" y="56"/>
                      <a:pt x="18" y="56"/>
                      <a:pt x="18" y="56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13" y="110"/>
                      <a:pt x="13" y="110"/>
                      <a:pt x="13" y="110"/>
                    </a:cubicBezTo>
                    <a:cubicBezTo>
                      <a:pt x="20" y="109"/>
                      <a:pt x="34" y="107"/>
                      <a:pt x="34" y="109"/>
                    </a:cubicBezTo>
                    <a:cubicBezTo>
                      <a:pt x="34" y="110"/>
                      <a:pt x="34" y="111"/>
                      <a:pt x="35" y="112"/>
                    </a:cubicBezTo>
                    <a:cubicBezTo>
                      <a:pt x="37" y="112"/>
                      <a:pt x="39" y="111"/>
                      <a:pt x="40" y="111"/>
                    </a:cubicBezTo>
                    <a:cubicBezTo>
                      <a:pt x="43" y="112"/>
                      <a:pt x="52" y="115"/>
                      <a:pt x="55" y="114"/>
                    </a:cubicBezTo>
                    <a:cubicBezTo>
                      <a:pt x="57" y="112"/>
                      <a:pt x="62" y="102"/>
                      <a:pt x="66" y="101"/>
                    </a:cubicBezTo>
                    <a:cubicBezTo>
                      <a:pt x="71" y="100"/>
                      <a:pt x="77" y="95"/>
                      <a:pt x="77" y="93"/>
                    </a:cubicBezTo>
                    <a:cubicBezTo>
                      <a:pt x="77" y="91"/>
                      <a:pt x="77" y="89"/>
                      <a:pt x="83" y="87"/>
                    </a:cubicBezTo>
                    <a:cubicBezTo>
                      <a:pt x="93" y="87"/>
                      <a:pt x="93" y="87"/>
                      <a:pt x="93" y="87"/>
                    </a:cubicBezTo>
                    <a:cubicBezTo>
                      <a:pt x="93" y="87"/>
                      <a:pt x="93" y="87"/>
                      <a:pt x="93" y="87"/>
                    </a:cubicBezTo>
                    <a:cubicBezTo>
                      <a:pt x="91" y="79"/>
                      <a:pt x="91" y="79"/>
                      <a:pt x="91" y="79"/>
                    </a:cubicBezTo>
                    <a:cubicBezTo>
                      <a:pt x="91" y="79"/>
                      <a:pt x="121" y="67"/>
                      <a:pt x="122" y="67"/>
                    </a:cubicBezTo>
                    <a:cubicBezTo>
                      <a:pt x="121" y="65"/>
                      <a:pt x="120" y="63"/>
                      <a:pt x="120" y="62"/>
                    </a:cubicBezTo>
                    <a:cubicBezTo>
                      <a:pt x="121" y="62"/>
                      <a:pt x="122" y="54"/>
                      <a:pt x="122" y="51"/>
                    </a:cubicBezTo>
                    <a:cubicBezTo>
                      <a:pt x="122" y="49"/>
                      <a:pt x="129" y="51"/>
                      <a:pt x="127" y="48"/>
                    </a:cubicBezTo>
                    <a:cubicBezTo>
                      <a:pt x="124" y="46"/>
                      <a:pt x="125" y="33"/>
                      <a:pt x="126" y="30"/>
                    </a:cubicBezTo>
                    <a:cubicBezTo>
                      <a:pt x="127" y="27"/>
                      <a:pt x="130" y="30"/>
                      <a:pt x="130" y="28"/>
                    </a:cubicBezTo>
                    <a:cubicBezTo>
                      <a:pt x="130" y="25"/>
                      <a:pt x="127" y="18"/>
                      <a:pt x="125" y="16"/>
                    </a:cubicBezTo>
                    <a:cubicBezTo>
                      <a:pt x="124" y="14"/>
                      <a:pt x="113" y="10"/>
                      <a:pt x="110" y="9"/>
                    </a:cubicBezTo>
                    <a:cubicBezTo>
                      <a:pt x="108" y="9"/>
                      <a:pt x="103" y="5"/>
                      <a:pt x="100" y="5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17" name="Freeform 12"/>
              <p:cNvSpPr/>
              <p:nvPr/>
            </p:nvSpPr>
            <p:spPr>
              <a:xfrm>
                <a:off x="4254500" y="2492375"/>
                <a:ext cx="42863" cy="38100"/>
              </a:xfrm>
              <a:custGeom>
                <a:avLst/>
                <a:gdLst>
                  <a:gd name="txL" fmla="*/ 0 w 22"/>
                  <a:gd name="txT" fmla="*/ 0 h 20"/>
                  <a:gd name="txR" fmla="*/ 22 w 22"/>
                  <a:gd name="txB" fmla="*/ 20 h 20"/>
                </a:gdLst>
                <a:ahLst/>
                <a:cxnLst>
                  <a:cxn ang="0">
                    <a:pos x="35070" y="0"/>
                  </a:cxn>
                  <a:cxn ang="0">
                    <a:pos x="23380" y="3810"/>
                  </a:cxn>
                  <a:cxn ang="0">
                    <a:pos x="11690" y="5715"/>
                  </a:cxn>
                  <a:cxn ang="0">
                    <a:pos x="9742" y="9525"/>
                  </a:cxn>
                  <a:cxn ang="0">
                    <a:pos x="5845" y="22860"/>
                  </a:cxn>
                  <a:cxn ang="0">
                    <a:pos x="0" y="28575"/>
                  </a:cxn>
                  <a:cxn ang="0">
                    <a:pos x="5845" y="34290"/>
                  </a:cxn>
                  <a:cxn ang="0">
                    <a:pos x="11690" y="36195"/>
                  </a:cxn>
                  <a:cxn ang="0">
                    <a:pos x="23380" y="28575"/>
                  </a:cxn>
                  <a:cxn ang="0">
                    <a:pos x="42863" y="24765"/>
                  </a:cxn>
                  <a:cxn ang="0">
                    <a:pos x="38966" y="9525"/>
                  </a:cxn>
                  <a:cxn ang="0">
                    <a:pos x="35070" y="0"/>
                  </a:cxn>
                </a:cxnLst>
                <a:rect l="txL" t="txT" r="txR" b="txB"/>
                <a:pathLst>
                  <a:path w="22" h="20">
                    <a:moveTo>
                      <a:pt x="18" y="0"/>
                    </a:moveTo>
                    <a:cubicBezTo>
                      <a:pt x="16" y="1"/>
                      <a:pt x="13" y="2"/>
                      <a:pt x="12" y="2"/>
                    </a:cubicBezTo>
                    <a:cubicBezTo>
                      <a:pt x="11" y="3"/>
                      <a:pt x="10" y="4"/>
                      <a:pt x="6" y="3"/>
                    </a:cubicBezTo>
                    <a:cubicBezTo>
                      <a:pt x="6" y="4"/>
                      <a:pt x="6" y="4"/>
                      <a:pt x="5" y="5"/>
                    </a:cubicBezTo>
                    <a:cubicBezTo>
                      <a:pt x="2" y="6"/>
                      <a:pt x="3" y="12"/>
                      <a:pt x="3" y="12"/>
                    </a:cubicBezTo>
                    <a:cubicBezTo>
                      <a:pt x="3" y="12"/>
                      <a:pt x="0" y="12"/>
                      <a:pt x="0" y="15"/>
                    </a:cubicBezTo>
                    <a:cubicBezTo>
                      <a:pt x="0" y="17"/>
                      <a:pt x="2" y="18"/>
                      <a:pt x="3" y="18"/>
                    </a:cubicBezTo>
                    <a:cubicBezTo>
                      <a:pt x="4" y="18"/>
                      <a:pt x="5" y="18"/>
                      <a:pt x="6" y="19"/>
                    </a:cubicBezTo>
                    <a:cubicBezTo>
                      <a:pt x="13" y="20"/>
                      <a:pt x="12" y="15"/>
                      <a:pt x="12" y="15"/>
                    </a:cubicBezTo>
                    <a:cubicBezTo>
                      <a:pt x="12" y="15"/>
                      <a:pt x="21" y="16"/>
                      <a:pt x="22" y="13"/>
                    </a:cubicBezTo>
                    <a:cubicBezTo>
                      <a:pt x="22" y="10"/>
                      <a:pt x="20" y="5"/>
                      <a:pt x="20" y="5"/>
                    </a:cubicBez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18" name="Freeform 13"/>
              <p:cNvSpPr/>
              <p:nvPr/>
            </p:nvSpPr>
            <p:spPr>
              <a:xfrm>
                <a:off x="4514850" y="2205037"/>
                <a:ext cx="223838" cy="298450"/>
              </a:xfrm>
              <a:custGeom>
                <a:avLst/>
                <a:gdLst>
                  <a:gd name="txL" fmla="*/ 0 w 117"/>
                  <a:gd name="txT" fmla="*/ 0 h 157"/>
                  <a:gd name="txR" fmla="*/ 117 w 117"/>
                  <a:gd name="txB" fmla="*/ 157 h 157"/>
                </a:gdLst>
                <a:ahLst/>
                <a:cxnLst>
                  <a:cxn ang="0">
                    <a:pos x="51655" y="57029"/>
                  </a:cxn>
                  <a:cxn ang="0">
                    <a:pos x="66960" y="70335"/>
                  </a:cxn>
                  <a:cxn ang="0">
                    <a:pos x="110962" y="85543"/>
                  </a:cxn>
                  <a:cxn ang="0">
                    <a:pos x="139660" y="91246"/>
                  </a:cxn>
                  <a:cxn ang="0">
                    <a:pos x="147312" y="96949"/>
                  </a:cxn>
                  <a:cxn ang="0">
                    <a:pos x="89918" y="153977"/>
                  </a:cxn>
                  <a:cxn ang="0">
                    <a:pos x="66960" y="157779"/>
                  </a:cxn>
                  <a:cxn ang="0">
                    <a:pos x="38263" y="172987"/>
                  </a:cxn>
                  <a:cxn ang="0">
                    <a:pos x="21045" y="174888"/>
                  </a:cxn>
                  <a:cxn ang="0">
                    <a:pos x="9566" y="190096"/>
                  </a:cxn>
                  <a:cxn ang="0">
                    <a:pos x="0" y="205303"/>
                  </a:cxn>
                  <a:cxn ang="0">
                    <a:pos x="1913" y="281341"/>
                  </a:cxn>
                  <a:cxn ang="0">
                    <a:pos x="11479" y="298450"/>
                  </a:cxn>
                  <a:cxn ang="0">
                    <a:pos x="59308" y="249025"/>
                  </a:cxn>
                  <a:cxn ang="0">
                    <a:pos x="97570" y="220511"/>
                  </a:cxn>
                  <a:cxn ang="0">
                    <a:pos x="151138" y="167284"/>
                  </a:cxn>
                  <a:cxn ang="0">
                    <a:pos x="176009" y="127364"/>
                  </a:cxn>
                  <a:cxn ang="0">
                    <a:pos x="195141" y="95048"/>
                  </a:cxn>
                  <a:cxn ang="0">
                    <a:pos x="216185" y="53227"/>
                  </a:cxn>
                  <a:cxn ang="0">
                    <a:pos x="223838" y="15208"/>
                  </a:cxn>
                  <a:cxn ang="0">
                    <a:pos x="208533" y="7604"/>
                  </a:cxn>
                  <a:cxn ang="0">
                    <a:pos x="160704" y="20911"/>
                  </a:cxn>
                  <a:cxn ang="0">
                    <a:pos x="126268" y="28514"/>
                  </a:cxn>
                  <a:cxn ang="0">
                    <a:pos x="97570" y="34217"/>
                  </a:cxn>
                  <a:cxn ang="0">
                    <a:pos x="63134" y="30415"/>
                  </a:cxn>
                  <a:cxn ang="0">
                    <a:pos x="51655" y="19010"/>
                  </a:cxn>
                  <a:cxn ang="0">
                    <a:pos x="38263" y="38019"/>
                  </a:cxn>
                  <a:cxn ang="0">
                    <a:pos x="51655" y="57029"/>
                  </a:cxn>
                </a:cxnLst>
                <a:rect l="txL" t="txT" r="txR" b="txB"/>
                <a:pathLst>
                  <a:path w="117" h="157">
                    <a:moveTo>
                      <a:pt x="27" y="30"/>
                    </a:moveTo>
                    <a:cubicBezTo>
                      <a:pt x="29" y="31"/>
                      <a:pt x="33" y="36"/>
                      <a:pt x="35" y="37"/>
                    </a:cubicBezTo>
                    <a:cubicBezTo>
                      <a:pt x="37" y="37"/>
                      <a:pt x="50" y="41"/>
                      <a:pt x="58" y="45"/>
                    </a:cubicBezTo>
                    <a:cubicBezTo>
                      <a:pt x="66" y="48"/>
                      <a:pt x="71" y="48"/>
                      <a:pt x="73" y="48"/>
                    </a:cubicBezTo>
                    <a:cubicBezTo>
                      <a:pt x="76" y="48"/>
                      <a:pt x="79" y="49"/>
                      <a:pt x="77" y="51"/>
                    </a:cubicBezTo>
                    <a:cubicBezTo>
                      <a:pt x="75" y="52"/>
                      <a:pt x="50" y="77"/>
                      <a:pt x="47" y="81"/>
                    </a:cubicBezTo>
                    <a:cubicBezTo>
                      <a:pt x="44" y="84"/>
                      <a:pt x="42" y="83"/>
                      <a:pt x="35" y="83"/>
                    </a:cubicBezTo>
                    <a:cubicBezTo>
                      <a:pt x="27" y="83"/>
                      <a:pt x="22" y="91"/>
                      <a:pt x="20" y="91"/>
                    </a:cubicBezTo>
                    <a:cubicBezTo>
                      <a:pt x="19" y="90"/>
                      <a:pt x="14" y="91"/>
                      <a:pt x="11" y="92"/>
                    </a:cubicBezTo>
                    <a:cubicBezTo>
                      <a:pt x="5" y="100"/>
                      <a:pt x="5" y="100"/>
                      <a:pt x="5" y="100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1" y="148"/>
                      <a:pt x="1" y="148"/>
                      <a:pt x="1" y="148"/>
                    </a:cubicBezTo>
                    <a:cubicBezTo>
                      <a:pt x="6" y="157"/>
                      <a:pt x="6" y="157"/>
                      <a:pt x="6" y="157"/>
                    </a:cubicBezTo>
                    <a:cubicBezTo>
                      <a:pt x="11" y="151"/>
                      <a:pt x="23" y="140"/>
                      <a:pt x="31" y="131"/>
                    </a:cubicBezTo>
                    <a:cubicBezTo>
                      <a:pt x="41" y="121"/>
                      <a:pt x="46" y="118"/>
                      <a:pt x="51" y="116"/>
                    </a:cubicBezTo>
                    <a:cubicBezTo>
                      <a:pt x="56" y="113"/>
                      <a:pt x="70" y="100"/>
                      <a:pt x="79" y="88"/>
                    </a:cubicBezTo>
                    <a:cubicBezTo>
                      <a:pt x="85" y="81"/>
                      <a:pt x="91" y="73"/>
                      <a:pt x="92" y="67"/>
                    </a:cubicBezTo>
                    <a:cubicBezTo>
                      <a:pt x="93" y="62"/>
                      <a:pt x="98" y="55"/>
                      <a:pt x="102" y="50"/>
                    </a:cubicBezTo>
                    <a:cubicBezTo>
                      <a:pt x="106" y="45"/>
                      <a:pt x="113" y="32"/>
                      <a:pt x="113" y="28"/>
                    </a:cubicBezTo>
                    <a:cubicBezTo>
                      <a:pt x="113" y="24"/>
                      <a:pt x="116" y="15"/>
                      <a:pt x="117" y="8"/>
                    </a:cubicBezTo>
                    <a:cubicBezTo>
                      <a:pt x="117" y="1"/>
                      <a:pt x="111" y="0"/>
                      <a:pt x="109" y="4"/>
                    </a:cubicBezTo>
                    <a:cubicBezTo>
                      <a:pt x="107" y="8"/>
                      <a:pt x="93" y="11"/>
                      <a:pt x="84" y="11"/>
                    </a:cubicBezTo>
                    <a:cubicBezTo>
                      <a:pt x="75" y="11"/>
                      <a:pt x="69" y="12"/>
                      <a:pt x="66" y="15"/>
                    </a:cubicBezTo>
                    <a:cubicBezTo>
                      <a:pt x="63" y="18"/>
                      <a:pt x="54" y="14"/>
                      <a:pt x="51" y="18"/>
                    </a:cubicBezTo>
                    <a:cubicBezTo>
                      <a:pt x="48" y="21"/>
                      <a:pt x="36" y="24"/>
                      <a:pt x="33" y="16"/>
                    </a:cubicBezTo>
                    <a:cubicBezTo>
                      <a:pt x="31" y="13"/>
                      <a:pt x="29" y="11"/>
                      <a:pt x="27" y="10"/>
                    </a:cubicBezTo>
                    <a:cubicBezTo>
                      <a:pt x="24" y="13"/>
                      <a:pt x="20" y="18"/>
                      <a:pt x="20" y="20"/>
                    </a:cubicBezTo>
                    <a:cubicBezTo>
                      <a:pt x="21" y="22"/>
                      <a:pt x="25" y="29"/>
                      <a:pt x="27" y="30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19" name="Freeform 14"/>
              <p:cNvSpPr/>
              <p:nvPr/>
            </p:nvSpPr>
            <p:spPr>
              <a:xfrm>
                <a:off x="3363913" y="1655762"/>
                <a:ext cx="260350" cy="206375"/>
              </a:xfrm>
              <a:custGeom>
                <a:avLst/>
                <a:gdLst>
                  <a:gd name="txL" fmla="*/ 0 w 136"/>
                  <a:gd name="txT" fmla="*/ 0 h 108"/>
                  <a:gd name="txR" fmla="*/ 136 w 136"/>
                  <a:gd name="txB" fmla="*/ 108 h 108"/>
                </a:gdLst>
                <a:ahLst/>
                <a:cxnLst>
                  <a:cxn ang="0">
                    <a:pos x="95717" y="206375"/>
                  </a:cxn>
                  <a:cxn ang="0">
                    <a:pos x="95717" y="177712"/>
                  </a:cxn>
                  <a:cxn ang="0">
                    <a:pos x="130175" y="154781"/>
                  </a:cxn>
                  <a:cxn ang="0">
                    <a:pos x="143575" y="150959"/>
                  </a:cxn>
                  <a:cxn ang="0">
                    <a:pos x="162719" y="147138"/>
                  </a:cxn>
                  <a:cxn ang="0">
                    <a:pos x="174205" y="133762"/>
                  </a:cxn>
                  <a:cxn ang="0">
                    <a:pos x="189519" y="128029"/>
                  </a:cxn>
                  <a:cxn ang="0">
                    <a:pos x="199091" y="122296"/>
                  </a:cxn>
                  <a:cxn ang="0">
                    <a:pos x="202920" y="108920"/>
                  </a:cxn>
                  <a:cxn ang="0">
                    <a:pos x="210577" y="103188"/>
                  </a:cxn>
                  <a:cxn ang="0">
                    <a:pos x="222063" y="95544"/>
                  </a:cxn>
                  <a:cxn ang="0">
                    <a:pos x="254607" y="93633"/>
                  </a:cxn>
                  <a:cxn ang="0">
                    <a:pos x="258436" y="85990"/>
                  </a:cxn>
                  <a:cxn ang="0">
                    <a:pos x="250778" y="70703"/>
                  </a:cxn>
                  <a:cxn ang="0">
                    <a:pos x="248864" y="51594"/>
                  </a:cxn>
                  <a:cxn ang="0">
                    <a:pos x="243121" y="28663"/>
                  </a:cxn>
                  <a:cxn ang="0">
                    <a:pos x="239292" y="21020"/>
                  </a:cxn>
                  <a:cxn ang="0">
                    <a:pos x="214406" y="15287"/>
                  </a:cxn>
                  <a:cxn ang="0">
                    <a:pos x="178033" y="11465"/>
                  </a:cxn>
                  <a:cxn ang="0">
                    <a:pos x="156976" y="3822"/>
                  </a:cxn>
                  <a:cxn ang="0">
                    <a:pos x="134004" y="47772"/>
                  </a:cxn>
                  <a:cxn ang="0">
                    <a:pos x="101460" y="63059"/>
                  </a:cxn>
                  <a:cxn ang="0">
                    <a:pos x="84231" y="80257"/>
                  </a:cxn>
                  <a:cxn ang="0">
                    <a:pos x="72745" y="101277"/>
                  </a:cxn>
                  <a:cxn ang="0">
                    <a:pos x="72745" y="133762"/>
                  </a:cxn>
                  <a:cxn ang="0">
                    <a:pos x="47858" y="170068"/>
                  </a:cxn>
                  <a:cxn ang="0">
                    <a:pos x="15315" y="191088"/>
                  </a:cxn>
                  <a:cxn ang="0">
                    <a:pos x="0" y="198731"/>
                  </a:cxn>
                  <a:cxn ang="0">
                    <a:pos x="80402" y="198731"/>
                  </a:cxn>
                  <a:cxn ang="0">
                    <a:pos x="95717" y="206375"/>
                  </a:cxn>
                </a:cxnLst>
                <a:rect l="txL" t="txT" r="txR" b="txB"/>
                <a:pathLst>
                  <a:path w="136" h="108">
                    <a:moveTo>
                      <a:pt x="50" y="108"/>
                    </a:moveTo>
                    <a:cubicBezTo>
                      <a:pt x="50" y="101"/>
                      <a:pt x="49" y="94"/>
                      <a:pt x="50" y="93"/>
                    </a:cubicBezTo>
                    <a:cubicBezTo>
                      <a:pt x="50" y="91"/>
                      <a:pt x="65" y="83"/>
                      <a:pt x="68" y="81"/>
                    </a:cubicBezTo>
                    <a:cubicBezTo>
                      <a:pt x="70" y="80"/>
                      <a:pt x="75" y="82"/>
                      <a:pt x="75" y="79"/>
                    </a:cubicBezTo>
                    <a:cubicBezTo>
                      <a:pt x="75" y="76"/>
                      <a:pt x="81" y="77"/>
                      <a:pt x="85" y="77"/>
                    </a:cubicBezTo>
                    <a:cubicBezTo>
                      <a:pt x="89" y="76"/>
                      <a:pt x="91" y="73"/>
                      <a:pt x="91" y="70"/>
                    </a:cubicBezTo>
                    <a:cubicBezTo>
                      <a:pt x="91" y="67"/>
                      <a:pt x="96" y="67"/>
                      <a:pt x="99" y="67"/>
                    </a:cubicBezTo>
                    <a:cubicBezTo>
                      <a:pt x="103" y="67"/>
                      <a:pt x="102" y="64"/>
                      <a:pt x="104" y="64"/>
                    </a:cubicBezTo>
                    <a:cubicBezTo>
                      <a:pt x="107" y="64"/>
                      <a:pt x="105" y="60"/>
                      <a:pt x="106" y="57"/>
                    </a:cubicBezTo>
                    <a:cubicBezTo>
                      <a:pt x="106" y="53"/>
                      <a:pt x="106" y="54"/>
                      <a:pt x="110" y="54"/>
                    </a:cubicBezTo>
                    <a:cubicBezTo>
                      <a:pt x="113" y="54"/>
                      <a:pt x="116" y="52"/>
                      <a:pt x="116" y="50"/>
                    </a:cubicBezTo>
                    <a:cubicBezTo>
                      <a:pt x="116" y="48"/>
                      <a:pt x="130" y="49"/>
                      <a:pt x="133" y="49"/>
                    </a:cubicBezTo>
                    <a:cubicBezTo>
                      <a:pt x="135" y="49"/>
                      <a:pt x="136" y="46"/>
                      <a:pt x="135" y="45"/>
                    </a:cubicBezTo>
                    <a:cubicBezTo>
                      <a:pt x="135" y="43"/>
                      <a:pt x="133" y="37"/>
                      <a:pt x="131" y="37"/>
                    </a:cubicBezTo>
                    <a:cubicBezTo>
                      <a:pt x="129" y="37"/>
                      <a:pt x="130" y="31"/>
                      <a:pt x="130" y="27"/>
                    </a:cubicBezTo>
                    <a:cubicBezTo>
                      <a:pt x="130" y="22"/>
                      <a:pt x="129" y="18"/>
                      <a:pt x="127" y="15"/>
                    </a:cubicBezTo>
                    <a:cubicBezTo>
                      <a:pt x="126" y="14"/>
                      <a:pt x="126" y="13"/>
                      <a:pt x="125" y="11"/>
                    </a:cubicBezTo>
                    <a:cubicBezTo>
                      <a:pt x="121" y="11"/>
                      <a:pt x="116" y="8"/>
                      <a:pt x="112" y="8"/>
                    </a:cubicBezTo>
                    <a:cubicBezTo>
                      <a:pt x="106" y="8"/>
                      <a:pt x="97" y="11"/>
                      <a:pt x="93" y="6"/>
                    </a:cubicBezTo>
                    <a:cubicBezTo>
                      <a:pt x="88" y="2"/>
                      <a:pt x="85" y="0"/>
                      <a:pt x="82" y="2"/>
                    </a:cubicBezTo>
                    <a:cubicBezTo>
                      <a:pt x="79" y="3"/>
                      <a:pt x="73" y="20"/>
                      <a:pt x="70" y="25"/>
                    </a:cubicBezTo>
                    <a:cubicBezTo>
                      <a:pt x="67" y="29"/>
                      <a:pt x="57" y="33"/>
                      <a:pt x="53" y="33"/>
                    </a:cubicBezTo>
                    <a:cubicBezTo>
                      <a:pt x="48" y="33"/>
                      <a:pt x="48" y="40"/>
                      <a:pt x="44" y="42"/>
                    </a:cubicBezTo>
                    <a:cubicBezTo>
                      <a:pt x="41" y="45"/>
                      <a:pt x="42" y="50"/>
                      <a:pt x="38" y="53"/>
                    </a:cubicBezTo>
                    <a:cubicBezTo>
                      <a:pt x="34" y="56"/>
                      <a:pt x="36" y="67"/>
                      <a:pt x="38" y="70"/>
                    </a:cubicBezTo>
                    <a:cubicBezTo>
                      <a:pt x="40" y="74"/>
                      <a:pt x="30" y="85"/>
                      <a:pt x="25" y="89"/>
                    </a:cubicBezTo>
                    <a:cubicBezTo>
                      <a:pt x="19" y="92"/>
                      <a:pt x="17" y="98"/>
                      <a:pt x="8" y="100"/>
                    </a:cubicBezTo>
                    <a:cubicBezTo>
                      <a:pt x="5" y="100"/>
                      <a:pt x="2" y="102"/>
                      <a:pt x="0" y="104"/>
                    </a:cubicBezTo>
                    <a:cubicBezTo>
                      <a:pt x="14" y="104"/>
                      <a:pt x="35" y="104"/>
                      <a:pt x="42" y="104"/>
                    </a:cubicBezTo>
                    <a:cubicBezTo>
                      <a:pt x="50" y="104"/>
                      <a:pt x="48" y="106"/>
                      <a:pt x="50" y="108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20" name="Freeform 15"/>
              <p:cNvSpPr/>
              <p:nvPr/>
            </p:nvSpPr>
            <p:spPr>
              <a:xfrm>
                <a:off x="3805238" y="1619250"/>
                <a:ext cx="93663" cy="174625"/>
              </a:xfrm>
              <a:custGeom>
                <a:avLst/>
                <a:gdLst>
                  <a:gd name="txL" fmla="*/ 0 w 49"/>
                  <a:gd name="txT" fmla="*/ 0 h 91"/>
                  <a:gd name="txR" fmla="*/ 49 w 49"/>
                  <a:gd name="txB" fmla="*/ 91 h 91"/>
                </a:gdLst>
                <a:ahLst/>
                <a:cxnLst>
                  <a:cxn ang="0">
                    <a:pos x="24849" y="44136"/>
                  </a:cxn>
                  <a:cxn ang="0">
                    <a:pos x="19115" y="67163"/>
                  </a:cxn>
                  <a:cxn ang="0">
                    <a:pos x="5734" y="80596"/>
                  </a:cxn>
                  <a:cxn ang="0">
                    <a:pos x="13380" y="103624"/>
                  </a:cxn>
                  <a:cxn ang="0">
                    <a:pos x="22938" y="118975"/>
                  </a:cxn>
                  <a:cxn ang="0">
                    <a:pos x="40141" y="130489"/>
                  </a:cxn>
                  <a:cxn ang="0">
                    <a:pos x="49699" y="168868"/>
                  </a:cxn>
                  <a:cxn ang="0">
                    <a:pos x="51610" y="174625"/>
                  </a:cxn>
                  <a:cxn ang="0">
                    <a:pos x="61168" y="166949"/>
                  </a:cxn>
                  <a:cxn ang="0">
                    <a:pos x="64991" y="149679"/>
                  </a:cxn>
                  <a:cxn ang="0">
                    <a:pos x="66902" y="140084"/>
                  </a:cxn>
                  <a:cxn ang="0">
                    <a:pos x="82194" y="124732"/>
                  </a:cxn>
                  <a:cxn ang="0">
                    <a:pos x="91752" y="117056"/>
                  </a:cxn>
                  <a:cxn ang="0">
                    <a:pos x="93663" y="105543"/>
                  </a:cxn>
                  <a:cxn ang="0">
                    <a:pos x="84106" y="97867"/>
                  </a:cxn>
                  <a:cxn ang="0">
                    <a:pos x="76460" y="90191"/>
                  </a:cxn>
                  <a:cxn ang="0">
                    <a:pos x="59256" y="82515"/>
                  </a:cxn>
                  <a:cxn ang="0">
                    <a:pos x="76460" y="67163"/>
                  </a:cxn>
                  <a:cxn ang="0">
                    <a:pos x="76460" y="38379"/>
                  </a:cxn>
                  <a:cxn ang="0">
                    <a:pos x="80283" y="19190"/>
                  </a:cxn>
                  <a:cxn ang="0">
                    <a:pos x="76460" y="11514"/>
                  </a:cxn>
                  <a:cxn ang="0">
                    <a:pos x="66902" y="7676"/>
                  </a:cxn>
                  <a:cxn ang="0">
                    <a:pos x="38230" y="7676"/>
                  </a:cxn>
                  <a:cxn ang="0">
                    <a:pos x="24849" y="9595"/>
                  </a:cxn>
                  <a:cxn ang="0">
                    <a:pos x="24849" y="44136"/>
                  </a:cxn>
                </a:cxnLst>
                <a:rect l="txL" t="txT" r="txR" b="txB"/>
                <a:pathLst>
                  <a:path w="49" h="91">
                    <a:moveTo>
                      <a:pt x="13" y="23"/>
                    </a:moveTo>
                    <a:cubicBezTo>
                      <a:pt x="16" y="27"/>
                      <a:pt x="13" y="34"/>
                      <a:pt x="10" y="35"/>
                    </a:cubicBezTo>
                    <a:cubicBezTo>
                      <a:pt x="7" y="36"/>
                      <a:pt x="5" y="42"/>
                      <a:pt x="3" y="42"/>
                    </a:cubicBezTo>
                    <a:cubicBezTo>
                      <a:pt x="0" y="42"/>
                      <a:pt x="3" y="52"/>
                      <a:pt x="7" y="54"/>
                    </a:cubicBezTo>
                    <a:cubicBezTo>
                      <a:pt x="12" y="56"/>
                      <a:pt x="12" y="60"/>
                      <a:pt x="12" y="62"/>
                    </a:cubicBezTo>
                    <a:cubicBezTo>
                      <a:pt x="12" y="64"/>
                      <a:pt x="19" y="66"/>
                      <a:pt x="21" y="68"/>
                    </a:cubicBezTo>
                    <a:cubicBezTo>
                      <a:pt x="23" y="71"/>
                      <a:pt x="26" y="84"/>
                      <a:pt x="26" y="88"/>
                    </a:cubicBezTo>
                    <a:cubicBezTo>
                      <a:pt x="26" y="89"/>
                      <a:pt x="26" y="90"/>
                      <a:pt x="27" y="91"/>
                    </a:cubicBezTo>
                    <a:cubicBezTo>
                      <a:pt x="29" y="90"/>
                      <a:pt x="31" y="89"/>
                      <a:pt x="32" y="87"/>
                    </a:cubicBezTo>
                    <a:cubicBezTo>
                      <a:pt x="33" y="84"/>
                      <a:pt x="34" y="79"/>
                      <a:pt x="34" y="78"/>
                    </a:cubicBezTo>
                    <a:cubicBezTo>
                      <a:pt x="33" y="77"/>
                      <a:pt x="33" y="74"/>
                      <a:pt x="35" y="73"/>
                    </a:cubicBezTo>
                    <a:cubicBezTo>
                      <a:pt x="36" y="72"/>
                      <a:pt x="42" y="65"/>
                      <a:pt x="43" y="65"/>
                    </a:cubicBezTo>
                    <a:cubicBezTo>
                      <a:pt x="45" y="64"/>
                      <a:pt x="48" y="65"/>
                      <a:pt x="48" y="61"/>
                    </a:cubicBezTo>
                    <a:cubicBezTo>
                      <a:pt x="48" y="60"/>
                      <a:pt x="48" y="58"/>
                      <a:pt x="49" y="55"/>
                    </a:cubicBezTo>
                    <a:cubicBezTo>
                      <a:pt x="46" y="54"/>
                      <a:pt x="44" y="52"/>
                      <a:pt x="44" y="51"/>
                    </a:cubicBezTo>
                    <a:cubicBezTo>
                      <a:pt x="44" y="49"/>
                      <a:pt x="41" y="45"/>
                      <a:pt x="40" y="47"/>
                    </a:cubicBezTo>
                    <a:cubicBezTo>
                      <a:pt x="38" y="49"/>
                      <a:pt x="32" y="47"/>
                      <a:pt x="31" y="43"/>
                    </a:cubicBezTo>
                    <a:cubicBezTo>
                      <a:pt x="30" y="39"/>
                      <a:pt x="35" y="39"/>
                      <a:pt x="40" y="35"/>
                    </a:cubicBezTo>
                    <a:cubicBezTo>
                      <a:pt x="44" y="31"/>
                      <a:pt x="45" y="24"/>
                      <a:pt x="40" y="20"/>
                    </a:cubicBezTo>
                    <a:cubicBezTo>
                      <a:pt x="35" y="16"/>
                      <a:pt x="38" y="14"/>
                      <a:pt x="42" y="10"/>
                    </a:cubicBezTo>
                    <a:cubicBezTo>
                      <a:pt x="45" y="7"/>
                      <a:pt x="42" y="5"/>
                      <a:pt x="40" y="6"/>
                    </a:cubicBezTo>
                    <a:cubicBezTo>
                      <a:pt x="39" y="8"/>
                      <a:pt x="36" y="8"/>
                      <a:pt x="35" y="4"/>
                    </a:cubicBezTo>
                    <a:cubicBezTo>
                      <a:pt x="35" y="0"/>
                      <a:pt x="24" y="0"/>
                      <a:pt x="20" y="4"/>
                    </a:cubicBezTo>
                    <a:cubicBezTo>
                      <a:pt x="18" y="5"/>
                      <a:pt x="16" y="5"/>
                      <a:pt x="13" y="5"/>
                    </a:cubicBezTo>
                    <a:cubicBezTo>
                      <a:pt x="12" y="12"/>
                      <a:pt x="12" y="20"/>
                      <a:pt x="13" y="23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21" name="Freeform 16"/>
              <p:cNvSpPr/>
              <p:nvPr/>
            </p:nvSpPr>
            <p:spPr>
              <a:xfrm>
                <a:off x="3457575" y="1625600"/>
                <a:ext cx="449263" cy="430213"/>
              </a:xfrm>
              <a:custGeom>
                <a:avLst/>
                <a:gdLst>
                  <a:gd name="txL" fmla="*/ 0 w 235"/>
                  <a:gd name="txT" fmla="*/ 0 h 225"/>
                  <a:gd name="txR" fmla="*/ 235 w 235"/>
                  <a:gd name="txB" fmla="*/ 225 h 225"/>
                </a:gdLst>
                <a:ahLst/>
                <a:cxnLst>
                  <a:cxn ang="0">
                    <a:pos x="154852" y="82218"/>
                  </a:cxn>
                  <a:cxn ang="0">
                    <a:pos x="156764" y="101339"/>
                  </a:cxn>
                  <a:cxn ang="0">
                    <a:pos x="164411" y="116636"/>
                  </a:cxn>
                  <a:cxn ang="0">
                    <a:pos x="160588" y="124284"/>
                  </a:cxn>
                  <a:cxn ang="0">
                    <a:pos x="128088" y="126196"/>
                  </a:cxn>
                  <a:cxn ang="0">
                    <a:pos x="116617" y="133844"/>
                  </a:cxn>
                  <a:cxn ang="0">
                    <a:pos x="108970" y="139580"/>
                  </a:cxn>
                  <a:cxn ang="0">
                    <a:pos x="105147" y="152965"/>
                  </a:cxn>
                  <a:cxn ang="0">
                    <a:pos x="95588" y="158701"/>
                  </a:cxn>
                  <a:cxn ang="0">
                    <a:pos x="80294" y="164437"/>
                  </a:cxn>
                  <a:cxn ang="0">
                    <a:pos x="68823" y="177821"/>
                  </a:cxn>
                  <a:cxn ang="0">
                    <a:pos x="49706" y="181645"/>
                  </a:cxn>
                  <a:cxn ang="0">
                    <a:pos x="36323" y="185470"/>
                  </a:cxn>
                  <a:cxn ang="0">
                    <a:pos x="1912" y="208414"/>
                  </a:cxn>
                  <a:cxn ang="0">
                    <a:pos x="1912" y="237095"/>
                  </a:cxn>
                  <a:cxn ang="0">
                    <a:pos x="5735" y="240919"/>
                  </a:cxn>
                  <a:cxn ang="0">
                    <a:pos x="214117" y="380499"/>
                  </a:cxn>
                  <a:cxn ang="0">
                    <a:pos x="229411" y="399620"/>
                  </a:cxn>
                  <a:cxn ang="0">
                    <a:pos x="252352" y="407268"/>
                  </a:cxn>
                  <a:cxn ang="0">
                    <a:pos x="263823" y="430213"/>
                  </a:cxn>
                  <a:cxn ang="0">
                    <a:pos x="284852" y="426389"/>
                  </a:cxn>
                  <a:cxn ang="0">
                    <a:pos x="317352" y="414917"/>
                  </a:cxn>
                  <a:cxn ang="0">
                    <a:pos x="357499" y="384324"/>
                  </a:cxn>
                  <a:cxn ang="0">
                    <a:pos x="449263" y="326962"/>
                  </a:cxn>
                  <a:cxn ang="0">
                    <a:pos x="449263" y="326962"/>
                  </a:cxn>
                  <a:cxn ang="0">
                    <a:pos x="439704" y="307841"/>
                  </a:cxn>
                  <a:cxn ang="0">
                    <a:pos x="422498" y="302105"/>
                  </a:cxn>
                  <a:cxn ang="0">
                    <a:pos x="409116" y="294457"/>
                  </a:cxn>
                  <a:cxn ang="0">
                    <a:pos x="405293" y="277248"/>
                  </a:cxn>
                  <a:cxn ang="0">
                    <a:pos x="395734" y="263864"/>
                  </a:cxn>
                  <a:cxn ang="0">
                    <a:pos x="405293" y="254304"/>
                  </a:cxn>
                  <a:cxn ang="0">
                    <a:pos x="403381" y="242831"/>
                  </a:cxn>
                  <a:cxn ang="0">
                    <a:pos x="403381" y="229447"/>
                  </a:cxn>
                  <a:cxn ang="0">
                    <a:pos x="403381" y="216063"/>
                  </a:cxn>
                  <a:cxn ang="0">
                    <a:pos x="405293" y="193118"/>
                  </a:cxn>
                  <a:cxn ang="0">
                    <a:pos x="395734" y="173997"/>
                  </a:cxn>
                  <a:cxn ang="0">
                    <a:pos x="399557" y="168261"/>
                  </a:cxn>
                  <a:cxn ang="0">
                    <a:pos x="397646" y="162525"/>
                  </a:cxn>
                  <a:cxn ang="0">
                    <a:pos x="388087" y="124284"/>
                  </a:cxn>
                  <a:cxn ang="0">
                    <a:pos x="370881" y="112811"/>
                  </a:cxn>
                  <a:cxn ang="0">
                    <a:pos x="361322" y="97515"/>
                  </a:cxn>
                  <a:cxn ang="0">
                    <a:pos x="353675" y="74570"/>
                  </a:cxn>
                  <a:cxn ang="0">
                    <a:pos x="367057" y="61186"/>
                  </a:cxn>
                  <a:cxn ang="0">
                    <a:pos x="372793" y="38241"/>
                  </a:cxn>
                  <a:cxn ang="0">
                    <a:pos x="372793" y="3824"/>
                  </a:cxn>
                  <a:cxn ang="0">
                    <a:pos x="353675" y="0"/>
                  </a:cxn>
                  <a:cxn ang="0">
                    <a:pos x="330734" y="1912"/>
                  </a:cxn>
                  <a:cxn ang="0">
                    <a:pos x="302058" y="9560"/>
                  </a:cxn>
                  <a:cxn ang="0">
                    <a:pos x="219852" y="13384"/>
                  </a:cxn>
                  <a:cxn ang="0">
                    <a:pos x="187352" y="30593"/>
                  </a:cxn>
                  <a:cxn ang="0">
                    <a:pos x="152941" y="49714"/>
                  </a:cxn>
                  <a:cxn ang="0">
                    <a:pos x="145294" y="51626"/>
                  </a:cxn>
                  <a:cxn ang="0">
                    <a:pos x="149117" y="59274"/>
                  </a:cxn>
                  <a:cxn ang="0">
                    <a:pos x="154852" y="82218"/>
                  </a:cxn>
                </a:cxnLst>
                <a:rect l="txL" t="txT" r="txR" b="txB"/>
                <a:pathLst>
                  <a:path w="235" h="225">
                    <a:moveTo>
                      <a:pt x="81" y="43"/>
                    </a:moveTo>
                    <a:cubicBezTo>
                      <a:pt x="81" y="47"/>
                      <a:pt x="80" y="53"/>
                      <a:pt x="82" y="53"/>
                    </a:cubicBezTo>
                    <a:cubicBezTo>
                      <a:pt x="84" y="53"/>
                      <a:pt x="86" y="59"/>
                      <a:pt x="86" y="61"/>
                    </a:cubicBezTo>
                    <a:cubicBezTo>
                      <a:pt x="87" y="62"/>
                      <a:pt x="86" y="65"/>
                      <a:pt x="84" y="65"/>
                    </a:cubicBezTo>
                    <a:cubicBezTo>
                      <a:pt x="81" y="65"/>
                      <a:pt x="67" y="64"/>
                      <a:pt x="67" y="66"/>
                    </a:cubicBezTo>
                    <a:cubicBezTo>
                      <a:pt x="67" y="68"/>
                      <a:pt x="64" y="70"/>
                      <a:pt x="61" y="70"/>
                    </a:cubicBezTo>
                    <a:cubicBezTo>
                      <a:pt x="57" y="70"/>
                      <a:pt x="57" y="69"/>
                      <a:pt x="57" y="73"/>
                    </a:cubicBezTo>
                    <a:cubicBezTo>
                      <a:pt x="56" y="76"/>
                      <a:pt x="58" y="80"/>
                      <a:pt x="55" y="80"/>
                    </a:cubicBezTo>
                    <a:cubicBezTo>
                      <a:pt x="53" y="80"/>
                      <a:pt x="54" y="83"/>
                      <a:pt x="50" y="83"/>
                    </a:cubicBezTo>
                    <a:cubicBezTo>
                      <a:pt x="47" y="83"/>
                      <a:pt x="42" y="83"/>
                      <a:pt x="42" y="86"/>
                    </a:cubicBezTo>
                    <a:cubicBezTo>
                      <a:pt x="42" y="89"/>
                      <a:pt x="40" y="92"/>
                      <a:pt x="36" y="93"/>
                    </a:cubicBezTo>
                    <a:cubicBezTo>
                      <a:pt x="32" y="93"/>
                      <a:pt x="26" y="92"/>
                      <a:pt x="26" y="95"/>
                    </a:cubicBezTo>
                    <a:cubicBezTo>
                      <a:pt x="26" y="98"/>
                      <a:pt x="21" y="96"/>
                      <a:pt x="19" y="97"/>
                    </a:cubicBezTo>
                    <a:cubicBezTo>
                      <a:pt x="16" y="99"/>
                      <a:pt x="1" y="107"/>
                      <a:pt x="1" y="109"/>
                    </a:cubicBezTo>
                    <a:cubicBezTo>
                      <a:pt x="0" y="110"/>
                      <a:pt x="1" y="117"/>
                      <a:pt x="1" y="124"/>
                    </a:cubicBezTo>
                    <a:cubicBezTo>
                      <a:pt x="1" y="125"/>
                      <a:pt x="2" y="126"/>
                      <a:pt x="3" y="126"/>
                    </a:cubicBezTo>
                    <a:cubicBezTo>
                      <a:pt x="9" y="129"/>
                      <a:pt x="109" y="196"/>
                      <a:pt x="112" y="199"/>
                    </a:cubicBezTo>
                    <a:cubicBezTo>
                      <a:pt x="116" y="202"/>
                      <a:pt x="120" y="209"/>
                      <a:pt x="120" y="209"/>
                    </a:cubicBezTo>
                    <a:cubicBezTo>
                      <a:pt x="120" y="209"/>
                      <a:pt x="127" y="210"/>
                      <a:pt x="132" y="213"/>
                    </a:cubicBezTo>
                    <a:cubicBezTo>
                      <a:pt x="138" y="217"/>
                      <a:pt x="138" y="225"/>
                      <a:pt x="138" y="225"/>
                    </a:cubicBezTo>
                    <a:cubicBezTo>
                      <a:pt x="138" y="225"/>
                      <a:pt x="145" y="224"/>
                      <a:pt x="149" y="223"/>
                    </a:cubicBezTo>
                    <a:cubicBezTo>
                      <a:pt x="153" y="222"/>
                      <a:pt x="166" y="217"/>
                      <a:pt x="166" y="217"/>
                    </a:cubicBezTo>
                    <a:cubicBezTo>
                      <a:pt x="187" y="201"/>
                      <a:pt x="187" y="201"/>
                      <a:pt x="187" y="201"/>
                    </a:cubicBezTo>
                    <a:cubicBezTo>
                      <a:pt x="235" y="171"/>
                      <a:pt x="235" y="171"/>
                      <a:pt x="235" y="171"/>
                    </a:cubicBezTo>
                    <a:cubicBezTo>
                      <a:pt x="235" y="171"/>
                      <a:pt x="235" y="171"/>
                      <a:pt x="235" y="171"/>
                    </a:cubicBezTo>
                    <a:cubicBezTo>
                      <a:pt x="234" y="165"/>
                      <a:pt x="232" y="161"/>
                      <a:pt x="230" y="161"/>
                    </a:cubicBezTo>
                    <a:cubicBezTo>
                      <a:pt x="227" y="161"/>
                      <a:pt x="225" y="158"/>
                      <a:pt x="221" y="158"/>
                    </a:cubicBezTo>
                    <a:cubicBezTo>
                      <a:pt x="218" y="158"/>
                      <a:pt x="214" y="157"/>
                      <a:pt x="214" y="154"/>
                    </a:cubicBezTo>
                    <a:cubicBezTo>
                      <a:pt x="213" y="151"/>
                      <a:pt x="215" y="149"/>
                      <a:pt x="212" y="145"/>
                    </a:cubicBezTo>
                    <a:cubicBezTo>
                      <a:pt x="210" y="141"/>
                      <a:pt x="207" y="140"/>
                      <a:pt x="207" y="138"/>
                    </a:cubicBezTo>
                    <a:cubicBezTo>
                      <a:pt x="207" y="136"/>
                      <a:pt x="212" y="133"/>
                      <a:pt x="212" y="133"/>
                    </a:cubicBezTo>
                    <a:cubicBezTo>
                      <a:pt x="213" y="132"/>
                      <a:pt x="211" y="129"/>
                      <a:pt x="211" y="127"/>
                    </a:cubicBezTo>
                    <a:cubicBezTo>
                      <a:pt x="211" y="126"/>
                      <a:pt x="209" y="122"/>
                      <a:pt x="211" y="120"/>
                    </a:cubicBezTo>
                    <a:cubicBezTo>
                      <a:pt x="212" y="118"/>
                      <a:pt x="213" y="116"/>
                      <a:pt x="211" y="113"/>
                    </a:cubicBezTo>
                    <a:cubicBezTo>
                      <a:pt x="210" y="109"/>
                      <a:pt x="214" y="106"/>
                      <a:pt x="212" y="101"/>
                    </a:cubicBezTo>
                    <a:cubicBezTo>
                      <a:pt x="210" y="96"/>
                      <a:pt x="206" y="92"/>
                      <a:pt x="207" y="91"/>
                    </a:cubicBezTo>
                    <a:cubicBezTo>
                      <a:pt x="207" y="90"/>
                      <a:pt x="208" y="89"/>
                      <a:pt x="209" y="88"/>
                    </a:cubicBezTo>
                    <a:cubicBezTo>
                      <a:pt x="208" y="87"/>
                      <a:pt x="208" y="86"/>
                      <a:pt x="208" y="85"/>
                    </a:cubicBezTo>
                    <a:cubicBezTo>
                      <a:pt x="208" y="81"/>
                      <a:pt x="205" y="68"/>
                      <a:pt x="203" y="65"/>
                    </a:cubicBezTo>
                    <a:cubicBezTo>
                      <a:pt x="201" y="63"/>
                      <a:pt x="194" y="61"/>
                      <a:pt x="194" y="59"/>
                    </a:cubicBezTo>
                    <a:cubicBezTo>
                      <a:pt x="194" y="57"/>
                      <a:pt x="194" y="53"/>
                      <a:pt x="189" y="51"/>
                    </a:cubicBezTo>
                    <a:cubicBezTo>
                      <a:pt x="185" y="49"/>
                      <a:pt x="182" y="39"/>
                      <a:pt x="185" y="39"/>
                    </a:cubicBezTo>
                    <a:cubicBezTo>
                      <a:pt x="187" y="39"/>
                      <a:pt x="189" y="33"/>
                      <a:pt x="192" y="32"/>
                    </a:cubicBezTo>
                    <a:cubicBezTo>
                      <a:pt x="195" y="31"/>
                      <a:pt x="198" y="24"/>
                      <a:pt x="195" y="20"/>
                    </a:cubicBezTo>
                    <a:cubicBezTo>
                      <a:pt x="194" y="17"/>
                      <a:pt x="194" y="9"/>
                      <a:pt x="195" y="2"/>
                    </a:cubicBezTo>
                    <a:cubicBezTo>
                      <a:pt x="191" y="2"/>
                      <a:pt x="186" y="1"/>
                      <a:pt x="185" y="0"/>
                    </a:cubicBezTo>
                    <a:cubicBezTo>
                      <a:pt x="183" y="0"/>
                      <a:pt x="177" y="1"/>
                      <a:pt x="173" y="1"/>
                    </a:cubicBezTo>
                    <a:cubicBezTo>
                      <a:pt x="170" y="2"/>
                      <a:pt x="161" y="7"/>
                      <a:pt x="158" y="5"/>
                    </a:cubicBezTo>
                    <a:cubicBezTo>
                      <a:pt x="155" y="2"/>
                      <a:pt x="124" y="7"/>
                      <a:pt x="115" y="7"/>
                    </a:cubicBezTo>
                    <a:cubicBezTo>
                      <a:pt x="107" y="7"/>
                      <a:pt x="103" y="16"/>
                      <a:pt x="98" y="16"/>
                    </a:cubicBezTo>
                    <a:cubicBezTo>
                      <a:pt x="93" y="16"/>
                      <a:pt x="85" y="21"/>
                      <a:pt x="80" y="26"/>
                    </a:cubicBezTo>
                    <a:cubicBezTo>
                      <a:pt x="79" y="27"/>
                      <a:pt x="78" y="27"/>
                      <a:pt x="76" y="27"/>
                    </a:cubicBezTo>
                    <a:cubicBezTo>
                      <a:pt x="77" y="29"/>
                      <a:pt x="77" y="30"/>
                      <a:pt x="78" y="31"/>
                    </a:cubicBezTo>
                    <a:cubicBezTo>
                      <a:pt x="80" y="34"/>
                      <a:pt x="81" y="38"/>
                      <a:pt x="81" y="43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22" name="Freeform 17"/>
              <p:cNvSpPr/>
              <p:nvPr/>
            </p:nvSpPr>
            <p:spPr>
              <a:xfrm>
                <a:off x="3851275" y="1724025"/>
                <a:ext cx="328613" cy="315913"/>
              </a:xfrm>
              <a:custGeom>
                <a:avLst/>
                <a:gdLst>
                  <a:gd name="txL" fmla="*/ 0 w 172"/>
                  <a:gd name="txT" fmla="*/ 0 h 165"/>
                  <a:gd name="txR" fmla="*/ 172 w 172"/>
                  <a:gd name="txB" fmla="*/ 165 h 165"/>
                </a:gdLst>
                <a:ahLst/>
                <a:cxnLst>
                  <a:cxn ang="0">
                    <a:pos x="36300" y="19146"/>
                  </a:cxn>
                  <a:cxn ang="0">
                    <a:pos x="21016" y="34463"/>
                  </a:cxn>
                  <a:cxn ang="0">
                    <a:pos x="19105" y="44036"/>
                  </a:cxn>
                  <a:cxn ang="0">
                    <a:pos x="15284" y="61268"/>
                  </a:cxn>
                  <a:cxn ang="0">
                    <a:pos x="1911" y="74670"/>
                  </a:cxn>
                  <a:cxn ang="0">
                    <a:pos x="11463" y="93817"/>
                  </a:cxn>
                  <a:cxn ang="0">
                    <a:pos x="9553" y="116792"/>
                  </a:cxn>
                  <a:cxn ang="0">
                    <a:pos x="9553" y="130194"/>
                  </a:cxn>
                  <a:cxn ang="0">
                    <a:pos x="9553" y="143597"/>
                  </a:cxn>
                  <a:cxn ang="0">
                    <a:pos x="11463" y="155085"/>
                  </a:cxn>
                  <a:cxn ang="0">
                    <a:pos x="1911" y="164658"/>
                  </a:cxn>
                  <a:cxn ang="0">
                    <a:pos x="11463" y="178060"/>
                  </a:cxn>
                  <a:cxn ang="0">
                    <a:pos x="15284" y="195292"/>
                  </a:cxn>
                  <a:cxn ang="0">
                    <a:pos x="28658" y="202950"/>
                  </a:cxn>
                  <a:cxn ang="0">
                    <a:pos x="45853" y="208694"/>
                  </a:cxn>
                  <a:cxn ang="0">
                    <a:pos x="55406" y="227840"/>
                  </a:cxn>
                  <a:cxn ang="0">
                    <a:pos x="87885" y="233584"/>
                  </a:cxn>
                  <a:cxn ang="0">
                    <a:pos x="101259" y="246987"/>
                  </a:cxn>
                  <a:cxn ang="0">
                    <a:pos x="137559" y="227840"/>
                  </a:cxn>
                  <a:cxn ang="0">
                    <a:pos x="301865" y="315913"/>
                  </a:cxn>
                  <a:cxn ang="0">
                    <a:pos x="301865" y="304425"/>
                  </a:cxn>
                  <a:cxn ang="0">
                    <a:pos x="322881" y="304425"/>
                  </a:cxn>
                  <a:cxn ang="0">
                    <a:pos x="322881" y="91902"/>
                  </a:cxn>
                  <a:cxn ang="0">
                    <a:pos x="322881" y="61268"/>
                  </a:cxn>
                  <a:cxn ang="0">
                    <a:pos x="324792" y="34463"/>
                  </a:cxn>
                  <a:cxn ang="0">
                    <a:pos x="326702" y="28719"/>
                  </a:cxn>
                  <a:cxn ang="0">
                    <a:pos x="326702" y="28719"/>
                  </a:cxn>
                  <a:cxn ang="0">
                    <a:pos x="298044" y="21061"/>
                  </a:cxn>
                  <a:cxn ang="0">
                    <a:pos x="263655" y="3829"/>
                  </a:cxn>
                  <a:cxn ang="0">
                    <a:pos x="215891" y="28719"/>
                  </a:cxn>
                  <a:cxn ang="0">
                    <a:pos x="219712" y="55524"/>
                  </a:cxn>
                  <a:cxn ang="0">
                    <a:pos x="185322" y="55524"/>
                  </a:cxn>
                  <a:cxn ang="0">
                    <a:pos x="147112" y="42122"/>
                  </a:cxn>
                  <a:cxn ang="0">
                    <a:pos x="124185" y="26805"/>
                  </a:cxn>
                  <a:cxn ang="0">
                    <a:pos x="110811" y="13402"/>
                  </a:cxn>
                  <a:cxn ang="0">
                    <a:pos x="72601" y="5744"/>
                  </a:cxn>
                  <a:cxn ang="0">
                    <a:pos x="47764" y="0"/>
                  </a:cxn>
                  <a:cxn ang="0">
                    <a:pos x="45853" y="11488"/>
                  </a:cxn>
                  <a:cxn ang="0">
                    <a:pos x="36300" y="19146"/>
                  </a:cxn>
                </a:cxnLst>
                <a:rect l="txL" t="txT" r="txR" b="txB"/>
                <a:pathLst>
                  <a:path w="172" h="165">
                    <a:moveTo>
                      <a:pt x="19" y="10"/>
                    </a:moveTo>
                    <a:cubicBezTo>
                      <a:pt x="18" y="10"/>
                      <a:pt x="12" y="17"/>
                      <a:pt x="11" y="18"/>
                    </a:cubicBezTo>
                    <a:cubicBezTo>
                      <a:pt x="9" y="19"/>
                      <a:pt x="9" y="22"/>
                      <a:pt x="10" y="23"/>
                    </a:cubicBezTo>
                    <a:cubicBezTo>
                      <a:pt x="10" y="24"/>
                      <a:pt x="9" y="29"/>
                      <a:pt x="8" y="32"/>
                    </a:cubicBezTo>
                    <a:cubicBezTo>
                      <a:pt x="6" y="35"/>
                      <a:pt x="1" y="37"/>
                      <a:pt x="1" y="39"/>
                    </a:cubicBezTo>
                    <a:cubicBezTo>
                      <a:pt x="0" y="40"/>
                      <a:pt x="4" y="44"/>
                      <a:pt x="6" y="49"/>
                    </a:cubicBezTo>
                    <a:cubicBezTo>
                      <a:pt x="8" y="54"/>
                      <a:pt x="4" y="57"/>
                      <a:pt x="5" y="61"/>
                    </a:cubicBezTo>
                    <a:cubicBezTo>
                      <a:pt x="7" y="64"/>
                      <a:pt x="6" y="66"/>
                      <a:pt x="5" y="68"/>
                    </a:cubicBezTo>
                    <a:cubicBezTo>
                      <a:pt x="3" y="70"/>
                      <a:pt x="5" y="74"/>
                      <a:pt x="5" y="75"/>
                    </a:cubicBezTo>
                    <a:cubicBezTo>
                      <a:pt x="5" y="77"/>
                      <a:pt x="7" y="80"/>
                      <a:pt x="6" y="81"/>
                    </a:cubicBezTo>
                    <a:cubicBezTo>
                      <a:pt x="6" y="81"/>
                      <a:pt x="1" y="84"/>
                      <a:pt x="1" y="86"/>
                    </a:cubicBezTo>
                    <a:cubicBezTo>
                      <a:pt x="1" y="88"/>
                      <a:pt x="4" y="89"/>
                      <a:pt x="6" y="93"/>
                    </a:cubicBezTo>
                    <a:cubicBezTo>
                      <a:pt x="9" y="97"/>
                      <a:pt x="7" y="99"/>
                      <a:pt x="8" y="102"/>
                    </a:cubicBezTo>
                    <a:cubicBezTo>
                      <a:pt x="8" y="105"/>
                      <a:pt x="12" y="106"/>
                      <a:pt x="15" y="106"/>
                    </a:cubicBezTo>
                    <a:cubicBezTo>
                      <a:pt x="19" y="106"/>
                      <a:pt x="21" y="109"/>
                      <a:pt x="24" y="109"/>
                    </a:cubicBezTo>
                    <a:cubicBezTo>
                      <a:pt x="26" y="109"/>
                      <a:pt x="28" y="113"/>
                      <a:pt x="29" y="119"/>
                    </a:cubicBezTo>
                    <a:cubicBezTo>
                      <a:pt x="31" y="119"/>
                      <a:pt x="41" y="119"/>
                      <a:pt x="46" y="122"/>
                    </a:cubicBezTo>
                    <a:cubicBezTo>
                      <a:pt x="51" y="125"/>
                      <a:pt x="53" y="129"/>
                      <a:pt x="53" y="129"/>
                    </a:cubicBezTo>
                    <a:cubicBezTo>
                      <a:pt x="72" y="119"/>
                      <a:pt x="72" y="119"/>
                      <a:pt x="72" y="119"/>
                    </a:cubicBezTo>
                    <a:cubicBezTo>
                      <a:pt x="158" y="165"/>
                      <a:pt x="158" y="165"/>
                      <a:pt x="158" y="165"/>
                    </a:cubicBezTo>
                    <a:cubicBezTo>
                      <a:pt x="158" y="159"/>
                      <a:pt x="158" y="159"/>
                      <a:pt x="158" y="159"/>
                    </a:cubicBezTo>
                    <a:cubicBezTo>
                      <a:pt x="169" y="159"/>
                      <a:pt x="169" y="159"/>
                      <a:pt x="169" y="159"/>
                    </a:cubicBezTo>
                    <a:cubicBezTo>
                      <a:pt x="169" y="159"/>
                      <a:pt x="169" y="56"/>
                      <a:pt x="169" y="48"/>
                    </a:cubicBezTo>
                    <a:cubicBezTo>
                      <a:pt x="169" y="41"/>
                      <a:pt x="165" y="36"/>
                      <a:pt x="169" y="32"/>
                    </a:cubicBezTo>
                    <a:cubicBezTo>
                      <a:pt x="172" y="27"/>
                      <a:pt x="167" y="25"/>
                      <a:pt x="170" y="18"/>
                    </a:cubicBezTo>
                    <a:cubicBezTo>
                      <a:pt x="170" y="17"/>
                      <a:pt x="171" y="16"/>
                      <a:pt x="171" y="15"/>
                    </a:cubicBezTo>
                    <a:cubicBezTo>
                      <a:pt x="171" y="15"/>
                      <a:pt x="171" y="15"/>
                      <a:pt x="171" y="15"/>
                    </a:cubicBezTo>
                    <a:cubicBezTo>
                      <a:pt x="170" y="12"/>
                      <a:pt x="165" y="12"/>
                      <a:pt x="156" y="11"/>
                    </a:cubicBezTo>
                    <a:cubicBezTo>
                      <a:pt x="146" y="9"/>
                      <a:pt x="149" y="2"/>
                      <a:pt x="138" y="2"/>
                    </a:cubicBezTo>
                    <a:cubicBezTo>
                      <a:pt x="127" y="1"/>
                      <a:pt x="113" y="10"/>
                      <a:pt x="113" y="15"/>
                    </a:cubicBezTo>
                    <a:cubicBezTo>
                      <a:pt x="113" y="19"/>
                      <a:pt x="118" y="24"/>
                      <a:pt x="115" y="29"/>
                    </a:cubicBezTo>
                    <a:cubicBezTo>
                      <a:pt x="111" y="34"/>
                      <a:pt x="103" y="35"/>
                      <a:pt x="97" y="29"/>
                    </a:cubicBezTo>
                    <a:cubicBezTo>
                      <a:pt x="92" y="24"/>
                      <a:pt x="83" y="22"/>
                      <a:pt x="77" y="22"/>
                    </a:cubicBezTo>
                    <a:cubicBezTo>
                      <a:pt x="70" y="22"/>
                      <a:pt x="65" y="18"/>
                      <a:pt x="65" y="14"/>
                    </a:cubicBezTo>
                    <a:cubicBezTo>
                      <a:pt x="66" y="10"/>
                      <a:pt x="64" y="9"/>
                      <a:pt x="58" y="7"/>
                    </a:cubicBezTo>
                    <a:cubicBezTo>
                      <a:pt x="52" y="6"/>
                      <a:pt x="48" y="2"/>
                      <a:pt x="38" y="3"/>
                    </a:cubicBezTo>
                    <a:cubicBezTo>
                      <a:pt x="32" y="4"/>
                      <a:pt x="28" y="2"/>
                      <a:pt x="25" y="0"/>
                    </a:cubicBezTo>
                    <a:cubicBezTo>
                      <a:pt x="24" y="3"/>
                      <a:pt x="24" y="5"/>
                      <a:pt x="24" y="6"/>
                    </a:cubicBezTo>
                    <a:cubicBezTo>
                      <a:pt x="24" y="10"/>
                      <a:pt x="21" y="9"/>
                      <a:pt x="19" y="10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23" name="Freeform 18"/>
              <p:cNvSpPr/>
              <p:nvPr/>
            </p:nvSpPr>
            <p:spPr>
              <a:xfrm>
                <a:off x="3287713" y="2163762"/>
                <a:ext cx="61913" cy="22225"/>
              </a:xfrm>
              <a:custGeom>
                <a:avLst/>
                <a:gdLst>
                  <a:gd name="txL" fmla="*/ 0 w 32"/>
                  <a:gd name="txT" fmla="*/ 0 h 11"/>
                  <a:gd name="txR" fmla="*/ 32 w 32"/>
                  <a:gd name="txB" fmla="*/ 11 h 11"/>
                </a:gdLst>
                <a:ahLst/>
                <a:cxnLst>
                  <a:cxn ang="0">
                    <a:pos x="30957" y="14143"/>
                  </a:cxn>
                  <a:cxn ang="0">
                    <a:pos x="48370" y="20205"/>
                  </a:cxn>
                  <a:cxn ang="0">
                    <a:pos x="61913" y="16164"/>
                  </a:cxn>
                  <a:cxn ang="0">
                    <a:pos x="50304" y="14143"/>
                  </a:cxn>
                  <a:cxn ang="0">
                    <a:pos x="29022" y="4041"/>
                  </a:cxn>
                  <a:cxn ang="0">
                    <a:pos x="1935" y="10102"/>
                  </a:cxn>
                  <a:cxn ang="0">
                    <a:pos x="0" y="22225"/>
                  </a:cxn>
                  <a:cxn ang="0">
                    <a:pos x="5804" y="22225"/>
                  </a:cxn>
                  <a:cxn ang="0">
                    <a:pos x="30957" y="14143"/>
                  </a:cxn>
                </a:cxnLst>
                <a:rect l="txL" t="txT" r="txR" b="txB"/>
                <a:pathLst>
                  <a:path w="32" h="11">
                    <a:moveTo>
                      <a:pt x="16" y="7"/>
                    </a:moveTo>
                    <a:cubicBezTo>
                      <a:pt x="18" y="5"/>
                      <a:pt x="22" y="9"/>
                      <a:pt x="25" y="10"/>
                    </a:cubicBezTo>
                    <a:cubicBezTo>
                      <a:pt x="29" y="10"/>
                      <a:pt x="32" y="8"/>
                      <a:pt x="32" y="8"/>
                    </a:cubicBezTo>
                    <a:cubicBezTo>
                      <a:pt x="32" y="8"/>
                      <a:pt x="32" y="7"/>
                      <a:pt x="26" y="7"/>
                    </a:cubicBezTo>
                    <a:cubicBezTo>
                      <a:pt x="21" y="7"/>
                      <a:pt x="20" y="0"/>
                      <a:pt x="15" y="2"/>
                    </a:cubicBezTo>
                    <a:cubicBezTo>
                      <a:pt x="10" y="5"/>
                      <a:pt x="7" y="5"/>
                      <a:pt x="1" y="5"/>
                    </a:cubicBezTo>
                    <a:cubicBezTo>
                      <a:pt x="1" y="6"/>
                      <a:pt x="0" y="9"/>
                      <a:pt x="0" y="11"/>
                    </a:cubicBezTo>
                    <a:cubicBezTo>
                      <a:pt x="1" y="11"/>
                      <a:pt x="2" y="11"/>
                      <a:pt x="3" y="11"/>
                    </a:cubicBezTo>
                    <a:cubicBezTo>
                      <a:pt x="6" y="11"/>
                      <a:pt x="13" y="9"/>
                      <a:pt x="16" y="7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24" name="Freeform 19"/>
              <p:cNvSpPr/>
              <p:nvPr/>
            </p:nvSpPr>
            <p:spPr>
              <a:xfrm>
                <a:off x="3275013" y="2105025"/>
                <a:ext cx="125413" cy="101600"/>
              </a:xfrm>
              <a:custGeom>
                <a:avLst/>
                <a:gdLst>
                  <a:gd name="txL" fmla="*/ 0 w 66"/>
                  <a:gd name="txT" fmla="*/ 0 h 53"/>
                  <a:gd name="txR" fmla="*/ 66 w 66"/>
                  <a:gd name="txB" fmla="*/ 53 h 53"/>
                </a:gdLst>
                <a:ahLst/>
                <a:cxnLst>
                  <a:cxn ang="0">
                    <a:pos x="28503" y="97766"/>
                  </a:cxn>
                  <a:cxn ang="0">
                    <a:pos x="39904" y="92015"/>
                  </a:cxn>
                  <a:cxn ang="0">
                    <a:pos x="70307" y="90098"/>
                  </a:cxn>
                  <a:cxn ang="0">
                    <a:pos x="76008" y="92015"/>
                  </a:cxn>
                  <a:cxn ang="0">
                    <a:pos x="76008" y="90098"/>
                  </a:cxn>
                  <a:cxn ang="0">
                    <a:pos x="91209" y="95849"/>
                  </a:cxn>
                  <a:cxn ang="0">
                    <a:pos x="123513" y="97766"/>
                  </a:cxn>
                  <a:cxn ang="0">
                    <a:pos x="125413" y="95849"/>
                  </a:cxn>
                  <a:cxn ang="0">
                    <a:pos x="125413" y="82430"/>
                  </a:cxn>
                  <a:cxn ang="0">
                    <a:pos x="114012" y="69011"/>
                  </a:cxn>
                  <a:cxn ang="0">
                    <a:pos x="110211" y="55592"/>
                  </a:cxn>
                  <a:cxn ang="0">
                    <a:pos x="106411" y="49842"/>
                  </a:cxn>
                  <a:cxn ang="0">
                    <a:pos x="95010" y="34506"/>
                  </a:cxn>
                  <a:cxn ang="0">
                    <a:pos x="79808" y="15336"/>
                  </a:cxn>
                  <a:cxn ang="0">
                    <a:pos x="72207" y="15336"/>
                  </a:cxn>
                  <a:cxn ang="0">
                    <a:pos x="60806" y="3834"/>
                  </a:cxn>
                  <a:cxn ang="0">
                    <a:pos x="43705" y="5751"/>
                  </a:cxn>
                  <a:cxn ang="0">
                    <a:pos x="24703" y="5751"/>
                  </a:cxn>
                  <a:cxn ang="0">
                    <a:pos x="11401" y="15336"/>
                  </a:cxn>
                  <a:cxn ang="0">
                    <a:pos x="11401" y="15336"/>
                  </a:cxn>
                  <a:cxn ang="0">
                    <a:pos x="5701" y="34506"/>
                  </a:cxn>
                  <a:cxn ang="0">
                    <a:pos x="13301" y="65177"/>
                  </a:cxn>
                  <a:cxn ang="0">
                    <a:pos x="15202" y="69011"/>
                  </a:cxn>
                  <a:cxn ang="0">
                    <a:pos x="41804" y="63260"/>
                  </a:cxn>
                  <a:cxn ang="0">
                    <a:pos x="62707" y="72845"/>
                  </a:cxn>
                  <a:cxn ang="0">
                    <a:pos x="74108" y="74762"/>
                  </a:cxn>
                  <a:cxn ang="0">
                    <a:pos x="60806" y="78596"/>
                  </a:cxn>
                  <a:cxn ang="0">
                    <a:pos x="43705" y="72845"/>
                  </a:cxn>
                  <a:cxn ang="0">
                    <a:pos x="19002" y="80513"/>
                  </a:cxn>
                  <a:cxn ang="0">
                    <a:pos x="13301" y="80513"/>
                  </a:cxn>
                  <a:cxn ang="0">
                    <a:pos x="15202" y="92015"/>
                  </a:cxn>
                  <a:cxn ang="0">
                    <a:pos x="17102" y="93932"/>
                  </a:cxn>
                  <a:cxn ang="0">
                    <a:pos x="28503" y="97766"/>
                  </a:cxn>
                </a:cxnLst>
                <a:rect l="txL" t="txT" r="txR" b="txB"/>
                <a:pathLst>
                  <a:path w="66" h="53">
                    <a:moveTo>
                      <a:pt x="15" y="51"/>
                    </a:moveTo>
                    <a:cubicBezTo>
                      <a:pt x="17" y="51"/>
                      <a:pt x="21" y="48"/>
                      <a:pt x="21" y="48"/>
                    </a:cubicBezTo>
                    <a:cubicBezTo>
                      <a:pt x="21" y="48"/>
                      <a:pt x="35" y="47"/>
                      <a:pt x="37" y="47"/>
                    </a:cubicBezTo>
                    <a:cubicBezTo>
                      <a:pt x="38" y="47"/>
                      <a:pt x="39" y="47"/>
                      <a:pt x="40" y="48"/>
                    </a:cubicBezTo>
                    <a:cubicBezTo>
                      <a:pt x="40" y="47"/>
                      <a:pt x="40" y="47"/>
                      <a:pt x="40" y="47"/>
                    </a:cubicBezTo>
                    <a:cubicBezTo>
                      <a:pt x="40" y="47"/>
                      <a:pt x="48" y="48"/>
                      <a:pt x="48" y="50"/>
                    </a:cubicBezTo>
                    <a:cubicBezTo>
                      <a:pt x="49" y="52"/>
                      <a:pt x="59" y="53"/>
                      <a:pt x="65" y="51"/>
                    </a:cubicBezTo>
                    <a:cubicBezTo>
                      <a:pt x="65" y="51"/>
                      <a:pt x="66" y="50"/>
                      <a:pt x="66" y="50"/>
                    </a:cubicBezTo>
                    <a:cubicBezTo>
                      <a:pt x="66" y="48"/>
                      <a:pt x="66" y="44"/>
                      <a:pt x="66" y="43"/>
                    </a:cubicBezTo>
                    <a:cubicBezTo>
                      <a:pt x="66" y="42"/>
                      <a:pt x="62" y="38"/>
                      <a:pt x="60" y="36"/>
                    </a:cubicBezTo>
                    <a:cubicBezTo>
                      <a:pt x="58" y="34"/>
                      <a:pt x="58" y="29"/>
                      <a:pt x="58" y="29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6" y="26"/>
                      <a:pt x="55" y="19"/>
                      <a:pt x="50" y="18"/>
                    </a:cubicBezTo>
                    <a:cubicBezTo>
                      <a:pt x="45" y="16"/>
                      <a:pt x="42" y="8"/>
                      <a:pt x="42" y="8"/>
                    </a:cubicBezTo>
                    <a:cubicBezTo>
                      <a:pt x="38" y="8"/>
                      <a:pt x="38" y="8"/>
                      <a:pt x="38" y="8"/>
                    </a:cubicBezTo>
                    <a:cubicBezTo>
                      <a:pt x="38" y="8"/>
                      <a:pt x="35" y="4"/>
                      <a:pt x="32" y="2"/>
                    </a:cubicBezTo>
                    <a:cubicBezTo>
                      <a:pt x="29" y="0"/>
                      <a:pt x="23" y="3"/>
                      <a:pt x="23" y="3"/>
                    </a:cubicBezTo>
                    <a:cubicBezTo>
                      <a:pt x="23" y="3"/>
                      <a:pt x="17" y="4"/>
                      <a:pt x="13" y="3"/>
                    </a:cubicBezTo>
                    <a:cubicBezTo>
                      <a:pt x="9" y="2"/>
                      <a:pt x="10" y="8"/>
                      <a:pt x="6" y="8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5" y="12"/>
                      <a:pt x="5" y="15"/>
                      <a:pt x="3" y="18"/>
                    </a:cubicBezTo>
                    <a:cubicBezTo>
                      <a:pt x="0" y="23"/>
                      <a:pt x="5" y="31"/>
                      <a:pt x="7" y="34"/>
                    </a:cubicBezTo>
                    <a:cubicBezTo>
                      <a:pt x="8" y="34"/>
                      <a:pt x="8" y="35"/>
                      <a:pt x="8" y="36"/>
                    </a:cubicBezTo>
                    <a:cubicBezTo>
                      <a:pt x="14" y="36"/>
                      <a:pt x="17" y="36"/>
                      <a:pt x="22" y="33"/>
                    </a:cubicBezTo>
                    <a:cubicBezTo>
                      <a:pt x="27" y="31"/>
                      <a:pt x="28" y="38"/>
                      <a:pt x="33" y="38"/>
                    </a:cubicBezTo>
                    <a:cubicBezTo>
                      <a:pt x="39" y="38"/>
                      <a:pt x="39" y="39"/>
                      <a:pt x="39" y="39"/>
                    </a:cubicBezTo>
                    <a:cubicBezTo>
                      <a:pt x="39" y="39"/>
                      <a:pt x="36" y="41"/>
                      <a:pt x="32" y="41"/>
                    </a:cubicBezTo>
                    <a:cubicBezTo>
                      <a:pt x="29" y="40"/>
                      <a:pt x="25" y="36"/>
                      <a:pt x="23" y="38"/>
                    </a:cubicBezTo>
                    <a:cubicBezTo>
                      <a:pt x="20" y="40"/>
                      <a:pt x="13" y="42"/>
                      <a:pt x="10" y="42"/>
                    </a:cubicBezTo>
                    <a:cubicBezTo>
                      <a:pt x="9" y="42"/>
                      <a:pt x="8" y="42"/>
                      <a:pt x="7" y="42"/>
                    </a:cubicBezTo>
                    <a:cubicBezTo>
                      <a:pt x="6" y="44"/>
                      <a:pt x="6" y="46"/>
                      <a:pt x="8" y="48"/>
                    </a:cubicBezTo>
                    <a:cubicBezTo>
                      <a:pt x="8" y="48"/>
                      <a:pt x="9" y="49"/>
                      <a:pt x="9" y="49"/>
                    </a:cubicBezTo>
                    <a:cubicBezTo>
                      <a:pt x="15" y="48"/>
                      <a:pt x="13" y="50"/>
                      <a:pt x="15" y="51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25" name="Freeform 20"/>
              <p:cNvSpPr/>
              <p:nvPr/>
            </p:nvSpPr>
            <p:spPr>
              <a:xfrm>
                <a:off x="3290888" y="2195512"/>
                <a:ext cx="60325" cy="33338"/>
              </a:xfrm>
              <a:custGeom>
                <a:avLst/>
                <a:gdLst>
                  <a:gd name="txL" fmla="*/ 0 w 31"/>
                  <a:gd name="txT" fmla="*/ 0 h 18"/>
                  <a:gd name="txR" fmla="*/ 31 w 31"/>
                  <a:gd name="txB" fmla="*/ 18 h 18"/>
                </a:gdLst>
                <a:ahLst/>
                <a:cxnLst>
                  <a:cxn ang="0">
                    <a:pos x="31135" y="31486"/>
                  </a:cxn>
                  <a:cxn ang="0">
                    <a:pos x="50595" y="22225"/>
                  </a:cxn>
                  <a:cxn ang="0">
                    <a:pos x="58379" y="18521"/>
                  </a:cxn>
                  <a:cxn ang="0">
                    <a:pos x="56433" y="9261"/>
                  </a:cxn>
                  <a:cxn ang="0">
                    <a:pos x="60325" y="1852"/>
                  </a:cxn>
                  <a:cxn ang="0">
                    <a:pos x="54487" y="0"/>
                  </a:cxn>
                  <a:cxn ang="0">
                    <a:pos x="23352" y="1852"/>
                  </a:cxn>
                  <a:cxn ang="0">
                    <a:pos x="11676" y="7408"/>
                  </a:cxn>
                  <a:cxn ang="0">
                    <a:pos x="0" y="3704"/>
                  </a:cxn>
                  <a:cxn ang="0">
                    <a:pos x="17514" y="16669"/>
                  </a:cxn>
                  <a:cxn ang="0">
                    <a:pos x="27244" y="33338"/>
                  </a:cxn>
                  <a:cxn ang="0">
                    <a:pos x="29190" y="33338"/>
                  </a:cxn>
                  <a:cxn ang="0">
                    <a:pos x="31135" y="31486"/>
                  </a:cxn>
                </a:cxnLst>
                <a:rect l="txL" t="txT" r="txR" b="txB"/>
                <a:pathLst>
                  <a:path w="31" h="18">
                    <a:moveTo>
                      <a:pt x="16" y="17"/>
                    </a:moveTo>
                    <a:cubicBezTo>
                      <a:pt x="19" y="16"/>
                      <a:pt x="24" y="11"/>
                      <a:pt x="26" y="12"/>
                    </a:cubicBezTo>
                    <a:cubicBezTo>
                      <a:pt x="27" y="13"/>
                      <a:pt x="30" y="11"/>
                      <a:pt x="30" y="10"/>
                    </a:cubicBezTo>
                    <a:cubicBezTo>
                      <a:pt x="30" y="9"/>
                      <a:pt x="26" y="6"/>
                      <a:pt x="29" y="5"/>
                    </a:cubicBezTo>
                    <a:cubicBezTo>
                      <a:pt x="31" y="4"/>
                      <a:pt x="31" y="2"/>
                      <a:pt x="31" y="1"/>
                    </a:cubicBezTo>
                    <a:cubicBezTo>
                      <a:pt x="30" y="0"/>
                      <a:pt x="29" y="0"/>
                      <a:pt x="28" y="0"/>
                    </a:cubicBezTo>
                    <a:cubicBezTo>
                      <a:pt x="26" y="0"/>
                      <a:pt x="12" y="1"/>
                      <a:pt x="12" y="1"/>
                    </a:cubicBezTo>
                    <a:cubicBezTo>
                      <a:pt x="12" y="1"/>
                      <a:pt x="8" y="4"/>
                      <a:pt x="6" y="4"/>
                    </a:cubicBezTo>
                    <a:cubicBezTo>
                      <a:pt x="4" y="3"/>
                      <a:pt x="6" y="1"/>
                      <a:pt x="0" y="2"/>
                    </a:cubicBezTo>
                    <a:cubicBezTo>
                      <a:pt x="3" y="6"/>
                      <a:pt x="3" y="7"/>
                      <a:pt x="9" y="9"/>
                    </a:cubicBezTo>
                    <a:cubicBezTo>
                      <a:pt x="16" y="11"/>
                      <a:pt x="9" y="14"/>
                      <a:pt x="14" y="18"/>
                    </a:cubicBezTo>
                    <a:cubicBezTo>
                      <a:pt x="14" y="18"/>
                      <a:pt x="15" y="18"/>
                      <a:pt x="15" y="18"/>
                    </a:cubicBezTo>
                    <a:cubicBezTo>
                      <a:pt x="16" y="18"/>
                      <a:pt x="16" y="17"/>
                      <a:pt x="16" y="17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26" name="Freeform 21"/>
              <p:cNvSpPr/>
              <p:nvPr/>
            </p:nvSpPr>
            <p:spPr>
              <a:xfrm>
                <a:off x="3959225" y="2227262"/>
                <a:ext cx="263525" cy="185738"/>
              </a:xfrm>
              <a:custGeom>
                <a:avLst/>
                <a:gdLst>
                  <a:gd name="txL" fmla="*/ 0 w 138"/>
                  <a:gd name="txT" fmla="*/ 0 h 97"/>
                  <a:gd name="txR" fmla="*/ 138 w 138"/>
                  <a:gd name="txB" fmla="*/ 97 h 97"/>
                </a:gdLst>
                <a:ahLst/>
                <a:cxnLst>
                  <a:cxn ang="0">
                    <a:pos x="244429" y="105315"/>
                  </a:cxn>
                  <a:cxn ang="0">
                    <a:pos x="236791" y="89997"/>
                  </a:cxn>
                  <a:cxn ang="0">
                    <a:pos x="223423" y="78508"/>
                  </a:cxn>
                  <a:cxn ang="0">
                    <a:pos x="213875" y="65104"/>
                  </a:cxn>
                  <a:cxn ang="0">
                    <a:pos x="196689" y="57445"/>
                  </a:cxn>
                  <a:cxn ang="0">
                    <a:pos x="192870" y="51700"/>
                  </a:cxn>
                  <a:cxn ang="0">
                    <a:pos x="185231" y="49785"/>
                  </a:cxn>
                  <a:cxn ang="0">
                    <a:pos x="187141" y="42126"/>
                  </a:cxn>
                  <a:cxn ang="0">
                    <a:pos x="185231" y="22978"/>
                  </a:cxn>
                  <a:cxn ang="0">
                    <a:pos x="169955" y="1915"/>
                  </a:cxn>
                  <a:cxn ang="0">
                    <a:pos x="166135" y="1915"/>
                  </a:cxn>
                  <a:cxn ang="0">
                    <a:pos x="148949" y="9574"/>
                  </a:cxn>
                  <a:cxn ang="0">
                    <a:pos x="145130" y="19148"/>
                  </a:cxn>
                  <a:cxn ang="0">
                    <a:pos x="124124" y="40211"/>
                  </a:cxn>
                  <a:cxn ang="0">
                    <a:pos x="93570" y="47871"/>
                  </a:cxn>
                  <a:cxn ang="0">
                    <a:pos x="91661" y="59360"/>
                  </a:cxn>
                  <a:cxn ang="0">
                    <a:pos x="72565" y="68934"/>
                  </a:cxn>
                  <a:cxn ang="0">
                    <a:pos x="49650" y="76593"/>
                  </a:cxn>
                  <a:cxn ang="0">
                    <a:pos x="34373" y="76593"/>
                  </a:cxn>
                  <a:cxn ang="0">
                    <a:pos x="22915" y="80423"/>
                  </a:cxn>
                  <a:cxn ang="0">
                    <a:pos x="21006" y="78508"/>
                  </a:cxn>
                  <a:cxn ang="0">
                    <a:pos x="9548" y="91912"/>
                  </a:cxn>
                  <a:cxn ang="0">
                    <a:pos x="0" y="112975"/>
                  </a:cxn>
                  <a:cxn ang="0">
                    <a:pos x="1910" y="132123"/>
                  </a:cxn>
                  <a:cxn ang="0">
                    <a:pos x="9548" y="149356"/>
                  </a:cxn>
                  <a:cxn ang="0">
                    <a:pos x="11458" y="160845"/>
                  </a:cxn>
                  <a:cxn ang="0">
                    <a:pos x="17186" y="168505"/>
                  </a:cxn>
                  <a:cxn ang="0">
                    <a:pos x="30554" y="181908"/>
                  </a:cxn>
                  <a:cxn ang="0">
                    <a:pos x="34373" y="185738"/>
                  </a:cxn>
                  <a:cxn ang="0">
                    <a:pos x="36282" y="183823"/>
                  </a:cxn>
                  <a:cxn ang="0">
                    <a:pos x="40102" y="168505"/>
                  </a:cxn>
                  <a:cxn ang="0">
                    <a:pos x="51559" y="164675"/>
                  </a:cxn>
                  <a:cxn ang="0">
                    <a:pos x="61107" y="162760"/>
                  </a:cxn>
                  <a:cxn ang="0">
                    <a:pos x="80203" y="164675"/>
                  </a:cxn>
                  <a:cxn ang="0">
                    <a:pos x="80203" y="151271"/>
                  </a:cxn>
                  <a:cxn ang="0">
                    <a:pos x="101209" y="134038"/>
                  </a:cxn>
                  <a:cxn ang="0">
                    <a:pos x="120305" y="145527"/>
                  </a:cxn>
                  <a:cxn ang="0">
                    <a:pos x="160407" y="153186"/>
                  </a:cxn>
                  <a:cxn ang="0">
                    <a:pos x="168045" y="137867"/>
                  </a:cxn>
                  <a:cxn ang="0">
                    <a:pos x="185231" y="137867"/>
                  </a:cxn>
                  <a:cxn ang="0">
                    <a:pos x="206237" y="132123"/>
                  </a:cxn>
                  <a:cxn ang="0">
                    <a:pos x="223423" y="130208"/>
                  </a:cxn>
                  <a:cxn ang="0">
                    <a:pos x="248248" y="132123"/>
                  </a:cxn>
                  <a:cxn ang="0">
                    <a:pos x="263525" y="130208"/>
                  </a:cxn>
                  <a:cxn ang="0">
                    <a:pos x="259706" y="116804"/>
                  </a:cxn>
                  <a:cxn ang="0">
                    <a:pos x="244429" y="105315"/>
                  </a:cxn>
                </a:cxnLst>
                <a:rect l="txL" t="txT" r="txR" b="txB"/>
                <a:pathLst>
                  <a:path w="138" h="97">
                    <a:moveTo>
                      <a:pt x="128" y="55"/>
                    </a:moveTo>
                    <a:cubicBezTo>
                      <a:pt x="128" y="53"/>
                      <a:pt x="128" y="51"/>
                      <a:pt x="124" y="47"/>
                    </a:cubicBezTo>
                    <a:cubicBezTo>
                      <a:pt x="120" y="44"/>
                      <a:pt x="117" y="43"/>
                      <a:pt x="117" y="41"/>
                    </a:cubicBezTo>
                    <a:cubicBezTo>
                      <a:pt x="117" y="39"/>
                      <a:pt x="115" y="38"/>
                      <a:pt x="112" y="34"/>
                    </a:cubicBezTo>
                    <a:cubicBezTo>
                      <a:pt x="108" y="30"/>
                      <a:pt x="103" y="30"/>
                      <a:pt x="103" y="30"/>
                    </a:cubicBezTo>
                    <a:cubicBezTo>
                      <a:pt x="101" y="27"/>
                      <a:pt x="101" y="27"/>
                      <a:pt x="101" y="27"/>
                    </a:cubicBezTo>
                    <a:cubicBezTo>
                      <a:pt x="97" y="26"/>
                      <a:pt x="97" y="26"/>
                      <a:pt x="97" y="26"/>
                    </a:cubicBezTo>
                    <a:cubicBezTo>
                      <a:pt x="97" y="26"/>
                      <a:pt x="94" y="24"/>
                      <a:pt x="98" y="22"/>
                    </a:cubicBezTo>
                    <a:cubicBezTo>
                      <a:pt x="102" y="20"/>
                      <a:pt x="98" y="14"/>
                      <a:pt x="97" y="12"/>
                    </a:cubicBezTo>
                    <a:cubicBezTo>
                      <a:pt x="97" y="10"/>
                      <a:pt x="91" y="3"/>
                      <a:pt x="89" y="1"/>
                    </a:cubicBezTo>
                    <a:cubicBezTo>
                      <a:pt x="89" y="1"/>
                      <a:pt x="88" y="1"/>
                      <a:pt x="87" y="1"/>
                    </a:cubicBezTo>
                    <a:cubicBezTo>
                      <a:pt x="85" y="0"/>
                      <a:pt x="80" y="2"/>
                      <a:pt x="78" y="5"/>
                    </a:cubicBezTo>
                    <a:cubicBezTo>
                      <a:pt x="76" y="7"/>
                      <a:pt x="77" y="8"/>
                      <a:pt x="76" y="10"/>
                    </a:cubicBezTo>
                    <a:cubicBezTo>
                      <a:pt x="74" y="12"/>
                      <a:pt x="68" y="17"/>
                      <a:pt x="65" y="21"/>
                    </a:cubicBezTo>
                    <a:cubicBezTo>
                      <a:pt x="61" y="26"/>
                      <a:pt x="52" y="23"/>
                      <a:pt x="49" y="25"/>
                    </a:cubicBezTo>
                    <a:cubicBezTo>
                      <a:pt x="46" y="26"/>
                      <a:pt x="50" y="29"/>
                      <a:pt x="48" y="31"/>
                    </a:cubicBezTo>
                    <a:cubicBezTo>
                      <a:pt x="46" y="32"/>
                      <a:pt x="40" y="35"/>
                      <a:pt x="38" y="36"/>
                    </a:cubicBezTo>
                    <a:cubicBezTo>
                      <a:pt x="36" y="37"/>
                      <a:pt x="28" y="37"/>
                      <a:pt x="26" y="40"/>
                    </a:cubicBezTo>
                    <a:cubicBezTo>
                      <a:pt x="23" y="43"/>
                      <a:pt x="21" y="36"/>
                      <a:pt x="18" y="40"/>
                    </a:cubicBezTo>
                    <a:cubicBezTo>
                      <a:pt x="16" y="43"/>
                      <a:pt x="13" y="43"/>
                      <a:pt x="12" y="42"/>
                    </a:cubicBezTo>
                    <a:cubicBezTo>
                      <a:pt x="12" y="42"/>
                      <a:pt x="11" y="42"/>
                      <a:pt x="11" y="41"/>
                    </a:cubicBezTo>
                    <a:cubicBezTo>
                      <a:pt x="9" y="43"/>
                      <a:pt x="6" y="45"/>
                      <a:pt x="5" y="48"/>
                    </a:cubicBezTo>
                    <a:cubicBezTo>
                      <a:pt x="4" y="53"/>
                      <a:pt x="0" y="57"/>
                      <a:pt x="0" y="59"/>
                    </a:cubicBezTo>
                    <a:cubicBezTo>
                      <a:pt x="0" y="62"/>
                      <a:pt x="1" y="65"/>
                      <a:pt x="1" y="69"/>
                    </a:cubicBezTo>
                    <a:cubicBezTo>
                      <a:pt x="1" y="73"/>
                      <a:pt x="2" y="75"/>
                      <a:pt x="5" y="78"/>
                    </a:cubicBezTo>
                    <a:cubicBezTo>
                      <a:pt x="7" y="81"/>
                      <a:pt x="6" y="84"/>
                      <a:pt x="6" y="84"/>
                    </a:cubicBezTo>
                    <a:cubicBezTo>
                      <a:pt x="6" y="84"/>
                      <a:pt x="7" y="86"/>
                      <a:pt x="9" y="88"/>
                    </a:cubicBezTo>
                    <a:cubicBezTo>
                      <a:pt x="11" y="90"/>
                      <a:pt x="16" y="94"/>
                      <a:pt x="16" y="95"/>
                    </a:cubicBezTo>
                    <a:cubicBezTo>
                      <a:pt x="16" y="96"/>
                      <a:pt x="17" y="97"/>
                      <a:pt x="18" y="97"/>
                    </a:cubicBezTo>
                    <a:cubicBezTo>
                      <a:pt x="18" y="97"/>
                      <a:pt x="18" y="96"/>
                      <a:pt x="19" y="96"/>
                    </a:cubicBezTo>
                    <a:cubicBezTo>
                      <a:pt x="22" y="93"/>
                      <a:pt x="21" y="88"/>
                      <a:pt x="21" y="88"/>
                    </a:cubicBezTo>
                    <a:cubicBezTo>
                      <a:pt x="27" y="86"/>
                      <a:pt x="27" y="86"/>
                      <a:pt x="27" y="86"/>
                    </a:cubicBezTo>
                    <a:cubicBezTo>
                      <a:pt x="32" y="85"/>
                      <a:pt x="32" y="85"/>
                      <a:pt x="32" y="85"/>
                    </a:cubicBezTo>
                    <a:cubicBezTo>
                      <a:pt x="42" y="86"/>
                      <a:pt x="42" y="86"/>
                      <a:pt x="42" y="86"/>
                    </a:cubicBezTo>
                    <a:cubicBezTo>
                      <a:pt x="42" y="79"/>
                      <a:pt x="42" y="79"/>
                      <a:pt x="42" y="79"/>
                    </a:cubicBezTo>
                    <a:cubicBezTo>
                      <a:pt x="42" y="79"/>
                      <a:pt x="49" y="70"/>
                      <a:pt x="53" y="70"/>
                    </a:cubicBezTo>
                    <a:cubicBezTo>
                      <a:pt x="58" y="70"/>
                      <a:pt x="63" y="76"/>
                      <a:pt x="63" y="76"/>
                    </a:cubicBezTo>
                    <a:cubicBezTo>
                      <a:pt x="84" y="80"/>
                      <a:pt x="84" y="80"/>
                      <a:pt x="84" y="80"/>
                    </a:cubicBezTo>
                    <a:cubicBezTo>
                      <a:pt x="84" y="80"/>
                      <a:pt x="85" y="74"/>
                      <a:pt x="88" y="72"/>
                    </a:cubicBezTo>
                    <a:cubicBezTo>
                      <a:pt x="90" y="71"/>
                      <a:pt x="94" y="74"/>
                      <a:pt x="97" y="72"/>
                    </a:cubicBezTo>
                    <a:cubicBezTo>
                      <a:pt x="99" y="71"/>
                      <a:pt x="104" y="69"/>
                      <a:pt x="108" y="69"/>
                    </a:cubicBezTo>
                    <a:cubicBezTo>
                      <a:pt x="113" y="69"/>
                      <a:pt x="115" y="72"/>
                      <a:pt x="117" y="68"/>
                    </a:cubicBezTo>
                    <a:cubicBezTo>
                      <a:pt x="120" y="63"/>
                      <a:pt x="130" y="69"/>
                      <a:pt x="130" y="69"/>
                    </a:cubicBezTo>
                    <a:cubicBezTo>
                      <a:pt x="138" y="68"/>
                      <a:pt x="138" y="68"/>
                      <a:pt x="138" y="68"/>
                    </a:cubicBezTo>
                    <a:cubicBezTo>
                      <a:pt x="136" y="61"/>
                      <a:pt x="136" y="61"/>
                      <a:pt x="136" y="61"/>
                    </a:cubicBezTo>
                    <a:cubicBezTo>
                      <a:pt x="136" y="61"/>
                      <a:pt x="128" y="57"/>
                      <a:pt x="128" y="55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27" name="Freeform 22"/>
              <p:cNvSpPr/>
              <p:nvPr/>
            </p:nvSpPr>
            <p:spPr>
              <a:xfrm>
                <a:off x="3706813" y="2165350"/>
                <a:ext cx="255588" cy="212725"/>
              </a:xfrm>
              <a:custGeom>
                <a:avLst/>
                <a:gdLst>
                  <a:gd name="txL" fmla="*/ 0 w 134"/>
                  <a:gd name="txT" fmla="*/ 0 h 111"/>
                  <a:gd name="txR" fmla="*/ 134 w 134"/>
                  <a:gd name="txB" fmla="*/ 111 h 111"/>
                </a:gdLst>
                <a:ahLst/>
                <a:cxnLst>
                  <a:cxn ang="0">
                    <a:pos x="158312" y="155232"/>
                  </a:cxn>
                  <a:cxn ang="0">
                    <a:pos x="169756" y="153315"/>
                  </a:cxn>
                  <a:cxn ang="0">
                    <a:pos x="185015" y="164814"/>
                  </a:cxn>
                  <a:cxn ang="0">
                    <a:pos x="194552" y="155232"/>
                  </a:cxn>
                  <a:cxn ang="0">
                    <a:pos x="209811" y="120736"/>
                  </a:cxn>
                  <a:cxn ang="0">
                    <a:pos x="221255" y="109237"/>
                  </a:cxn>
                  <a:cxn ang="0">
                    <a:pos x="223163" y="97739"/>
                  </a:cxn>
                  <a:cxn ang="0">
                    <a:pos x="228885" y="82407"/>
                  </a:cxn>
                  <a:cxn ang="0">
                    <a:pos x="240329" y="59410"/>
                  </a:cxn>
                  <a:cxn ang="0">
                    <a:pos x="253681" y="51744"/>
                  </a:cxn>
                  <a:cxn ang="0">
                    <a:pos x="251773" y="38329"/>
                  </a:cxn>
                  <a:cxn ang="0">
                    <a:pos x="244144" y="30663"/>
                  </a:cxn>
                  <a:cxn ang="0">
                    <a:pos x="244144" y="17248"/>
                  </a:cxn>
                  <a:cxn ang="0">
                    <a:pos x="236514" y="9582"/>
                  </a:cxn>
                  <a:cxn ang="0">
                    <a:pos x="228885" y="5749"/>
                  </a:cxn>
                  <a:cxn ang="0">
                    <a:pos x="213626" y="19164"/>
                  </a:cxn>
                  <a:cxn ang="0">
                    <a:pos x="196459" y="15332"/>
                  </a:cxn>
                  <a:cxn ang="0">
                    <a:pos x="167849" y="13415"/>
                  </a:cxn>
                  <a:cxn ang="0">
                    <a:pos x="152590" y="24914"/>
                  </a:cxn>
                  <a:cxn ang="0">
                    <a:pos x="131609" y="24914"/>
                  </a:cxn>
                  <a:cxn ang="0">
                    <a:pos x="114442" y="15332"/>
                  </a:cxn>
                  <a:cxn ang="0">
                    <a:pos x="97276" y="21081"/>
                  </a:cxn>
                  <a:cxn ang="0">
                    <a:pos x="85832" y="9582"/>
                  </a:cxn>
                  <a:cxn ang="0">
                    <a:pos x="68665" y="3833"/>
                  </a:cxn>
                  <a:cxn ang="0">
                    <a:pos x="55314" y="7666"/>
                  </a:cxn>
                  <a:cxn ang="0">
                    <a:pos x="36240" y="7666"/>
                  </a:cxn>
                  <a:cxn ang="0">
                    <a:pos x="30518" y="24914"/>
                  </a:cxn>
                  <a:cxn ang="0">
                    <a:pos x="20981" y="40245"/>
                  </a:cxn>
                  <a:cxn ang="0">
                    <a:pos x="19074" y="44078"/>
                  </a:cxn>
                  <a:cxn ang="0">
                    <a:pos x="20981" y="59410"/>
                  </a:cxn>
                  <a:cxn ang="0">
                    <a:pos x="19074" y="90073"/>
                  </a:cxn>
                  <a:cxn ang="0">
                    <a:pos x="11444" y="103488"/>
                  </a:cxn>
                  <a:cxn ang="0">
                    <a:pos x="1907" y="118819"/>
                  </a:cxn>
                  <a:cxn ang="0">
                    <a:pos x="1907" y="143733"/>
                  </a:cxn>
                  <a:cxn ang="0">
                    <a:pos x="9537" y="160981"/>
                  </a:cxn>
                  <a:cxn ang="0">
                    <a:pos x="9537" y="160981"/>
                  </a:cxn>
                  <a:cxn ang="0">
                    <a:pos x="41962" y="168647"/>
                  </a:cxn>
                  <a:cxn ang="0">
                    <a:pos x="61036" y="191644"/>
                  </a:cxn>
                  <a:cxn ang="0">
                    <a:pos x="72480" y="210809"/>
                  </a:cxn>
                  <a:cxn ang="0">
                    <a:pos x="95369" y="205059"/>
                  </a:cxn>
                  <a:cxn ang="0">
                    <a:pos x="123979" y="201226"/>
                  </a:cxn>
                  <a:cxn ang="0">
                    <a:pos x="125887" y="201226"/>
                  </a:cxn>
                  <a:cxn ang="0">
                    <a:pos x="133516" y="178229"/>
                  </a:cxn>
                  <a:cxn ang="0">
                    <a:pos x="158312" y="155232"/>
                  </a:cxn>
                </a:cxnLst>
                <a:rect l="txL" t="txT" r="txR" b="txB"/>
                <a:pathLst>
                  <a:path w="134" h="111">
                    <a:moveTo>
                      <a:pt x="83" y="81"/>
                    </a:moveTo>
                    <a:cubicBezTo>
                      <a:pt x="84" y="81"/>
                      <a:pt x="87" y="82"/>
                      <a:pt x="89" y="80"/>
                    </a:cubicBezTo>
                    <a:cubicBezTo>
                      <a:pt x="92" y="78"/>
                      <a:pt x="97" y="82"/>
                      <a:pt x="97" y="86"/>
                    </a:cubicBezTo>
                    <a:cubicBezTo>
                      <a:pt x="98" y="89"/>
                      <a:pt x="100" y="84"/>
                      <a:pt x="102" y="81"/>
                    </a:cubicBezTo>
                    <a:cubicBezTo>
                      <a:pt x="104" y="77"/>
                      <a:pt x="110" y="66"/>
                      <a:pt x="110" y="63"/>
                    </a:cubicBezTo>
                    <a:cubicBezTo>
                      <a:pt x="110" y="61"/>
                      <a:pt x="116" y="58"/>
                      <a:pt x="116" y="57"/>
                    </a:cubicBezTo>
                    <a:cubicBezTo>
                      <a:pt x="116" y="55"/>
                      <a:pt x="115" y="51"/>
                      <a:pt x="117" y="51"/>
                    </a:cubicBezTo>
                    <a:cubicBezTo>
                      <a:pt x="119" y="50"/>
                      <a:pt x="120" y="45"/>
                      <a:pt x="120" y="43"/>
                    </a:cubicBezTo>
                    <a:cubicBezTo>
                      <a:pt x="119" y="42"/>
                      <a:pt x="125" y="32"/>
                      <a:pt x="126" y="31"/>
                    </a:cubicBezTo>
                    <a:cubicBezTo>
                      <a:pt x="127" y="30"/>
                      <a:pt x="133" y="30"/>
                      <a:pt x="133" y="27"/>
                    </a:cubicBezTo>
                    <a:cubicBezTo>
                      <a:pt x="133" y="24"/>
                      <a:pt x="134" y="21"/>
                      <a:pt x="132" y="20"/>
                    </a:cubicBezTo>
                    <a:cubicBezTo>
                      <a:pt x="130" y="20"/>
                      <a:pt x="128" y="17"/>
                      <a:pt x="128" y="16"/>
                    </a:cubicBezTo>
                    <a:cubicBezTo>
                      <a:pt x="128" y="15"/>
                      <a:pt x="128" y="12"/>
                      <a:pt x="128" y="9"/>
                    </a:cubicBezTo>
                    <a:cubicBezTo>
                      <a:pt x="126" y="9"/>
                      <a:pt x="126" y="6"/>
                      <a:pt x="124" y="5"/>
                    </a:cubicBezTo>
                    <a:cubicBezTo>
                      <a:pt x="122" y="3"/>
                      <a:pt x="122" y="2"/>
                      <a:pt x="120" y="3"/>
                    </a:cubicBezTo>
                    <a:cubicBezTo>
                      <a:pt x="118" y="3"/>
                      <a:pt x="115" y="9"/>
                      <a:pt x="112" y="10"/>
                    </a:cubicBezTo>
                    <a:cubicBezTo>
                      <a:pt x="109" y="11"/>
                      <a:pt x="105" y="9"/>
                      <a:pt x="103" y="8"/>
                    </a:cubicBezTo>
                    <a:cubicBezTo>
                      <a:pt x="101" y="7"/>
                      <a:pt x="91" y="8"/>
                      <a:pt x="88" y="7"/>
                    </a:cubicBezTo>
                    <a:cubicBezTo>
                      <a:pt x="85" y="7"/>
                      <a:pt x="82" y="11"/>
                      <a:pt x="80" y="13"/>
                    </a:cubicBezTo>
                    <a:cubicBezTo>
                      <a:pt x="78" y="14"/>
                      <a:pt x="71" y="13"/>
                      <a:pt x="69" y="13"/>
                    </a:cubicBezTo>
                    <a:cubicBezTo>
                      <a:pt x="67" y="12"/>
                      <a:pt x="62" y="8"/>
                      <a:pt x="60" y="8"/>
                    </a:cubicBezTo>
                    <a:cubicBezTo>
                      <a:pt x="58" y="8"/>
                      <a:pt x="54" y="9"/>
                      <a:pt x="51" y="11"/>
                    </a:cubicBezTo>
                    <a:cubicBezTo>
                      <a:pt x="48" y="13"/>
                      <a:pt x="47" y="7"/>
                      <a:pt x="45" y="5"/>
                    </a:cubicBezTo>
                    <a:cubicBezTo>
                      <a:pt x="43" y="2"/>
                      <a:pt x="38" y="4"/>
                      <a:pt x="36" y="2"/>
                    </a:cubicBezTo>
                    <a:cubicBezTo>
                      <a:pt x="33" y="0"/>
                      <a:pt x="31" y="5"/>
                      <a:pt x="29" y="4"/>
                    </a:cubicBezTo>
                    <a:cubicBezTo>
                      <a:pt x="27" y="4"/>
                      <a:pt x="21" y="3"/>
                      <a:pt x="19" y="4"/>
                    </a:cubicBezTo>
                    <a:cubicBezTo>
                      <a:pt x="17" y="6"/>
                      <a:pt x="17" y="12"/>
                      <a:pt x="16" y="13"/>
                    </a:cubicBezTo>
                    <a:cubicBezTo>
                      <a:pt x="15" y="14"/>
                      <a:pt x="11" y="19"/>
                      <a:pt x="11" y="21"/>
                    </a:cubicBezTo>
                    <a:cubicBezTo>
                      <a:pt x="11" y="22"/>
                      <a:pt x="11" y="23"/>
                      <a:pt x="10" y="23"/>
                    </a:cubicBezTo>
                    <a:cubicBezTo>
                      <a:pt x="10" y="26"/>
                      <a:pt x="11" y="30"/>
                      <a:pt x="11" y="31"/>
                    </a:cubicBezTo>
                    <a:cubicBezTo>
                      <a:pt x="11" y="33"/>
                      <a:pt x="12" y="45"/>
                      <a:pt x="10" y="47"/>
                    </a:cubicBezTo>
                    <a:cubicBezTo>
                      <a:pt x="7" y="50"/>
                      <a:pt x="6" y="54"/>
                      <a:pt x="6" y="54"/>
                    </a:cubicBezTo>
                    <a:cubicBezTo>
                      <a:pt x="6" y="54"/>
                      <a:pt x="2" y="56"/>
                      <a:pt x="1" y="62"/>
                    </a:cubicBezTo>
                    <a:cubicBezTo>
                      <a:pt x="0" y="67"/>
                      <a:pt x="1" y="71"/>
                      <a:pt x="1" y="75"/>
                    </a:cubicBezTo>
                    <a:cubicBezTo>
                      <a:pt x="1" y="78"/>
                      <a:pt x="3" y="80"/>
                      <a:pt x="5" y="84"/>
                    </a:cubicBezTo>
                    <a:cubicBezTo>
                      <a:pt x="5" y="84"/>
                      <a:pt x="5" y="84"/>
                      <a:pt x="5" y="84"/>
                    </a:cubicBezTo>
                    <a:cubicBezTo>
                      <a:pt x="7" y="87"/>
                      <a:pt x="16" y="87"/>
                      <a:pt x="22" y="88"/>
                    </a:cubicBezTo>
                    <a:cubicBezTo>
                      <a:pt x="27" y="90"/>
                      <a:pt x="32" y="97"/>
                      <a:pt x="32" y="100"/>
                    </a:cubicBezTo>
                    <a:cubicBezTo>
                      <a:pt x="32" y="103"/>
                      <a:pt x="36" y="108"/>
                      <a:pt x="38" y="110"/>
                    </a:cubicBezTo>
                    <a:cubicBezTo>
                      <a:pt x="41" y="111"/>
                      <a:pt x="47" y="107"/>
                      <a:pt x="50" y="107"/>
                    </a:cubicBezTo>
                    <a:cubicBezTo>
                      <a:pt x="53" y="107"/>
                      <a:pt x="63" y="107"/>
                      <a:pt x="65" y="105"/>
                    </a:cubicBezTo>
                    <a:cubicBezTo>
                      <a:pt x="65" y="105"/>
                      <a:pt x="66" y="105"/>
                      <a:pt x="66" y="105"/>
                    </a:cubicBezTo>
                    <a:cubicBezTo>
                      <a:pt x="69" y="99"/>
                      <a:pt x="70" y="93"/>
                      <a:pt x="70" y="93"/>
                    </a:cubicBezTo>
                    <a:cubicBezTo>
                      <a:pt x="70" y="93"/>
                      <a:pt x="81" y="81"/>
                      <a:pt x="83" y="81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28" name="Freeform 23"/>
              <p:cNvSpPr/>
              <p:nvPr/>
            </p:nvSpPr>
            <p:spPr>
              <a:xfrm>
                <a:off x="3663950" y="2198687"/>
                <a:ext cx="65088" cy="133350"/>
              </a:xfrm>
              <a:custGeom>
                <a:avLst/>
                <a:gdLst>
                  <a:gd name="txL" fmla="*/ 0 w 34"/>
                  <a:gd name="txT" fmla="*/ 0 h 70"/>
                  <a:gd name="txR" fmla="*/ 34 w 34"/>
                  <a:gd name="txB" fmla="*/ 70 h 70"/>
                </a:gdLst>
                <a:ahLst/>
                <a:cxnLst>
                  <a:cxn ang="0">
                    <a:pos x="44030" y="85725"/>
                  </a:cxn>
                  <a:cxn ang="0">
                    <a:pos x="53602" y="70485"/>
                  </a:cxn>
                  <a:cxn ang="0">
                    <a:pos x="61259" y="57150"/>
                  </a:cxn>
                  <a:cxn ang="0">
                    <a:pos x="63174" y="26670"/>
                  </a:cxn>
                  <a:cxn ang="0">
                    <a:pos x="61259" y="11430"/>
                  </a:cxn>
                  <a:cxn ang="0">
                    <a:pos x="53602" y="11430"/>
                  </a:cxn>
                  <a:cxn ang="0">
                    <a:pos x="47859" y="1905"/>
                  </a:cxn>
                  <a:cxn ang="0">
                    <a:pos x="40201" y="11430"/>
                  </a:cxn>
                  <a:cxn ang="0">
                    <a:pos x="34458" y="20955"/>
                  </a:cxn>
                  <a:cxn ang="0">
                    <a:pos x="15315" y="24765"/>
                  </a:cxn>
                  <a:cxn ang="0">
                    <a:pos x="3829" y="32385"/>
                  </a:cxn>
                  <a:cxn ang="0">
                    <a:pos x="0" y="32385"/>
                  </a:cxn>
                  <a:cxn ang="0">
                    <a:pos x="11486" y="53340"/>
                  </a:cxn>
                  <a:cxn ang="0">
                    <a:pos x="17229" y="68580"/>
                  </a:cxn>
                  <a:cxn ang="0">
                    <a:pos x="19144" y="93345"/>
                  </a:cxn>
                  <a:cxn ang="0">
                    <a:pos x="21058" y="133350"/>
                  </a:cxn>
                  <a:cxn ang="0">
                    <a:pos x="36373" y="131445"/>
                  </a:cxn>
                  <a:cxn ang="0">
                    <a:pos x="51688" y="127635"/>
                  </a:cxn>
                  <a:cxn ang="0">
                    <a:pos x="44030" y="110490"/>
                  </a:cxn>
                  <a:cxn ang="0">
                    <a:pos x="44030" y="85725"/>
                  </a:cxn>
                </a:cxnLst>
                <a:rect l="txL" t="txT" r="txR" b="txB"/>
                <a:pathLst>
                  <a:path w="34" h="70">
                    <a:moveTo>
                      <a:pt x="23" y="45"/>
                    </a:moveTo>
                    <a:cubicBezTo>
                      <a:pt x="24" y="39"/>
                      <a:pt x="28" y="37"/>
                      <a:pt x="28" y="37"/>
                    </a:cubicBezTo>
                    <a:cubicBezTo>
                      <a:pt x="28" y="37"/>
                      <a:pt x="29" y="33"/>
                      <a:pt x="32" y="30"/>
                    </a:cubicBezTo>
                    <a:cubicBezTo>
                      <a:pt x="34" y="28"/>
                      <a:pt x="33" y="16"/>
                      <a:pt x="33" y="14"/>
                    </a:cubicBezTo>
                    <a:cubicBezTo>
                      <a:pt x="33" y="13"/>
                      <a:pt x="32" y="9"/>
                      <a:pt x="32" y="6"/>
                    </a:cubicBezTo>
                    <a:cubicBezTo>
                      <a:pt x="31" y="7"/>
                      <a:pt x="30" y="7"/>
                      <a:pt x="28" y="6"/>
                    </a:cubicBezTo>
                    <a:cubicBezTo>
                      <a:pt x="25" y="5"/>
                      <a:pt x="28" y="2"/>
                      <a:pt x="25" y="1"/>
                    </a:cubicBezTo>
                    <a:cubicBezTo>
                      <a:pt x="21" y="0"/>
                      <a:pt x="20" y="4"/>
                      <a:pt x="21" y="6"/>
                    </a:cubicBezTo>
                    <a:cubicBezTo>
                      <a:pt x="21" y="9"/>
                      <a:pt x="19" y="9"/>
                      <a:pt x="18" y="11"/>
                    </a:cubicBezTo>
                    <a:cubicBezTo>
                      <a:pt x="16" y="12"/>
                      <a:pt x="10" y="13"/>
                      <a:pt x="8" y="13"/>
                    </a:cubicBezTo>
                    <a:cubicBezTo>
                      <a:pt x="6" y="13"/>
                      <a:pt x="4" y="16"/>
                      <a:pt x="2" y="17"/>
                    </a:cubicBezTo>
                    <a:cubicBezTo>
                      <a:pt x="2" y="17"/>
                      <a:pt x="1" y="17"/>
                      <a:pt x="0" y="17"/>
                    </a:cubicBezTo>
                    <a:cubicBezTo>
                      <a:pt x="1" y="26"/>
                      <a:pt x="2" y="25"/>
                      <a:pt x="6" y="28"/>
                    </a:cubicBezTo>
                    <a:cubicBezTo>
                      <a:pt x="11" y="30"/>
                      <a:pt x="7" y="34"/>
                      <a:pt x="9" y="36"/>
                    </a:cubicBezTo>
                    <a:cubicBezTo>
                      <a:pt x="11" y="38"/>
                      <a:pt x="10" y="43"/>
                      <a:pt x="10" y="49"/>
                    </a:cubicBezTo>
                    <a:cubicBezTo>
                      <a:pt x="11" y="53"/>
                      <a:pt x="11" y="63"/>
                      <a:pt x="11" y="70"/>
                    </a:cubicBezTo>
                    <a:cubicBezTo>
                      <a:pt x="14" y="70"/>
                      <a:pt x="17" y="69"/>
                      <a:pt x="19" y="69"/>
                    </a:cubicBezTo>
                    <a:cubicBezTo>
                      <a:pt x="22" y="69"/>
                      <a:pt x="25" y="65"/>
                      <a:pt x="27" y="67"/>
                    </a:cubicBezTo>
                    <a:cubicBezTo>
                      <a:pt x="25" y="63"/>
                      <a:pt x="23" y="61"/>
                      <a:pt x="23" y="58"/>
                    </a:cubicBezTo>
                    <a:cubicBezTo>
                      <a:pt x="23" y="54"/>
                      <a:pt x="22" y="50"/>
                      <a:pt x="23" y="45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29" name="Freeform 24"/>
              <p:cNvSpPr/>
              <p:nvPr/>
            </p:nvSpPr>
            <p:spPr>
              <a:xfrm>
                <a:off x="3644900" y="2227262"/>
                <a:ext cx="41275" cy="112713"/>
              </a:xfrm>
              <a:custGeom>
                <a:avLst/>
                <a:gdLst>
                  <a:gd name="txL" fmla="*/ 0 w 21"/>
                  <a:gd name="txT" fmla="*/ 0 h 59"/>
                  <a:gd name="txR" fmla="*/ 21 w 21"/>
                  <a:gd name="txB" fmla="*/ 59 h 59"/>
                </a:gdLst>
                <a:ahLst/>
                <a:cxnLst>
                  <a:cxn ang="0">
                    <a:pos x="37344" y="40118"/>
                  </a:cxn>
                  <a:cxn ang="0">
                    <a:pos x="31448" y="24835"/>
                  </a:cxn>
                  <a:cxn ang="0">
                    <a:pos x="19655" y="3821"/>
                  </a:cxn>
                  <a:cxn ang="0">
                    <a:pos x="3931" y="1910"/>
                  </a:cxn>
                  <a:cxn ang="0">
                    <a:pos x="0" y="1910"/>
                  </a:cxn>
                  <a:cxn ang="0">
                    <a:pos x="5896" y="15283"/>
                  </a:cxn>
                  <a:cxn ang="0">
                    <a:pos x="9827" y="28656"/>
                  </a:cxn>
                  <a:cxn ang="0">
                    <a:pos x="11793" y="59222"/>
                  </a:cxn>
                  <a:cxn ang="0">
                    <a:pos x="17689" y="87878"/>
                  </a:cxn>
                  <a:cxn ang="0">
                    <a:pos x="25551" y="112713"/>
                  </a:cxn>
                  <a:cxn ang="0">
                    <a:pos x="29482" y="110803"/>
                  </a:cxn>
                  <a:cxn ang="0">
                    <a:pos x="41275" y="105071"/>
                  </a:cxn>
                  <a:cxn ang="0">
                    <a:pos x="39310" y="64953"/>
                  </a:cxn>
                  <a:cxn ang="0">
                    <a:pos x="37344" y="40118"/>
                  </a:cxn>
                </a:cxnLst>
                <a:rect l="txL" t="txT" r="txR" b="txB"/>
                <a:pathLst>
                  <a:path w="21" h="59">
                    <a:moveTo>
                      <a:pt x="19" y="21"/>
                    </a:moveTo>
                    <a:cubicBezTo>
                      <a:pt x="17" y="19"/>
                      <a:pt x="21" y="15"/>
                      <a:pt x="16" y="13"/>
                    </a:cubicBezTo>
                    <a:cubicBezTo>
                      <a:pt x="12" y="10"/>
                      <a:pt x="11" y="11"/>
                      <a:pt x="10" y="2"/>
                    </a:cubicBezTo>
                    <a:cubicBezTo>
                      <a:pt x="8" y="2"/>
                      <a:pt x="4" y="1"/>
                      <a:pt x="2" y="1"/>
                    </a:cubicBezTo>
                    <a:cubicBezTo>
                      <a:pt x="1" y="0"/>
                      <a:pt x="1" y="1"/>
                      <a:pt x="0" y="1"/>
                    </a:cubicBezTo>
                    <a:cubicBezTo>
                      <a:pt x="1" y="4"/>
                      <a:pt x="2" y="7"/>
                      <a:pt x="3" y="8"/>
                    </a:cubicBezTo>
                    <a:cubicBezTo>
                      <a:pt x="4" y="9"/>
                      <a:pt x="6" y="11"/>
                      <a:pt x="5" y="15"/>
                    </a:cubicBezTo>
                    <a:cubicBezTo>
                      <a:pt x="5" y="19"/>
                      <a:pt x="4" y="27"/>
                      <a:pt x="6" y="31"/>
                    </a:cubicBezTo>
                    <a:cubicBezTo>
                      <a:pt x="7" y="34"/>
                      <a:pt x="9" y="40"/>
                      <a:pt x="9" y="46"/>
                    </a:cubicBezTo>
                    <a:cubicBezTo>
                      <a:pt x="9" y="50"/>
                      <a:pt x="11" y="55"/>
                      <a:pt x="13" y="59"/>
                    </a:cubicBezTo>
                    <a:cubicBezTo>
                      <a:pt x="14" y="59"/>
                      <a:pt x="14" y="58"/>
                      <a:pt x="15" y="58"/>
                    </a:cubicBezTo>
                    <a:cubicBezTo>
                      <a:pt x="17" y="56"/>
                      <a:pt x="19" y="55"/>
                      <a:pt x="21" y="55"/>
                    </a:cubicBezTo>
                    <a:cubicBezTo>
                      <a:pt x="21" y="48"/>
                      <a:pt x="21" y="38"/>
                      <a:pt x="20" y="34"/>
                    </a:cubicBezTo>
                    <a:cubicBezTo>
                      <a:pt x="20" y="28"/>
                      <a:pt x="21" y="23"/>
                      <a:pt x="19" y="21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30" name="Freeform 25"/>
              <p:cNvSpPr/>
              <p:nvPr/>
            </p:nvSpPr>
            <p:spPr>
              <a:xfrm>
                <a:off x="3832225" y="2182812"/>
                <a:ext cx="160338" cy="249238"/>
              </a:xfrm>
              <a:custGeom>
                <a:avLst/>
                <a:gdLst>
                  <a:gd name="txL" fmla="*/ 0 w 84"/>
                  <a:gd name="txT" fmla="*/ 0 h 130"/>
                  <a:gd name="txR" fmla="*/ 84 w 84"/>
                  <a:gd name="txB" fmla="*/ 130 h 130"/>
                </a:gdLst>
                <a:ahLst/>
                <a:cxnLst>
                  <a:cxn ang="0">
                    <a:pos x="66808" y="237735"/>
                  </a:cxn>
                  <a:cxn ang="0">
                    <a:pos x="124071" y="239652"/>
                  </a:cxn>
                  <a:cxn ang="0">
                    <a:pos x="154612" y="249238"/>
                  </a:cxn>
                  <a:cxn ang="0">
                    <a:pos x="160338" y="230066"/>
                  </a:cxn>
                  <a:cxn ang="0">
                    <a:pos x="156520" y="226231"/>
                  </a:cxn>
                  <a:cxn ang="0">
                    <a:pos x="143159" y="212811"/>
                  </a:cxn>
                  <a:cxn ang="0">
                    <a:pos x="137433" y="205142"/>
                  </a:cxn>
                  <a:cxn ang="0">
                    <a:pos x="135524" y="193639"/>
                  </a:cxn>
                  <a:cxn ang="0">
                    <a:pos x="127889" y="176384"/>
                  </a:cxn>
                  <a:cxn ang="0">
                    <a:pos x="125980" y="157212"/>
                  </a:cxn>
                  <a:cxn ang="0">
                    <a:pos x="135524" y="136122"/>
                  </a:cxn>
                  <a:cxn ang="0">
                    <a:pos x="146977" y="122702"/>
                  </a:cxn>
                  <a:cxn ang="0">
                    <a:pos x="141250" y="107364"/>
                  </a:cxn>
                  <a:cxn ang="0">
                    <a:pos x="122162" y="88192"/>
                  </a:cxn>
                  <a:cxn ang="0">
                    <a:pos x="118345" y="72854"/>
                  </a:cxn>
                  <a:cxn ang="0">
                    <a:pos x="135524" y="70937"/>
                  </a:cxn>
                  <a:cxn ang="0">
                    <a:pos x="145068" y="67103"/>
                  </a:cxn>
                  <a:cxn ang="0">
                    <a:pos x="135524" y="40262"/>
                  </a:cxn>
                  <a:cxn ang="0">
                    <a:pos x="133615" y="21089"/>
                  </a:cxn>
                  <a:cxn ang="0">
                    <a:pos x="120254" y="1917"/>
                  </a:cxn>
                  <a:cxn ang="0">
                    <a:pos x="118345" y="0"/>
                  </a:cxn>
                  <a:cxn ang="0">
                    <a:pos x="118345" y="13421"/>
                  </a:cxn>
                  <a:cxn ang="0">
                    <a:pos x="125980" y="21089"/>
                  </a:cxn>
                  <a:cxn ang="0">
                    <a:pos x="127889" y="34510"/>
                  </a:cxn>
                  <a:cxn ang="0">
                    <a:pos x="114527" y="42179"/>
                  </a:cxn>
                  <a:cxn ang="0">
                    <a:pos x="103074" y="65185"/>
                  </a:cxn>
                  <a:cxn ang="0">
                    <a:pos x="97348" y="80523"/>
                  </a:cxn>
                  <a:cxn ang="0">
                    <a:pos x="95439" y="92026"/>
                  </a:cxn>
                  <a:cxn ang="0">
                    <a:pos x="83987" y="103530"/>
                  </a:cxn>
                  <a:cxn ang="0">
                    <a:pos x="68716" y="138040"/>
                  </a:cxn>
                  <a:cxn ang="0">
                    <a:pos x="59172" y="147626"/>
                  </a:cxn>
                  <a:cxn ang="0">
                    <a:pos x="43902" y="136122"/>
                  </a:cxn>
                  <a:cxn ang="0">
                    <a:pos x="32449" y="138040"/>
                  </a:cxn>
                  <a:cxn ang="0">
                    <a:pos x="7635" y="161046"/>
                  </a:cxn>
                  <a:cxn ang="0">
                    <a:pos x="0" y="184053"/>
                  </a:cxn>
                  <a:cxn ang="0">
                    <a:pos x="9544" y="197473"/>
                  </a:cxn>
                  <a:cxn ang="0">
                    <a:pos x="26723" y="199390"/>
                  </a:cxn>
                  <a:cxn ang="0">
                    <a:pos x="32449" y="220480"/>
                  </a:cxn>
                  <a:cxn ang="0">
                    <a:pos x="28632" y="239652"/>
                  </a:cxn>
                  <a:cxn ang="0">
                    <a:pos x="59172" y="239652"/>
                  </a:cxn>
                  <a:cxn ang="0">
                    <a:pos x="66808" y="237735"/>
                  </a:cxn>
                </a:cxnLst>
                <a:rect l="txL" t="txT" r="txR" b="txB"/>
                <a:pathLst>
                  <a:path w="84" h="130">
                    <a:moveTo>
                      <a:pt x="35" y="124"/>
                    </a:moveTo>
                    <a:cubicBezTo>
                      <a:pt x="35" y="124"/>
                      <a:pt x="62" y="125"/>
                      <a:pt x="65" y="125"/>
                    </a:cubicBezTo>
                    <a:cubicBezTo>
                      <a:pt x="69" y="124"/>
                      <a:pt x="81" y="130"/>
                      <a:pt x="81" y="130"/>
                    </a:cubicBezTo>
                    <a:cubicBezTo>
                      <a:pt x="81" y="130"/>
                      <a:pt x="82" y="124"/>
                      <a:pt x="84" y="120"/>
                    </a:cubicBezTo>
                    <a:cubicBezTo>
                      <a:pt x="83" y="120"/>
                      <a:pt x="82" y="119"/>
                      <a:pt x="82" y="118"/>
                    </a:cubicBezTo>
                    <a:cubicBezTo>
                      <a:pt x="82" y="117"/>
                      <a:pt x="77" y="113"/>
                      <a:pt x="75" y="111"/>
                    </a:cubicBezTo>
                    <a:cubicBezTo>
                      <a:pt x="73" y="109"/>
                      <a:pt x="72" y="107"/>
                      <a:pt x="72" y="107"/>
                    </a:cubicBezTo>
                    <a:cubicBezTo>
                      <a:pt x="72" y="107"/>
                      <a:pt x="73" y="104"/>
                      <a:pt x="71" y="101"/>
                    </a:cubicBezTo>
                    <a:cubicBezTo>
                      <a:pt x="68" y="98"/>
                      <a:pt x="67" y="96"/>
                      <a:pt x="67" y="92"/>
                    </a:cubicBezTo>
                    <a:cubicBezTo>
                      <a:pt x="67" y="88"/>
                      <a:pt x="66" y="85"/>
                      <a:pt x="66" y="82"/>
                    </a:cubicBezTo>
                    <a:cubicBezTo>
                      <a:pt x="66" y="80"/>
                      <a:pt x="70" y="76"/>
                      <a:pt x="71" y="71"/>
                    </a:cubicBezTo>
                    <a:cubicBezTo>
                      <a:pt x="72" y="68"/>
                      <a:pt x="75" y="66"/>
                      <a:pt x="77" y="64"/>
                    </a:cubicBezTo>
                    <a:cubicBezTo>
                      <a:pt x="76" y="62"/>
                      <a:pt x="75" y="59"/>
                      <a:pt x="74" y="56"/>
                    </a:cubicBezTo>
                    <a:cubicBezTo>
                      <a:pt x="72" y="52"/>
                      <a:pt x="69" y="50"/>
                      <a:pt x="64" y="46"/>
                    </a:cubicBezTo>
                    <a:cubicBezTo>
                      <a:pt x="60" y="42"/>
                      <a:pt x="62" y="40"/>
                      <a:pt x="62" y="38"/>
                    </a:cubicBezTo>
                    <a:cubicBezTo>
                      <a:pt x="62" y="37"/>
                      <a:pt x="67" y="37"/>
                      <a:pt x="71" y="37"/>
                    </a:cubicBezTo>
                    <a:cubicBezTo>
                      <a:pt x="75" y="37"/>
                      <a:pt x="78" y="36"/>
                      <a:pt x="76" y="35"/>
                    </a:cubicBezTo>
                    <a:cubicBezTo>
                      <a:pt x="74" y="34"/>
                      <a:pt x="71" y="27"/>
                      <a:pt x="71" y="21"/>
                    </a:cubicBezTo>
                    <a:cubicBezTo>
                      <a:pt x="72" y="16"/>
                      <a:pt x="70" y="14"/>
                      <a:pt x="70" y="11"/>
                    </a:cubicBezTo>
                    <a:cubicBezTo>
                      <a:pt x="70" y="8"/>
                      <a:pt x="66" y="1"/>
                      <a:pt x="63" y="1"/>
                    </a:cubicBezTo>
                    <a:cubicBezTo>
                      <a:pt x="63" y="1"/>
                      <a:pt x="63" y="0"/>
                      <a:pt x="62" y="0"/>
                    </a:cubicBezTo>
                    <a:cubicBezTo>
                      <a:pt x="62" y="3"/>
                      <a:pt x="62" y="6"/>
                      <a:pt x="62" y="7"/>
                    </a:cubicBezTo>
                    <a:cubicBezTo>
                      <a:pt x="62" y="8"/>
                      <a:pt x="64" y="11"/>
                      <a:pt x="66" y="11"/>
                    </a:cubicBezTo>
                    <a:cubicBezTo>
                      <a:pt x="68" y="12"/>
                      <a:pt x="67" y="15"/>
                      <a:pt x="67" y="18"/>
                    </a:cubicBezTo>
                    <a:cubicBezTo>
                      <a:pt x="67" y="21"/>
                      <a:pt x="61" y="21"/>
                      <a:pt x="60" y="22"/>
                    </a:cubicBezTo>
                    <a:cubicBezTo>
                      <a:pt x="59" y="23"/>
                      <a:pt x="53" y="33"/>
                      <a:pt x="54" y="34"/>
                    </a:cubicBezTo>
                    <a:cubicBezTo>
                      <a:pt x="54" y="36"/>
                      <a:pt x="53" y="41"/>
                      <a:pt x="51" y="42"/>
                    </a:cubicBezTo>
                    <a:cubicBezTo>
                      <a:pt x="49" y="42"/>
                      <a:pt x="50" y="46"/>
                      <a:pt x="50" y="48"/>
                    </a:cubicBezTo>
                    <a:cubicBezTo>
                      <a:pt x="50" y="49"/>
                      <a:pt x="44" y="52"/>
                      <a:pt x="44" y="54"/>
                    </a:cubicBezTo>
                    <a:cubicBezTo>
                      <a:pt x="44" y="57"/>
                      <a:pt x="38" y="68"/>
                      <a:pt x="36" y="72"/>
                    </a:cubicBezTo>
                    <a:cubicBezTo>
                      <a:pt x="34" y="75"/>
                      <a:pt x="32" y="80"/>
                      <a:pt x="31" y="77"/>
                    </a:cubicBezTo>
                    <a:cubicBezTo>
                      <a:pt x="31" y="73"/>
                      <a:pt x="26" y="69"/>
                      <a:pt x="23" y="71"/>
                    </a:cubicBezTo>
                    <a:cubicBezTo>
                      <a:pt x="21" y="73"/>
                      <a:pt x="18" y="72"/>
                      <a:pt x="17" y="72"/>
                    </a:cubicBezTo>
                    <a:cubicBezTo>
                      <a:pt x="15" y="72"/>
                      <a:pt x="4" y="84"/>
                      <a:pt x="4" y="84"/>
                    </a:cubicBezTo>
                    <a:cubicBezTo>
                      <a:pt x="4" y="84"/>
                      <a:pt x="3" y="90"/>
                      <a:pt x="0" y="96"/>
                    </a:cubicBezTo>
                    <a:cubicBezTo>
                      <a:pt x="2" y="97"/>
                      <a:pt x="4" y="100"/>
                      <a:pt x="5" y="103"/>
                    </a:cubicBezTo>
                    <a:cubicBezTo>
                      <a:pt x="8" y="106"/>
                      <a:pt x="12" y="103"/>
                      <a:pt x="14" y="104"/>
                    </a:cubicBezTo>
                    <a:cubicBezTo>
                      <a:pt x="16" y="105"/>
                      <a:pt x="18" y="113"/>
                      <a:pt x="17" y="115"/>
                    </a:cubicBezTo>
                    <a:cubicBezTo>
                      <a:pt x="16" y="117"/>
                      <a:pt x="14" y="123"/>
                      <a:pt x="15" y="125"/>
                    </a:cubicBezTo>
                    <a:cubicBezTo>
                      <a:pt x="31" y="125"/>
                      <a:pt x="31" y="125"/>
                      <a:pt x="31" y="125"/>
                    </a:cubicBezTo>
                    <a:lnTo>
                      <a:pt x="35" y="124"/>
                    </a:ln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31" name="Freeform 26"/>
              <p:cNvSpPr/>
              <p:nvPr/>
            </p:nvSpPr>
            <p:spPr>
              <a:xfrm>
                <a:off x="3462338" y="2236787"/>
                <a:ext cx="131763" cy="134938"/>
              </a:xfrm>
              <a:custGeom>
                <a:avLst/>
                <a:gdLst>
                  <a:gd name="txL" fmla="*/ 0 w 69"/>
                  <a:gd name="txT" fmla="*/ 0 h 71"/>
                  <a:gd name="txR" fmla="*/ 69 w 69"/>
                  <a:gd name="txB" fmla="*/ 71 h 71"/>
                </a:gdLst>
                <a:ahLst/>
                <a:cxnLst>
                  <a:cxn ang="0">
                    <a:pos x="126034" y="114032"/>
                  </a:cxn>
                  <a:cxn ang="0">
                    <a:pos x="116486" y="89325"/>
                  </a:cxn>
                  <a:cxn ang="0">
                    <a:pos x="124125" y="68419"/>
                  </a:cxn>
                  <a:cxn ang="0">
                    <a:pos x="131763" y="55116"/>
                  </a:cxn>
                  <a:cxn ang="0">
                    <a:pos x="124125" y="20906"/>
                  </a:cxn>
                  <a:cxn ang="0">
                    <a:pos x="120305" y="19005"/>
                  </a:cxn>
                  <a:cxn ang="0">
                    <a:pos x="95480" y="22806"/>
                  </a:cxn>
                  <a:cxn ang="0">
                    <a:pos x="76384" y="13304"/>
                  </a:cxn>
                  <a:cxn ang="0">
                    <a:pos x="59198" y="7602"/>
                  </a:cxn>
                  <a:cxn ang="0">
                    <a:pos x="51559" y="5702"/>
                  </a:cxn>
                  <a:cxn ang="0">
                    <a:pos x="42011" y="7602"/>
                  </a:cxn>
                  <a:cxn ang="0">
                    <a:pos x="28644" y="13304"/>
                  </a:cxn>
                  <a:cxn ang="0">
                    <a:pos x="19096" y="9503"/>
                  </a:cxn>
                  <a:cxn ang="0">
                    <a:pos x="11458" y="11403"/>
                  </a:cxn>
                  <a:cxn ang="0">
                    <a:pos x="11458" y="28508"/>
                  </a:cxn>
                  <a:cxn ang="0">
                    <a:pos x="15277" y="38011"/>
                  </a:cxn>
                  <a:cxn ang="0">
                    <a:pos x="19096" y="51314"/>
                  </a:cxn>
                  <a:cxn ang="0">
                    <a:pos x="9548" y="53215"/>
                  </a:cxn>
                  <a:cxn ang="0">
                    <a:pos x="11458" y="66519"/>
                  </a:cxn>
                  <a:cxn ang="0">
                    <a:pos x="3819" y="77922"/>
                  </a:cxn>
                  <a:cxn ang="0">
                    <a:pos x="1910" y="93126"/>
                  </a:cxn>
                  <a:cxn ang="0">
                    <a:pos x="9548" y="98828"/>
                  </a:cxn>
                  <a:cxn ang="0">
                    <a:pos x="26735" y="115933"/>
                  </a:cxn>
                  <a:cxn ang="0">
                    <a:pos x="19096" y="134938"/>
                  </a:cxn>
                  <a:cxn ang="0">
                    <a:pos x="84023" y="121634"/>
                  </a:cxn>
                  <a:cxn ang="0">
                    <a:pos x="124125" y="123535"/>
                  </a:cxn>
                  <a:cxn ang="0">
                    <a:pos x="126034" y="114032"/>
                  </a:cxn>
                </a:cxnLst>
                <a:rect l="txL" t="txT" r="txR" b="txB"/>
                <a:pathLst>
                  <a:path w="69" h="71">
                    <a:moveTo>
                      <a:pt x="66" y="60"/>
                    </a:moveTo>
                    <a:cubicBezTo>
                      <a:pt x="64" y="58"/>
                      <a:pt x="61" y="49"/>
                      <a:pt x="61" y="47"/>
                    </a:cubicBezTo>
                    <a:cubicBezTo>
                      <a:pt x="61" y="45"/>
                      <a:pt x="65" y="39"/>
                      <a:pt x="65" y="36"/>
                    </a:cubicBezTo>
                    <a:cubicBezTo>
                      <a:pt x="65" y="33"/>
                      <a:pt x="69" y="31"/>
                      <a:pt x="69" y="29"/>
                    </a:cubicBezTo>
                    <a:cubicBezTo>
                      <a:pt x="69" y="27"/>
                      <a:pt x="68" y="17"/>
                      <a:pt x="65" y="11"/>
                    </a:cubicBezTo>
                    <a:cubicBezTo>
                      <a:pt x="65" y="11"/>
                      <a:pt x="64" y="11"/>
                      <a:pt x="63" y="10"/>
                    </a:cubicBezTo>
                    <a:cubicBezTo>
                      <a:pt x="61" y="8"/>
                      <a:pt x="53" y="9"/>
                      <a:pt x="50" y="12"/>
                    </a:cubicBezTo>
                    <a:cubicBezTo>
                      <a:pt x="47" y="15"/>
                      <a:pt x="41" y="9"/>
                      <a:pt x="40" y="7"/>
                    </a:cubicBezTo>
                    <a:cubicBezTo>
                      <a:pt x="39" y="6"/>
                      <a:pt x="35" y="2"/>
                      <a:pt x="31" y="4"/>
                    </a:cubicBezTo>
                    <a:cubicBezTo>
                      <a:pt x="28" y="7"/>
                      <a:pt x="27" y="6"/>
                      <a:pt x="27" y="3"/>
                    </a:cubicBezTo>
                    <a:cubicBezTo>
                      <a:pt x="28" y="0"/>
                      <a:pt x="22" y="1"/>
                      <a:pt x="22" y="4"/>
                    </a:cubicBezTo>
                    <a:cubicBezTo>
                      <a:pt x="21" y="6"/>
                      <a:pt x="17" y="9"/>
                      <a:pt x="15" y="7"/>
                    </a:cubicBezTo>
                    <a:cubicBezTo>
                      <a:pt x="14" y="5"/>
                      <a:pt x="11" y="2"/>
                      <a:pt x="10" y="5"/>
                    </a:cubicBezTo>
                    <a:cubicBezTo>
                      <a:pt x="9" y="7"/>
                      <a:pt x="7" y="7"/>
                      <a:pt x="6" y="6"/>
                    </a:cubicBezTo>
                    <a:cubicBezTo>
                      <a:pt x="5" y="9"/>
                      <a:pt x="4" y="14"/>
                      <a:pt x="6" y="15"/>
                    </a:cubicBezTo>
                    <a:cubicBezTo>
                      <a:pt x="8" y="16"/>
                      <a:pt x="8" y="19"/>
                      <a:pt x="8" y="20"/>
                    </a:cubicBezTo>
                    <a:cubicBezTo>
                      <a:pt x="7" y="22"/>
                      <a:pt x="12" y="25"/>
                      <a:pt x="10" y="27"/>
                    </a:cubicBezTo>
                    <a:cubicBezTo>
                      <a:pt x="8" y="29"/>
                      <a:pt x="6" y="25"/>
                      <a:pt x="5" y="28"/>
                    </a:cubicBezTo>
                    <a:cubicBezTo>
                      <a:pt x="3" y="30"/>
                      <a:pt x="7" y="33"/>
                      <a:pt x="6" y="35"/>
                    </a:cubicBezTo>
                    <a:cubicBezTo>
                      <a:pt x="4" y="37"/>
                      <a:pt x="2" y="37"/>
                      <a:pt x="2" y="41"/>
                    </a:cubicBezTo>
                    <a:cubicBezTo>
                      <a:pt x="3" y="45"/>
                      <a:pt x="3" y="48"/>
                      <a:pt x="1" y="49"/>
                    </a:cubicBezTo>
                    <a:cubicBezTo>
                      <a:pt x="0" y="50"/>
                      <a:pt x="1" y="50"/>
                      <a:pt x="5" y="52"/>
                    </a:cubicBezTo>
                    <a:cubicBezTo>
                      <a:pt x="8" y="55"/>
                      <a:pt x="14" y="57"/>
                      <a:pt x="14" y="61"/>
                    </a:cubicBezTo>
                    <a:cubicBezTo>
                      <a:pt x="13" y="64"/>
                      <a:pt x="12" y="65"/>
                      <a:pt x="10" y="71"/>
                    </a:cubicBezTo>
                    <a:cubicBezTo>
                      <a:pt x="17" y="71"/>
                      <a:pt x="29" y="66"/>
                      <a:pt x="44" y="64"/>
                    </a:cubicBezTo>
                    <a:cubicBezTo>
                      <a:pt x="52" y="62"/>
                      <a:pt x="60" y="64"/>
                      <a:pt x="65" y="65"/>
                    </a:cubicBezTo>
                    <a:cubicBezTo>
                      <a:pt x="66" y="63"/>
                      <a:pt x="66" y="61"/>
                      <a:pt x="66" y="60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32" name="Freeform 27"/>
              <p:cNvSpPr/>
              <p:nvPr/>
            </p:nvSpPr>
            <p:spPr>
              <a:xfrm>
                <a:off x="3578225" y="2228850"/>
                <a:ext cx="92075" cy="139700"/>
              </a:xfrm>
              <a:custGeom>
                <a:avLst/>
                <a:gdLst>
                  <a:gd name="txL" fmla="*/ 0 w 48"/>
                  <a:gd name="txT" fmla="*/ 0 h 73"/>
                  <a:gd name="txR" fmla="*/ 48 w 48"/>
                  <a:gd name="txB" fmla="*/ 73 h 73"/>
                </a:gdLst>
                <a:ahLst/>
                <a:cxnLst>
                  <a:cxn ang="0">
                    <a:pos x="78647" y="57411"/>
                  </a:cxn>
                  <a:cxn ang="0">
                    <a:pos x="76729" y="26792"/>
                  </a:cxn>
                  <a:cxn ang="0">
                    <a:pos x="72893" y="13396"/>
                  </a:cxn>
                  <a:cxn ang="0">
                    <a:pos x="67138" y="0"/>
                  </a:cxn>
                  <a:cxn ang="0">
                    <a:pos x="61383" y="5741"/>
                  </a:cxn>
                  <a:cxn ang="0">
                    <a:pos x="7673" y="3827"/>
                  </a:cxn>
                  <a:cxn ang="0">
                    <a:pos x="11509" y="24878"/>
                  </a:cxn>
                  <a:cxn ang="0">
                    <a:pos x="7673" y="28705"/>
                  </a:cxn>
                  <a:cxn ang="0">
                    <a:pos x="15346" y="63152"/>
                  </a:cxn>
                  <a:cxn ang="0">
                    <a:pos x="7673" y="76548"/>
                  </a:cxn>
                  <a:cxn ang="0">
                    <a:pos x="0" y="97599"/>
                  </a:cxn>
                  <a:cxn ang="0">
                    <a:pos x="9591" y="122477"/>
                  </a:cxn>
                  <a:cxn ang="0">
                    <a:pos x="7673" y="132045"/>
                  </a:cxn>
                  <a:cxn ang="0">
                    <a:pos x="24937" y="137786"/>
                  </a:cxn>
                  <a:cxn ang="0">
                    <a:pos x="67138" y="122477"/>
                  </a:cxn>
                  <a:cxn ang="0">
                    <a:pos x="92075" y="110995"/>
                  </a:cxn>
                  <a:cxn ang="0">
                    <a:pos x="84402" y="86116"/>
                  </a:cxn>
                  <a:cxn ang="0">
                    <a:pos x="78647" y="57411"/>
                  </a:cxn>
                </a:cxnLst>
                <a:rect l="txL" t="txT" r="txR" b="txB"/>
                <a:pathLst>
                  <a:path w="48" h="73">
                    <a:moveTo>
                      <a:pt x="41" y="30"/>
                    </a:moveTo>
                    <a:cubicBezTo>
                      <a:pt x="39" y="26"/>
                      <a:pt x="40" y="18"/>
                      <a:pt x="40" y="14"/>
                    </a:cubicBezTo>
                    <a:cubicBezTo>
                      <a:pt x="41" y="10"/>
                      <a:pt x="39" y="8"/>
                      <a:pt x="38" y="7"/>
                    </a:cubicBezTo>
                    <a:cubicBezTo>
                      <a:pt x="37" y="6"/>
                      <a:pt x="36" y="3"/>
                      <a:pt x="35" y="0"/>
                    </a:cubicBezTo>
                    <a:cubicBezTo>
                      <a:pt x="33" y="1"/>
                      <a:pt x="33" y="4"/>
                      <a:pt x="32" y="3"/>
                    </a:cubicBezTo>
                    <a:cubicBezTo>
                      <a:pt x="31" y="1"/>
                      <a:pt x="5" y="0"/>
                      <a:pt x="4" y="2"/>
                    </a:cubicBezTo>
                    <a:cubicBezTo>
                      <a:pt x="3" y="4"/>
                      <a:pt x="6" y="11"/>
                      <a:pt x="6" y="13"/>
                    </a:cubicBezTo>
                    <a:cubicBezTo>
                      <a:pt x="6" y="14"/>
                      <a:pt x="5" y="15"/>
                      <a:pt x="4" y="15"/>
                    </a:cubicBezTo>
                    <a:cubicBezTo>
                      <a:pt x="7" y="21"/>
                      <a:pt x="8" y="31"/>
                      <a:pt x="8" y="33"/>
                    </a:cubicBezTo>
                    <a:cubicBezTo>
                      <a:pt x="8" y="35"/>
                      <a:pt x="4" y="37"/>
                      <a:pt x="4" y="40"/>
                    </a:cubicBezTo>
                    <a:cubicBezTo>
                      <a:pt x="4" y="43"/>
                      <a:pt x="0" y="49"/>
                      <a:pt x="0" y="51"/>
                    </a:cubicBezTo>
                    <a:cubicBezTo>
                      <a:pt x="0" y="53"/>
                      <a:pt x="3" y="62"/>
                      <a:pt x="5" y="64"/>
                    </a:cubicBezTo>
                    <a:cubicBezTo>
                      <a:pt x="5" y="65"/>
                      <a:pt x="5" y="67"/>
                      <a:pt x="4" y="69"/>
                    </a:cubicBezTo>
                    <a:cubicBezTo>
                      <a:pt x="9" y="71"/>
                      <a:pt x="12" y="72"/>
                      <a:pt x="13" y="72"/>
                    </a:cubicBezTo>
                    <a:cubicBezTo>
                      <a:pt x="15" y="73"/>
                      <a:pt x="29" y="66"/>
                      <a:pt x="35" y="64"/>
                    </a:cubicBezTo>
                    <a:cubicBezTo>
                      <a:pt x="39" y="61"/>
                      <a:pt x="44" y="60"/>
                      <a:pt x="48" y="58"/>
                    </a:cubicBezTo>
                    <a:cubicBezTo>
                      <a:pt x="46" y="54"/>
                      <a:pt x="44" y="49"/>
                      <a:pt x="44" y="45"/>
                    </a:cubicBezTo>
                    <a:cubicBezTo>
                      <a:pt x="44" y="39"/>
                      <a:pt x="42" y="33"/>
                      <a:pt x="41" y="30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33" name="Freeform 28"/>
              <p:cNvSpPr/>
              <p:nvPr/>
            </p:nvSpPr>
            <p:spPr>
              <a:xfrm>
                <a:off x="3319463" y="2195512"/>
                <a:ext cx="165100" cy="122238"/>
              </a:xfrm>
              <a:custGeom>
                <a:avLst/>
                <a:gdLst>
                  <a:gd name="txL" fmla="*/ 0 w 86"/>
                  <a:gd name="txT" fmla="*/ 0 h 64"/>
                  <a:gd name="txR" fmla="*/ 86 w 86"/>
                  <a:gd name="txB" fmla="*/ 64 h 64"/>
                </a:gdLst>
                <a:ahLst/>
                <a:cxnLst>
                  <a:cxn ang="0">
                    <a:pos x="55673" y="64939"/>
                  </a:cxn>
                  <a:cxn ang="0">
                    <a:pos x="65272" y="63029"/>
                  </a:cxn>
                  <a:cxn ang="0">
                    <a:pos x="80630" y="59209"/>
                  </a:cxn>
                  <a:cxn ang="0">
                    <a:pos x="97908" y="80219"/>
                  </a:cxn>
                  <a:cxn ang="0">
                    <a:pos x="101748" y="93588"/>
                  </a:cxn>
                  <a:cxn ang="0">
                    <a:pos x="101748" y="95498"/>
                  </a:cxn>
                  <a:cxn ang="0">
                    <a:pos x="117106" y="91679"/>
                  </a:cxn>
                  <a:cxn ang="0">
                    <a:pos x="124785" y="110778"/>
                  </a:cxn>
                  <a:cxn ang="0">
                    <a:pos x="134384" y="118418"/>
                  </a:cxn>
                  <a:cxn ang="0">
                    <a:pos x="142063" y="110778"/>
                  </a:cxn>
                  <a:cxn ang="0">
                    <a:pos x="147822" y="114598"/>
                  </a:cxn>
                  <a:cxn ang="0">
                    <a:pos x="153581" y="108868"/>
                  </a:cxn>
                  <a:cxn ang="0">
                    <a:pos x="151662" y="95498"/>
                  </a:cxn>
                  <a:cxn ang="0">
                    <a:pos x="161260" y="93588"/>
                  </a:cxn>
                  <a:cxn ang="0">
                    <a:pos x="157421" y="80219"/>
                  </a:cxn>
                  <a:cxn ang="0">
                    <a:pos x="153581" y="70669"/>
                  </a:cxn>
                  <a:cxn ang="0">
                    <a:pos x="153581" y="53479"/>
                  </a:cxn>
                  <a:cxn ang="0">
                    <a:pos x="149742" y="49659"/>
                  </a:cxn>
                  <a:cxn ang="0">
                    <a:pos x="145902" y="38199"/>
                  </a:cxn>
                  <a:cxn ang="0">
                    <a:pos x="145902" y="30560"/>
                  </a:cxn>
                  <a:cxn ang="0">
                    <a:pos x="138223" y="21010"/>
                  </a:cxn>
                  <a:cxn ang="0">
                    <a:pos x="128624" y="3820"/>
                  </a:cxn>
                  <a:cxn ang="0">
                    <a:pos x="113266" y="15280"/>
                  </a:cxn>
                  <a:cxn ang="0">
                    <a:pos x="99828" y="13370"/>
                  </a:cxn>
                  <a:cxn ang="0">
                    <a:pos x="86390" y="15280"/>
                  </a:cxn>
                  <a:cxn ang="0">
                    <a:pos x="80630" y="9550"/>
                  </a:cxn>
                  <a:cxn ang="0">
                    <a:pos x="80630" y="5730"/>
                  </a:cxn>
                  <a:cxn ang="0">
                    <a:pos x="78710" y="7640"/>
                  </a:cxn>
                  <a:cxn ang="0">
                    <a:pos x="46074" y="5730"/>
                  </a:cxn>
                  <a:cxn ang="0">
                    <a:pos x="30716" y="0"/>
                  </a:cxn>
                  <a:cxn ang="0">
                    <a:pos x="26877" y="9550"/>
                  </a:cxn>
                  <a:cxn ang="0">
                    <a:pos x="28797" y="19100"/>
                  </a:cxn>
                  <a:cxn ang="0">
                    <a:pos x="21117" y="22920"/>
                  </a:cxn>
                  <a:cxn ang="0">
                    <a:pos x="1920" y="32469"/>
                  </a:cxn>
                  <a:cxn ang="0">
                    <a:pos x="0" y="34379"/>
                  </a:cxn>
                  <a:cxn ang="0">
                    <a:pos x="15358" y="53479"/>
                  </a:cxn>
                  <a:cxn ang="0">
                    <a:pos x="40315" y="80219"/>
                  </a:cxn>
                  <a:cxn ang="0">
                    <a:pos x="55673" y="64939"/>
                  </a:cxn>
                </a:cxnLst>
                <a:rect l="txL" t="txT" r="txR" b="txB"/>
                <a:pathLst>
                  <a:path w="86" h="64">
                    <a:moveTo>
                      <a:pt x="29" y="34"/>
                    </a:moveTo>
                    <a:cubicBezTo>
                      <a:pt x="29" y="31"/>
                      <a:pt x="31" y="32"/>
                      <a:pt x="34" y="33"/>
                    </a:cubicBezTo>
                    <a:cubicBezTo>
                      <a:pt x="37" y="33"/>
                      <a:pt x="40" y="31"/>
                      <a:pt x="42" y="31"/>
                    </a:cubicBezTo>
                    <a:cubicBezTo>
                      <a:pt x="45" y="31"/>
                      <a:pt x="51" y="40"/>
                      <a:pt x="51" y="42"/>
                    </a:cubicBezTo>
                    <a:cubicBezTo>
                      <a:pt x="51" y="45"/>
                      <a:pt x="52" y="47"/>
                      <a:pt x="53" y="49"/>
                    </a:cubicBezTo>
                    <a:cubicBezTo>
                      <a:pt x="53" y="49"/>
                      <a:pt x="53" y="49"/>
                      <a:pt x="53" y="50"/>
                    </a:cubicBezTo>
                    <a:cubicBezTo>
                      <a:pt x="57" y="49"/>
                      <a:pt x="61" y="48"/>
                      <a:pt x="61" y="48"/>
                    </a:cubicBezTo>
                    <a:cubicBezTo>
                      <a:pt x="63" y="48"/>
                      <a:pt x="65" y="54"/>
                      <a:pt x="65" y="58"/>
                    </a:cubicBezTo>
                    <a:cubicBezTo>
                      <a:pt x="64" y="61"/>
                      <a:pt x="68" y="64"/>
                      <a:pt x="70" y="62"/>
                    </a:cubicBezTo>
                    <a:cubicBezTo>
                      <a:pt x="72" y="59"/>
                      <a:pt x="74" y="56"/>
                      <a:pt x="74" y="58"/>
                    </a:cubicBezTo>
                    <a:cubicBezTo>
                      <a:pt x="75" y="59"/>
                      <a:pt x="75" y="59"/>
                      <a:pt x="77" y="60"/>
                    </a:cubicBezTo>
                    <a:cubicBezTo>
                      <a:pt x="77" y="58"/>
                      <a:pt x="79" y="58"/>
                      <a:pt x="80" y="57"/>
                    </a:cubicBezTo>
                    <a:cubicBezTo>
                      <a:pt x="81" y="55"/>
                      <a:pt x="77" y="52"/>
                      <a:pt x="79" y="50"/>
                    </a:cubicBezTo>
                    <a:cubicBezTo>
                      <a:pt x="80" y="47"/>
                      <a:pt x="82" y="51"/>
                      <a:pt x="84" y="49"/>
                    </a:cubicBezTo>
                    <a:cubicBezTo>
                      <a:pt x="86" y="47"/>
                      <a:pt x="81" y="44"/>
                      <a:pt x="82" y="42"/>
                    </a:cubicBezTo>
                    <a:cubicBezTo>
                      <a:pt x="82" y="41"/>
                      <a:pt x="82" y="38"/>
                      <a:pt x="80" y="37"/>
                    </a:cubicBezTo>
                    <a:cubicBezTo>
                      <a:pt x="78" y="36"/>
                      <a:pt x="79" y="31"/>
                      <a:pt x="80" y="28"/>
                    </a:cubicBezTo>
                    <a:cubicBezTo>
                      <a:pt x="79" y="27"/>
                      <a:pt x="79" y="27"/>
                      <a:pt x="78" y="26"/>
                    </a:cubicBezTo>
                    <a:cubicBezTo>
                      <a:pt x="77" y="24"/>
                      <a:pt x="78" y="20"/>
                      <a:pt x="76" y="20"/>
                    </a:cubicBezTo>
                    <a:cubicBezTo>
                      <a:pt x="73" y="20"/>
                      <a:pt x="74" y="17"/>
                      <a:pt x="76" y="16"/>
                    </a:cubicBezTo>
                    <a:cubicBezTo>
                      <a:pt x="78" y="15"/>
                      <a:pt x="72" y="13"/>
                      <a:pt x="72" y="11"/>
                    </a:cubicBezTo>
                    <a:cubicBezTo>
                      <a:pt x="72" y="8"/>
                      <a:pt x="69" y="3"/>
                      <a:pt x="67" y="2"/>
                    </a:cubicBezTo>
                    <a:cubicBezTo>
                      <a:pt x="66" y="2"/>
                      <a:pt x="61" y="8"/>
                      <a:pt x="59" y="8"/>
                    </a:cubicBezTo>
                    <a:cubicBezTo>
                      <a:pt x="57" y="8"/>
                      <a:pt x="53" y="4"/>
                      <a:pt x="52" y="7"/>
                    </a:cubicBezTo>
                    <a:cubicBezTo>
                      <a:pt x="50" y="11"/>
                      <a:pt x="47" y="6"/>
                      <a:pt x="45" y="8"/>
                    </a:cubicBezTo>
                    <a:cubicBezTo>
                      <a:pt x="43" y="11"/>
                      <a:pt x="42" y="5"/>
                      <a:pt x="42" y="5"/>
                    </a:cubicBezTo>
                    <a:cubicBezTo>
                      <a:pt x="42" y="5"/>
                      <a:pt x="42" y="4"/>
                      <a:pt x="42" y="3"/>
                    </a:cubicBezTo>
                    <a:cubicBezTo>
                      <a:pt x="42" y="3"/>
                      <a:pt x="41" y="4"/>
                      <a:pt x="41" y="4"/>
                    </a:cubicBezTo>
                    <a:cubicBezTo>
                      <a:pt x="35" y="6"/>
                      <a:pt x="25" y="5"/>
                      <a:pt x="24" y="3"/>
                    </a:cubicBezTo>
                    <a:cubicBezTo>
                      <a:pt x="24" y="1"/>
                      <a:pt x="16" y="0"/>
                      <a:pt x="16" y="0"/>
                    </a:cubicBezTo>
                    <a:cubicBezTo>
                      <a:pt x="16" y="0"/>
                      <a:pt x="17" y="4"/>
                      <a:pt x="14" y="5"/>
                    </a:cubicBezTo>
                    <a:cubicBezTo>
                      <a:pt x="11" y="6"/>
                      <a:pt x="15" y="9"/>
                      <a:pt x="15" y="10"/>
                    </a:cubicBezTo>
                    <a:cubicBezTo>
                      <a:pt x="15" y="11"/>
                      <a:pt x="12" y="13"/>
                      <a:pt x="11" y="12"/>
                    </a:cubicBezTo>
                    <a:cubicBezTo>
                      <a:pt x="9" y="11"/>
                      <a:pt x="4" y="16"/>
                      <a:pt x="1" y="17"/>
                    </a:cubicBezTo>
                    <a:cubicBezTo>
                      <a:pt x="1" y="17"/>
                      <a:pt x="1" y="18"/>
                      <a:pt x="0" y="18"/>
                    </a:cubicBezTo>
                    <a:cubicBezTo>
                      <a:pt x="4" y="22"/>
                      <a:pt x="4" y="25"/>
                      <a:pt x="8" y="28"/>
                    </a:cubicBezTo>
                    <a:cubicBezTo>
                      <a:pt x="12" y="31"/>
                      <a:pt x="18" y="36"/>
                      <a:pt x="21" y="42"/>
                    </a:cubicBezTo>
                    <a:cubicBezTo>
                      <a:pt x="24" y="39"/>
                      <a:pt x="28" y="36"/>
                      <a:pt x="29" y="34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34" name="Freeform 29"/>
              <p:cNvSpPr/>
              <p:nvPr/>
            </p:nvSpPr>
            <p:spPr>
              <a:xfrm>
                <a:off x="3398838" y="2286000"/>
                <a:ext cx="88900" cy="85725"/>
              </a:xfrm>
              <a:custGeom>
                <a:avLst/>
                <a:gdLst>
                  <a:gd name="txL" fmla="*/ 0 w 47"/>
                  <a:gd name="txT" fmla="*/ 0 h 45"/>
                  <a:gd name="txR" fmla="*/ 47 w 47"/>
                  <a:gd name="txB" fmla="*/ 45 h 45"/>
                </a:gdLst>
                <a:ahLst/>
                <a:cxnLst>
                  <a:cxn ang="0">
                    <a:pos x="71877" y="49530"/>
                  </a:cxn>
                  <a:cxn ang="0">
                    <a:pos x="64311" y="43815"/>
                  </a:cxn>
                  <a:cxn ang="0">
                    <a:pos x="66202" y="28575"/>
                  </a:cxn>
                  <a:cxn ang="0">
                    <a:pos x="68094" y="22860"/>
                  </a:cxn>
                  <a:cxn ang="0">
                    <a:pos x="62419" y="19050"/>
                  </a:cxn>
                  <a:cxn ang="0">
                    <a:pos x="54853" y="26670"/>
                  </a:cxn>
                  <a:cxn ang="0">
                    <a:pos x="45396" y="19050"/>
                  </a:cxn>
                  <a:cxn ang="0">
                    <a:pos x="37830" y="0"/>
                  </a:cxn>
                  <a:cxn ang="0">
                    <a:pos x="22698" y="3810"/>
                  </a:cxn>
                  <a:cxn ang="0">
                    <a:pos x="20806" y="13335"/>
                  </a:cxn>
                  <a:cxn ang="0">
                    <a:pos x="3783" y="28575"/>
                  </a:cxn>
                  <a:cxn ang="0">
                    <a:pos x="0" y="36195"/>
                  </a:cxn>
                  <a:cxn ang="0">
                    <a:pos x="26481" y="53340"/>
                  </a:cxn>
                  <a:cxn ang="0">
                    <a:pos x="77551" y="85725"/>
                  </a:cxn>
                  <a:cxn ang="0">
                    <a:pos x="81334" y="85725"/>
                  </a:cxn>
                  <a:cxn ang="0">
                    <a:pos x="88900" y="66675"/>
                  </a:cxn>
                  <a:cxn ang="0">
                    <a:pos x="71877" y="49530"/>
                  </a:cxn>
                </a:cxnLst>
                <a:rect l="txL" t="txT" r="txR" b="txB"/>
                <a:pathLst>
                  <a:path w="47" h="45">
                    <a:moveTo>
                      <a:pt x="38" y="26"/>
                    </a:moveTo>
                    <a:cubicBezTo>
                      <a:pt x="34" y="24"/>
                      <a:pt x="33" y="24"/>
                      <a:pt x="34" y="23"/>
                    </a:cubicBezTo>
                    <a:cubicBezTo>
                      <a:pt x="36" y="22"/>
                      <a:pt x="36" y="19"/>
                      <a:pt x="35" y="15"/>
                    </a:cubicBezTo>
                    <a:cubicBezTo>
                      <a:pt x="35" y="13"/>
                      <a:pt x="35" y="13"/>
                      <a:pt x="36" y="12"/>
                    </a:cubicBezTo>
                    <a:cubicBezTo>
                      <a:pt x="34" y="11"/>
                      <a:pt x="34" y="11"/>
                      <a:pt x="33" y="10"/>
                    </a:cubicBezTo>
                    <a:cubicBezTo>
                      <a:pt x="33" y="8"/>
                      <a:pt x="31" y="11"/>
                      <a:pt x="29" y="14"/>
                    </a:cubicBezTo>
                    <a:cubicBezTo>
                      <a:pt x="27" y="16"/>
                      <a:pt x="23" y="13"/>
                      <a:pt x="24" y="10"/>
                    </a:cubicBezTo>
                    <a:cubicBezTo>
                      <a:pt x="24" y="6"/>
                      <a:pt x="22" y="0"/>
                      <a:pt x="20" y="0"/>
                    </a:cubicBezTo>
                    <a:cubicBezTo>
                      <a:pt x="20" y="0"/>
                      <a:pt x="16" y="1"/>
                      <a:pt x="12" y="2"/>
                    </a:cubicBezTo>
                    <a:cubicBezTo>
                      <a:pt x="13" y="3"/>
                      <a:pt x="12" y="5"/>
                      <a:pt x="11" y="7"/>
                    </a:cubicBezTo>
                    <a:cubicBezTo>
                      <a:pt x="11" y="10"/>
                      <a:pt x="5" y="13"/>
                      <a:pt x="2" y="15"/>
                    </a:cubicBezTo>
                    <a:cubicBezTo>
                      <a:pt x="1" y="15"/>
                      <a:pt x="0" y="17"/>
                      <a:pt x="0" y="19"/>
                    </a:cubicBezTo>
                    <a:cubicBezTo>
                      <a:pt x="4" y="22"/>
                      <a:pt x="10" y="25"/>
                      <a:pt x="14" y="28"/>
                    </a:cubicBezTo>
                    <a:cubicBezTo>
                      <a:pt x="22" y="35"/>
                      <a:pt x="35" y="43"/>
                      <a:pt x="41" y="45"/>
                    </a:cubicBezTo>
                    <a:cubicBezTo>
                      <a:pt x="41" y="45"/>
                      <a:pt x="42" y="45"/>
                      <a:pt x="43" y="45"/>
                    </a:cubicBezTo>
                    <a:cubicBezTo>
                      <a:pt x="45" y="39"/>
                      <a:pt x="46" y="38"/>
                      <a:pt x="47" y="35"/>
                    </a:cubicBezTo>
                    <a:cubicBezTo>
                      <a:pt x="47" y="31"/>
                      <a:pt x="41" y="29"/>
                      <a:pt x="38" y="26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35" name="Freeform 30"/>
              <p:cNvSpPr/>
              <p:nvPr/>
            </p:nvSpPr>
            <p:spPr>
              <a:xfrm>
                <a:off x="3360738" y="2254250"/>
                <a:ext cx="63500" cy="68263"/>
              </a:xfrm>
              <a:custGeom>
                <a:avLst/>
                <a:gdLst>
                  <a:gd name="txL" fmla="*/ 0 w 33"/>
                  <a:gd name="txT" fmla="*/ 0 h 36"/>
                  <a:gd name="txR" fmla="*/ 33 w 33"/>
                  <a:gd name="txB" fmla="*/ 36 h 36"/>
                </a:gdLst>
                <a:ahLst/>
                <a:cxnLst>
                  <a:cxn ang="0">
                    <a:pos x="59652" y="45509"/>
                  </a:cxn>
                  <a:cxn ang="0">
                    <a:pos x="61576" y="34132"/>
                  </a:cxn>
                  <a:cxn ang="0">
                    <a:pos x="57727" y="20858"/>
                  </a:cxn>
                  <a:cxn ang="0">
                    <a:pos x="40409" y="0"/>
                  </a:cxn>
                  <a:cxn ang="0">
                    <a:pos x="25015" y="3792"/>
                  </a:cxn>
                  <a:cxn ang="0">
                    <a:pos x="15394" y="5689"/>
                  </a:cxn>
                  <a:cxn ang="0">
                    <a:pos x="0" y="20858"/>
                  </a:cxn>
                  <a:cxn ang="0">
                    <a:pos x="3848" y="28443"/>
                  </a:cxn>
                  <a:cxn ang="0">
                    <a:pos x="21167" y="56886"/>
                  </a:cxn>
                  <a:cxn ang="0">
                    <a:pos x="38485" y="68263"/>
                  </a:cxn>
                  <a:cxn ang="0">
                    <a:pos x="42333" y="60678"/>
                  </a:cxn>
                  <a:cxn ang="0">
                    <a:pos x="59652" y="45509"/>
                  </a:cxn>
                </a:cxnLst>
                <a:rect l="txL" t="txT" r="txR" b="txB"/>
                <a:pathLst>
                  <a:path w="33" h="36">
                    <a:moveTo>
                      <a:pt x="31" y="24"/>
                    </a:moveTo>
                    <a:cubicBezTo>
                      <a:pt x="32" y="22"/>
                      <a:pt x="33" y="20"/>
                      <a:pt x="32" y="18"/>
                    </a:cubicBezTo>
                    <a:cubicBezTo>
                      <a:pt x="31" y="16"/>
                      <a:pt x="30" y="14"/>
                      <a:pt x="30" y="11"/>
                    </a:cubicBezTo>
                    <a:cubicBezTo>
                      <a:pt x="30" y="9"/>
                      <a:pt x="24" y="0"/>
                      <a:pt x="21" y="0"/>
                    </a:cubicBezTo>
                    <a:cubicBezTo>
                      <a:pt x="19" y="0"/>
                      <a:pt x="16" y="2"/>
                      <a:pt x="13" y="2"/>
                    </a:cubicBezTo>
                    <a:cubicBezTo>
                      <a:pt x="10" y="1"/>
                      <a:pt x="8" y="0"/>
                      <a:pt x="8" y="3"/>
                    </a:cubicBezTo>
                    <a:cubicBezTo>
                      <a:pt x="7" y="5"/>
                      <a:pt x="3" y="8"/>
                      <a:pt x="0" y="11"/>
                    </a:cubicBezTo>
                    <a:cubicBezTo>
                      <a:pt x="1" y="12"/>
                      <a:pt x="1" y="14"/>
                      <a:pt x="2" y="15"/>
                    </a:cubicBezTo>
                    <a:cubicBezTo>
                      <a:pt x="4" y="25"/>
                      <a:pt x="7" y="26"/>
                      <a:pt x="11" y="30"/>
                    </a:cubicBezTo>
                    <a:cubicBezTo>
                      <a:pt x="12" y="31"/>
                      <a:pt x="16" y="33"/>
                      <a:pt x="20" y="36"/>
                    </a:cubicBezTo>
                    <a:cubicBezTo>
                      <a:pt x="20" y="34"/>
                      <a:pt x="21" y="32"/>
                      <a:pt x="22" y="32"/>
                    </a:cubicBezTo>
                    <a:cubicBezTo>
                      <a:pt x="25" y="30"/>
                      <a:pt x="31" y="27"/>
                      <a:pt x="31" y="24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36" name="Freeform 31"/>
              <p:cNvSpPr/>
              <p:nvPr/>
            </p:nvSpPr>
            <p:spPr>
              <a:xfrm>
                <a:off x="3279775" y="1854200"/>
                <a:ext cx="179388" cy="147638"/>
              </a:xfrm>
              <a:custGeom>
                <a:avLst/>
                <a:gdLst>
                  <a:gd name="txL" fmla="*/ 0 w 94"/>
                  <a:gd name="txT" fmla="*/ 0 h 77"/>
                  <a:gd name="txR" fmla="*/ 94 w 94"/>
                  <a:gd name="txB" fmla="*/ 77 h 77"/>
                </a:gdLst>
                <a:ahLst/>
                <a:cxnLst>
                  <a:cxn ang="0">
                    <a:pos x="83969" y="113125"/>
                  </a:cxn>
                  <a:cxn ang="0">
                    <a:pos x="106869" y="97786"/>
                  </a:cxn>
                  <a:cxn ang="0">
                    <a:pos x="106869" y="38348"/>
                  </a:cxn>
                  <a:cxn ang="0">
                    <a:pos x="179388" y="38348"/>
                  </a:cxn>
                  <a:cxn ang="0">
                    <a:pos x="179388" y="7670"/>
                  </a:cxn>
                  <a:cxn ang="0">
                    <a:pos x="164121" y="0"/>
                  </a:cxn>
                  <a:cxn ang="0">
                    <a:pos x="83969" y="0"/>
                  </a:cxn>
                  <a:cxn ang="0">
                    <a:pos x="72519" y="19174"/>
                  </a:cxn>
                  <a:cxn ang="0">
                    <a:pos x="43893" y="59439"/>
                  </a:cxn>
                  <a:cxn ang="0">
                    <a:pos x="5725" y="126547"/>
                  </a:cxn>
                  <a:cxn ang="0">
                    <a:pos x="0" y="147638"/>
                  </a:cxn>
                  <a:cxn ang="0">
                    <a:pos x="83969" y="147638"/>
                  </a:cxn>
                  <a:cxn ang="0">
                    <a:pos x="83969" y="113125"/>
                  </a:cxn>
                </a:cxnLst>
                <a:rect l="txL" t="txT" r="txR" b="txB"/>
                <a:pathLst>
                  <a:path w="94" h="77">
                    <a:moveTo>
                      <a:pt x="44" y="59"/>
                    </a:moveTo>
                    <a:cubicBezTo>
                      <a:pt x="44" y="56"/>
                      <a:pt x="56" y="53"/>
                      <a:pt x="56" y="51"/>
                    </a:cubicBezTo>
                    <a:cubicBezTo>
                      <a:pt x="56" y="48"/>
                      <a:pt x="56" y="20"/>
                      <a:pt x="56" y="20"/>
                    </a:cubicBezTo>
                    <a:cubicBezTo>
                      <a:pt x="56" y="20"/>
                      <a:pt x="93" y="21"/>
                      <a:pt x="94" y="20"/>
                    </a:cubicBezTo>
                    <a:cubicBezTo>
                      <a:pt x="94" y="20"/>
                      <a:pt x="94" y="12"/>
                      <a:pt x="94" y="4"/>
                    </a:cubicBezTo>
                    <a:cubicBezTo>
                      <a:pt x="92" y="2"/>
                      <a:pt x="94" y="0"/>
                      <a:pt x="86" y="0"/>
                    </a:cubicBezTo>
                    <a:cubicBezTo>
                      <a:pt x="79" y="0"/>
                      <a:pt x="58" y="0"/>
                      <a:pt x="44" y="0"/>
                    </a:cubicBezTo>
                    <a:cubicBezTo>
                      <a:pt x="41" y="3"/>
                      <a:pt x="39" y="7"/>
                      <a:pt x="38" y="10"/>
                    </a:cubicBezTo>
                    <a:cubicBezTo>
                      <a:pt x="36" y="16"/>
                      <a:pt x="23" y="23"/>
                      <a:pt x="23" y="31"/>
                    </a:cubicBezTo>
                    <a:cubicBezTo>
                      <a:pt x="22" y="38"/>
                      <a:pt x="11" y="50"/>
                      <a:pt x="3" y="66"/>
                    </a:cubicBezTo>
                    <a:cubicBezTo>
                      <a:pt x="1" y="70"/>
                      <a:pt x="0" y="74"/>
                      <a:pt x="0" y="77"/>
                    </a:cubicBezTo>
                    <a:cubicBezTo>
                      <a:pt x="44" y="77"/>
                      <a:pt x="44" y="77"/>
                      <a:pt x="44" y="77"/>
                    </a:cubicBezTo>
                    <a:cubicBezTo>
                      <a:pt x="44" y="77"/>
                      <a:pt x="44" y="62"/>
                      <a:pt x="44" y="59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37" name="Freeform 32"/>
              <p:cNvSpPr/>
              <p:nvPr/>
            </p:nvSpPr>
            <p:spPr>
              <a:xfrm>
                <a:off x="3278188" y="1862137"/>
                <a:ext cx="261938" cy="287338"/>
              </a:xfrm>
              <a:custGeom>
                <a:avLst/>
                <a:gdLst>
                  <a:gd name="txL" fmla="*/ 0 w 137"/>
                  <a:gd name="txT" fmla="*/ 0 h 150"/>
                  <a:gd name="txR" fmla="*/ 137 w 137"/>
                  <a:gd name="txB" fmla="*/ 150 h 150"/>
                </a:gdLst>
                <a:ahLst/>
                <a:cxnLst>
                  <a:cxn ang="0">
                    <a:pos x="21032" y="249026"/>
                  </a:cxn>
                  <a:cxn ang="0">
                    <a:pos x="40151" y="249026"/>
                  </a:cxn>
                  <a:cxn ang="0">
                    <a:pos x="57359" y="247111"/>
                  </a:cxn>
                  <a:cxn ang="0">
                    <a:pos x="68830" y="258604"/>
                  </a:cxn>
                  <a:cxn ang="0">
                    <a:pos x="76478" y="258604"/>
                  </a:cxn>
                  <a:cxn ang="0">
                    <a:pos x="91774" y="277760"/>
                  </a:cxn>
                  <a:cxn ang="0">
                    <a:pos x="101334" y="287338"/>
                  </a:cxn>
                  <a:cxn ang="0">
                    <a:pos x="112805" y="281591"/>
                  </a:cxn>
                  <a:cxn ang="0">
                    <a:pos x="126189" y="275844"/>
                  </a:cxn>
                  <a:cxn ang="0">
                    <a:pos x="137661" y="273929"/>
                  </a:cxn>
                  <a:cxn ang="0">
                    <a:pos x="152956" y="275844"/>
                  </a:cxn>
                  <a:cxn ang="0">
                    <a:pos x="166340" y="270098"/>
                  </a:cxn>
                  <a:cxn ang="0">
                    <a:pos x="250466" y="270098"/>
                  </a:cxn>
                  <a:cxn ang="0">
                    <a:pos x="252378" y="250942"/>
                  </a:cxn>
                  <a:cxn ang="0">
                    <a:pos x="246642" y="245195"/>
                  </a:cxn>
                  <a:cxn ang="0">
                    <a:pos x="225611" y="53636"/>
                  </a:cxn>
                  <a:cxn ang="0">
                    <a:pos x="261938" y="53636"/>
                  </a:cxn>
                  <a:cxn ang="0">
                    <a:pos x="185460" y="3831"/>
                  </a:cxn>
                  <a:cxn ang="0">
                    <a:pos x="181636" y="0"/>
                  </a:cxn>
                  <a:cxn ang="0">
                    <a:pos x="181636" y="30649"/>
                  </a:cxn>
                  <a:cxn ang="0">
                    <a:pos x="108982" y="30649"/>
                  </a:cxn>
                  <a:cxn ang="0">
                    <a:pos x="108982" y="90033"/>
                  </a:cxn>
                  <a:cxn ang="0">
                    <a:pos x="86038" y="105357"/>
                  </a:cxn>
                  <a:cxn ang="0">
                    <a:pos x="86038" y="139838"/>
                  </a:cxn>
                  <a:cxn ang="0">
                    <a:pos x="1912" y="139838"/>
                  </a:cxn>
                  <a:cxn ang="0">
                    <a:pos x="13384" y="162825"/>
                  </a:cxn>
                  <a:cxn ang="0">
                    <a:pos x="17208" y="199221"/>
                  </a:cxn>
                  <a:cxn ang="0">
                    <a:pos x="11472" y="241364"/>
                  </a:cxn>
                  <a:cxn ang="0">
                    <a:pos x="7648" y="258604"/>
                  </a:cxn>
                  <a:cxn ang="0">
                    <a:pos x="7648" y="258604"/>
                  </a:cxn>
                  <a:cxn ang="0">
                    <a:pos x="21032" y="249026"/>
                  </a:cxn>
                </a:cxnLst>
                <a:rect l="txL" t="txT" r="txR" b="txB"/>
                <a:pathLst>
                  <a:path w="137" h="150">
                    <a:moveTo>
                      <a:pt x="11" y="130"/>
                    </a:moveTo>
                    <a:cubicBezTo>
                      <a:pt x="15" y="131"/>
                      <a:pt x="21" y="130"/>
                      <a:pt x="21" y="130"/>
                    </a:cubicBezTo>
                    <a:cubicBezTo>
                      <a:pt x="21" y="130"/>
                      <a:pt x="27" y="127"/>
                      <a:pt x="30" y="129"/>
                    </a:cubicBezTo>
                    <a:cubicBezTo>
                      <a:pt x="33" y="131"/>
                      <a:pt x="36" y="135"/>
                      <a:pt x="36" y="135"/>
                    </a:cubicBezTo>
                    <a:cubicBezTo>
                      <a:pt x="40" y="135"/>
                      <a:pt x="40" y="135"/>
                      <a:pt x="40" y="135"/>
                    </a:cubicBezTo>
                    <a:cubicBezTo>
                      <a:pt x="40" y="135"/>
                      <a:pt x="43" y="143"/>
                      <a:pt x="48" y="145"/>
                    </a:cubicBezTo>
                    <a:cubicBezTo>
                      <a:pt x="51" y="146"/>
                      <a:pt x="52" y="148"/>
                      <a:pt x="53" y="150"/>
                    </a:cubicBezTo>
                    <a:cubicBezTo>
                      <a:pt x="57" y="150"/>
                      <a:pt x="59" y="149"/>
                      <a:pt x="59" y="147"/>
                    </a:cubicBezTo>
                    <a:cubicBezTo>
                      <a:pt x="59" y="144"/>
                      <a:pt x="61" y="139"/>
                      <a:pt x="66" y="144"/>
                    </a:cubicBezTo>
                    <a:cubicBezTo>
                      <a:pt x="71" y="149"/>
                      <a:pt x="71" y="145"/>
                      <a:pt x="72" y="143"/>
                    </a:cubicBezTo>
                    <a:cubicBezTo>
                      <a:pt x="73" y="141"/>
                      <a:pt x="76" y="144"/>
                      <a:pt x="80" y="144"/>
                    </a:cubicBezTo>
                    <a:cubicBezTo>
                      <a:pt x="83" y="144"/>
                      <a:pt x="87" y="141"/>
                      <a:pt x="87" y="141"/>
                    </a:cubicBezTo>
                    <a:cubicBezTo>
                      <a:pt x="87" y="141"/>
                      <a:pt x="129" y="142"/>
                      <a:pt x="131" y="141"/>
                    </a:cubicBezTo>
                    <a:cubicBezTo>
                      <a:pt x="133" y="140"/>
                      <a:pt x="132" y="131"/>
                      <a:pt x="132" y="131"/>
                    </a:cubicBezTo>
                    <a:cubicBezTo>
                      <a:pt x="129" y="128"/>
                      <a:pt x="129" y="128"/>
                      <a:pt x="129" y="128"/>
                    </a:cubicBezTo>
                    <a:cubicBezTo>
                      <a:pt x="118" y="28"/>
                      <a:pt x="118" y="28"/>
                      <a:pt x="118" y="28"/>
                    </a:cubicBezTo>
                    <a:cubicBezTo>
                      <a:pt x="137" y="28"/>
                      <a:pt x="137" y="28"/>
                      <a:pt x="137" y="28"/>
                    </a:cubicBezTo>
                    <a:cubicBezTo>
                      <a:pt x="117" y="15"/>
                      <a:pt x="99" y="3"/>
                      <a:pt x="97" y="2"/>
                    </a:cubicBezTo>
                    <a:cubicBezTo>
                      <a:pt x="96" y="2"/>
                      <a:pt x="95" y="1"/>
                      <a:pt x="95" y="0"/>
                    </a:cubicBezTo>
                    <a:cubicBezTo>
                      <a:pt x="95" y="8"/>
                      <a:pt x="95" y="16"/>
                      <a:pt x="95" y="16"/>
                    </a:cubicBezTo>
                    <a:cubicBezTo>
                      <a:pt x="94" y="17"/>
                      <a:pt x="57" y="16"/>
                      <a:pt x="57" y="16"/>
                    </a:cubicBezTo>
                    <a:cubicBezTo>
                      <a:pt x="57" y="16"/>
                      <a:pt x="57" y="44"/>
                      <a:pt x="57" y="47"/>
                    </a:cubicBezTo>
                    <a:cubicBezTo>
                      <a:pt x="57" y="49"/>
                      <a:pt x="45" y="52"/>
                      <a:pt x="45" y="55"/>
                    </a:cubicBezTo>
                    <a:cubicBezTo>
                      <a:pt x="45" y="58"/>
                      <a:pt x="45" y="73"/>
                      <a:pt x="45" y="73"/>
                    </a:cubicBezTo>
                    <a:cubicBezTo>
                      <a:pt x="1" y="73"/>
                      <a:pt x="1" y="73"/>
                      <a:pt x="1" y="73"/>
                    </a:cubicBezTo>
                    <a:cubicBezTo>
                      <a:pt x="0" y="80"/>
                      <a:pt x="4" y="82"/>
                      <a:pt x="7" y="85"/>
                    </a:cubicBezTo>
                    <a:cubicBezTo>
                      <a:pt x="10" y="89"/>
                      <a:pt x="4" y="96"/>
                      <a:pt x="9" y="104"/>
                    </a:cubicBezTo>
                    <a:cubicBezTo>
                      <a:pt x="15" y="111"/>
                      <a:pt x="8" y="122"/>
                      <a:pt x="6" y="126"/>
                    </a:cubicBezTo>
                    <a:cubicBezTo>
                      <a:pt x="4" y="128"/>
                      <a:pt x="4" y="132"/>
                      <a:pt x="4" y="135"/>
                    </a:cubicBezTo>
                    <a:cubicBezTo>
                      <a:pt x="4" y="135"/>
                      <a:pt x="4" y="135"/>
                      <a:pt x="4" y="135"/>
                    </a:cubicBezTo>
                    <a:cubicBezTo>
                      <a:pt x="8" y="135"/>
                      <a:pt x="7" y="129"/>
                      <a:pt x="11" y="130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38" name="Freeform 33"/>
              <p:cNvSpPr/>
              <p:nvPr/>
            </p:nvSpPr>
            <p:spPr>
              <a:xfrm>
                <a:off x="3379788" y="1916112"/>
                <a:ext cx="360363" cy="338138"/>
              </a:xfrm>
              <a:custGeom>
                <a:avLst/>
                <a:gdLst>
                  <a:gd name="txL" fmla="*/ 0 w 189"/>
                  <a:gd name="txT" fmla="*/ 0 h 177"/>
                  <a:gd name="txR" fmla="*/ 189 w 189"/>
                  <a:gd name="txB" fmla="*/ 177 h 177"/>
                </a:gdLst>
                <a:ahLst/>
                <a:cxnLst>
                  <a:cxn ang="0">
                    <a:pos x="341296" y="139458"/>
                  </a:cxn>
                  <a:cxn ang="0">
                    <a:pos x="329856" y="116533"/>
                  </a:cxn>
                  <a:cxn ang="0">
                    <a:pos x="306976" y="108892"/>
                  </a:cxn>
                  <a:cxn ang="0">
                    <a:pos x="291722" y="89788"/>
                  </a:cxn>
                  <a:cxn ang="0">
                    <a:pos x="160161" y="0"/>
                  </a:cxn>
                  <a:cxn ang="0">
                    <a:pos x="123934" y="0"/>
                  </a:cxn>
                  <a:cxn ang="0">
                    <a:pos x="144908" y="191038"/>
                  </a:cxn>
                  <a:cxn ang="0">
                    <a:pos x="150628" y="196770"/>
                  </a:cxn>
                  <a:cxn ang="0">
                    <a:pos x="148721" y="215873"/>
                  </a:cxn>
                  <a:cxn ang="0">
                    <a:pos x="64827" y="215873"/>
                  </a:cxn>
                  <a:cxn ang="0">
                    <a:pos x="51480" y="221605"/>
                  </a:cxn>
                  <a:cxn ang="0">
                    <a:pos x="36227" y="219694"/>
                  </a:cxn>
                  <a:cxn ang="0">
                    <a:pos x="24787" y="221605"/>
                  </a:cxn>
                  <a:cxn ang="0">
                    <a:pos x="11440" y="227336"/>
                  </a:cxn>
                  <a:cxn ang="0">
                    <a:pos x="0" y="233067"/>
                  </a:cxn>
                  <a:cxn ang="0">
                    <a:pos x="1907" y="238798"/>
                  </a:cxn>
                  <a:cxn ang="0">
                    <a:pos x="5720" y="244529"/>
                  </a:cxn>
                  <a:cxn ang="0">
                    <a:pos x="9533" y="257902"/>
                  </a:cxn>
                  <a:cxn ang="0">
                    <a:pos x="20974" y="271275"/>
                  </a:cxn>
                  <a:cxn ang="0">
                    <a:pos x="20974" y="288468"/>
                  </a:cxn>
                  <a:cxn ang="0">
                    <a:pos x="26694" y="294199"/>
                  </a:cxn>
                  <a:cxn ang="0">
                    <a:pos x="40040" y="292289"/>
                  </a:cxn>
                  <a:cxn ang="0">
                    <a:pos x="53387" y="294199"/>
                  </a:cxn>
                  <a:cxn ang="0">
                    <a:pos x="68641" y="282737"/>
                  </a:cxn>
                  <a:cxn ang="0">
                    <a:pos x="78174" y="299930"/>
                  </a:cxn>
                  <a:cxn ang="0">
                    <a:pos x="85801" y="309482"/>
                  </a:cxn>
                  <a:cxn ang="0">
                    <a:pos x="85801" y="317124"/>
                  </a:cxn>
                  <a:cxn ang="0">
                    <a:pos x="89614" y="328586"/>
                  </a:cxn>
                  <a:cxn ang="0">
                    <a:pos x="101054" y="330496"/>
                  </a:cxn>
                  <a:cxn ang="0">
                    <a:pos x="110588" y="334317"/>
                  </a:cxn>
                  <a:cxn ang="0">
                    <a:pos x="123934" y="328586"/>
                  </a:cxn>
                  <a:cxn ang="0">
                    <a:pos x="133468" y="326676"/>
                  </a:cxn>
                  <a:cxn ang="0">
                    <a:pos x="141095" y="328586"/>
                  </a:cxn>
                  <a:cxn ang="0">
                    <a:pos x="148721" y="328586"/>
                  </a:cxn>
                  <a:cxn ang="0">
                    <a:pos x="154441" y="311393"/>
                  </a:cxn>
                  <a:cxn ang="0">
                    <a:pos x="152535" y="298020"/>
                  </a:cxn>
                  <a:cxn ang="0">
                    <a:pos x="169695" y="290378"/>
                  </a:cxn>
                  <a:cxn ang="0">
                    <a:pos x="177321" y="277006"/>
                  </a:cxn>
                  <a:cxn ang="0">
                    <a:pos x="183042" y="259812"/>
                  </a:cxn>
                  <a:cxn ang="0">
                    <a:pos x="196388" y="261723"/>
                  </a:cxn>
                  <a:cxn ang="0">
                    <a:pos x="205922" y="250260"/>
                  </a:cxn>
                  <a:cxn ang="0">
                    <a:pos x="217362" y="246440"/>
                  </a:cxn>
                  <a:cxn ang="0">
                    <a:pos x="224989" y="240708"/>
                  </a:cxn>
                  <a:cxn ang="0">
                    <a:pos x="244055" y="233067"/>
                  </a:cxn>
                  <a:cxn ang="0">
                    <a:pos x="259309" y="227336"/>
                  </a:cxn>
                  <a:cxn ang="0">
                    <a:pos x="286002" y="227336"/>
                  </a:cxn>
                  <a:cxn ang="0">
                    <a:pos x="303163" y="221605"/>
                  </a:cxn>
                  <a:cxn ang="0">
                    <a:pos x="337483" y="219694"/>
                  </a:cxn>
                  <a:cxn ang="0">
                    <a:pos x="350830" y="210142"/>
                  </a:cxn>
                  <a:cxn ang="0">
                    <a:pos x="358456" y="192949"/>
                  </a:cxn>
                  <a:cxn ang="0">
                    <a:pos x="358456" y="135637"/>
                  </a:cxn>
                  <a:cxn ang="0">
                    <a:pos x="341296" y="139458"/>
                  </a:cxn>
                </a:cxnLst>
                <a:rect l="txL" t="txT" r="txR" b="txB"/>
                <a:pathLst>
                  <a:path w="189" h="177">
                    <a:moveTo>
                      <a:pt x="179" y="73"/>
                    </a:moveTo>
                    <a:cubicBezTo>
                      <a:pt x="179" y="73"/>
                      <a:pt x="179" y="65"/>
                      <a:pt x="173" y="61"/>
                    </a:cubicBezTo>
                    <a:cubicBezTo>
                      <a:pt x="168" y="58"/>
                      <a:pt x="161" y="57"/>
                      <a:pt x="161" y="57"/>
                    </a:cubicBezTo>
                    <a:cubicBezTo>
                      <a:pt x="161" y="57"/>
                      <a:pt x="157" y="50"/>
                      <a:pt x="153" y="47"/>
                    </a:cubicBezTo>
                    <a:cubicBezTo>
                      <a:pt x="152" y="45"/>
                      <a:pt x="114" y="20"/>
                      <a:pt x="84" y="0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76" y="100"/>
                      <a:pt x="76" y="100"/>
                      <a:pt x="76" y="100"/>
                    </a:cubicBezTo>
                    <a:cubicBezTo>
                      <a:pt x="79" y="103"/>
                      <a:pt x="79" y="103"/>
                      <a:pt x="79" y="103"/>
                    </a:cubicBezTo>
                    <a:cubicBezTo>
                      <a:pt x="79" y="103"/>
                      <a:pt x="80" y="112"/>
                      <a:pt x="78" y="113"/>
                    </a:cubicBezTo>
                    <a:cubicBezTo>
                      <a:pt x="76" y="114"/>
                      <a:pt x="34" y="113"/>
                      <a:pt x="34" y="113"/>
                    </a:cubicBezTo>
                    <a:cubicBezTo>
                      <a:pt x="34" y="113"/>
                      <a:pt x="30" y="116"/>
                      <a:pt x="27" y="116"/>
                    </a:cubicBezTo>
                    <a:cubicBezTo>
                      <a:pt x="23" y="116"/>
                      <a:pt x="20" y="113"/>
                      <a:pt x="19" y="115"/>
                    </a:cubicBezTo>
                    <a:cubicBezTo>
                      <a:pt x="18" y="117"/>
                      <a:pt x="18" y="121"/>
                      <a:pt x="13" y="116"/>
                    </a:cubicBezTo>
                    <a:cubicBezTo>
                      <a:pt x="8" y="111"/>
                      <a:pt x="6" y="116"/>
                      <a:pt x="6" y="119"/>
                    </a:cubicBezTo>
                    <a:cubicBezTo>
                      <a:pt x="6" y="121"/>
                      <a:pt x="4" y="122"/>
                      <a:pt x="0" y="122"/>
                    </a:cubicBezTo>
                    <a:cubicBezTo>
                      <a:pt x="1" y="124"/>
                      <a:pt x="1" y="125"/>
                      <a:pt x="1" y="125"/>
                    </a:cubicBezTo>
                    <a:cubicBezTo>
                      <a:pt x="3" y="128"/>
                      <a:pt x="3" y="128"/>
                      <a:pt x="3" y="128"/>
                    </a:cubicBezTo>
                    <a:cubicBezTo>
                      <a:pt x="3" y="128"/>
                      <a:pt x="3" y="133"/>
                      <a:pt x="5" y="135"/>
                    </a:cubicBezTo>
                    <a:cubicBezTo>
                      <a:pt x="7" y="137"/>
                      <a:pt x="11" y="141"/>
                      <a:pt x="11" y="142"/>
                    </a:cubicBezTo>
                    <a:cubicBezTo>
                      <a:pt x="11" y="144"/>
                      <a:pt x="11" y="151"/>
                      <a:pt x="11" y="151"/>
                    </a:cubicBezTo>
                    <a:cubicBezTo>
                      <a:pt x="11" y="151"/>
                      <a:pt x="12" y="157"/>
                      <a:pt x="14" y="154"/>
                    </a:cubicBezTo>
                    <a:cubicBezTo>
                      <a:pt x="16" y="152"/>
                      <a:pt x="19" y="157"/>
                      <a:pt x="21" y="153"/>
                    </a:cubicBezTo>
                    <a:cubicBezTo>
                      <a:pt x="22" y="150"/>
                      <a:pt x="26" y="154"/>
                      <a:pt x="28" y="154"/>
                    </a:cubicBezTo>
                    <a:cubicBezTo>
                      <a:pt x="30" y="154"/>
                      <a:pt x="35" y="148"/>
                      <a:pt x="36" y="148"/>
                    </a:cubicBezTo>
                    <a:cubicBezTo>
                      <a:pt x="38" y="149"/>
                      <a:pt x="41" y="154"/>
                      <a:pt x="41" y="157"/>
                    </a:cubicBezTo>
                    <a:cubicBezTo>
                      <a:pt x="41" y="159"/>
                      <a:pt x="47" y="161"/>
                      <a:pt x="45" y="162"/>
                    </a:cubicBezTo>
                    <a:cubicBezTo>
                      <a:pt x="43" y="163"/>
                      <a:pt x="42" y="166"/>
                      <a:pt x="45" y="166"/>
                    </a:cubicBezTo>
                    <a:cubicBezTo>
                      <a:pt x="47" y="166"/>
                      <a:pt x="46" y="170"/>
                      <a:pt x="47" y="172"/>
                    </a:cubicBezTo>
                    <a:cubicBezTo>
                      <a:pt x="49" y="174"/>
                      <a:pt x="51" y="176"/>
                      <a:pt x="53" y="173"/>
                    </a:cubicBezTo>
                    <a:cubicBezTo>
                      <a:pt x="54" y="170"/>
                      <a:pt x="57" y="173"/>
                      <a:pt x="58" y="175"/>
                    </a:cubicBezTo>
                    <a:cubicBezTo>
                      <a:pt x="60" y="177"/>
                      <a:pt x="64" y="174"/>
                      <a:pt x="65" y="172"/>
                    </a:cubicBezTo>
                    <a:cubicBezTo>
                      <a:pt x="65" y="169"/>
                      <a:pt x="71" y="168"/>
                      <a:pt x="70" y="171"/>
                    </a:cubicBezTo>
                    <a:cubicBezTo>
                      <a:pt x="70" y="174"/>
                      <a:pt x="71" y="175"/>
                      <a:pt x="74" y="172"/>
                    </a:cubicBezTo>
                    <a:cubicBezTo>
                      <a:pt x="75" y="171"/>
                      <a:pt x="76" y="171"/>
                      <a:pt x="78" y="172"/>
                    </a:cubicBezTo>
                    <a:cubicBezTo>
                      <a:pt x="79" y="168"/>
                      <a:pt x="80" y="164"/>
                      <a:pt x="81" y="163"/>
                    </a:cubicBezTo>
                    <a:cubicBezTo>
                      <a:pt x="82" y="161"/>
                      <a:pt x="78" y="156"/>
                      <a:pt x="80" y="156"/>
                    </a:cubicBezTo>
                    <a:cubicBezTo>
                      <a:pt x="82" y="155"/>
                      <a:pt x="87" y="156"/>
                      <a:pt x="89" y="152"/>
                    </a:cubicBezTo>
                    <a:cubicBezTo>
                      <a:pt x="91" y="147"/>
                      <a:pt x="93" y="145"/>
                      <a:pt x="93" y="145"/>
                    </a:cubicBezTo>
                    <a:cubicBezTo>
                      <a:pt x="93" y="145"/>
                      <a:pt x="93" y="135"/>
                      <a:pt x="96" y="136"/>
                    </a:cubicBezTo>
                    <a:cubicBezTo>
                      <a:pt x="99" y="138"/>
                      <a:pt x="103" y="141"/>
                      <a:pt x="103" y="137"/>
                    </a:cubicBezTo>
                    <a:cubicBezTo>
                      <a:pt x="104" y="133"/>
                      <a:pt x="107" y="135"/>
                      <a:pt x="108" y="131"/>
                    </a:cubicBezTo>
                    <a:cubicBezTo>
                      <a:pt x="109" y="128"/>
                      <a:pt x="111" y="128"/>
                      <a:pt x="114" y="129"/>
                    </a:cubicBezTo>
                    <a:cubicBezTo>
                      <a:pt x="116" y="129"/>
                      <a:pt x="118" y="128"/>
                      <a:pt x="118" y="126"/>
                    </a:cubicBezTo>
                    <a:cubicBezTo>
                      <a:pt x="118" y="124"/>
                      <a:pt x="123" y="125"/>
                      <a:pt x="128" y="122"/>
                    </a:cubicBezTo>
                    <a:cubicBezTo>
                      <a:pt x="132" y="119"/>
                      <a:pt x="134" y="117"/>
                      <a:pt x="136" y="119"/>
                    </a:cubicBezTo>
                    <a:cubicBezTo>
                      <a:pt x="138" y="120"/>
                      <a:pt x="149" y="120"/>
                      <a:pt x="150" y="119"/>
                    </a:cubicBezTo>
                    <a:cubicBezTo>
                      <a:pt x="152" y="119"/>
                      <a:pt x="155" y="116"/>
                      <a:pt x="159" y="116"/>
                    </a:cubicBezTo>
                    <a:cubicBezTo>
                      <a:pt x="163" y="117"/>
                      <a:pt x="173" y="115"/>
                      <a:pt x="177" y="115"/>
                    </a:cubicBezTo>
                    <a:cubicBezTo>
                      <a:pt x="181" y="115"/>
                      <a:pt x="183" y="111"/>
                      <a:pt x="184" y="110"/>
                    </a:cubicBezTo>
                    <a:cubicBezTo>
                      <a:pt x="185" y="108"/>
                      <a:pt x="186" y="102"/>
                      <a:pt x="188" y="101"/>
                    </a:cubicBezTo>
                    <a:cubicBezTo>
                      <a:pt x="189" y="100"/>
                      <a:pt x="189" y="79"/>
                      <a:pt x="188" y="71"/>
                    </a:cubicBezTo>
                    <a:cubicBezTo>
                      <a:pt x="184" y="72"/>
                      <a:pt x="179" y="73"/>
                      <a:pt x="179" y="73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39" name="Freeform 34"/>
              <p:cNvSpPr/>
              <p:nvPr/>
            </p:nvSpPr>
            <p:spPr>
              <a:xfrm>
                <a:off x="3529013" y="2139950"/>
                <a:ext cx="176213" cy="125413"/>
              </a:xfrm>
              <a:custGeom>
                <a:avLst/>
                <a:gdLst>
                  <a:gd name="txL" fmla="*/ 0 w 92"/>
                  <a:gd name="txT" fmla="*/ 0 h 66"/>
                  <a:gd name="txR" fmla="*/ 92 w 92"/>
                  <a:gd name="txB" fmla="*/ 66 h 66"/>
                </a:gdLst>
                <a:ahLst/>
                <a:cxnLst>
                  <a:cxn ang="0">
                    <a:pos x="176213" y="70307"/>
                  </a:cxn>
                  <a:cxn ang="0">
                    <a:pos x="166636" y="66507"/>
                  </a:cxn>
                  <a:cxn ang="0">
                    <a:pos x="164721" y="55106"/>
                  </a:cxn>
                  <a:cxn ang="0">
                    <a:pos x="155144" y="57006"/>
                  </a:cxn>
                  <a:cxn ang="0">
                    <a:pos x="145567" y="49405"/>
                  </a:cxn>
                  <a:cxn ang="0">
                    <a:pos x="141737" y="39904"/>
                  </a:cxn>
                  <a:cxn ang="0">
                    <a:pos x="132160" y="28503"/>
                  </a:cxn>
                  <a:cxn ang="0">
                    <a:pos x="124498" y="17102"/>
                  </a:cxn>
                  <a:cxn ang="0">
                    <a:pos x="124498" y="5701"/>
                  </a:cxn>
                  <a:cxn ang="0">
                    <a:pos x="111091" y="3800"/>
                  </a:cxn>
                  <a:cxn ang="0">
                    <a:pos x="95768" y="9501"/>
                  </a:cxn>
                  <a:cxn ang="0">
                    <a:pos x="76614" y="17102"/>
                  </a:cxn>
                  <a:cxn ang="0">
                    <a:pos x="68953" y="22802"/>
                  </a:cxn>
                  <a:cxn ang="0">
                    <a:pos x="57461" y="26603"/>
                  </a:cxn>
                  <a:cxn ang="0">
                    <a:pos x="47884" y="38004"/>
                  </a:cxn>
                  <a:cxn ang="0">
                    <a:pos x="34476" y="36104"/>
                  </a:cxn>
                  <a:cxn ang="0">
                    <a:pos x="28730" y="53206"/>
                  </a:cxn>
                  <a:cxn ang="0">
                    <a:pos x="21069" y="66507"/>
                  </a:cxn>
                  <a:cxn ang="0">
                    <a:pos x="3831" y="74108"/>
                  </a:cxn>
                  <a:cxn ang="0">
                    <a:pos x="5746" y="87409"/>
                  </a:cxn>
                  <a:cxn ang="0">
                    <a:pos x="0" y="104511"/>
                  </a:cxn>
                  <a:cxn ang="0">
                    <a:pos x="9577" y="110211"/>
                  </a:cxn>
                  <a:cxn ang="0">
                    <a:pos x="28730" y="119712"/>
                  </a:cxn>
                  <a:cxn ang="0">
                    <a:pos x="53630" y="115912"/>
                  </a:cxn>
                  <a:cxn ang="0">
                    <a:pos x="61291" y="114012"/>
                  </a:cxn>
                  <a:cxn ang="0">
                    <a:pos x="57461" y="93110"/>
                  </a:cxn>
                  <a:cxn ang="0">
                    <a:pos x="111091" y="95010"/>
                  </a:cxn>
                  <a:cxn ang="0">
                    <a:pos x="120668" y="89309"/>
                  </a:cxn>
                  <a:cxn ang="0">
                    <a:pos x="139821" y="91209"/>
                  </a:cxn>
                  <a:cxn ang="0">
                    <a:pos x="151313" y="83609"/>
                  </a:cxn>
                  <a:cxn ang="0">
                    <a:pos x="170467" y="79808"/>
                  </a:cxn>
                  <a:cxn ang="0">
                    <a:pos x="176213" y="70307"/>
                  </a:cxn>
                  <a:cxn ang="0">
                    <a:pos x="176213" y="70307"/>
                  </a:cxn>
                </a:cxnLst>
                <a:rect l="txL" t="txT" r="txR" b="txB"/>
                <a:pathLst>
                  <a:path w="92" h="66">
                    <a:moveTo>
                      <a:pt x="92" y="37"/>
                    </a:moveTo>
                    <a:cubicBezTo>
                      <a:pt x="90" y="35"/>
                      <a:pt x="88" y="35"/>
                      <a:pt x="87" y="35"/>
                    </a:cubicBezTo>
                    <a:cubicBezTo>
                      <a:pt x="86" y="35"/>
                      <a:pt x="87" y="30"/>
                      <a:pt x="86" y="29"/>
                    </a:cubicBezTo>
                    <a:cubicBezTo>
                      <a:pt x="86" y="28"/>
                      <a:pt x="83" y="30"/>
                      <a:pt x="81" y="30"/>
                    </a:cubicBezTo>
                    <a:cubicBezTo>
                      <a:pt x="79" y="29"/>
                      <a:pt x="78" y="26"/>
                      <a:pt x="76" y="26"/>
                    </a:cubicBezTo>
                    <a:cubicBezTo>
                      <a:pt x="74" y="26"/>
                      <a:pt x="74" y="24"/>
                      <a:pt x="74" y="21"/>
                    </a:cubicBezTo>
                    <a:cubicBezTo>
                      <a:pt x="74" y="19"/>
                      <a:pt x="71" y="17"/>
                      <a:pt x="69" y="15"/>
                    </a:cubicBezTo>
                    <a:cubicBezTo>
                      <a:pt x="67" y="14"/>
                      <a:pt x="66" y="10"/>
                      <a:pt x="65" y="9"/>
                    </a:cubicBezTo>
                    <a:cubicBezTo>
                      <a:pt x="64" y="8"/>
                      <a:pt x="65" y="5"/>
                      <a:pt x="65" y="3"/>
                    </a:cubicBezTo>
                    <a:cubicBezTo>
                      <a:pt x="62" y="3"/>
                      <a:pt x="59" y="2"/>
                      <a:pt x="58" y="2"/>
                    </a:cubicBezTo>
                    <a:cubicBezTo>
                      <a:pt x="56" y="0"/>
                      <a:pt x="54" y="2"/>
                      <a:pt x="50" y="5"/>
                    </a:cubicBezTo>
                    <a:cubicBezTo>
                      <a:pt x="45" y="8"/>
                      <a:pt x="40" y="7"/>
                      <a:pt x="40" y="9"/>
                    </a:cubicBezTo>
                    <a:cubicBezTo>
                      <a:pt x="40" y="11"/>
                      <a:pt x="38" y="12"/>
                      <a:pt x="36" y="12"/>
                    </a:cubicBezTo>
                    <a:cubicBezTo>
                      <a:pt x="33" y="11"/>
                      <a:pt x="31" y="11"/>
                      <a:pt x="30" y="14"/>
                    </a:cubicBezTo>
                    <a:cubicBezTo>
                      <a:pt x="29" y="18"/>
                      <a:pt x="26" y="16"/>
                      <a:pt x="25" y="20"/>
                    </a:cubicBezTo>
                    <a:cubicBezTo>
                      <a:pt x="25" y="24"/>
                      <a:pt x="21" y="21"/>
                      <a:pt x="18" y="19"/>
                    </a:cubicBezTo>
                    <a:cubicBezTo>
                      <a:pt x="15" y="18"/>
                      <a:pt x="15" y="28"/>
                      <a:pt x="15" y="28"/>
                    </a:cubicBezTo>
                    <a:cubicBezTo>
                      <a:pt x="15" y="28"/>
                      <a:pt x="13" y="30"/>
                      <a:pt x="11" y="35"/>
                    </a:cubicBezTo>
                    <a:cubicBezTo>
                      <a:pt x="9" y="39"/>
                      <a:pt x="4" y="38"/>
                      <a:pt x="2" y="39"/>
                    </a:cubicBezTo>
                    <a:cubicBezTo>
                      <a:pt x="0" y="39"/>
                      <a:pt x="4" y="44"/>
                      <a:pt x="3" y="46"/>
                    </a:cubicBezTo>
                    <a:cubicBezTo>
                      <a:pt x="2" y="47"/>
                      <a:pt x="1" y="51"/>
                      <a:pt x="0" y="55"/>
                    </a:cubicBezTo>
                    <a:cubicBezTo>
                      <a:pt x="2" y="55"/>
                      <a:pt x="4" y="57"/>
                      <a:pt x="5" y="58"/>
                    </a:cubicBezTo>
                    <a:cubicBezTo>
                      <a:pt x="6" y="60"/>
                      <a:pt x="12" y="66"/>
                      <a:pt x="15" y="63"/>
                    </a:cubicBezTo>
                    <a:cubicBezTo>
                      <a:pt x="18" y="60"/>
                      <a:pt x="26" y="59"/>
                      <a:pt x="28" y="61"/>
                    </a:cubicBezTo>
                    <a:cubicBezTo>
                      <a:pt x="30" y="63"/>
                      <a:pt x="32" y="62"/>
                      <a:pt x="32" y="60"/>
                    </a:cubicBezTo>
                    <a:cubicBezTo>
                      <a:pt x="32" y="58"/>
                      <a:pt x="29" y="51"/>
                      <a:pt x="30" y="49"/>
                    </a:cubicBezTo>
                    <a:cubicBezTo>
                      <a:pt x="31" y="47"/>
                      <a:pt x="57" y="48"/>
                      <a:pt x="58" y="50"/>
                    </a:cubicBezTo>
                    <a:cubicBezTo>
                      <a:pt x="59" y="51"/>
                      <a:pt x="59" y="46"/>
                      <a:pt x="63" y="47"/>
                    </a:cubicBezTo>
                    <a:cubicBezTo>
                      <a:pt x="66" y="47"/>
                      <a:pt x="71" y="49"/>
                      <a:pt x="73" y="48"/>
                    </a:cubicBezTo>
                    <a:cubicBezTo>
                      <a:pt x="75" y="47"/>
                      <a:pt x="77" y="44"/>
                      <a:pt x="79" y="44"/>
                    </a:cubicBezTo>
                    <a:cubicBezTo>
                      <a:pt x="81" y="44"/>
                      <a:pt x="87" y="43"/>
                      <a:pt x="89" y="42"/>
                    </a:cubicBezTo>
                    <a:cubicBezTo>
                      <a:pt x="90" y="40"/>
                      <a:pt x="92" y="40"/>
                      <a:pt x="92" y="37"/>
                    </a:cubicBezTo>
                    <a:cubicBezTo>
                      <a:pt x="92" y="37"/>
                      <a:pt x="92" y="37"/>
                      <a:pt x="92" y="37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40" name="Freeform 35"/>
              <p:cNvSpPr/>
              <p:nvPr/>
            </p:nvSpPr>
            <p:spPr>
              <a:xfrm>
                <a:off x="3651250" y="1952625"/>
                <a:ext cx="336550" cy="261938"/>
              </a:xfrm>
              <a:custGeom>
                <a:avLst/>
                <a:gdLst>
                  <a:gd name="txL" fmla="*/ 0 w 176"/>
                  <a:gd name="txT" fmla="*/ 0 h 137"/>
                  <a:gd name="txR" fmla="*/ 176 w 176"/>
                  <a:gd name="txB" fmla="*/ 137 h 137"/>
                </a:gdLst>
                <a:ahLst/>
                <a:cxnLst>
                  <a:cxn ang="0">
                    <a:pos x="321252" y="38239"/>
                  </a:cxn>
                  <a:cxn ang="0">
                    <a:pos x="319340" y="9560"/>
                  </a:cxn>
                  <a:cxn ang="0">
                    <a:pos x="302130" y="19120"/>
                  </a:cxn>
                  <a:cxn ang="0">
                    <a:pos x="288745" y="5736"/>
                  </a:cxn>
                  <a:cxn ang="0">
                    <a:pos x="256237" y="0"/>
                  </a:cxn>
                  <a:cxn ang="0">
                    <a:pos x="164451" y="57359"/>
                  </a:cxn>
                  <a:cxn ang="0">
                    <a:pos x="124294" y="87950"/>
                  </a:cxn>
                  <a:cxn ang="0">
                    <a:pos x="91786" y="99422"/>
                  </a:cxn>
                  <a:cxn ang="0">
                    <a:pos x="87962" y="99422"/>
                  </a:cxn>
                  <a:cxn ang="0">
                    <a:pos x="87962" y="156780"/>
                  </a:cxn>
                  <a:cxn ang="0">
                    <a:pos x="80313" y="173988"/>
                  </a:cxn>
                  <a:cxn ang="0">
                    <a:pos x="66928" y="183548"/>
                  </a:cxn>
                  <a:cxn ang="0">
                    <a:pos x="32508" y="185460"/>
                  </a:cxn>
                  <a:cxn ang="0">
                    <a:pos x="15298" y="191196"/>
                  </a:cxn>
                  <a:cxn ang="0">
                    <a:pos x="1912" y="193108"/>
                  </a:cxn>
                  <a:cxn ang="0">
                    <a:pos x="1912" y="204579"/>
                  </a:cxn>
                  <a:cxn ang="0">
                    <a:pos x="9561" y="216051"/>
                  </a:cxn>
                  <a:cxn ang="0">
                    <a:pos x="19122" y="227523"/>
                  </a:cxn>
                  <a:cxn ang="0">
                    <a:pos x="22947" y="237083"/>
                  </a:cxn>
                  <a:cxn ang="0">
                    <a:pos x="32508" y="244730"/>
                  </a:cxn>
                  <a:cxn ang="0">
                    <a:pos x="42069" y="242818"/>
                  </a:cxn>
                  <a:cxn ang="0">
                    <a:pos x="43981" y="254290"/>
                  </a:cxn>
                  <a:cxn ang="0">
                    <a:pos x="53542" y="258114"/>
                  </a:cxn>
                  <a:cxn ang="0">
                    <a:pos x="61191" y="248554"/>
                  </a:cxn>
                  <a:cxn ang="0">
                    <a:pos x="66928" y="258114"/>
                  </a:cxn>
                  <a:cxn ang="0">
                    <a:pos x="76489" y="254290"/>
                  </a:cxn>
                  <a:cxn ang="0">
                    <a:pos x="86050" y="238995"/>
                  </a:cxn>
                  <a:cxn ang="0">
                    <a:pos x="91786" y="221787"/>
                  </a:cxn>
                  <a:cxn ang="0">
                    <a:pos x="110909" y="221787"/>
                  </a:cxn>
                  <a:cxn ang="0">
                    <a:pos x="124294" y="217963"/>
                  </a:cxn>
                  <a:cxn ang="0">
                    <a:pos x="141504" y="223699"/>
                  </a:cxn>
                  <a:cxn ang="0">
                    <a:pos x="152977" y="235171"/>
                  </a:cxn>
                  <a:cxn ang="0">
                    <a:pos x="170187" y="229435"/>
                  </a:cxn>
                  <a:cxn ang="0">
                    <a:pos x="187397" y="238995"/>
                  </a:cxn>
                  <a:cxn ang="0">
                    <a:pos x="208432" y="238995"/>
                  </a:cxn>
                  <a:cxn ang="0">
                    <a:pos x="223729" y="227523"/>
                  </a:cxn>
                  <a:cxn ang="0">
                    <a:pos x="252413" y="229435"/>
                  </a:cxn>
                  <a:cxn ang="0">
                    <a:pos x="269622" y="233259"/>
                  </a:cxn>
                  <a:cxn ang="0">
                    <a:pos x="284920" y="219875"/>
                  </a:cxn>
                  <a:cxn ang="0">
                    <a:pos x="288745" y="217963"/>
                  </a:cxn>
                  <a:cxn ang="0">
                    <a:pos x="288745" y="212227"/>
                  </a:cxn>
                  <a:cxn ang="0">
                    <a:pos x="292569" y="193108"/>
                  </a:cxn>
                  <a:cxn ang="0">
                    <a:pos x="326989" y="151045"/>
                  </a:cxn>
                  <a:cxn ang="0">
                    <a:pos x="328901" y="97510"/>
                  </a:cxn>
                  <a:cxn ang="0">
                    <a:pos x="332726" y="74566"/>
                  </a:cxn>
                  <a:cxn ang="0">
                    <a:pos x="328901" y="57359"/>
                  </a:cxn>
                  <a:cxn ang="0">
                    <a:pos x="321252" y="38239"/>
                  </a:cxn>
                </a:cxnLst>
                <a:rect l="txL" t="txT" r="txR" b="txB"/>
                <a:pathLst>
                  <a:path w="176" h="137">
                    <a:moveTo>
                      <a:pt x="168" y="20"/>
                    </a:moveTo>
                    <a:cubicBezTo>
                      <a:pt x="168" y="18"/>
                      <a:pt x="167" y="11"/>
                      <a:pt x="167" y="5"/>
                    </a:cubicBezTo>
                    <a:cubicBezTo>
                      <a:pt x="158" y="10"/>
                      <a:pt x="158" y="10"/>
                      <a:pt x="158" y="10"/>
                    </a:cubicBezTo>
                    <a:cubicBezTo>
                      <a:pt x="158" y="10"/>
                      <a:pt x="156" y="6"/>
                      <a:pt x="151" y="3"/>
                    </a:cubicBezTo>
                    <a:cubicBezTo>
                      <a:pt x="146" y="0"/>
                      <a:pt x="134" y="0"/>
                      <a:pt x="134" y="0"/>
                    </a:cubicBezTo>
                    <a:cubicBezTo>
                      <a:pt x="86" y="30"/>
                      <a:pt x="86" y="30"/>
                      <a:pt x="86" y="30"/>
                    </a:cubicBezTo>
                    <a:cubicBezTo>
                      <a:pt x="65" y="46"/>
                      <a:pt x="65" y="46"/>
                      <a:pt x="65" y="46"/>
                    </a:cubicBezTo>
                    <a:cubicBezTo>
                      <a:pt x="65" y="46"/>
                      <a:pt x="52" y="51"/>
                      <a:pt x="48" y="52"/>
                    </a:cubicBezTo>
                    <a:cubicBezTo>
                      <a:pt x="47" y="52"/>
                      <a:pt x="47" y="52"/>
                      <a:pt x="46" y="52"/>
                    </a:cubicBezTo>
                    <a:cubicBezTo>
                      <a:pt x="47" y="60"/>
                      <a:pt x="47" y="81"/>
                      <a:pt x="46" y="82"/>
                    </a:cubicBezTo>
                    <a:cubicBezTo>
                      <a:pt x="44" y="83"/>
                      <a:pt x="43" y="89"/>
                      <a:pt x="42" y="91"/>
                    </a:cubicBezTo>
                    <a:cubicBezTo>
                      <a:pt x="41" y="92"/>
                      <a:pt x="39" y="96"/>
                      <a:pt x="35" y="96"/>
                    </a:cubicBezTo>
                    <a:cubicBezTo>
                      <a:pt x="31" y="96"/>
                      <a:pt x="21" y="98"/>
                      <a:pt x="17" y="97"/>
                    </a:cubicBezTo>
                    <a:cubicBezTo>
                      <a:pt x="13" y="97"/>
                      <a:pt x="10" y="100"/>
                      <a:pt x="8" y="100"/>
                    </a:cubicBezTo>
                    <a:cubicBezTo>
                      <a:pt x="8" y="101"/>
                      <a:pt x="4" y="101"/>
                      <a:pt x="1" y="101"/>
                    </a:cubicBezTo>
                    <a:cubicBezTo>
                      <a:pt x="1" y="103"/>
                      <a:pt x="0" y="106"/>
                      <a:pt x="1" y="107"/>
                    </a:cubicBezTo>
                    <a:cubicBezTo>
                      <a:pt x="2" y="108"/>
                      <a:pt x="3" y="112"/>
                      <a:pt x="5" y="113"/>
                    </a:cubicBezTo>
                    <a:cubicBezTo>
                      <a:pt x="7" y="115"/>
                      <a:pt x="10" y="117"/>
                      <a:pt x="10" y="119"/>
                    </a:cubicBezTo>
                    <a:cubicBezTo>
                      <a:pt x="10" y="122"/>
                      <a:pt x="10" y="124"/>
                      <a:pt x="12" y="124"/>
                    </a:cubicBezTo>
                    <a:cubicBezTo>
                      <a:pt x="14" y="124"/>
                      <a:pt x="15" y="127"/>
                      <a:pt x="17" y="128"/>
                    </a:cubicBezTo>
                    <a:cubicBezTo>
                      <a:pt x="19" y="128"/>
                      <a:pt x="22" y="126"/>
                      <a:pt x="22" y="127"/>
                    </a:cubicBezTo>
                    <a:cubicBezTo>
                      <a:pt x="23" y="128"/>
                      <a:pt x="22" y="133"/>
                      <a:pt x="23" y="133"/>
                    </a:cubicBezTo>
                    <a:cubicBezTo>
                      <a:pt x="24" y="133"/>
                      <a:pt x="26" y="133"/>
                      <a:pt x="28" y="135"/>
                    </a:cubicBezTo>
                    <a:cubicBezTo>
                      <a:pt x="27" y="132"/>
                      <a:pt x="28" y="129"/>
                      <a:pt x="32" y="130"/>
                    </a:cubicBezTo>
                    <a:cubicBezTo>
                      <a:pt x="35" y="131"/>
                      <a:pt x="32" y="134"/>
                      <a:pt x="35" y="135"/>
                    </a:cubicBezTo>
                    <a:cubicBezTo>
                      <a:pt x="38" y="137"/>
                      <a:pt x="40" y="136"/>
                      <a:pt x="40" y="133"/>
                    </a:cubicBezTo>
                    <a:cubicBezTo>
                      <a:pt x="40" y="131"/>
                      <a:pt x="44" y="126"/>
                      <a:pt x="45" y="125"/>
                    </a:cubicBezTo>
                    <a:cubicBezTo>
                      <a:pt x="46" y="124"/>
                      <a:pt x="46" y="118"/>
                      <a:pt x="48" y="116"/>
                    </a:cubicBezTo>
                    <a:cubicBezTo>
                      <a:pt x="50" y="115"/>
                      <a:pt x="56" y="116"/>
                      <a:pt x="58" y="116"/>
                    </a:cubicBezTo>
                    <a:cubicBezTo>
                      <a:pt x="60" y="117"/>
                      <a:pt x="62" y="112"/>
                      <a:pt x="65" y="114"/>
                    </a:cubicBezTo>
                    <a:cubicBezTo>
                      <a:pt x="67" y="116"/>
                      <a:pt x="72" y="114"/>
                      <a:pt x="74" y="117"/>
                    </a:cubicBezTo>
                    <a:cubicBezTo>
                      <a:pt x="76" y="119"/>
                      <a:pt x="77" y="125"/>
                      <a:pt x="80" y="123"/>
                    </a:cubicBezTo>
                    <a:cubicBezTo>
                      <a:pt x="83" y="121"/>
                      <a:pt x="87" y="120"/>
                      <a:pt x="89" y="120"/>
                    </a:cubicBezTo>
                    <a:cubicBezTo>
                      <a:pt x="91" y="120"/>
                      <a:pt x="96" y="124"/>
                      <a:pt x="98" y="125"/>
                    </a:cubicBezTo>
                    <a:cubicBezTo>
                      <a:pt x="100" y="125"/>
                      <a:pt x="107" y="126"/>
                      <a:pt x="109" y="125"/>
                    </a:cubicBezTo>
                    <a:cubicBezTo>
                      <a:pt x="111" y="123"/>
                      <a:pt x="114" y="119"/>
                      <a:pt x="117" y="119"/>
                    </a:cubicBezTo>
                    <a:cubicBezTo>
                      <a:pt x="120" y="120"/>
                      <a:pt x="130" y="119"/>
                      <a:pt x="132" y="120"/>
                    </a:cubicBezTo>
                    <a:cubicBezTo>
                      <a:pt x="134" y="121"/>
                      <a:pt x="138" y="123"/>
                      <a:pt x="141" y="122"/>
                    </a:cubicBezTo>
                    <a:cubicBezTo>
                      <a:pt x="144" y="121"/>
                      <a:pt x="147" y="115"/>
                      <a:pt x="149" y="115"/>
                    </a:cubicBezTo>
                    <a:cubicBezTo>
                      <a:pt x="150" y="114"/>
                      <a:pt x="150" y="114"/>
                      <a:pt x="151" y="114"/>
                    </a:cubicBezTo>
                    <a:cubicBezTo>
                      <a:pt x="151" y="113"/>
                      <a:pt x="151" y="112"/>
                      <a:pt x="151" y="111"/>
                    </a:cubicBezTo>
                    <a:cubicBezTo>
                      <a:pt x="151" y="105"/>
                      <a:pt x="152" y="107"/>
                      <a:pt x="153" y="101"/>
                    </a:cubicBezTo>
                    <a:cubicBezTo>
                      <a:pt x="154" y="95"/>
                      <a:pt x="170" y="80"/>
                      <a:pt x="171" y="79"/>
                    </a:cubicBezTo>
                    <a:cubicBezTo>
                      <a:pt x="172" y="78"/>
                      <a:pt x="172" y="54"/>
                      <a:pt x="172" y="51"/>
                    </a:cubicBezTo>
                    <a:cubicBezTo>
                      <a:pt x="172" y="47"/>
                      <a:pt x="173" y="43"/>
                      <a:pt x="174" y="39"/>
                    </a:cubicBezTo>
                    <a:cubicBezTo>
                      <a:pt x="176" y="34"/>
                      <a:pt x="172" y="34"/>
                      <a:pt x="172" y="30"/>
                    </a:cubicBezTo>
                    <a:cubicBezTo>
                      <a:pt x="173" y="26"/>
                      <a:pt x="168" y="22"/>
                      <a:pt x="168" y="20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41" name="Freeform 36"/>
              <p:cNvSpPr/>
              <p:nvPr/>
            </p:nvSpPr>
            <p:spPr>
              <a:xfrm>
                <a:off x="3940175" y="1952625"/>
                <a:ext cx="215900" cy="357188"/>
              </a:xfrm>
              <a:custGeom>
                <a:avLst/>
                <a:gdLst>
                  <a:gd name="txL" fmla="*/ 0 w 113"/>
                  <a:gd name="txT" fmla="*/ 0 h 187"/>
                  <a:gd name="txR" fmla="*/ 113 w 113"/>
                  <a:gd name="txB" fmla="*/ 187 h 187"/>
                </a:gdLst>
                <a:ahLst/>
                <a:cxnLst>
                  <a:cxn ang="0">
                    <a:pos x="213989" y="87864"/>
                  </a:cxn>
                  <a:cxn ang="0">
                    <a:pos x="49676" y="0"/>
                  </a:cxn>
                  <a:cxn ang="0">
                    <a:pos x="30570" y="9550"/>
                  </a:cxn>
                  <a:cxn ang="0">
                    <a:pos x="32481" y="38202"/>
                  </a:cxn>
                  <a:cxn ang="0">
                    <a:pos x="40123" y="57303"/>
                  </a:cxn>
                  <a:cxn ang="0">
                    <a:pos x="43944" y="74494"/>
                  </a:cxn>
                  <a:cxn ang="0">
                    <a:pos x="40123" y="97415"/>
                  </a:cxn>
                  <a:cxn ang="0">
                    <a:pos x="38212" y="150898"/>
                  </a:cxn>
                  <a:cxn ang="0">
                    <a:pos x="3821" y="192920"/>
                  </a:cxn>
                  <a:cxn ang="0">
                    <a:pos x="0" y="212021"/>
                  </a:cxn>
                  <a:cxn ang="0">
                    <a:pos x="0" y="217751"/>
                  </a:cxn>
                  <a:cxn ang="0">
                    <a:pos x="3821" y="223481"/>
                  </a:cxn>
                  <a:cxn ang="0">
                    <a:pos x="13374" y="233032"/>
                  </a:cxn>
                  <a:cxn ang="0">
                    <a:pos x="26749" y="252133"/>
                  </a:cxn>
                  <a:cxn ang="0">
                    <a:pos x="28659" y="271234"/>
                  </a:cxn>
                  <a:cxn ang="0">
                    <a:pos x="38212" y="297975"/>
                  </a:cxn>
                  <a:cxn ang="0">
                    <a:pos x="28659" y="301795"/>
                  </a:cxn>
                  <a:cxn ang="0">
                    <a:pos x="11464" y="303705"/>
                  </a:cxn>
                  <a:cxn ang="0">
                    <a:pos x="15285" y="318986"/>
                  </a:cxn>
                  <a:cxn ang="0">
                    <a:pos x="34391" y="338087"/>
                  </a:cxn>
                  <a:cxn ang="0">
                    <a:pos x="42034" y="355278"/>
                  </a:cxn>
                  <a:cxn ang="0">
                    <a:pos x="53497" y="351458"/>
                  </a:cxn>
                  <a:cxn ang="0">
                    <a:pos x="68782" y="351458"/>
                  </a:cxn>
                  <a:cxn ang="0">
                    <a:pos x="91710" y="343817"/>
                  </a:cxn>
                  <a:cxn ang="0">
                    <a:pos x="110816" y="334267"/>
                  </a:cxn>
                  <a:cxn ang="0">
                    <a:pos x="112727" y="322806"/>
                  </a:cxn>
                  <a:cxn ang="0">
                    <a:pos x="143296" y="315166"/>
                  </a:cxn>
                  <a:cxn ang="0">
                    <a:pos x="164313" y="294155"/>
                  </a:cxn>
                  <a:cxn ang="0">
                    <a:pos x="168135" y="284604"/>
                  </a:cxn>
                  <a:cxn ang="0">
                    <a:pos x="185330" y="276964"/>
                  </a:cxn>
                  <a:cxn ang="0">
                    <a:pos x="189151" y="276964"/>
                  </a:cxn>
                  <a:cxn ang="0">
                    <a:pos x="189151" y="276964"/>
                  </a:cxn>
                  <a:cxn ang="0">
                    <a:pos x="191062" y="267413"/>
                  </a:cxn>
                  <a:cxn ang="0">
                    <a:pos x="181509" y="254043"/>
                  </a:cxn>
                  <a:cxn ang="0">
                    <a:pos x="177688" y="238762"/>
                  </a:cxn>
                  <a:cxn ang="0">
                    <a:pos x="173866" y="225391"/>
                  </a:cxn>
                  <a:cxn ang="0">
                    <a:pos x="175777" y="210111"/>
                  </a:cxn>
                  <a:cxn ang="0">
                    <a:pos x="185330" y="194830"/>
                  </a:cxn>
                  <a:cxn ang="0">
                    <a:pos x="192973" y="181459"/>
                  </a:cxn>
                  <a:cxn ang="0">
                    <a:pos x="212079" y="169999"/>
                  </a:cxn>
                  <a:cxn ang="0">
                    <a:pos x="213989" y="147077"/>
                  </a:cxn>
                  <a:cxn ang="0">
                    <a:pos x="213989" y="87864"/>
                  </a:cxn>
                </a:cxnLst>
                <a:rect l="txL" t="txT" r="txR" b="txB"/>
                <a:pathLst>
                  <a:path w="113" h="187">
                    <a:moveTo>
                      <a:pt x="112" y="46"/>
                    </a:moveTo>
                    <a:cubicBezTo>
                      <a:pt x="26" y="0"/>
                      <a:pt x="26" y="0"/>
                      <a:pt x="26" y="0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11"/>
                      <a:pt x="17" y="18"/>
                      <a:pt x="17" y="20"/>
                    </a:cubicBezTo>
                    <a:cubicBezTo>
                      <a:pt x="17" y="22"/>
                      <a:pt x="22" y="26"/>
                      <a:pt x="21" y="30"/>
                    </a:cubicBezTo>
                    <a:cubicBezTo>
                      <a:pt x="21" y="34"/>
                      <a:pt x="25" y="34"/>
                      <a:pt x="23" y="39"/>
                    </a:cubicBezTo>
                    <a:cubicBezTo>
                      <a:pt x="22" y="43"/>
                      <a:pt x="21" y="47"/>
                      <a:pt x="21" y="51"/>
                    </a:cubicBezTo>
                    <a:cubicBezTo>
                      <a:pt x="21" y="54"/>
                      <a:pt x="21" y="78"/>
                      <a:pt x="20" y="79"/>
                    </a:cubicBezTo>
                    <a:cubicBezTo>
                      <a:pt x="19" y="80"/>
                      <a:pt x="3" y="95"/>
                      <a:pt x="2" y="101"/>
                    </a:cubicBezTo>
                    <a:cubicBezTo>
                      <a:pt x="1" y="107"/>
                      <a:pt x="0" y="105"/>
                      <a:pt x="0" y="111"/>
                    </a:cubicBezTo>
                    <a:cubicBezTo>
                      <a:pt x="0" y="112"/>
                      <a:pt x="0" y="113"/>
                      <a:pt x="0" y="114"/>
                    </a:cubicBezTo>
                    <a:cubicBezTo>
                      <a:pt x="0" y="115"/>
                      <a:pt x="1" y="116"/>
                      <a:pt x="2" y="117"/>
                    </a:cubicBezTo>
                    <a:cubicBezTo>
                      <a:pt x="4" y="119"/>
                      <a:pt x="4" y="122"/>
                      <a:pt x="7" y="122"/>
                    </a:cubicBezTo>
                    <a:cubicBezTo>
                      <a:pt x="10" y="122"/>
                      <a:pt x="14" y="129"/>
                      <a:pt x="14" y="132"/>
                    </a:cubicBezTo>
                    <a:cubicBezTo>
                      <a:pt x="14" y="135"/>
                      <a:pt x="16" y="137"/>
                      <a:pt x="15" y="142"/>
                    </a:cubicBezTo>
                    <a:cubicBezTo>
                      <a:pt x="15" y="148"/>
                      <a:pt x="18" y="155"/>
                      <a:pt x="20" y="156"/>
                    </a:cubicBezTo>
                    <a:cubicBezTo>
                      <a:pt x="22" y="157"/>
                      <a:pt x="19" y="158"/>
                      <a:pt x="15" y="158"/>
                    </a:cubicBezTo>
                    <a:cubicBezTo>
                      <a:pt x="11" y="158"/>
                      <a:pt x="6" y="158"/>
                      <a:pt x="6" y="159"/>
                    </a:cubicBezTo>
                    <a:cubicBezTo>
                      <a:pt x="6" y="161"/>
                      <a:pt x="4" y="163"/>
                      <a:pt x="8" y="167"/>
                    </a:cubicBezTo>
                    <a:cubicBezTo>
                      <a:pt x="13" y="171"/>
                      <a:pt x="16" y="173"/>
                      <a:pt x="18" y="177"/>
                    </a:cubicBezTo>
                    <a:cubicBezTo>
                      <a:pt x="19" y="181"/>
                      <a:pt x="21" y="185"/>
                      <a:pt x="22" y="186"/>
                    </a:cubicBezTo>
                    <a:cubicBezTo>
                      <a:pt x="23" y="187"/>
                      <a:pt x="26" y="187"/>
                      <a:pt x="28" y="184"/>
                    </a:cubicBezTo>
                    <a:cubicBezTo>
                      <a:pt x="31" y="180"/>
                      <a:pt x="33" y="187"/>
                      <a:pt x="36" y="184"/>
                    </a:cubicBezTo>
                    <a:cubicBezTo>
                      <a:pt x="38" y="181"/>
                      <a:pt x="46" y="181"/>
                      <a:pt x="48" y="180"/>
                    </a:cubicBezTo>
                    <a:cubicBezTo>
                      <a:pt x="50" y="179"/>
                      <a:pt x="56" y="176"/>
                      <a:pt x="58" y="175"/>
                    </a:cubicBezTo>
                    <a:cubicBezTo>
                      <a:pt x="60" y="173"/>
                      <a:pt x="56" y="170"/>
                      <a:pt x="59" y="169"/>
                    </a:cubicBezTo>
                    <a:cubicBezTo>
                      <a:pt x="62" y="167"/>
                      <a:pt x="71" y="170"/>
                      <a:pt x="75" y="165"/>
                    </a:cubicBezTo>
                    <a:cubicBezTo>
                      <a:pt x="78" y="161"/>
                      <a:pt x="84" y="156"/>
                      <a:pt x="86" y="154"/>
                    </a:cubicBezTo>
                    <a:cubicBezTo>
                      <a:pt x="87" y="152"/>
                      <a:pt x="86" y="151"/>
                      <a:pt x="88" y="149"/>
                    </a:cubicBezTo>
                    <a:cubicBezTo>
                      <a:pt x="90" y="146"/>
                      <a:pt x="95" y="144"/>
                      <a:pt x="97" y="145"/>
                    </a:cubicBezTo>
                    <a:cubicBezTo>
                      <a:pt x="98" y="145"/>
                      <a:pt x="99" y="145"/>
                      <a:pt x="99" y="145"/>
                    </a:cubicBezTo>
                    <a:cubicBezTo>
                      <a:pt x="99" y="145"/>
                      <a:pt x="99" y="145"/>
                      <a:pt x="99" y="145"/>
                    </a:cubicBezTo>
                    <a:cubicBezTo>
                      <a:pt x="100" y="140"/>
                      <a:pt x="100" y="140"/>
                      <a:pt x="100" y="140"/>
                    </a:cubicBezTo>
                    <a:cubicBezTo>
                      <a:pt x="100" y="140"/>
                      <a:pt x="95" y="137"/>
                      <a:pt x="95" y="133"/>
                    </a:cubicBezTo>
                    <a:cubicBezTo>
                      <a:pt x="95" y="129"/>
                      <a:pt x="96" y="125"/>
                      <a:pt x="93" y="125"/>
                    </a:cubicBezTo>
                    <a:cubicBezTo>
                      <a:pt x="89" y="125"/>
                      <a:pt x="89" y="121"/>
                      <a:pt x="91" y="118"/>
                    </a:cubicBezTo>
                    <a:cubicBezTo>
                      <a:pt x="94" y="116"/>
                      <a:pt x="87" y="110"/>
                      <a:pt x="92" y="110"/>
                    </a:cubicBezTo>
                    <a:cubicBezTo>
                      <a:pt x="97" y="110"/>
                      <a:pt x="93" y="102"/>
                      <a:pt x="97" y="102"/>
                    </a:cubicBezTo>
                    <a:cubicBezTo>
                      <a:pt x="100" y="101"/>
                      <a:pt x="101" y="98"/>
                      <a:pt x="101" y="95"/>
                    </a:cubicBezTo>
                    <a:cubicBezTo>
                      <a:pt x="101" y="91"/>
                      <a:pt x="109" y="89"/>
                      <a:pt x="111" y="89"/>
                    </a:cubicBezTo>
                    <a:cubicBezTo>
                      <a:pt x="113" y="88"/>
                      <a:pt x="112" y="77"/>
                      <a:pt x="112" y="77"/>
                    </a:cubicBezTo>
                    <a:lnTo>
                      <a:pt x="112" y="46"/>
                    </a:ln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42" name="Freeform 37"/>
              <p:cNvSpPr/>
              <p:nvPr/>
            </p:nvSpPr>
            <p:spPr>
              <a:xfrm>
                <a:off x="4167188" y="1754187"/>
                <a:ext cx="236538" cy="234950"/>
              </a:xfrm>
              <a:custGeom>
                <a:avLst/>
                <a:gdLst>
                  <a:gd name="txL" fmla="*/ 0 w 124"/>
                  <a:gd name="txT" fmla="*/ 0 h 123"/>
                  <a:gd name="txR" fmla="*/ 124 w 124"/>
                  <a:gd name="txB" fmla="*/ 123 h 123"/>
                </a:gdLst>
                <a:ahLst/>
                <a:cxnLst>
                  <a:cxn ang="0">
                    <a:pos x="219370" y="51574"/>
                  </a:cxn>
                  <a:cxn ang="0">
                    <a:pos x="204109" y="13371"/>
                  </a:cxn>
                  <a:cxn ang="0">
                    <a:pos x="202202" y="17191"/>
                  </a:cxn>
                  <a:cxn ang="0">
                    <a:pos x="179311" y="15281"/>
                  </a:cxn>
                  <a:cxn ang="0">
                    <a:pos x="152605" y="9551"/>
                  </a:cxn>
                  <a:cxn ang="0">
                    <a:pos x="106824" y="17191"/>
                  </a:cxn>
                  <a:cxn ang="0">
                    <a:pos x="83933" y="19102"/>
                  </a:cxn>
                  <a:cxn ang="0">
                    <a:pos x="43874" y="7641"/>
                  </a:cxn>
                  <a:cxn ang="0">
                    <a:pos x="11445" y="0"/>
                  </a:cxn>
                  <a:cxn ang="0">
                    <a:pos x="9538" y="5730"/>
                  </a:cxn>
                  <a:cxn ang="0">
                    <a:pos x="7630" y="32473"/>
                  </a:cxn>
                  <a:cxn ang="0">
                    <a:pos x="7630" y="63035"/>
                  </a:cxn>
                  <a:cxn ang="0">
                    <a:pos x="7630" y="229220"/>
                  </a:cxn>
                  <a:cxn ang="0">
                    <a:pos x="137345" y="229220"/>
                  </a:cxn>
                  <a:cxn ang="0">
                    <a:pos x="144975" y="225399"/>
                  </a:cxn>
                  <a:cxn ang="0">
                    <a:pos x="156420" y="229220"/>
                  </a:cxn>
                  <a:cxn ang="0">
                    <a:pos x="183126" y="229220"/>
                  </a:cxn>
                  <a:cxn ang="0">
                    <a:pos x="194572" y="234950"/>
                  </a:cxn>
                  <a:cxn ang="0">
                    <a:pos x="207925" y="225399"/>
                  </a:cxn>
                  <a:cxn ang="0">
                    <a:pos x="221277" y="210118"/>
                  </a:cxn>
                  <a:cxn ang="0">
                    <a:pos x="232723" y="202477"/>
                  </a:cxn>
                  <a:cxn ang="0">
                    <a:pos x="234630" y="200567"/>
                  </a:cxn>
                  <a:cxn ang="0">
                    <a:pos x="234630" y="192926"/>
                  </a:cxn>
                  <a:cxn ang="0">
                    <a:pos x="225093" y="168094"/>
                  </a:cxn>
                  <a:cxn ang="0">
                    <a:pos x="202202" y="124161"/>
                  </a:cxn>
                  <a:cxn ang="0">
                    <a:pos x="190756" y="103149"/>
                  </a:cxn>
                  <a:cxn ang="0">
                    <a:pos x="177404" y="78317"/>
                  </a:cxn>
                  <a:cxn ang="0">
                    <a:pos x="165958" y="38203"/>
                  </a:cxn>
                  <a:cxn ang="0">
                    <a:pos x="181219" y="66856"/>
                  </a:cxn>
                  <a:cxn ang="0">
                    <a:pos x="202202" y="95508"/>
                  </a:cxn>
                  <a:cxn ang="0">
                    <a:pos x="215555" y="64946"/>
                  </a:cxn>
                  <a:cxn ang="0">
                    <a:pos x="215555" y="64946"/>
                  </a:cxn>
                  <a:cxn ang="0">
                    <a:pos x="217462" y="59215"/>
                  </a:cxn>
                  <a:cxn ang="0">
                    <a:pos x="219370" y="51574"/>
                  </a:cxn>
                </a:cxnLst>
                <a:rect l="txL" t="txT" r="txR" b="txB"/>
                <a:pathLst>
                  <a:path w="124" h="123">
                    <a:moveTo>
                      <a:pt x="115" y="27"/>
                    </a:moveTo>
                    <a:cubicBezTo>
                      <a:pt x="107" y="7"/>
                      <a:pt x="107" y="7"/>
                      <a:pt x="107" y="7"/>
                    </a:cubicBezTo>
                    <a:cubicBezTo>
                      <a:pt x="107" y="8"/>
                      <a:pt x="106" y="8"/>
                      <a:pt x="106" y="9"/>
                    </a:cubicBezTo>
                    <a:cubicBezTo>
                      <a:pt x="105" y="10"/>
                      <a:pt x="99" y="7"/>
                      <a:pt x="94" y="8"/>
                    </a:cubicBezTo>
                    <a:cubicBezTo>
                      <a:pt x="89" y="9"/>
                      <a:pt x="85" y="7"/>
                      <a:pt x="80" y="5"/>
                    </a:cubicBezTo>
                    <a:cubicBezTo>
                      <a:pt x="75" y="2"/>
                      <a:pt x="59" y="6"/>
                      <a:pt x="56" y="9"/>
                    </a:cubicBezTo>
                    <a:cubicBezTo>
                      <a:pt x="54" y="12"/>
                      <a:pt x="49" y="12"/>
                      <a:pt x="44" y="10"/>
                    </a:cubicBezTo>
                    <a:cubicBezTo>
                      <a:pt x="39" y="8"/>
                      <a:pt x="32" y="5"/>
                      <a:pt x="23" y="4"/>
                    </a:cubicBezTo>
                    <a:cubicBezTo>
                      <a:pt x="14" y="3"/>
                      <a:pt x="8" y="2"/>
                      <a:pt x="6" y="0"/>
                    </a:cubicBezTo>
                    <a:cubicBezTo>
                      <a:pt x="6" y="1"/>
                      <a:pt x="5" y="2"/>
                      <a:pt x="5" y="3"/>
                    </a:cubicBezTo>
                    <a:cubicBezTo>
                      <a:pt x="2" y="10"/>
                      <a:pt x="7" y="12"/>
                      <a:pt x="4" y="17"/>
                    </a:cubicBezTo>
                    <a:cubicBezTo>
                      <a:pt x="0" y="21"/>
                      <a:pt x="4" y="26"/>
                      <a:pt x="4" y="33"/>
                    </a:cubicBezTo>
                    <a:cubicBezTo>
                      <a:pt x="4" y="39"/>
                      <a:pt x="4" y="89"/>
                      <a:pt x="4" y="120"/>
                    </a:cubicBezTo>
                    <a:cubicBezTo>
                      <a:pt x="72" y="120"/>
                      <a:pt x="72" y="120"/>
                      <a:pt x="72" y="120"/>
                    </a:cubicBezTo>
                    <a:cubicBezTo>
                      <a:pt x="72" y="120"/>
                      <a:pt x="74" y="119"/>
                      <a:pt x="76" y="118"/>
                    </a:cubicBezTo>
                    <a:cubicBezTo>
                      <a:pt x="78" y="116"/>
                      <a:pt x="82" y="120"/>
                      <a:pt x="82" y="120"/>
                    </a:cubicBezTo>
                    <a:cubicBezTo>
                      <a:pt x="96" y="120"/>
                      <a:pt x="96" y="120"/>
                      <a:pt x="96" y="120"/>
                    </a:cubicBezTo>
                    <a:cubicBezTo>
                      <a:pt x="96" y="120"/>
                      <a:pt x="99" y="123"/>
                      <a:pt x="102" y="123"/>
                    </a:cubicBezTo>
                    <a:cubicBezTo>
                      <a:pt x="106" y="123"/>
                      <a:pt x="104" y="118"/>
                      <a:pt x="109" y="118"/>
                    </a:cubicBezTo>
                    <a:cubicBezTo>
                      <a:pt x="114" y="118"/>
                      <a:pt x="113" y="110"/>
                      <a:pt x="116" y="110"/>
                    </a:cubicBezTo>
                    <a:cubicBezTo>
                      <a:pt x="120" y="110"/>
                      <a:pt x="119" y="110"/>
                      <a:pt x="122" y="106"/>
                    </a:cubicBezTo>
                    <a:cubicBezTo>
                      <a:pt x="122" y="105"/>
                      <a:pt x="123" y="105"/>
                      <a:pt x="123" y="105"/>
                    </a:cubicBezTo>
                    <a:cubicBezTo>
                      <a:pt x="122" y="104"/>
                      <a:pt x="122" y="102"/>
                      <a:pt x="123" y="101"/>
                    </a:cubicBezTo>
                    <a:cubicBezTo>
                      <a:pt x="124" y="95"/>
                      <a:pt x="120" y="96"/>
                      <a:pt x="118" y="88"/>
                    </a:cubicBezTo>
                    <a:cubicBezTo>
                      <a:pt x="115" y="81"/>
                      <a:pt x="106" y="69"/>
                      <a:pt x="106" y="65"/>
                    </a:cubicBezTo>
                    <a:cubicBezTo>
                      <a:pt x="105" y="61"/>
                      <a:pt x="100" y="58"/>
                      <a:pt x="100" y="54"/>
                    </a:cubicBezTo>
                    <a:cubicBezTo>
                      <a:pt x="100" y="49"/>
                      <a:pt x="98" y="48"/>
                      <a:pt x="93" y="41"/>
                    </a:cubicBezTo>
                    <a:cubicBezTo>
                      <a:pt x="87" y="34"/>
                      <a:pt x="86" y="21"/>
                      <a:pt x="87" y="20"/>
                    </a:cubicBezTo>
                    <a:cubicBezTo>
                      <a:pt x="89" y="20"/>
                      <a:pt x="93" y="31"/>
                      <a:pt x="95" y="35"/>
                    </a:cubicBezTo>
                    <a:cubicBezTo>
                      <a:pt x="97" y="39"/>
                      <a:pt x="102" y="50"/>
                      <a:pt x="106" y="50"/>
                    </a:cubicBezTo>
                    <a:cubicBezTo>
                      <a:pt x="110" y="50"/>
                      <a:pt x="112" y="33"/>
                      <a:pt x="113" y="34"/>
                    </a:cubicBezTo>
                    <a:cubicBezTo>
                      <a:pt x="113" y="34"/>
                      <a:pt x="113" y="34"/>
                      <a:pt x="113" y="34"/>
                    </a:cubicBezTo>
                    <a:cubicBezTo>
                      <a:pt x="114" y="31"/>
                      <a:pt x="114" y="31"/>
                      <a:pt x="114" y="31"/>
                    </a:cubicBezTo>
                    <a:lnTo>
                      <a:pt x="115" y="27"/>
                    </a:ln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43" name="Freeform 38"/>
              <p:cNvSpPr/>
              <p:nvPr/>
            </p:nvSpPr>
            <p:spPr>
              <a:xfrm>
                <a:off x="3836988" y="2420937"/>
                <a:ext cx="122238" cy="134938"/>
              </a:xfrm>
              <a:custGeom>
                <a:avLst/>
                <a:gdLst>
                  <a:gd name="txL" fmla="*/ 0 w 64"/>
                  <a:gd name="txT" fmla="*/ 0 h 71"/>
                  <a:gd name="txR" fmla="*/ 64 w 64"/>
                  <a:gd name="txB" fmla="*/ 71 h 71"/>
                </a:gdLst>
                <a:ahLst/>
                <a:cxnLst>
                  <a:cxn ang="0">
                    <a:pos x="61119" y="127336"/>
                  </a:cxn>
                  <a:cxn ang="0">
                    <a:pos x="64939" y="110231"/>
                  </a:cxn>
                  <a:cxn ang="0">
                    <a:pos x="78309" y="100728"/>
                  </a:cxn>
                  <a:cxn ang="0">
                    <a:pos x="85949" y="89325"/>
                  </a:cxn>
                  <a:cxn ang="0">
                    <a:pos x="99318" y="102629"/>
                  </a:cxn>
                  <a:cxn ang="0">
                    <a:pos x="114598" y="106430"/>
                  </a:cxn>
                  <a:cxn ang="0">
                    <a:pos x="122238" y="79822"/>
                  </a:cxn>
                  <a:cxn ang="0">
                    <a:pos x="116508" y="57016"/>
                  </a:cxn>
                  <a:cxn ang="0">
                    <a:pos x="112688" y="39911"/>
                  </a:cxn>
                  <a:cxn ang="0">
                    <a:pos x="114598" y="22806"/>
                  </a:cxn>
                  <a:cxn ang="0">
                    <a:pos x="93588" y="22806"/>
                  </a:cxn>
                  <a:cxn ang="0">
                    <a:pos x="95498" y="1901"/>
                  </a:cxn>
                  <a:cxn ang="0">
                    <a:pos x="63029" y="0"/>
                  </a:cxn>
                  <a:cxn ang="0">
                    <a:pos x="59209" y="1901"/>
                  </a:cxn>
                  <a:cxn ang="0">
                    <a:pos x="59209" y="28508"/>
                  </a:cxn>
                  <a:cxn ang="0">
                    <a:pos x="28650" y="30409"/>
                  </a:cxn>
                  <a:cxn ang="0">
                    <a:pos x="19100" y="30409"/>
                  </a:cxn>
                  <a:cxn ang="0">
                    <a:pos x="15280" y="36110"/>
                  </a:cxn>
                  <a:cxn ang="0">
                    <a:pos x="24830" y="47513"/>
                  </a:cxn>
                  <a:cxn ang="0">
                    <a:pos x="13370" y="55116"/>
                  </a:cxn>
                  <a:cxn ang="0">
                    <a:pos x="3820" y="68419"/>
                  </a:cxn>
                  <a:cxn ang="0">
                    <a:pos x="15280" y="87425"/>
                  </a:cxn>
                  <a:cxn ang="0">
                    <a:pos x="30560" y="108331"/>
                  </a:cxn>
                  <a:cxn ang="0">
                    <a:pos x="51569" y="134938"/>
                  </a:cxn>
                  <a:cxn ang="0">
                    <a:pos x="61119" y="127336"/>
                  </a:cxn>
                </a:cxnLst>
                <a:rect l="txL" t="txT" r="txR" b="txB"/>
                <a:pathLst>
                  <a:path w="64" h="71">
                    <a:moveTo>
                      <a:pt x="32" y="67"/>
                    </a:moveTo>
                    <a:cubicBezTo>
                      <a:pt x="38" y="67"/>
                      <a:pt x="36" y="64"/>
                      <a:pt x="34" y="58"/>
                    </a:cubicBezTo>
                    <a:cubicBezTo>
                      <a:pt x="32" y="53"/>
                      <a:pt x="37" y="53"/>
                      <a:pt x="41" y="53"/>
                    </a:cubicBezTo>
                    <a:cubicBezTo>
                      <a:pt x="44" y="53"/>
                      <a:pt x="43" y="47"/>
                      <a:pt x="45" y="47"/>
                    </a:cubicBezTo>
                    <a:cubicBezTo>
                      <a:pt x="48" y="47"/>
                      <a:pt x="49" y="55"/>
                      <a:pt x="52" y="54"/>
                    </a:cubicBezTo>
                    <a:cubicBezTo>
                      <a:pt x="55" y="53"/>
                      <a:pt x="57" y="56"/>
                      <a:pt x="60" y="56"/>
                    </a:cubicBezTo>
                    <a:cubicBezTo>
                      <a:pt x="64" y="55"/>
                      <a:pt x="64" y="48"/>
                      <a:pt x="64" y="42"/>
                    </a:cubicBezTo>
                    <a:cubicBezTo>
                      <a:pt x="64" y="37"/>
                      <a:pt x="64" y="33"/>
                      <a:pt x="61" y="30"/>
                    </a:cubicBezTo>
                    <a:cubicBezTo>
                      <a:pt x="57" y="28"/>
                      <a:pt x="55" y="23"/>
                      <a:pt x="59" y="21"/>
                    </a:cubicBezTo>
                    <a:cubicBezTo>
                      <a:pt x="63" y="19"/>
                      <a:pt x="64" y="15"/>
                      <a:pt x="60" y="12"/>
                    </a:cubicBezTo>
                    <a:cubicBezTo>
                      <a:pt x="57" y="10"/>
                      <a:pt x="49" y="15"/>
                      <a:pt x="49" y="12"/>
                    </a:cubicBezTo>
                    <a:cubicBezTo>
                      <a:pt x="49" y="11"/>
                      <a:pt x="50" y="5"/>
                      <a:pt x="50" y="1"/>
                    </a:cubicBezTo>
                    <a:cubicBezTo>
                      <a:pt x="42" y="0"/>
                      <a:pt x="33" y="0"/>
                      <a:pt x="33" y="0"/>
                    </a:cubicBezTo>
                    <a:cubicBezTo>
                      <a:pt x="31" y="1"/>
                      <a:pt x="31" y="1"/>
                      <a:pt x="31" y="1"/>
                    </a:cubicBezTo>
                    <a:cubicBezTo>
                      <a:pt x="32" y="9"/>
                      <a:pt x="31" y="15"/>
                      <a:pt x="31" y="15"/>
                    </a:cubicBezTo>
                    <a:cubicBezTo>
                      <a:pt x="31" y="15"/>
                      <a:pt x="18" y="16"/>
                      <a:pt x="15" y="16"/>
                    </a:cubicBezTo>
                    <a:cubicBezTo>
                      <a:pt x="15" y="16"/>
                      <a:pt x="13" y="16"/>
                      <a:pt x="10" y="16"/>
                    </a:cubicBezTo>
                    <a:cubicBezTo>
                      <a:pt x="10" y="17"/>
                      <a:pt x="9" y="18"/>
                      <a:pt x="8" y="19"/>
                    </a:cubicBezTo>
                    <a:cubicBezTo>
                      <a:pt x="7" y="20"/>
                      <a:pt x="12" y="22"/>
                      <a:pt x="13" y="25"/>
                    </a:cubicBezTo>
                    <a:cubicBezTo>
                      <a:pt x="14" y="27"/>
                      <a:pt x="6" y="26"/>
                      <a:pt x="7" y="29"/>
                    </a:cubicBezTo>
                    <a:cubicBezTo>
                      <a:pt x="7" y="32"/>
                      <a:pt x="4" y="35"/>
                      <a:pt x="2" y="36"/>
                    </a:cubicBezTo>
                    <a:cubicBezTo>
                      <a:pt x="0" y="38"/>
                      <a:pt x="7" y="44"/>
                      <a:pt x="8" y="46"/>
                    </a:cubicBezTo>
                    <a:cubicBezTo>
                      <a:pt x="8" y="49"/>
                      <a:pt x="9" y="51"/>
                      <a:pt x="16" y="57"/>
                    </a:cubicBezTo>
                    <a:cubicBezTo>
                      <a:pt x="22" y="63"/>
                      <a:pt x="19" y="64"/>
                      <a:pt x="27" y="71"/>
                    </a:cubicBezTo>
                    <a:cubicBezTo>
                      <a:pt x="28" y="69"/>
                      <a:pt x="30" y="67"/>
                      <a:pt x="32" y="67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44" name="Freeform 39"/>
              <p:cNvSpPr/>
              <p:nvPr/>
            </p:nvSpPr>
            <p:spPr>
              <a:xfrm>
                <a:off x="3849688" y="2422525"/>
                <a:ext cx="47625" cy="28575"/>
              </a:xfrm>
              <a:custGeom>
                <a:avLst/>
                <a:gdLst>
                  <a:gd name="txL" fmla="*/ 0 w 25"/>
                  <a:gd name="txT" fmla="*/ 0 h 15"/>
                  <a:gd name="txR" fmla="*/ 25 w 25"/>
                  <a:gd name="txB" fmla="*/ 15 h 15"/>
                </a:gdLst>
                <a:ahLst/>
                <a:cxnLst>
                  <a:cxn ang="0">
                    <a:pos x="45720" y="26670"/>
                  </a:cxn>
                  <a:cxn ang="0">
                    <a:pos x="45720" y="0"/>
                  </a:cxn>
                  <a:cxn ang="0">
                    <a:pos x="41910" y="0"/>
                  </a:cxn>
                  <a:cxn ang="0">
                    <a:pos x="11430" y="0"/>
                  </a:cxn>
                  <a:cxn ang="0">
                    <a:pos x="11430" y="1905"/>
                  </a:cxn>
                  <a:cxn ang="0">
                    <a:pos x="5715" y="15240"/>
                  </a:cxn>
                  <a:cxn ang="0">
                    <a:pos x="5715" y="24765"/>
                  </a:cxn>
                  <a:cxn ang="0">
                    <a:pos x="5715" y="28575"/>
                  </a:cxn>
                  <a:cxn ang="0">
                    <a:pos x="15240" y="28575"/>
                  </a:cxn>
                  <a:cxn ang="0">
                    <a:pos x="45720" y="26670"/>
                  </a:cxn>
                </a:cxnLst>
                <a:rect l="txL" t="txT" r="txR" b="txB"/>
                <a:pathLst>
                  <a:path w="25" h="15">
                    <a:moveTo>
                      <a:pt x="24" y="14"/>
                    </a:moveTo>
                    <a:cubicBezTo>
                      <a:pt x="24" y="14"/>
                      <a:pt x="25" y="8"/>
                      <a:pt x="24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1"/>
                      <a:pt x="6" y="1"/>
                    </a:cubicBezTo>
                    <a:cubicBezTo>
                      <a:pt x="8" y="3"/>
                      <a:pt x="7" y="7"/>
                      <a:pt x="3" y="8"/>
                    </a:cubicBezTo>
                    <a:cubicBezTo>
                      <a:pt x="0" y="9"/>
                      <a:pt x="0" y="12"/>
                      <a:pt x="3" y="13"/>
                    </a:cubicBezTo>
                    <a:cubicBezTo>
                      <a:pt x="5" y="13"/>
                      <a:pt x="4" y="14"/>
                      <a:pt x="3" y="15"/>
                    </a:cubicBezTo>
                    <a:cubicBezTo>
                      <a:pt x="6" y="15"/>
                      <a:pt x="8" y="15"/>
                      <a:pt x="8" y="15"/>
                    </a:cubicBezTo>
                    <a:cubicBezTo>
                      <a:pt x="11" y="15"/>
                      <a:pt x="24" y="14"/>
                      <a:pt x="24" y="14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45" name="Freeform 40"/>
              <p:cNvSpPr/>
              <p:nvPr/>
            </p:nvSpPr>
            <p:spPr>
              <a:xfrm>
                <a:off x="3887788" y="2389187"/>
                <a:ext cx="153988" cy="188913"/>
              </a:xfrm>
              <a:custGeom>
                <a:avLst/>
                <a:gdLst>
                  <a:gd name="txL" fmla="*/ 0 w 80"/>
                  <a:gd name="txT" fmla="*/ 0 h 99"/>
                  <a:gd name="txR" fmla="*/ 80 w 80"/>
                  <a:gd name="txB" fmla="*/ 99 h 99"/>
                </a:gdLst>
                <a:ahLst/>
                <a:cxnLst>
                  <a:cxn ang="0">
                    <a:pos x="40422" y="179372"/>
                  </a:cxn>
                  <a:cxn ang="0">
                    <a:pos x="55821" y="181280"/>
                  </a:cxn>
                  <a:cxn ang="0">
                    <a:pos x="73144" y="181280"/>
                  </a:cxn>
                  <a:cxn ang="0">
                    <a:pos x="82769" y="181280"/>
                  </a:cxn>
                  <a:cxn ang="0">
                    <a:pos x="96243" y="167923"/>
                  </a:cxn>
                  <a:cxn ang="0">
                    <a:pos x="103942" y="152657"/>
                  </a:cxn>
                  <a:cxn ang="0">
                    <a:pos x="105867" y="116401"/>
                  </a:cxn>
                  <a:cxn ang="0">
                    <a:pos x="123190" y="93502"/>
                  </a:cxn>
                  <a:cxn ang="0">
                    <a:pos x="140514" y="47705"/>
                  </a:cxn>
                  <a:cxn ang="0">
                    <a:pos x="148213" y="24807"/>
                  </a:cxn>
                  <a:cxn ang="0">
                    <a:pos x="152063" y="1908"/>
                  </a:cxn>
                  <a:cxn ang="0">
                    <a:pos x="152063" y="1908"/>
                  </a:cxn>
                  <a:cxn ang="0">
                    <a:pos x="132815" y="0"/>
                  </a:cxn>
                  <a:cxn ang="0">
                    <a:pos x="123190" y="1908"/>
                  </a:cxn>
                  <a:cxn ang="0">
                    <a:pos x="111641" y="5725"/>
                  </a:cxn>
                  <a:cxn ang="0">
                    <a:pos x="107792" y="20990"/>
                  </a:cxn>
                  <a:cxn ang="0">
                    <a:pos x="100092" y="41981"/>
                  </a:cxn>
                  <a:cxn ang="0">
                    <a:pos x="69295" y="32440"/>
                  </a:cxn>
                  <a:cxn ang="0">
                    <a:pos x="44272" y="32440"/>
                  </a:cxn>
                  <a:cxn ang="0">
                    <a:pos x="42347" y="53430"/>
                  </a:cxn>
                  <a:cxn ang="0">
                    <a:pos x="63520" y="53430"/>
                  </a:cxn>
                  <a:cxn ang="0">
                    <a:pos x="61595" y="70604"/>
                  </a:cxn>
                  <a:cxn ang="0">
                    <a:pos x="65445" y="87778"/>
                  </a:cxn>
                  <a:cxn ang="0">
                    <a:pos x="71219" y="110676"/>
                  </a:cxn>
                  <a:cxn ang="0">
                    <a:pos x="63520" y="137391"/>
                  </a:cxn>
                  <a:cxn ang="0">
                    <a:pos x="48121" y="133575"/>
                  </a:cxn>
                  <a:cxn ang="0">
                    <a:pos x="34647" y="120217"/>
                  </a:cxn>
                  <a:cxn ang="0">
                    <a:pos x="26948" y="131667"/>
                  </a:cxn>
                  <a:cxn ang="0">
                    <a:pos x="13474" y="141208"/>
                  </a:cxn>
                  <a:cxn ang="0">
                    <a:pos x="9624" y="158382"/>
                  </a:cxn>
                  <a:cxn ang="0">
                    <a:pos x="0" y="166014"/>
                  </a:cxn>
                  <a:cxn ang="0">
                    <a:pos x="1925" y="167923"/>
                  </a:cxn>
                  <a:cxn ang="0">
                    <a:pos x="21173" y="188913"/>
                  </a:cxn>
                  <a:cxn ang="0">
                    <a:pos x="40422" y="179372"/>
                  </a:cxn>
                </a:cxnLst>
                <a:rect l="txL" t="txT" r="txR" b="txB"/>
                <a:pathLst>
                  <a:path w="80" h="99">
                    <a:moveTo>
                      <a:pt x="21" y="94"/>
                    </a:moveTo>
                    <a:cubicBezTo>
                      <a:pt x="23" y="95"/>
                      <a:pt x="25" y="98"/>
                      <a:pt x="29" y="95"/>
                    </a:cubicBezTo>
                    <a:cubicBezTo>
                      <a:pt x="33" y="91"/>
                      <a:pt x="38" y="92"/>
                      <a:pt x="38" y="95"/>
                    </a:cubicBezTo>
                    <a:cubicBezTo>
                      <a:pt x="38" y="99"/>
                      <a:pt x="39" y="98"/>
                      <a:pt x="43" y="95"/>
                    </a:cubicBezTo>
                    <a:cubicBezTo>
                      <a:pt x="46" y="91"/>
                      <a:pt x="50" y="95"/>
                      <a:pt x="50" y="88"/>
                    </a:cubicBezTo>
                    <a:cubicBezTo>
                      <a:pt x="50" y="81"/>
                      <a:pt x="54" y="88"/>
                      <a:pt x="54" y="80"/>
                    </a:cubicBezTo>
                    <a:cubicBezTo>
                      <a:pt x="54" y="72"/>
                      <a:pt x="55" y="65"/>
                      <a:pt x="55" y="61"/>
                    </a:cubicBezTo>
                    <a:cubicBezTo>
                      <a:pt x="55" y="58"/>
                      <a:pt x="64" y="54"/>
                      <a:pt x="64" y="49"/>
                    </a:cubicBezTo>
                    <a:cubicBezTo>
                      <a:pt x="64" y="43"/>
                      <a:pt x="73" y="32"/>
                      <a:pt x="73" y="25"/>
                    </a:cubicBezTo>
                    <a:cubicBezTo>
                      <a:pt x="73" y="18"/>
                      <a:pt x="75" y="16"/>
                      <a:pt x="77" y="13"/>
                    </a:cubicBezTo>
                    <a:cubicBezTo>
                      <a:pt x="78" y="11"/>
                      <a:pt x="80" y="6"/>
                      <a:pt x="79" y="1"/>
                    </a:cubicBezTo>
                    <a:cubicBezTo>
                      <a:pt x="79" y="1"/>
                      <a:pt x="79" y="1"/>
                      <a:pt x="79" y="1"/>
                    </a:cubicBezTo>
                    <a:cubicBezTo>
                      <a:pt x="69" y="0"/>
                      <a:pt x="69" y="0"/>
                      <a:pt x="69" y="0"/>
                    </a:cubicBezTo>
                    <a:cubicBezTo>
                      <a:pt x="64" y="1"/>
                      <a:pt x="64" y="1"/>
                      <a:pt x="64" y="1"/>
                    </a:cubicBezTo>
                    <a:cubicBezTo>
                      <a:pt x="58" y="3"/>
                      <a:pt x="58" y="3"/>
                      <a:pt x="58" y="3"/>
                    </a:cubicBezTo>
                    <a:cubicBezTo>
                      <a:pt x="58" y="3"/>
                      <a:pt x="59" y="8"/>
                      <a:pt x="56" y="11"/>
                    </a:cubicBezTo>
                    <a:cubicBezTo>
                      <a:pt x="53" y="15"/>
                      <a:pt x="52" y="22"/>
                      <a:pt x="52" y="22"/>
                    </a:cubicBezTo>
                    <a:cubicBezTo>
                      <a:pt x="52" y="22"/>
                      <a:pt x="40" y="16"/>
                      <a:pt x="36" y="17"/>
                    </a:cubicBezTo>
                    <a:cubicBezTo>
                      <a:pt x="35" y="17"/>
                      <a:pt x="29" y="17"/>
                      <a:pt x="23" y="17"/>
                    </a:cubicBezTo>
                    <a:cubicBezTo>
                      <a:pt x="23" y="21"/>
                      <a:pt x="22" y="27"/>
                      <a:pt x="22" y="28"/>
                    </a:cubicBezTo>
                    <a:cubicBezTo>
                      <a:pt x="22" y="31"/>
                      <a:pt x="30" y="26"/>
                      <a:pt x="33" y="28"/>
                    </a:cubicBezTo>
                    <a:cubicBezTo>
                      <a:pt x="37" y="31"/>
                      <a:pt x="36" y="35"/>
                      <a:pt x="32" y="37"/>
                    </a:cubicBezTo>
                    <a:cubicBezTo>
                      <a:pt x="28" y="39"/>
                      <a:pt x="30" y="44"/>
                      <a:pt x="34" y="46"/>
                    </a:cubicBezTo>
                    <a:cubicBezTo>
                      <a:pt x="37" y="49"/>
                      <a:pt x="37" y="53"/>
                      <a:pt x="37" y="58"/>
                    </a:cubicBezTo>
                    <a:cubicBezTo>
                      <a:pt x="37" y="64"/>
                      <a:pt x="37" y="71"/>
                      <a:pt x="33" y="72"/>
                    </a:cubicBezTo>
                    <a:cubicBezTo>
                      <a:pt x="30" y="72"/>
                      <a:pt x="28" y="69"/>
                      <a:pt x="25" y="70"/>
                    </a:cubicBezTo>
                    <a:cubicBezTo>
                      <a:pt x="22" y="71"/>
                      <a:pt x="21" y="63"/>
                      <a:pt x="18" y="63"/>
                    </a:cubicBezTo>
                    <a:cubicBezTo>
                      <a:pt x="16" y="63"/>
                      <a:pt x="17" y="69"/>
                      <a:pt x="14" y="69"/>
                    </a:cubicBezTo>
                    <a:cubicBezTo>
                      <a:pt x="10" y="69"/>
                      <a:pt x="5" y="69"/>
                      <a:pt x="7" y="74"/>
                    </a:cubicBezTo>
                    <a:cubicBezTo>
                      <a:pt x="9" y="80"/>
                      <a:pt x="11" y="83"/>
                      <a:pt x="5" y="83"/>
                    </a:cubicBezTo>
                    <a:cubicBezTo>
                      <a:pt x="3" y="83"/>
                      <a:pt x="1" y="85"/>
                      <a:pt x="0" y="87"/>
                    </a:cubicBezTo>
                    <a:cubicBezTo>
                      <a:pt x="0" y="87"/>
                      <a:pt x="1" y="87"/>
                      <a:pt x="1" y="88"/>
                    </a:cubicBezTo>
                    <a:cubicBezTo>
                      <a:pt x="6" y="91"/>
                      <a:pt x="9" y="95"/>
                      <a:pt x="11" y="99"/>
                    </a:cubicBezTo>
                    <a:cubicBezTo>
                      <a:pt x="15" y="96"/>
                      <a:pt x="20" y="93"/>
                      <a:pt x="21" y="94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46" name="Freeform 41"/>
              <p:cNvSpPr/>
              <p:nvPr/>
            </p:nvSpPr>
            <p:spPr>
              <a:xfrm>
                <a:off x="4105275" y="1954212"/>
                <a:ext cx="358775" cy="441325"/>
              </a:xfrm>
              <a:custGeom>
                <a:avLst/>
                <a:gdLst>
                  <a:gd name="txL" fmla="*/ 0 w 187"/>
                  <a:gd name="txT" fmla="*/ 0 h 231"/>
                  <a:gd name="txR" fmla="*/ 187 w 187"/>
                  <a:gd name="txB" fmla="*/ 231 h 231"/>
                </a:gdLst>
                <a:ahLst/>
                <a:cxnLst>
                  <a:cxn ang="0">
                    <a:pos x="270520" y="24836"/>
                  </a:cxn>
                  <a:cxn ang="0">
                    <a:pos x="245579" y="28657"/>
                  </a:cxn>
                  <a:cxn ang="0">
                    <a:pos x="207207" y="24836"/>
                  </a:cxn>
                  <a:cxn ang="0">
                    <a:pos x="69069" y="28657"/>
                  </a:cxn>
                  <a:cxn ang="0">
                    <a:pos x="47965" y="74509"/>
                  </a:cxn>
                  <a:cxn ang="0">
                    <a:pos x="46046" y="168124"/>
                  </a:cxn>
                  <a:cxn ang="0">
                    <a:pos x="19186" y="192960"/>
                  </a:cxn>
                  <a:cxn ang="0">
                    <a:pos x="7674" y="223528"/>
                  </a:cxn>
                  <a:cxn ang="0">
                    <a:pos x="15349" y="252186"/>
                  </a:cxn>
                  <a:cxn ang="0">
                    <a:pos x="23023" y="275112"/>
                  </a:cxn>
                  <a:cxn ang="0">
                    <a:pos x="40290" y="315232"/>
                  </a:cxn>
                  <a:cxn ang="0">
                    <a:pos x="46046" y="324785"/>
                  </a:cxn>
                  <a:cxn ang="0">
                    <a:pos x="67150" y="338158"/>
                  </a:cxn>
                  <a:cxn ang="0">
                    <a:pos x="90173" y="362995"/>
                  </a:cxn>
                  <a:cxn ang="0">
                    <a:pos x="113196" y="389742"/>
                  </a:cxn>
                  <a:cxn ang="0">
                    <a:pos x="122789" y="406936"/>
                  </a:cxn>
                  <a:cxn ang="0">
                    <a:pos x="145812" y="418399"/>
                  </a:cxn>
                  <a:cxn ang="0">
                    <a:pos x="168835" y="416489"/>
                  </a:cxn>
                  <a:cxn ang="0">
                    <a:pos x="209126" y="433683"/>
                  </a:cxn>
                  <a:cxn ang="0">
                    <a:pos x="237904" y="431773"/>
                  </a:cxn>
                  <a:cxn ang="0">
                    <a:pos x="259009" y="424131"/>
                  </a:cxn>
                  <a:cxn ang="0">
                    <a:pos x="280113" y="408847"/>
                  </a:cxn>
                  <a:cxn ang="0">
                    <a:pos x="297380" y="414578"/>
                  </a:cxn>
                  <a:cxn ang="0">
                    <a:pos x="278195" y="378279"/>
                  </a:cxn>
                  <a:cxn ang="0">
                    <a:pos x="239823" y="343890"/>
                  </a:cxn>
                  <a:cxn ang="0">
                    <a:pos x="260927" y="328606"/>
                  </a:cxn>
                  <a:cxn ang="0">
                    <a:pos x="270520" y="284664"/>
                  </a:cxn>
                  <a:cxn ang="0">
                    <a:pos x="285869" y="254096"/>
                  </a:cxn>
                  <a:cxn ang="0">
                    <a:pos x="308892" y="227349"/>
                  </a:cxn>
                  <a:cxn ang="0">
                    <a:pos x="318485" y="171945"/>
                  </a:cxn>
                  <a:cxn ang="0">
                    <a:pos x="337671" y="139466"/>
                  </a:cxn>
                  <a:cxn ang="0">
                    <a:pos x="345345" y="108898"/>
                  </a:cxn>
                  <a:cxn ang="0">
                    <a:pos x="328078" y="38210"/>
                  </a:cxn>
                  <a:cxn ang="0">
                    <a:pos x="297380" y="0"/>
                  </a:cxn>
                  <a:cxn ang="0">
                    <a:pos x="283950" y="9552"/>
                  </a:cxn>
                </a:cxnLst>
                <a:rect l="txL" t="txT" r="txR" b="txB"/>
                <a:pathLst>
                  <a:path w="187" h="231">
                    <a:moveTo>
                      <a:pt x="148" y="5"/>
                    </a:moveTo>
                    <a:cubicBezTo>
                      <a:pt x="145" y="5"/>
                      <a:pt x="146" y="13"/>
                      <a:pt x="141" y="13"/>
                    </a:cubicBezTo>
                    <a:cubicBezTo>
                      <a:pt x="136" y="13"/>
                      <a:pt x="138" y="18"/>
                      <a:pt x="134" y="18"/>
                    </a:cubicBezTo>
                    <a:cubicBezTo>
                      <a:pt x="131" y="18"/>
                      <a:pt x="128" y="15"/>
                      <a:pt x="128" y="15"/>
                    </a:cubicBezTo>
                    <a:cubicBezTo>
                      <a:pt x="114" y="15"/>
                      <a:pt x="114" y="15"/>
                      <a:pt x="114" y="15"/>
                    </a:cubicBezTo>
                    <a:cubicBezTo>
                      <a:pt x="114" y="15"/>
                      <a:pt x="110" y="11"/>
                      <a:pt x="108" y="13"/>
                    </a:cubicBezTo>
                    <a:cubicBezTo>
                      <a:pt x="106" y="14"/>
                      <a:pt x="104" y="15"/>
                      <a:pt x="104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29"/>
                      <a:pt x="36" y="39"/>
                      <a:pt x="36" y="39"/>
                    </a:cubicBezTo>
                    <a:cubicBezTo>
                      <a:pt x="25" y="39"/>
                      <a:pt x="25" y="39"/>
                      <a:pt x="25" y="39"/>
                    </a:cubicBezTo>
                    <a:cubicBezTo>
                      <a:pt x="25" y="76"/>
                      <a:pt x="25" y="76"/>
                      <a:pt x="25" y="76"/>
                    </a:cubicBezTo>
                    <a:cubicBezTo>
                      <a:pt x="25" y="76"/>
                      <a:pt x="26" y="87"/>
                      <a:pt x="24" y="88"/>
                    </a:cubicBezTo>
                    <a:cubicBezTo>
                      <a:pt x="22" y="88"/>
                      <a:pt x="14" y="90"/>
                      <a:pt x="14" y="94"/>
                    </a:cubicBezTo>
                    <a:cubicBezTo>
                      <a:pt x="14" y="97"/>
                      <a:pt x="13" y="100"/>
                      <a:pt x="10" y="101"/>
                    </a:cubicBezTo>
                    <a:cubicBezTo>
                      <a:pt x="6" y="101"/>
                      <a:pt x="10" y="109"/>
                      <a:pt x="5" y="109"/>
                    </a:cubicBezTo>
                    <a:cubicBezTo>
                      <a:pt x="0" y="109"/>
                      <a:pt x="7" y="115"/>
                      <a:pt x="4" y="117"/>
                    </a:cubicBezTo>
                    <a:cubicBezTo>
                      <a:pt x="2" y="120"/>
                      <a:pt x="2" y="124"/>
                      <a:pt x="6" y="124"/>
                    </a:cubicBezTo>
                    <a:cubicBezTo>
                      <a:pt x="9" y="124"/>
                      <a:pt x="8" y="128"/>
                      <a:pt x="8" y="132"/>
                    </a:cubicBezTo>
                    <a:cubicBezTo>
                      <a:pt x="8" y="136"/>
                      <a:pt x="13" y="139"/>
                      <a:pt x="13" y="139"/>
                    </a:cubicBezTo>
                    <a:cubicBezTo>
                      <a:pt x="12" y="144"/>
                      <a:pt x="12" y="144"/>
                      <a:pt x="12" y="144"/>
                    </a:cubicBezTo>
                    <a:cubicBezTo>
                      <a:pt x="12" y="144"/>
                      <a:pt x="20" y="153"/>
                      <a:pt x="20" y="155"/>
                    </a:cubicBezTo>
                    <a:cubicBezTo>
                      <a:pt x="21" y="157"/>
                      <a:pt x="25" y="163"/>
                      <a:pt x="21" y="165"/>
                    </a:cubicBezTo>
                    <a:cubicBezTo>
                      <a:pt x="17" y="167"/>
                      <a:pt x="20" y="169"/>
                      <a:pt x="20" y="169"/>
                    </a:cubicBezTo>
                    <a:cubicBezTo>
                      <a:pt x="24" y="170"/>
                      <a:pt x="24" y="170"/>
                      <a:pt x="24" y="170"/>
                    </a:cubicBezTo>
                    <a:cubicBezTo>
                      <a:pt x="26" y="173"/>
                      <a:pt x="26" y="173"/>
                      <a:pt x="26" y="173"/>
                    </a:cubicBezTo>
                    <a:cubicBezTo>
                      <a:pt x="26" y="173"/>
                      <a:pt x="31" y="173"/>
                      <a:pt x="35" y="177"/>
                    </a:cubicBezTo>
                    <a:cubicBezTo>
                      <a:pt x="38" y="181"/>
                      <a:pt x="40" y="182"/>
                      <a:pt x="40" y="184"/>
                    </a:cubicBezTo>
                    <a:cubicBezTo>
                      <a:pt x="40" y="186"/>
                      <a:pt x="43" y="187"/>
                      <a:pt x="47" y="190"/>
                    </a:cubicBezTo>
                    <a:cubicBezTo>
                      <a:pt x="51" y="194"/>
                      <a:pt x="51" y="196"/>
                      <a:pt x="51" y="198"/>
                    </a:cubicBezTo>
                    <a:cubicBezTo>
                      <a:pt x="51" y="200"/>
                      <a:pt x="59" y="204"/>
                      <a:pt x="59" y="204"/>
                    </a:cubicBezTo>
                    <a:cubicBezTo>
                      <a:pt x="61" y="210"/>
                      <a:pt x="61" y="210"/>
                      <a:pt x="61" y="210"/>
                    </a:cubicBezTo>
                    <a:cubicBezTo>
                      <a:pt x="62" y="211"/>
                      <a:pt x="63" y="212"/>
                      <a:pt x="64" y="213"/>
                    </a:cubicBezTo>
                    <a:cubicBezTo>
                      <a:pt x="65" y="217"/>
                      <a:pt x="69" y="219"/>
                      <a:pt x="69" y="219"/>
                    </a:cubicBezTo>
                    <a:cubicBezTo>
                      <a:pt x="69" y="219"/>
                      <a:pt x="73" y="221"/>
                      <a:pt x="76" y="219"/>
                    </a:cubicBezTo>
                    <a:cubicBezTo>
                      <a:pt x="79" y="216"/>
                      <a:pt x="82" y="219"/>
                      <a:pt x="82" y="219"/>
                    </a:cubicBezTo>
                    <a:cubicBezTo>
                      <a:pt x="82" y="219"/>
                      <a:pt x="86" y="217"/>
                      <a:pt x="88" y="218"/>
                    </a:cubicBezTo>
                    <a:cubicBezTo>
                      <a:pt x="89" y="219"/>
                      <a:pt x="95" y="224"/>
                      <a:pt x="101" y="229"/>
                    </a:cubicBezTo>
                    <a:cubicBezTo>
                      <a:pt x="102" y="229"/>
                      <a:pt x="107" y="227"/>
                      <a:pt x="109" y="227"/>
                    </a:cubicBezTo>
                    <a:cubicBezTo>
                      <a:pt x="112" y="226"/>
                      <a:pt x="115" y="231"/>
                      <a:pt x="116" y="229"/>
                    </a:cubicBezTo>
                    <a:cubicBezTo>
                      <a:pt x="117" y="228"/>
                      <a:pt x="122" y="225"/>
                      <a:pt x="124" y="226"/>
                    </a:cubicBezTo>
                    <a:cubicBezTo>
                      <a:pt x="126" y="227"/>
                      <a:pt x="131" y="228"/>
                      <a:pt x="131" y="226"/>
                    </a:cubicBezTo>
                    <a:cubicBezTo>
                      <a:pt x="132" y="225"/>
                      <a:pt x="134" y="223"/>
                      <a:pt x="135" y="222"/>
                    </a:cubicBezTo>
                    <a:cubicBezTo>
                      <a:pt x="136" y="222"/>
                      <a:pt x="136" y="221"/>
                      <a:pt x="137" y="220"/>
                    </a:cubicBezTo>
                    <a:cubicBezTo>
                      <a:pt x="137" y="218"/>
                      <a:pt x="143" y="215"/>
                      <a:pt x="146" y="214"/>
                    </a:cubicBezTo>
                    <a:cubicBezTo>
                      <a:pt x="148" y="214"/>
                      <a:pt x="151" y="214"/>
                      <a:pt x="152" y="215"/>
                    </a:cubicBezTo>
                    <a:cubicBezTo>
                      <a:pt x="153" y="216"/>
                      <a:pt x="154" y="216"/>
                      <a:pt x="155" y="217"/>
                    </a:cubicBezTo>
                    <a:cubicBezTo>
                      <a:pt x="156" y="210"/>
                      <a:pt x="157" y="207"/>
                      <a:pt x="155" y="207"/>
                    </a:cubicBezTo>
                    <a:cubicBezTo>
                      <a:pt x="153" y="207"/>
                      <a:pt x="147" y="204"/>
                      <a:pt x="145" y="198"/>
                    </a:cubicBezTo>
                    <a:cubicBezTo>
                      <a:pt x="143" y="193"/>
                      <a:pt x="137" y="189"/>
                      <a:pt x="135" y="186"/>
                    </a:cubicBezTo>
                    <a:cubicBezTo>
                      <a:pt x="134" y="182"/>
                      <a:pt x="126" y="183"/>
                      <a:pt x="125" y="180"/>
                    </a:cubicBezTo>
                    <a:cubicBezTo>
                      <a:pt x="123" y="178"/>
                      <a:pt x="127" y="178"/>
                      <a:pt x="127" y="174"/>
                    </a:cubicBezTo>
                    <a:cubicBezTo>
                      <a:pt x="127" y="171"/>
                      <a:pt x="135" y="173"/>
                      <a:pt x="136" y="172"/>
                    </a:cubicBezTo>
                    <a:cubicBezTo>
                      <a:pt x="137" y="171"/>
                      <a:pt x="137" y="164"/>
                      <a:pt x="137" y="159"/>
                    </a:cubicBezTo>
                    <a:cubicBezTo>
                      <a:pt x="137" y="155"/>
                      <a:pt x="143" y="151"/>
                      <a:pt x="141" y="149"/>
                    </a:cubicBezTo>
                    <a:cubicBezTo>
                      <a:pt x="139" y="147"/>
                      <a:pt x="143" y="146"/>
                      <a:pt x="146" y="144"/>
                    </a:cubicBezTo>
                    <a:cubicBezTo>
                      <a:pt x="148" y="142"/>
                      <a:pt x="146" y="136"/>
                      <a:pt x="149" y="133"/>
                    </a:cubicBezTo>
                    <a:cubicBezTo>
                      <a:pt x="152" y="130"/>
                      <a:pt x="154" y="125"/>
                      <a:pt x="156" y="125"/>
                    </a:cubicBezTo>
                    <a:cubicBezTo>
                      <a:pt x="158" y="125"/>
                      <a:pt x="161" y="122"/>
                      <a:pt x="161" y="119"/>
                    </a:cubicBezTo>
                    <a:cubicBezTo>
                      <a:pt x="161" y="116"/>
                      <a:pt x="166" y="111"/>
                      <a:pt x="165" y="106"/>
                    </a:cubicBezTo>
                    <a:cubicBezTo>
                      <a:pt x="164" y="101"/>
                      <a:pt x="162" y="95"/>
                      <a:pt x="166" y="90"/>
                    </a:cubicBezTo>
                    <a:cubicBezTo>
                      <a:pt x="169" y="86"/>
                      <a:pt x="171" y="83"/>
                      <a:pt x="170" y="79"/>
                    </a:cubicBezTo>
                    <a:cubicBezTo>
                      <a:pt x="169" y="76"/>
                      <a:pt x="174" y="75"/>
                      <a:pt x="176" y="73"/>
                    </a:cubicBezTo>
                    <a:cubicBezTo>
                      <a:pt x="178" y="72"/>
                      <a:pt x="183" y="69"/>
                      <a:pt x="187" y="63"/>
                    </a:cubicBezTo>
                    <a:cubicBezTo>
                      <a:pt x="184" y="60"/>
                      <a:pt x="182" y="57"/>
                      <a:pt x="180" y="57"/>
                    </a:cubicBezTo>
                    <a:cubicBezTo>
                      <a:pt x="176" y="55"/>
                      <a:pt x="173" y="48"/>
                      <a:pt x="173" y="39"/>
                    </a:cubicBezTo>
                    <a:cubicBezTo>
                      <a:pt x="173" y="30"/>
                      <a:pt x="171" y="23"/>
                      <a:pt x="171" y="20"/>
                    </a:cubicBezTo>
                    <a:cubicBezTo>
                      <a:pt x="171" y="17"/>
                      <a:pt x="166" y="11"/>
                      <a:pt x="161" y="9"/>
                    </a:cubicBezTo>
                    <a:cubicBezTo>
                      <a:pt x="157" y="7"/>
                      <a:pt x="155" y="4"/>
                      <a:pt x="155" y="0"/>
                    </a:cubicBezTo>
                    <a:cubicBezTo>
                      <a:pt x="155" y="0"/>
                      <a:pt x="154" y="0"/>
                      <a:pt x="154" y="1"/>
                    </a:cubicBezTo>
                    <a:cubicBezTo>
                      <a:pt x="151" y="5"/>
                      <a:pt x="152" y="5"/>
                      <a:pt x="148" y="5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47" name="Freeform 42"/>
              <p:cNvSpPr/>
              <p:nvPr/>
            </p:nvSpPr>
            <p:spPr>
              <a:xfrm>
                <a:off x="4530725" y="2192337"/>
                <a:ext cx="41275" cy="41275"/>
              </a:xfrm>
              <a:custGeom>
                <a:avLst/>
                <a:gdLst>
                  <a:gd name="txL" fmla="*/ 0 w 22"/>
                  <a:gd name="txT" fmla="*/ 0 h 21"/>
                  <a:gd name="txR" fmla="*/ 22 w 22"/>
                  <a:gd name="txB" fmla="*/ 21 h 21"/>
                </a:gdLst>
                <a:ahLst/>
                <a:cxnLst>
                  <a:cxn ang="0">
                    <a:pos x="15009" y="5896"/>
                  </a:cxn>
                  <a:cxn ang="0">
                    <a:pos x="5628" y="19655"/>
                  </a:cxn>
                  <a:cxn ang="0">
                    <a:pos x="3752" y="39310"/>
                  </a:cxn>
                  <a:cxn ang="0">
                    <a:pos x="16885" y="37344"/>
                  </a:cxn>
                  <a:cxn ang="0">
                    <a:pos x="26266" y="41275"/>
                  </a:cxn>
                  <a:cxn ang="0">
                    <a:pos x="35647" y="31448"/>
                  </a:cxn>
                  <a:cxn ang="0">
                    <a:pos x="24390" y="25551"/>
                  </a:cxn>
                  <a:cxn ang="0">
                    <a:pos x="35647" y="15724"/>
                  </a:cxn>
                  <a:cxn ang="0">
                    <a:pos x="33770" y="1965"/>
                  </a:cxn>
                  <a:cxn ang="0">
                    <a:pos x="31894" y="0"/>
                  </a:cxn>
                  <a:cxn ang="0">
                    <a:pos x="26266" y="3931"/>
                  </a:cxn>
                  <a:cxn ang="0">
                    <a:pos x="15009" y="5896"/>
                  </a:cxn>
                </a:cxnLst>
                <a:rect l="txL" t="txT" r="txR" b="txB"/>
                <a:pathLst>
                  <a:path w="22" h="21">
                    <a:moveTo>
                      <a:pt x="8" y="3"/>
                    </a:moveTo>
                    <a:cubicBezTo>
                      <a:pt x="8" y="4"/>
                      <a:pt x="5" y="8"/>
                      <a:pt x="3" y="10"/>
                    </a:cubicBezTo>
                    <a:cubicBezTo>
                      <a:pt x="0" y="13"/>
                      <a:pt x="2" y="18"/>
                      <a:pt x="2" y="20"/>
                    </a:cubicBezTo>
                    <a:cubicBezTo>
                      <a:pt x="3" y="21"/>
                      <a:pt x="7" y="21"/>
                      <a:pt x="9" y="19"/>
                    </a:cubicBezTo>
                    <a:cubicBezTo>
                      <a:pt x="10" y="18"/>
                      <a:pt x="12" y="19"/>
                      <a:pt x="14" y="21"/>
                    </a:cubicBezTo>
                    <a:cubicBezTo>
                      <a:pt x="15" y="19"/>
                      <a:pt x="17" y="17"/>
                      <a:pt x="19" y="16"/>
                    </a:cubicBezTo>
                    <a:cubicBezTo>
                      <a:pt x="16" y="14"/>
                      <a:pt x="13" y="14"/>
                      <a:pt x="13" y="13"/>
                    </a:cubicBezTo>
                    <a:cubicBezTo>
                      <a:pt x="12" y="12"/>
                      <a:pt x="16" y="9"/>
                      <a:pt x="19" y="8"/>
                    </a:cubicBezTo>
                    <a:cubicBezTo>
                      <a:pt x="22" y="7"/>
                      <a:pt x="21" y="4"/>
                      <a:pt x="18" y="1"/>
                    </a:cubicBezTo>
                    <a:cubicBezTo>
                      <a:pt x="18" y="1"/>
                      <a:pt x="17" y="0"/>
                      <a:pt x="17" y="0"/>
                    </a:cubicBezTo>
                    <a:cubicBezTo>
                      <a:pt x="15" y="1"/>
                      <a:pt x="14" y="2"/>
                      <a:pt x="14" y="2"/>
                    </a:cubicBezTo>
                    <a:cubicBezTo>
                      <a:pt x="13" y="3"/>
                      <a:pt x="11" y="3"/>
                      <a:pt x="8" y="3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48" name="Freeform 43"/>
              <p:cNvSpPr/>
              <p:nvPr/>
            </p:nvSpPr>
            <p:spPr>
              <a:xfrm>
                <a:off x="4416425" y="2074862"/>
                <a:ext cx="146050" cy="123825"/>
              </a:xfrm>
              <a:custGeom>
                <a:avLst/>
                <a:gdLst>
                  <a:gd name="txL" fmla="*/ 0 w 77"/>
                  <a:gd name="txT" fmla="*/ 0 h 65"/>
                  <a:gd name="txR" fmla="*/ 77 w 77"/>
                  <a:gd name="txB" fmla="*/ 65 h 65"/>
                </a:gdLst>
                <a:ahLst/>
                <a:cxnLst>
                  <a:cxn ang="0">
                    <a:pos x="26555" y="19050"/>
                  </a:cxn>
                  <a:cxn ang="0">
                    <a:pos x="15174" y="30480"/>
                  </a:cxn>
                  <a:cxn ang="0">
                    <a:pos x="7587" y="51435"/>
                  </a:cxn>
                  <a:cxn ang="0">
                    <a:pos x="5690" y="81915"/>
                  </a:cxn>
                  <a:cxn ang="0">
                    <a:pos x="24658" y="81915"/>
                  </a:cxn>
                  <a:cxn ang="0">
                    <a:pos x="30348" y="76200"/>
                  </a:cxn>
                  <a:cxn ang="0">
                    <a:pos x="39832" y="72390"/>
                  </a:cxn>
                  <a:cxn ang="0">
                    <a:pos x="53109" y="78105"/>
                  </a:cxn>
                  <a:cxn ang="0">
                    <a:pos x="62593" y="78105"/>
                  </a:cxn>
                  <a:cxn ang="0">
                    <a:pos x="85354" y="78105"/>
                  </a:cxn>
                  <a:cxn ang="0">
                    <a:pos x="128979" y="121920"/>
                  </a:cxn>
                  <a:cxn ang="0">
                    <a:pos x="128979" y="123825"/>
                  </a:cxn>
                  <a:cxn ang="0">
                    <a:pos x="140360" y="121920"/>
                  </a:cxn>
                  <a:cxn ang="0">
                    <a:pos x="146050" y="118110"/>
                  </a:cxn>
                  <a:cxn ang="0">
                    <a:pos x="123289" y="93345"/>
                  </a:cxn>
                  <a:cxn ang="0">
                    <a:pos x="89147" y="68580"/>
                  </a:cxn>
                  <a:cxn ang="0">
                    <a:pos x="75870" y="55245"/>
                  </a:cxn>
                  <a:cxn ang="0">
                    <a:pos x="58799" y="24765"/>
                  </a:cxn>
                  <a:cxn ang="0">
                    <a:pos x="47419" y="0"/>
                  </a:cxn>
                  <a:cxn ang="0">
                    <a:pos x="26555" y="19050"/>
                  </a:cxn>
                </a:cxnLst>
                <a:rect l="txL" t="txT" r="txR" b="txB"/>
                <a:pathLst>
                  <a:path w="77" h="65">
                    <a:moveTo>
                      <a:pt x="14" y="10"/>
                    </a:moveTo>
                    <a:cubicBezTo>
                      <a:pt x="12" y="12"/>
                      <a:pt x="7" y="13"/>
                      <a:pt x="8" y="16"/>
                    </a:cubicBezTo>
                    <a:cubicBezTo>
                      <a:pt x="9" y="20"/>
                      <a:pt x="7" y="23"/>
                      <a:pt x="4" y="27"/>
                    </a:cubicBezTo>
                    <a:cubicBezTo>
                      <a:pt x="0" y="32"/>
                      <a:pt x="2" y="38"/>
                      <a:pt x="3" y="43"/>
                    </a:cubicBezTo>
                    <a:cubicBezTo>
                      <a:pt x="7" y="42"/>
                      <a:pt x="12" y="42"/>
                      <a:pt x="13" y="43"/>
                    </a:cubicBezTo>
                    <a:cubicBezTo>
                      <a:pt x="14" y="45"/>
                      <a:pt x="15" y="43"/>
                      <a:pt x="16" y="40"/>
                    </a:cubicBezTo>
                    <a:cubicBezTo>
                      <a:pt x="17" y="36"/>
                      <a:pt x="19" y="36"/>
                      <a:pt x="21" y="38"/>
                    </a:cubicBezTo>
                    <a:cubicBezTo>
                      <a:pt x="23" y="40"/>
                      <a:pt x="25" y="43"/>
                      <a:pt x="28" y="41"/>
                    </a:cubicBezTo>
                    <a:cubicBezTo>
                      <a:pt x="32" y="39"/>
                      <a:pt x="32" y="40"/>
                      <a:pt x="33" y="41"/>
                    </a:cubicBezTo>
                    <a:cubicBezTo>
                      <a:pt x="35" y="42"/>
                      <a:pt x="42" y="41"/>
                      <a:pt x="45" y="41"/>
                    </a:cubicBezTo>
                    <a:cubicBezTo>
                      <a:pt x="47" y="41"/>
                      <a:pt x="68" y="64"/>
                      <a:pt x="68" y="64"/>
                    </a:cubicBezTo>
                    <a:cubicBezTo>
                      <a:pt x="68" y="64"/>
                      <a:pt x="68" y="64"/>
                      <a:pt x="68" y="65"/>
                    </a:cubicBezTo>
                    <a:cubicBezTo>
                      <a:pt x="71" y="65"/>
                      <a:pt x="73" y="65"/>
                      <a:pt x="74" y="64"/>
                    </a:cubicBezTo>
                    <a:cubicBezTo>
                      <a:pt x="74" y="64"/>
                      <a:pt x="75" y="63"/>
                      <a:pt x="77" y="62"/>
                    </a:cubicBezTo>
                    <a:cubicBezTo>
                      <a:pt x="74" y="59"/>
                      <a:pt x="70" y="55"/>
                      <a:pt x="65" y="49"/>
                    </a:cubicBezTo>
                    <a:cubicBezTo>
                      <a:pt x="58" y="41"/>
                      <a:pt x="51" y="36"/>
                      <a:pt x="47" y="36"/>
                    </a:cubicBezTo>
                    <a:cubicBezTo>
                      <a:pt x="43" y="36"/>
                      <a:pt x="42" y="29"/>
                      <a:pt x="40" y="29"/>
                    </a:cubicBezTo>
                    <a:cubicBezTo>
                      <a:pt x="37" y="29"/>
                      <a:pt x="32" y="19"/>
                      <a:pt x="31" y="13"/>
                    </a:cubicBezTo>
                    <a:cubicBezTo>
                      <a:pt x="31" y="9"/>
                      <a:pt x="28" y="4"/>
                      <a:pt x="25" y="0"/>
                    </a:cubicBezTo>
                    <a:cubicBezTo>
                      <a:pt x="21" y="6"/>
                      <a:pt x="16" y="9"/>
                      <a:pt x="14" y="10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49" name="Freeform 44"/>
              <p:cNvSpPr/>
              <p:nvPr/>
            </p:nvSpPr>
            <p:spPr>
              <a:xfrm>
                <a:off x="4341813" y="2143125"/>
                <a:ext cx="323850" cy="252413"/>
              </a:xfrm>
              <a:custGeom>
                <a:avLst/>
                <a:gdLst>
                  <a:gd name="txL" fmla="*/ 0 w 170"/>
                  <a:gd name="txT" fmla="*/ 0 h 132"/>
                  <a:gd name="txR" fmla="*/ 170 w 170"/>
                  <a:gd name="txB" fmla="*/ 132 h 132"/>
                </a:gdLst>
                <a:ahLst/>
                <a:cxnLst>
                  <a:cxn ang="0">
                    <a:pos x="22860" y="166363"/>
                  </a:cxn>
                  <a:cxn ang="0">
                    <a:pos x="41910" y="189310"/>
                  </a:cxn>
                  <a:cxn ang="0">
                    <a:pos x="60960" y="206520"/>
                  </a:cxn>
                  <a:cxn ang="0">
                    <a:pos x="60960" y="225642"/>
                  </a:cxn>
                  <a:cxn ang="0">
                    <a:pos x="68580" y="227554"/>
                  </a:cxn>
                  <a:cxn ang="0">
                    <a:pos x="89535" y="233291"/>
                  </a:cxn>
                  <a:cxn ang="0">
                    <a:pos x="114300" y="246676"/>
                  </a:cxn>
                  <a:cxn ang="0">
                    <a:pos x="139065" y="250501"/>
                  </a:cxn>
                  <a:cxn ang="0">
                    <a:pos x="154305" y="239027"/>
                  </a:cxn>
                  <a:cxn ang="0">
                    <a:pos x="173355" y="235203"/>
                  </a:cxn>
                  <a:cxn ang="0">
                    <a:pos x="182880" y="240940"/>
                  </a:cxn>
                  <a:cxn ang="0">
                    <a:pos x="194310" y="237115"/>
                  </a:cxn>
                  <a:cxn ang="0">
                    <a:pos x="211455" y="235203"/>
                  </a:cxn>
                  <a:cxn ang="0">
                    <a:pos x="240030" y="219905"/>
                  </a:cxn>
                  <a:cxn ang="0">
                    <a:pos x="262890" y="216081"/>
                  </a:cxn>
                  <a:cxn ang="0">
                    <a:pos x="320040" y="158714"/>
                  </a:cxn>
                  <a:cxn ang="0">
                    <a:pos x="312420" y="152978"/>
                  </a:cxn>
                  <a:cxn ang="0">
                    <a:pos x="283845" y="147241"/>
                  </a:cxn>
                  <a:cxn ang="0">
                    <a:pos x="240030" y="131943"/>
                  </a:cxn>
                  <a:cxn ang="0">
                    <a:pos x="224790" y="118558"/>
                  </a:cxn>
                  <a:cxn ang="0">
                    <a:pos x="211455" y="99435"/>
                  </a:cxn>
                  <a:cxn ang="0">
                    <a:pos x="215265" y="89874"/>
                  </a:cxn>
                  <a:cxn ang="0">
                    <a:pos x="205740" y="86050"/>
                  </a:cxn>
                  <a:cxn ang="0">
                    <a:pos x="192405" y="87962"/>
                  </a:cxn>
                  <a:cxn ang="0">
                    <a:pos x="194310" y="68840"/>
                  </a:cxn>
                  <a:cxn ang="0">
                    <a:pos x="203835" y="53542"/>
                  </a:cxn>
                  <a:cxn ang="0">
                    <a:pos x="160020" y="9561"/>
                  </a:cxn>
                  <a:cxn ang="0">
                    <a:pos x="137160" y="9561"/>
                  </a:cxn>
                  <a:cxn ang="0">
                    <a:pos x="127635" y="9561"/>
                  </a:cxn>
                  <a:cxn ang="0">
                    <a:pos x="114300" y="3824"/>
                  </a:cxn>
                  <a:cxn ang="0">
                    <a:pos x="104775" y="7649"/>
                  </a:cxn>
                  <a:cxn ang="0">
                    <a:pos x="99060" y="13386"/>
                  </a:cxn>
                  <a:cxn ang="0">
                    <a:pos x="80010" y="13386"/>
                  </a:cxn>
                  <a:cxn ang="0">
                    <a:pos x="80010" y="13386"/>
                  </a:cxn>
                  <a:cxn ang="0">
                    <a:pos x="72390" y="38244"/>
                  </a:cxn>
                  <a:cxn ang="0">
                    <a:pos x="62865" y="49718"/>
                  </a:cxn>
                  <a:cxn ang="0">
                    <a:pos x="49530" y="65015"/>
                  </a:cxn>
                  <a:cxn ang="0">
                    <a:pos x="43815" y="86050"/>
                  </a:cxn>
                  <a:cxn ang="0">
                    <a:pos x="34290" y="95611"/>
                  </a:cxn>
                  <a:cxn ang="0">
                    <a:pos x="26670" y="114733"/>
                  </a:cxn>
                  <a:cxn ang="0">
                    <a:pos x="24765" y="139592"/>
                  </a:cxn>
                  <a:cxn ang="0">
                    <a:pos x="7620" y="143416"/>
                  </a:cxn>
                  <a:cxn ang="0">
                    <a:pos x="3810" y="154890"/>
                  </a:cxn>
                  <a:cxn ang="0">
                    <a:pos x="22860" y="166363"/>
                  </a:cxn>
                </a:cxnLst>
                <a:rect l="txL" t="txT" r="txR" b="txB"/>
                <a:pathLst>
                  <a:path w="170" h="132">
                    <a:moveTo>
                      <a:pt x="12" y="87"/>
                    </a:moveTo>
                    <a:cubicBezTo>
                      <a:pt x="14" y="90"/>
                      <a:pt x="20" y="94"/>
                      <a:pt x="22" y="99"/>
                    </a:cubicBezTo>
                    <a:cubicBezTo>
                      <a:pt x="24" y="105"/>
                      <a:pt x="30" y="108"/>
                      <a:pt x="32" y="108"/>
                    </a:cubicBezTo>
                    <a:cubicBezTo>
                      <a:pt x="34" y="108"/>
                      <a:pt x="33" y="111"/>
                      <a:pt x="32" y="118"/>
                    </a:cubicBezTo>
                    <a:cubicBezTo>
                      <a:pt x="33" y="118"/>
                      <a:pt x="35" y="119"/>
                      <a:pt x="36" y="119"/>
                    </a:cubicBezTo>
                    <a:cubicBezTo>
                      <a:pt x="38" y="120"/>
                      <a:pt x="45" y="119"/>
                      <a:pt x="47" y="122"/>
                    </a:cubicBezTo>
                    <a:cubicBezTo>
                      <a:pt x="50" y="124"/>
                      <a:pt x="58" y="129"/>
                      <a:pt x="60" y="129"/>
                    </a:cubicBezTo>
                    <a:cubicBezTo>
                      <a:pt x="63" y="129"/>
                      <a:pt x="72" y="130"/>
                      <a:pt x="73" y="131"/>
                    </a:cubicBezTo>
                    <a:cubicBezTo>
                      <a:pt x="75" y="132"/>
                      <a:pt x="77" y="128"/>
                      <a:pt x="81" y="125"/>
                    </a:cubicBezTo>
                    <a:cubicBezTo>
                      <a:pt x="85" y="123"/>
                      <a:pt x="90" y="122"/>
                      <a:pt x="91" y="123"/>
                    </a:cubicBezTo>
                    <a:cubicBezTo>
                      <a:pt x="91" y="125"/>
                      <a:pt x="94" y="127"/>
                      <a:pt x="96" y="126"/>
                    </a:cubicBezTo>
                    <a:cubicBezTo>
                      <a:pt x="97" y="125"/>
                      <a:pt x="99" y="125"/>
                      <a:pt x="102" y="124"/>
                    </a:cubicBezTo>
                    <a:cubicBezTo>
                      <a:pt x="105" y="123"/>
                      <a:pt x="110" y="122"/>
                      <a:pt x="111" y="123"/>
                    </a:cubicBezTo>
                    <a:cubicBezTo>
                      <a:pt x="113" y="123"/>
                      <a:pt x="118" y="115"/>
                      <a:pt x="126" y="115"/>
                    </a:cubicBezTo>
                    <a:cubicBezTo>
                      <a:pt x="133" y="115"/>
                      <a:pt x="135" y="116"/>
                      <a:pt x="138" y="113"/>
                    </a:cubicBezTo>
                    <a:cubicBezTo>
                      <a:pt x="141" y="109"/>
                      <a:pt x="166" y="84"/>
                      <a:pt x="168" y="83"/>
                    </a:cubicBezTo>
                    <a:cubicBezTo>
                      <a:pt x="170" y="81"/>
                      <a:pt x="167" y="80"/>
                      <a:pt x="164" y="80"/>
                    </a:cubicBezTo>
                    <a:cubicBezTo>
                      <a:pt x="162" y="80"/>
                      <a:pt x="157" y="80"/>
                      <a:pt x="149" y="77"/>
                    </a:cubicBezTo>
                    <a:cubicBezTo>
                      <a:pt x="141" y="73"/>
                      <a:pt x="128" y="69"/>
                      <a:pt x="126" y="69"/>
                    </a:cubicBezTo>
                    <a:cubicBezTo>
                      <a:pt x="124" y="68"/>
                      <a:pt x="120" y="63"/>
                      <a:pt x="118" y="62"/>
                    </a:cubicBezTo>
                    <a:cubicBezTo>
                      <a:pt x="116" y="61"/>
                      <a:pt x="112" y="54"/>
                      <a:pt x="111" y="52"/>
                    </a:cubicBezTo>
                    <a:cubicBezTo>
                      <a:pt x="111" y="51"/>
                      <a:pt x="112" y="49"/>
                      <a:pt x="113" y="47"/>
                    </a:cubicBezTo>
                    <a:cubicBezTo>
                      <a:pt x="111" y="45"/>
                      <a:pt x="109" y="44"/>
                      <a:pt x="108" y="45"/>
                    </a:cubicBezTo>
                    <a:cubicBezTo>
                      <a:pt x="106" y="47"/>
                      <a:pt x="102" y="47"/>
                      <a:pt x="101" y="46"/>
                    </a:cubicBezTo>
                    <a:cubicBezTo>
                      <a:pt x="101" y="44"/>
                      <a:pt x="99" y="39"/>
                      <a:pt x="102" y="36"/>
                    </a:cubicBezTo>
                    <a:cubicBezTo>
                      <a:pt x="104" y="34"/>
                      <a:pt x="107" y="28"/>
                      <a:pt x="107" y="28"/>
                    </a:cubicBezTo>
                    <a:cubicBezTo>
                      <a:pt x="107" y="28"/>
                      <a:pt x="86" y="5"/>
                      <a:pt x="84" y="5"/>
                    </a:cubicBezTo>
                    <a:cubicBezTo>
                      <a:pt x="81" y="5"/>
                      <a:pt x="74" y="6"/>
                      <a:pt x="72" y="5"/>
                    </a:cubicBezTo>
                    <a:cubicBezTo>
                      <a:pt x="71" y="4"/>
                      <a:pt x="71" y="3"/>
                      <a:pt x="67" y="5"/>
                    </a:cubicBezTo>
                    <a:cubicBezTo>
                      <a:pt x="64" y="7"/>
                      <a:pt x="62" y="4"/>
                      <a:pt x="60" y="2"/>
                    </a:cubicBezTo>
                    <a:cubicBezTo>
                      <a:pt x="58" y="0"/>
                      <a:pt x="56" y="0"/>
                      <a:pt x="55" y="4"/>
                    </a:cubicBezTo>
                    <a:cubicBezTo>
                      <a:pt x="54" y="7"/>
                      <a:pt x="53" y="9"/>
                      <a:pt x="52" y="7"/>
                    </a:cubicBezTo>
                    <a:cubicBezTo>
                      <a:pt x="51" y="6"/>
                      <a:pt x="46" y="6"/>
                      <a:pt x="42" y="7"/>
                    </a:cubicBezTo>
                    <a:cubicBezTo>
                      <a:pt x="42" y="7"/>
                      <a:pt x="42" y="7"/>
                      <a:pt x="42" y="7"/>
                    </a:cubicBezTo>
                    <a:cubicBezTo>
                      <a:pt x="43" y="12"/>
                      <a:pt x="38" y="17"/>
                      <a:pt x="38" y="20"/>
                    </a:cubicBezTo>
                    <a:cubicBezTo>
                      <a:pt x="38" y="23"/>
                      <a:pt x="35" y="26"/>
                      <a:pt x="33" y="26"/>
                    </a:cubicBezTo>
                    <a:cubicBezTo>
                      <a:pt x="31" y="26"/>
                      <a:pt x="29" y="31"/>
                      <a:pt x="26" y="34"/>
                    </a:cubicBezTo>
                    <a:cubicBezTo>
                      <a:pt x="23" y="37"/>
                      <a:pt x="25" y="43"/>
                      <a:pt x="23" y="45"/>
                    </a:cubicBezTo>
                    <a:cubicBezTo>
                      <a:pt x="20" y="47"/>
                      <a:pt x="16" y="48"/>
                      <a:pt x="18" y="50"/>
                    </a:cubicBezTo>
                    <a:cubicBezTo>
                      <a:pt x="20" y="52"/>
                      <a:pt x="14" y="56"/>
                      <a:pt x="14" y="60"/>
                    </a:cubicBezTo>
                    <a:cubicBezTo>
                      <a:pt x="14" y="65"/>
                      <a:pt x="14" y="72"/>
                      <a:pt x="13" y="73"/>
                    </a:cubicBezTo>
                    <a:cubicBezTo>
                      <a:pt x="12" y="74"/>
                      <a:pt x="4" y="72"/>
                      <a:pt x="4" y="75"/>
                    </a:cubicBezTo>
                    <a:cubicBezTo>
                      <a:pt x="4" y="79"/>
                      <a:pt x="0" y="79"/>
                      <a:pt x="2" y="81"/>
                    </a:cubicBezTo>
                    <a:cubicBezTo>
                      <a:pt x="3" y="84"/>
                      <a:pt x="11" y="83"/>
                      <a:pt x="12" y="87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50" name="Freeform 45"/>
              <p:cNvSpPr/>
              <p:nvPr/>
            </p:nvSpPr>
            <p:spPr>
              <a:xfrm>
                <a:off x="4392613" y="1682750"/>
                <a:ext cx="33338" cy="39688"/>
              </a:xfrm>
              <a:custGeom>
                <a:avLst/>
                <a:gdLst>
                  <a:gd name="txL" fmla="*/ 0 w 17"/>
                  <a:gd name="txT" fmla="*/ 0 h 21"/>
                  <a:gd name="txR" fmla="*/ 17 w 17"/>
                  <a:gd name="txB" fmla="*/ 21 h 21"/>
                </a:gdLst>
                <a:ahLst/>
                <a:cxnLst>
                  <a:cxn ang="0">
                    <a:pos x="27455" y="17009"/>
                  </a:cxn>
                  <a:cxn ang="0">
                    <a:pos x="15688" y="0"/>
                  </a:cxn>
                  <a:cxn ang="0">
                    <a:pos x="15688" y="3780"/>
                  </a:cxn>
                  <a:cxn ang="0">
                    <a:pos x="0" y="34018"/>
                  </a:cxn>
                  <a:cxn ang="0">
                    <a:pos x="9805" y="39688"/>
                  </a:cxn>
                  <a:cxn ang="0">
                    <a:pos x="27455" y="17009"/>
                  </a:cxn>
                </a:cxnLst>
                <a:rect l="txL" t="txT" r="txR" b="txB"/>
                <a:pathLst>
                  <a:path w="17" h="21">
                    <a:moveTo>
                      <a:pt x="14" y="9"/>
                    </a:moveTo>
                    <a:cubicBezTo>
                      <a:pt x="16" y="7"/>
                      <a:pt x="17" y="0"/>
                      <a:pt x="8" y="0"/>
                    </a:cubicBezTo>
                    <a:cubicBezTo>
                      <a:pt x="8" y="1"/>
                      <a:pt x="8" y="1"/>
                      <a:pt x="8" y="2"/>
                    </a:cubicBezTo>
                    <a:cubicBezTo>
                      <a:pt x="8" y="5"/>
                      <a:pt x="3" y="12"/>
                      <a:pt x="0" y="18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8" y="16"/>
                      <a:pt x="12" y="10"/>
                      <a:pt x="14" y="9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51" name="Freeform 46"/>
              <p:cNvSpPr/>
              <p:nvPr/>
            </p:nvSpPr>
            <p:spPr>
              <a:xfrm>
                <a:off x="4402138" y="1620837"/>
                <a:ext cx="149225" cy="119063"/>
              </a:xfrm>
              <a:custGeom>
                <a:avLst/>
                <a:gdLst>
                  <a:gd name="txL" fmla="*/ 0 w 78"/>
                  <a:gd name="txT" fmla="*/ 0 h 62"/>
                  <a:gd name="txR" fmla="*/ 78 w 78"/>
                  <a:gd name="txB" fmla="*/ 62 h 62"/>
                </a:gdLst>
                <a:ahLst/>
                <a:cxnLst>
                  <a:cxn ang="0">
                    <a:pos x="17218" y="78735"/>
                  </a:cxn>
                  <a:cxn ang="0">
                    <a:pos x="0" y="101780"/>
                  </a:cxn>
                  <a:cxn ang="0">
                    <a:pos x="1913" y="101780"/>
                  </a:cxn>
                  <a:cxn ang="0">
                    <a:pos x="3826" y="109461"/>
                  </a:cxn>
                  <a:cxn ang="0">
                    <a:pos x="22958" y="119063"/>
                  </a:cxn>
                  <a:cxn ang="0">
                    <a:pos x="44002" y="107541"/>
                  </a:cxn>
                  <a:cxn ang="0">
                    <a:pos x="116702" y="71054"/>
                  </a:cxn>
                  <a:cxn ang="0">
                    <a:pos x="122441" y="57611"/>
                  </a:cxn>
                  <a:cxn ang="0">
                    <a:pos x="124354" y="40328"/>
                  </a:cxn>
                  <a:cxn ang="0">
                    <a:pos x="122441" y="23044"/>
                  </a:cxn>
                  <a:cxn ang="0">
                    <a:pos x="135833" y="13443"/>
                  </a:cxn>
                  <a:cxn ang="0">
                    <a:pos x="149225" y="3841"/>
                  </a:cxn>
                  <a:cxn ang="0">
                    <a:pos x="139659" y="0"/>
                  </a:cxn>
                  <a:cxn ang="0">
                    <a:pos x="116702" y="3841"/>
                  </a:cxn>
                  <a:cxn ang="0">
                    <a:pos x="88004" y="13443"/>
                  </a:cxn>
                  <a:cxn ang="0">
                    <a:pos x="63134" y="11522"/>
                  </a:cxn>
                  <a:cxn ang="0">
                    <a:pos x="49742" y="15363"/>
                  </a:cxn>
                  <a:cxn ang="0">
                    <a:pos x="30610" y="15363"/>
                  </a:cxn>
                  <a:cxn ang="0">
                    <a:pos x="21045" y="19204"/>
                  </a:cxn>
                  <a:cxn ang="0">
                    <a:pos x="7653" y="34567"/>
                  </a:cxn>
                  <a:cxn ang="0">
                    <a:pos x="7653" y="46089"/>
                  </a:cxn>
                  <a:cxn ang="0">
                    <a:pos x="5739" y="61452"/>
                  </a:cxn>
                  <a:cxn ang="0">
                    <a:pos x="17218" y="78735"/>
                  </a:cxn>
                </a:cxnLst>
                <a:rect l="txL" t="txT" r="txR" b="txB"/>
                <a:pathLst>
                  <a:path w="78" h="62">
                    <a:moveTo>
                      <a:pt x="9" y="41"/>
                    </a:moveTo>
                    <a:cubicBezTo>
                      <a:pt x="7" y="42"/>
                      <a:pt x="3" y="48"/>
                      <a:pt x="0" y="53"/>
                    </a:cubicBezTo>
                    <a:cubicBezTo>
                      <a:pt x="1" y="53"/>
                      <a:pt x="1" y="53"/>
                      <a:pt x="1" y="53"/>
                    </a:cubicBezTo>
                    <a:cubicBezTo>
                      <a:pt x="2" y="57"/>
                      <a:pt x="2" y="57"/>
                      <a:pt x="2" y="57"/>
                    </a:cubicBezTo>
                    <a:cubicBezTo>
                      <a:pt x="12" y="62"/>
                      <a:pt x="12" y="62"/>
                      <a:pt x="12" y="62"/>
                    </a:cubicBezTo>
                    <a:cubicBezTo>
                      <a:pt x="12" y="62"/>
                      <a:pt x="20" y="57"/>
                      <a:pt x="23" y="56"/>
                    </a:cubicBezTo>
                    <a:cubicBezTo>
                      <a:pt x="26" y="56"/>
                      <a:pt x="61" y="37"/>
                      <a:pt x="61" y="37"/>
                    </a:cubicBezTo>
                    <a:cubicBezTo>
                      <a:pt x="61" y="37"/>
                      <a:pt x="65" y="32"/>
                      <a:pt x="64" y="30"/>
                    </a:cubicBezTo>
                    <a:cubicBezTo>
                      <a:pt x="64" y="28"/>
                      <a:pt x="63" y="24"/>
                      <a:pt x="65" y="21"/>
                    </a:cubicBezTo>
                    <a:cubicBezTo>
                      <a:pt x="67" y="19"/>
                      <a:pt x="63" y="16"/>
                      <a:pt x="64" y="12"/>
                    </a:cubicBezTo>
                    <a:cubicBezTo>
                      <a:pt x="65" y="8"/>
                      <a:pt x="71" y="7"/>
                      <a:pt x="71" y="7"/>
                    </a:cubicBezTo>
                    <a:cubicBezTo>
                      <a:pt x="78" y="2"/>
                      <a:pt x="78" y="2"/>
                      <a:pt x="78" y="2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73" y="0"/>
                      <a:pt x="68" y="3"/>
                      <a:pt x="61" y="2"/>
                    </a:cubicBezTo>
                    <a:cubicBezTo>
                      <a:pt x="54" y="2"/>
                      <a:pt x="53" y="7"/>
                      <a:pt x="46" y="7"/>
                    </a:cubicBezTo>
                    <a:cubicBezTo>
                      <a:pt x="39" y="7"/>
                      <a:pt x="35" y="8"/>
                      <a:pt x="33" y="6"/>
                    </a:cubicBezTo>
                    <a:cubicBezTo>
                      <a:pt x="31" y="4"/>
                      <a:pt x="31" y="5"/>
                      <a:pt x="26" y="8"/>
                    </a:cubicBezTo>
                    <a:cubicBezTo>
                      <a:pt x="21" y="10"/>
                      <a:pt x="18" y="9"/>
                      <a:pt x="16" y="8"/>
                    </a:cubicBezTo>
                    <a:cubicBezTo>
                      <a:pt x="13" y="6"/>
                      <a:pt x="12" y="8"/>
                      <a:pt x="11" y="10"/>
                    </a:cubicBezTo>
                    <a:cubicBezTo>
                      <a:pt x="11" y="12"/>
                      <a:pt x="11" y="17"/>
                      <a:pt x="4" y="18"/>
                    </a:cubicBezTo>
                    <a:cubicBezTo>
                      <a:pt x="4" y="20"/>
                      <a:pt x="3" y="22"/>
                      <a:pt x="4" y="24"/>
                    </a:cubicBezTo>
                    <a:cubicBezTo>
                      <a:pt x="6" y="26"/>
                      <a:pt x="4" y="28"/>
                      <a:pt x="3" y="32"/>
                    </a:cubicBezTo>
                    <a:cubicBezTo>
                      <a:pt x="12" y="32"/>
                      <a:pt x="11" y="39"/>
                      <a:pt x="9" y="41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52" name="Freeform 47"/>
              <p:cNvSpPr/>
              <p:nvPr/>
            </p:nvSpPr>
            <p:spPr>
              <a:xfrm>
                <a:off x="6343650" y="1597025"/>
                <a:ext cx="80963" cy="101600"/>
              </a:xfrm>
              <a:custGeom>
                <a:avLst/>
                <a:gdLst>
                  <a:gd name="txL" fmla="*/ 0 w 43"/>
                  <a:gd name="txT" fmla="*/ 0 h 53"/>
                  <a:gd name="txR" fmla="*/ 43 w 43"/>
                  <a:gd name="txB" fmla="*/ 53 h 53"/>
                </a:gdLst>
                <a:ahLst/>
                <a:cxnLst>
                  <a:cxn ang="0">
                    <a:pos x="18829" y="7668"/>
                  </a:cxn>
                  <a:cxn ang="0">
                    <a:pos x="7531" y="17253"/>
                  </a:cxn>
                  <a:cxn ang="0">
                    <a:pos x="13180" y="28755"/>
                  </a:cxn>
                  <a:cxn ang="0">
                    <a:pos x="13180" y="38340"/>
                  </a:cxn>
                  <a:cxn ang="0">
                    <a:pos x="11297" y="57509"/>
                  </a:cxn>
                  <a:cxn ang="0">
                    <a:pos x="5649" y="84347"/>
                  </a:cxn>
                  <a:cxn ang="0">
                    <a:pos x="7531" y="97766"/>
                  </a:cxn>
                  <a:cxn ang="0">
                    <a:pos x="48954" y="84347"/>
                  </a:cxn>
                  <a:cxn ang="0">
                    <a:pos x="69666" y="76679"/>
                  </a:cxn>
                  <a:cxn ang="0">
                    <a:pos x="77197" y="67094"/>
                  </a:cxn>
                  <a:cxn ang="0">
                    <a:pos x="71549" y="36423"/>
                  </a:cxn>
                  <a:cxn ang="0">
                    <a:pos x="50837" y="0"/>
                  </a:cxn>
                  <a:cxn ang="0">
                    <a:pos x="39540" y="3834"/>
                  </a:cxn>
                  <a:cxn ang="0">
                    <a:pos x="18829" y="7668"/>
                  </a:cxn>
                </a:cxnLst>
                <a:rect l="txL" t="txT" r="txR" b="txB"/>
                <a:pathLst>
                  <a:path w="43" h="53">
                    <a:moveTo>
                      <a:pt x="10" y="4"/>
                    </a:moveTo>
                    <a:cubicBezTo>
                      <a:pt x="9" y="5"/>
                      <a:pt x="6" y="7"/>
                      <a:pt x="4" y="9"/>
                    </a:cubicBezTo>
                    <a:cubicBezTo>
                      <a:pt x="5" y="11"/>
                      <a:pt x="5" y="15"/>
                      <a:pt x="7" y="15"/>
                    </a:cubicBezTo>
                    <a:cubicBezTo>
                      <a:pt x="11" y="15"/>
                      <a:pt x="11" y="21"/>
                      <a:pt x="7" y="20"/>
                    </a:cubicBezTo>
                    <a:cubicBezTo>
                      <a:pt x="3" y="19"/>
                      <a:pt x="3" y="25"/>
                      <a:pt x="6" y="30"/>
                    </a:cubicBezTo>
                    <a:cubicBezTo>
                      <a:pt x="10" y="35"/>
                      <a:pt x="0" y="41"/>
                      <a:pt x="3" y="44"/>
                    </a:cubicBezTo>
                    <a:cubicBezTo>
                      <a:pt x="5" y="47"/>
                      <a:pt x="3" y="50"/>
                      <a:pt x="4" y="51"/>
                    </a:cubicBezTo>
                    <a:cubicBezTo>
                      <a:pt x="5" y="53"/>
                      <a:pt x="20" y="51"/>
                      <a:pt x="26" y="44"/>
                    </a:cubicBezTo>
                    <a:cubicBezTo>
                      <a:pt x="32" y="38"/>
                      <a:pt x="34" y="39"/>
                      <a:pt x="37" y="40"/>
                    </a:cubicBezTo>
                    <a:cubicBezTo>
                      <a:pt x="40" y="41"/>
                      <a:pt x="43" y="37"/>
                      <a:pt x="41" y="35"/>
                    </a:cubicBezTo>
                    <a:cubicBezTo>
                      <a:pt x="40" y="32"/>
                      <a:pt x="38" y="26"/>
                      <a:pt x="38" y="19"/>
                    </a:cubicBezTo>
                    <a:cubicBezTo>
                      <a:pt x="39" y="14"/>
                      <a:pt x="33" y="6"/>
                      <a:pt x="27" y="0"/>
                    </a:cubicBezTo>
                    <a:cubicBezTo>
                      <a:pt x="25" y="1"/>
                      <a:pt x="23" y="2"/>
                      <a:pt x="21" y="2"/>
                    </a:cubicBezTo>
                    <a:cubicBezTo>
                      <a:pt x="17" y="2"/>
                      <a:pt x="12" y="2"/>
                      <a:pt x="10" y="4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53" name="Freeform 48"/>
              <p:cNvSpPr/>
              <p:nvPr/>
            </p:nvSpPr>
            <p:spPr>
              <a:xfrm>
                <a:off x="5532438" y="1882775"/>
                <a:ext cx="95250" cy="128588"/>
              </a:xfrm>
              <a:custGeom>
                <a:avLst/>
                <a:gdLst>
                  <a:gd name="txL" fmla="*/ 0 w 50"/>
                  <a:gd name="txT" fmla="*/ 0 h 67"/>
                  <a:gd name="txR" fmla="*/ 50 w 50"/>
                  <a:gd name="txB" fmla="*/ 67 h 67"/>
                </a:gdLst>
                <a:ahLst/>
                <a:cxnLst>
                  <a:cxn ang="0">
                    <a:pos x="95250" y="107477"/>
                  </a:cxn>
                  <a:cxn ang="0">
                    <a:pos x="87630" y="65254"/>
                  </a:cxn>
                  <a:cxn ang="0">
                    <a:pos x="70485" y="82527"/>
                  </a:cxn>
                  <a:cxn ang="0">
                    <a:pos x="72390" y="59496"/>
                  </a:cxn>
                  <a:cxn ang="0">
                    <a:pos x="89535" y="36465"/>
                  </a:cxn>
                  <a:cxn ang="0">
                    <a:pos x="74295" y="32627"/>
                  </a:cxn>
                  <a:cxn ang="0">
                    <a:pos x="49530" y="32627"/>
                  </a:cxn>
                  <a:cxn ang="0">
                    <a:pos x="40005" y="23031"/>
                  </a:cxn>
                  <a:cxn ang="0">
                    <a:pos x="24765" y="11515"/>
                  </a:cxn>
                  <a:cxn ang="0">
                    <a:pos x="7620" y="11515"/>
                  </a:cxn>
                  <a:cxn ang="0">
                    <a:pos x="20955" y="28788"/>
                  </a:cxn>
                  <a:cxn ang="0">
                    <a:pos x="9525" y="38384"/>
                  </a:cxn>
                  <a:cxn ang="0">
                    <a:pos x="15240" y="71011"/>
                  </a:cxn>
                  <a:cxn ang="0">
                    <a:pos x="22860" y="109396"/>
                  </a:cxn>
                  <a:cxn ang="0">
                    <a:pos x="36195" y="105557"/>
                  </a:cxn>
                  <a:cxn ang="0">
                    <a:pos x="53340" y="97880"/>
                  </a:cxn>
                  <a:cxn ang="0">
                    <a:pos x="66675" y="88284"/>
                  </a:cxn>
                  <a:cxn ang="0">
                    <a:pos x="78105" y="117073"/>
                  </a:cxn>
                  <a:cxn ang="0">
                    <a:pos x="81915" y="128588"/>
                  </a:cxn>
                  <a:cxn ang="0">
                    <a:pos x="89535" y="120911"/>
                  </a:cxn>
                  <a:cxn ang="0">
                    <a:pos x="95250" y="107477"/>
                  </a:cxn>
                </a:cxnLst>
                <a:rect l="txL" t="txT" r="txR" b="txB"/>
                <a:pathLst>
                  <a:path w="50" h="67">
                    <a:moveTo>
                      <a:pt x="50" y="56"/>
                    </a:moveTo>
                    <a:cubicBezTo>
                      <a:pt x="48" y="45"/>
                      <a:pt x="47" y="34"/>
                      <a:pt x="46" y="34"/>
                    </a:cubicBezTo>
                    <a:cubicBezTo>
                      <a:pt x="43" y="34"/>
                      <a:pt x="41" y="44"/>
                      <a:pt x="37" y="43"/>
                    </a:cubicBezTo>
                    <a:cubicBezTo>
                      <a:pt x="34" y="42"/>
                      <a:pt x="34" y="31"/>
                      <a:pt x="38" y="31"/>
                    </a:cubicBezTo>
                    <a:cubicBezTo>
                      <a:pt x="42" y="31"/>
                      <a:pt x="47" y="22"/>
                      <a:pt x="47" y="19"/>
                    </a:cubicBezTo>
                    <a:cubicBezTo>
                      <a:pt x="47" y="17"/>
                      <a:pt x="43" y="17"/>
                      <a:pt x="39" y="17"/>
                    </a:cubicBezTo>
                    <a:cubicBezTo>
                      <a:pt x="35" y="17"/>
                      <a:pt x="26" y="17"/>
                      <a:pt x="26" y="17"/>
                    </a:cubicBezTo>
                    <a:cubicBezTo>
                      <a:pt x="26" y="17"/>
                      <a:pt x="21" y="15"/>
                      <a:pt x="21" y="12"/>
                    </a:cubicBezTo>
                    <a:cubicBezTo>
                      <a:pt x="21" y="8"/>
                      <a:pt x="18" y="6"/>
                      <a:pt x="13" y="6"/>
                    </a:cubicBezTo>
                    <a:cubicBezTo>
                      <a:pt x="8" y="6"/>
                      <a:pt x="8" y="0"/>
                      <a:pt x="4" y="6"/>
                    </a:cubicBezTo>
                    <a:cubicBezTo>
                      <a:pt x="0" y="11"/>
                      <a:pt x="12" y="11"/>
                      <a:pt x="11" y="15"/>
                    </a:cubicBezTo>
                    <a:cubicBezTo>
                      <a:pt x="10" y="19"/>
                      <a:pt x="6" y="17"/>
                      <a:pt x="5" y="20"/>
                    </a:cubicBezTo>
                    <a:cubicBezTo>
                      <a:pt x="4" y="23"/>
                      <a:pt x="6" y="32"/>
                      <a:pt x="8" y="37"/>
                    </a:cubicBezTo>
                    <a:cubicBezTo>
                      <a:pt x="9" y="40"/>
                      <a:pt x="12" y="50"/>
                      <a:pt x="12" y="57"/>
                    </a:cubicBezTo>
                    <a:cubicBezTo>
                      <a:pt x="15" y="57"/>
                      <a:pt x="16" y="55"/>
                      <a:pt x="19" y="55"/>
                    </a:cubicBezTo>
                    <a:cubicBezTo>
                      <a:pt x="23" y="55"/>
                      <a:pt x="28" y="55"/>
                      <a:pt x="28" y="51"/>
                    </a:cubicBezTo>
                    <a:cubicBezTo>
                      <a:pt x="29" y="47"/>
                      <a:pt x="33" y="44"/>
                      <a:pt x="35" y="46"/>
                    </a:cubicBezTo>
                    <a:cubicBezTo>
                      <a:pt x="37" y="47"/>
                      <a:pt x="41" y="56"/>
                      <a:pt x="41" y="61"/>
                    </a:cubicBezTo>
                    <a:cubicBezTo>
                      <a:pt x="41" y="62"/>
                      <a:pt x="42" y="64"/>
                      <a:pt x="43" y="67"/>
                    </a:cubicBezTo>
                    <a:cubicBezTo>
                      <a:pt x="45" y="65"/>
                      <a:pt x="47" y="63"/>
                      <a:pt x="47" y="63"/>
                    </a:cubicBezTo>
                    <a:cubicBezTo>
                      <a:pt x="47" y="63"/>
                      <a:pt x="48" y="58"/>
                      <a:pt x="50" y="56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54" name="Freeform 49"/>
              <p:cNvSpPr/>
              <p:nvPr/>
            </p:nvSpPr>
            <p:spPr>
              <a:xfrm>
                <a:off x="5118100" y="1666875"/>
                <a:ext cx="601663" cy="635000"/>
              </a:xfrm>
              <a:custGeom>
                <a:avLst/>
                <a:gdLst>
                  <a:gd name="txL" fmla="*/ 0 w 315"/>
                  <a:gd name="txT" fmla="*/ 0 h 332"/>
                  <a:gd name="txR" fmla="*/ 315 w 315"/>
                  <a:gd name="txB" fmla="*/ 332 h 332"/>
                </a:gdLst>
                <a:ahLst/>
                <a:cxnLst>
                  <a:cxn ang="0">
                    <a:pos x="424029" y="254383"/>
                  </a:cxn>
                  <a:cxn ang="0">
                    <a:pos x="422119" y="227605"/>
                  </a:cxn>
                  <a:cxn ang="0">
                    <a:pos x="454590" y="239081"/>
                  </a:cxn>
                  <a:cxn ang="0">
                    <a:pos x="488971" y="248645"/>
                  </a:cxn>
                  <a:cxn ang="0">
                    <a:pos x="487061" y="275422"/>
                  </a:cxn>
                  <a:cxn ang="0">
                    <a:pos x="502341" y="281160"/>
                  </a:cxn>
                  <a:cxn ang="0">
                    <a:pos x="513801" y="321325"/>
                  </a:cxn>
                  <a:cxn ang="0">
                    <a:pos x="523351" y="277334"/>
                  </a:cxn>
                  <a:cxn ang="0">
                    <a:pos x="548182" y="250557"/>
                  </a:cxn>
                  <a:cxn ang="0">
                    <a:pos x="569192" y="208479"/>
                  </a:cxn>
                  <a:cxn ang="0">
                    <a:pos x="595933" y="200828"/>
                  </a:cxn>
                  <a:cxn ang="0">
                    <a:pos x="599753" y="175964"/>
                  </a:cxn>
                  <a:cxn ang="0">
                    <a:pos x="578743" y="154925"/>
                  </a:cxn>
                  <a:cxn ang="0">
                    <a:pos x="540542" y="156837"/>
                  </a:cxn>
                  <a:cxn ang="0">
                    <a:pos x="513801" y="177877"/>
                  </a:cxn>
                  <a:cxn ang="0">
                    <a:pos x="492791" y="191265"/>
                  </a:cxn>
                  <a:cxn ang="0">
                    <a:pos x="473690" y="212304"/>
                  </a:cxn>
                  <a:cxn ang="0">
                    <a:pos x="439309" y="206566"/>
                  </a:cxn>
                  <a:cxn ang="0">
                    <a:pos x="425939" y="181702"/>
                  </a:cxn>
                  <a:cxn ang="0">
                    <a:pos x="416389" y="214217"/>
                  </a:cxn>
                  <a:cxn ang="0">
                    <a:pos x="351448" y="206566"/>
                  </a:cxn>
                  <a:cxn ang="0">
                    <a:pos x="318977" y="197003"/>
                  </a:cxn>
                  <a:cxn ang="0">
                    <a:pos x="284596" y="177877"/>
                  </a:cxn>
                  <a:cxn ang="0">
                    <a:pos x="255946" y="162575"/>
                  </a:cxn>
                  <a:cxn ang="0">
                    <a:pos x="269316" y="131973"/>
                  </a:cxn>
                  <a:cxn ang="0">
                    <a:pos x="248305" y="110934"/>
                  </a:cxn>
                  <a:cxn ang="0">
                    <a:pos x="221565" y="82244"/>
                  </a:cxn>
                  <a:cxn ang="0">
                    <a:pos x="240665" y="65030"/>
                  </a:cxn>
                  <a:cxn ang="0">
                    <a:pos x="227295" y="24864"/>
                  </a:cxn>
                  <a:cxn ang="0">
                    <a:pos x="206284" y="0"/>
                  </a:cxn>
                  <a:cxn ang="0">
                    <a:pos x="189094" y="17214"/>
                  </a:cxn>
                  <a:cxn ang="0">
                    <a:pos x="135613" y="19127"/>
                  </a:cxn>
                  <a:cxn ang="0">
                    <a:pos x="127973" y="51642"/>
                  </a:cxn>
                  <a:cxn ang="0">
                    <a:pos x="150893" y="82244"/>
                  </a:cxn>
                  <a:cxn ang="0">
                    <a:pos x="135613" y="114759"/>
                  </a:cxn>
                  <a:cxn ang="0">
                    <a:pos x="112692" y="135798"/>
                  </a:cxn>
                  <a:cxn ang="0">
                    <a:pos x="85952" y="170226"/>
                  </a:cxn>
                  <a:cxn ang="0">
                    <a:pos x="59211" y="187440"/>
                  </a:cxn>
                  <a:cxn ang="0">
                    <a:pos x="28651" y="206566"/>
                  </a:cxn>
                  <a:cxn ang="0">
                    <a:pos x="51571" y="242907"/>
                  </a:cxn>
                  <a:cxn ang="0">
                    <a:pos x="42021" y="267771"/>
                  </a:cxn>
                  <a:cxn ang="0">
                    <a:pos x="1910" y="281160"/>
                  </a:cxn>
                  <a:cxn ang="0">
                    <a:pos x="21010" y="302199"/>
                  </a:cxn>
                  <a:cxn ang="0">
                    <a:pos x="15280" y="313675"/>
                  </a:cxn>
                  <a:cxn ang="0">
                    <a:pos x="82132" y="328976"/>
                  </a:cxn>
                  <a:cxn ang="0">
                    <a:pos x="95502" y="338539"/>
                  </a:cxn>
                  <a:cxn ang="0">
                    <a:pos x="99322" y="395919"/>
                  </a:cxn>
                  <a:cxn ang="0">
                    <a:pos x="129883" y="491551"/>
                  </a:cxn>
                  <a:cxn ang="0">
                    <a:pos x="169994" y="592922"/>
                  </a:cxn>
                  <a:cxn ang="0">
                    <a:pos x="212015" y="617786"/>
                  </a:cxn>
                  <a:cxn ang="0">
                    <a:pos x="240665" y="583358"/>
                  </a:cxn>
                  <a:cxn ang="0">
                    <a:pos x="252125" y="541280"/>
                  </a:cxn>
                  <a:cxn ang="0">
                    <a:pos x="255946" y="478163"/>
                  </a:cxn>
                  <a:cxn ang="0">
                    <a:pos x="286506" y="445648"/>
                  </a:cxn>
                  <a:cxn ang="0">
                    <a:pos x="353358" y="384443"/>
                  </a:cxn>
                  <a:cxn ang="0">
                    <a:pos x="393469" y="340452"/>
                  </a:cxn>
                  <a:cxn ang="0">
                    <a:pos x="437399" y="325151"/>
                  </a:cxn>
                </a:cxnLst>
                <a:rect l="txL" t="txT" r="txR" b="txB"/>
                <a:pathLst>
                  <a:path w="315" h="332">
                    <a:moveTo>
                      <a:pt x="225" y="150"/>
                    </a:moveTo>
                    <a:cubicBezTo>
                      <a:pt x="223" y="145"/>
                      <a:pt x="221" y="136"/>
                      <a:pt x="222" y="133"/>
                    </a:cubicBezTo>
                    <a:cubicBezTo>
                      <a:pt x="223" y="130"/>
                      <a:pt x="227" y="132"/>
                      <a:pt x="228" y="128"/>
                    </a:cubicBezTo>
                    <a:cubicBezTo>
                      <a:pt x="229" y="124"/>
                      <a:pt x="217" y="124"/>
                      <a:pt x="221" y="119"/>
                    </a:cubicBezTo>
                    <a:cubicBezTo>
                      <a:pt x="225" y="113"/>
                      <a:pt x="225" y="119"/>
                      <a:pt x="230" y="119"/>
                    </a:cubicBezTo>
                    <a:cubicBezTo>
                      <a:pt x="235" y="119"/>
                      <a:pt x="238" y="121"/>
                      <a:pt x="238" y="125"/>
                    </a:cubicBezTo>
                    <a:cubicBezTo>
                      <a:pt x="238" y="128"/>
                      <a:pt x="243" y="130"/>
                      <a:pt x="243" y="130"/>
                    </a:cubicBezTo>
                    <a:cubicBezTo>
                      <a:pt x="243" y="130"/>
                      <a:pt x="252" y="130"/>
                      <a:pt x="256" y="130"/>
                    </a:cubicBezTo>
                    <a:cubicBezTo>
                      <a:pt x="260" y="130"/>
                      <a:pt x="264" y="130"/>
                      <a:pt x="264" y="132"/>
                    </a:cubicBezTo>
                    <a:cubicBezTo>
                      <a:pt x="264" y="135"/>
                      <a:pt x="259" y="144"/>
                      <a:pt x="255" y="144"/>
                    </a:cubicBezTo>
                    <a:cubicBezTo>
                      <a:pt x="251" y="144"/>
                      <a:pt x="251" y="155"/>
                      <a:pt x="254" y="156"/>
                    </a:cubicBezTo>
                    <a:cubicBezTo>
                      <a:pt x="258" y="157"/>
                      <a:pt x="260" y="147"/>
                      <a:pt x="263" y="147"/>
                    </a:cubicBezTo>
                    <a:cubicBezTo>
                      <a:pt x="264" y="147"/>
                      <a:pt x="265" y="158"/>
                      <a:pt x="267" y="169"/>
                    </a:cubicBezTo>
                    <a:cubicBezTo>
                      <a:pt x="268" y="168"/>
                      <a:pt x="268" y="168"/>
                      <a:pt x="269" y="168"/>
                    </a:cubicBezTo>
                    <a:cubicBezTo>
                      <a:pt x="271" y="168"/>
                      <a:pt x="270" y="158"/>
                      <a:pt x="272" y="156"/>
                    </a:cubicBezTo>
                    <a:cubicBezTo>
                      <a:pt x="274" y="153"/>
                      <a:pt x="273" y="145"/>
                      <a:pt x="274" y="145"/>
                    </a:cubicBezTo>
                    <a:cubicBezTo>
                      <a:pt x="275" y="145"/>
                      <a:pt x="283" y="147"/>
                      <a:pt x="283" y="145"/>
                    </a:cubicBezTo>
                    <a:cubicBezTo>
                      <a:pt x="283" y="143"/>
                      <a:pt x="288" y="135"/>
                      <a:pt x="287" y="131"/>
                    </a:cubicBezTo>
                    <a:cubicBezTo>
                      <a:pt x="286" y="127"/>
                      <a:pt x="290" y="122"/>
                      <a:pt x="290" y="117"/>
                    </a:cubicBezTo>
                    <a:cubicBezTo>
                      <a:pt x="290" y="113"/>
                      <a:pt x="295" y="111"/>
                      <a:pt x="298" y="109"/>
                    </a:cubicBezTo>
                    <a:cubicBezTo>
                      <a:pt x="301" y="106"/>
                      <a:pt x="306" y="102"/>
                      <a:pt x="307" y="105"/>
                    </a:cubicBezTo>
                    <a:cubicBezTo>
                      <a:pt x="308" y="107"/>
                      <a:pt x="315" y="109"/>
                      <a:pt x="312" y="105"/>
                    </a:cubicBezTo>
                    <a:cubicBezTo>
                      <a:pt x="309" y="101"/>
                      <a:pt x="309" y="98"/>
                      <a:pt x="311" y="97"/>
                    </a:cubicBezTo>
                    <a:cubicBezTo>
                      <a:pt x="313" y="96"/>
                      <a:pt x="314" y="92"/>
                      <a:pt x="314" y="92"/>
                    </a:cubicBezTo>
                    <a:cubicBezTo>
                      <a:pt x="314" y="92"/>
                      <a:pt x="308" y="91"/>
                      <a:pt x="307" y="88"/>
                    </a:cubicBezTo>
                    <a:cubicBezTo>
                      <a:pt x="306" y="85"/>
                      <a:pt x="303" y="83"/>
                      <a:pt x="303" y="81"/>
                    </a:cubicBezTo>
                    <a:cubicBezTo>
                      <a:pt x="303" y="78"/>
                      <a:pt x="299" y="79"/>
                      <a:pt x="297" y="81"/>
                    </a:cubicBezTo>
                    <a:cubicBezTo>
                      <a:pt x="294" y="84"/>
                      <a:pt x="289" y="79"/>
                      <a:pt x="283" y="82"/>
                    </a:cubicBezTo>
                    <a:cubicBezTo>
                      <a:pt x="278" y="85"/>
                      <a:pt x="276" y="89"/>
                      <a:pt x="274" y="88"/>
                    </a:cubicBezTo>
                    <a:cubicBezTo>
                      <a:pt x="271" y="88"/>
                      <a:pt x="271" y="90"/>
                      <a:pt x="269" y="93"/>
                    </a:cubicBezTo>
                    <a:cubicBezTo>
                      <a:pt x="267" y="95"/>
                      <a:pt x="265" y="97"/>
                      <a:pt x="264" y="97"/>
                    </a:cubicBezTo>
                    <a:cubicBezTo>
                      <a:pt x="262" y="97"/>
                      <a:pt x="258" y="100"/>
                      <a:pt x="258" y="100"/>
                    </a:cubicBezTo>
                    <a:cubicBezTo>
                      <a:pt x="258" y="100"/>
                      <a:pt x="261" y="106"/>
                      <a:pt x="259" y="109"/>
                    </a:cubicBezTo>
                    <a:cubicBezTo>
                      <a:pt x="258" y="113"/>
                      <a:pt x="253" y="109"/>
                      <a:pt x="248" y="111"/>
                    </a:cubicBezTo>
                    <a:cubicBezTo>
                      <a:pt x="243" y="112"/>
                      <a:pt x="241" y="109"/>
                      <a:pt x="238" y="110"/>
                    </a:cubicBezTo>
                    <a:cubicBezTo>
                      <a:pt x="234" y="111"/>
                      <a:pt x="232" y="108"/>
                      <a:pt x="230" y="108"/>
                    </a:cubicBezTo>
                    <a:cubicBezTo>
                      <a:pt x="228" y="109"/>
                      <a:pt x="226" y="104"/>
                      <a:pt x="226" y="101"/>
                    </a:cubicBezTo>
                    <a:cubicBezTo>
                      <a:pt x="227" y="97"/>
                      <a:pt x="225" y="92"/>
                      <a:pt x="223" y="95"/>
                    </a:cubicBezTo>
                    <a:cubicBezTo>
                      <a:pt x="221" y="97"/>
                      <a:pt x="218" y="96"/>
                      <a:pt x="218" y="100"/>
                    </a:cubicBezTo>
                    <a:cubicBezTo>
                      <a:pt x="218" y="104"/>
                      <a:pt x="221" y="109"/>
                      <a:pt x="218" y="112"/>
                    </a:cubicBezTo>
                    <a:cubicBezTo>
                      <a:pt x="215" y="114"/>
                      <a:pt x="201" y="116"/>
                      <a:pt x="198" y="113"/>
                    </a:cubicBezTo>
                    <a:cubicBezTo>
                      <a:pt x="196" y="111"/>
                      <a:pt x="184" y="110"/>
                      <a:pt x="184" y="108"/>
                    </a:cubicBezTo>
                    <a:cubicBezTo>
                      <a:pt x="183" y="105"/>
                      <a:pt x="180" y="101"/>
                      <a:pt x="177" y="101"/>
                    </a:cubicBezTo>
                    <a:cubicBezTo>
                      <a:pt x="175" y="101"/>
                      <a:pt x="169" y="105"/>
                      <a:pt x="167" y="103"/>
                    </a:cubicBezTo>
                    <a:cubicBezTo>
                      <a:pt x="165" y="102"/>
                      <a:pt x="161" y="98"/>
                      <a:pt x="157" y="98"/>
                    </a:cubicBezTo>
                    <a:cubicBezTo>
                      <a:pt x="154" y="97"/>
                      <a:pt x="149" y="95"/>
                      <a:pt x="149" y="93"/>
                    </a:cubicBezTo>
                    <a:cubicBezTo>
                      <a:pt x="149" y="92"/>
                      <a:pt x="141" y="91"/>
                      <a:pt x="140" y="89"/>
                    </a:cubicBezTo>
                    <a:cubicBezTo>
                      <a:pt x="139" y="87"/>
                      <a:pt x="134" y="87"/>
                      <a:pt x="134" y="85"/>
                    </a:cubicBezTo>
                    <a:cubicBezTo>
                      <a:pt x="134" y="82"/>
                      <a:pt x="136" y="79"/>
                      <a:pt x="136" y="76"/>
                    </a:cubicBezTo>
                    <a:cubicBezTo>
                      <a:pt x="136" y="73"/>
                      <a:pt x="141" y="71"/>
                      <a:pt x="141" y="69"/>
                    </a:cubicBezTo>
                    <a:cubicBezTo>
                      <a:pt x="141" y="67"/>
                      <a:pt x="137" y="64"/>
                      <a:pt x="137" y="64"/>
                    </a:cubicBezTo>
                    <a:cubicBezTo>
                      <a:pt x="137" y="64"/>
                      <a:pt x="133" y="58"/>
                      <a:pt x="130" y="58"/>
                    </a:cubicBezTo>
                    <a:cubicBezTo>
                      <a:pt x="126" y="58"/>
                      <a:pt x="124" y="52"/>
                      <a:pt x="120" y="52"/>
                    </a:cubicBezTo>
                    <a:cubicBezTo>
                      <a:pt x="117" y="51"/>
                      <a:pt x="118" y="45"/>
                      <a:pt x="116" y="43"/>
                    </a:cubicBezTo>
                    <a:cubicBezTo>
                      <a:pt x="115" y="40"/>
                      <a:pt x="116" y="35"/>
                      <a:pt x="119" y="38"/>
                    </a:cubicBezTo>
                    <a:cubicBezTo>
                      <a:pt x="122" y="40"/>
                      <a:pt x="128" y="38"/>
                      <a:pt x="126" y="34"/>
                    </a:cubicBezTo>
                    <a:cubicBezTo>
                      <a:pt x="124" y="30"/>
                      <a:pt x="120" y="26"/>
                      <a:pt x="120" y="24"/>
                    </a:cubicBezTo>
                    <a:cubicBezTo>
                      <a:pt x="120" y="22"/>
                      <a:pt x="122" y="15"/>
                      <a:pt x="119" y="13"/>
                    </a:cubicBezTo>
                    <a:cubicBezTo>
                      <a:pt x="116" y="12"/>
                      <a:pt x="113" y="9"/>
                      <a:pt x="112" y="6"/>
                    </a:cubicBezTo>
                    <a:cubicBezTo>
                      <a:pt x="112" y="3"/>
                      <a:pt x="108" y="0"/>
                      <a:pt x="108" y="0"/>
                    </a:cubicBezTo>
                    <a:cubicBezTo>
                      <a:pt x="104" y="1"/>
                      <a:pt x="104" y="1"/>
                      <a:pt x="104" y="1"/>
                    </a:cubicBezTo>
                    <a:cubicBezTo>
                      <a:pt x="104" y="1"/>
                      <a:pt x="101" y="8"/>
                      <a:pt x="99" y="9"/>
                    </a:cubicBezTo>
                    <a:cubicBezTo>
                      <a:pt x="97" y="10"/>
                      <a:pt x="91" y="11"/>
                      <a:pt x="88" y="13"/>
                    </a:cubicBezTo>
                    <a:cubicBezTo>
                      <a:pt x="85" y="16"/>
                      <a:pt x="76" y="10"/>
                      <a:pt x="71" y="10"/>
                    </a:cubicBezTo>
                    <a:cubicBezTo>
                      <a:pt x="66" y="10"/>
                      <a:pt x="63" y="15"/>
                      <a:pt x="65" y="16"/>
                    </a:cubicBezTo>
                    <a:cubicBezTo>
                      <a:pt x="68" y="18"/>
                      <a:pt x="67" y="27"/>
                      <a:pt x="67" y="27"/>
                    </a:cubicBezTo>
                    <a:cubicBezTo>
                      <a:pt x="67" y="27"/>
                      <a:pt x="70" y="39"/>
                      <a:pt x="74" y="38"/>
                    </a:cubicBezTo>
                    <a:cubicBezTo>
                      <a:pt x="78" y="37"/>
                      <a:pt x="83" y="42"/>
                      <a:pt x="79" y="43"/>
                    </a:cubicBezTo>
                    <a:cubicBezTo>
                      <a:pt x="76" y="44"/>
                      <a:pt x="74" y="48"/>
                      <a:pt x="73" y="51"/>
                    </a:cubicBezTo>
                    <a:cubicBezTo>
                      <a:pt x="73" y="55"/>
                      <a:pt x="74" y="59"/>
                      <a:pt x="71" y="60"/>
                    </a:cubicBezTo>
                    <a:cubicBezTo>
                      <a:pt x="68" y="60"/>
                      <a:pt x="66" y="61"/>
                      <a:pt x="66" y="66"/>
                    </a:cubicBezTo>
                    <a:cubicBezTo>
                      <a:pt x="66" y="71"/>
                      <a:pt x="60" y="69"/>
                      <a:pt x="59" y="71"/>
                    </a:cubicBezTo>
                    <a:cubicBezTo>
                      <a:pt x="58" y="73"/>
                      <a:pt x="56" y="82"/>
                      <a:pt x="55" y="83"/>
                    </a:cubicBezTo>
                    <a:cubicBezTo>
                      <a:pt x="53" y="85"/>
                      <a:pt x="46" y="85"/>
                      <a:pt x="45" y="89"/>
                    </a:cubicBezTo>
                    <a:cubicBezTo>
                      <a:pt x="45" y="93"/>
                      <a:pt x="41" y="98"/>
                      <a:pt x="39" y="97"/>
                    </a:cubicBezTo>
                    <a:cubicBezTo>
                      <a:pt x="37" y="97"/>
                      <a:pt x="33" y="95"/>
                      <a:pt x="31" y="98"/>
                    </a:cubicBezTo>
                    <a:cubicBezTo>
                      <a:pt x="30" y="101"/>
                      <a:pt x="24" y="96"/>
                      <a:pt x="23" y="97"/>
                    </a:cubicBezTo>
                    <a:cubicBezTo>
                      <a:pt x="22" y="98"/>
                      <a:pt x="15" y="104"/>
                      <a:pt x="15" y="108"/>
                    </a:cubicBezTo>
                    <a:cubicBezTo>
                      <a:pt x="15" y="111"/>
                      <a:pt x="22" y="111"/>
                      <a:pt x="22" y="116"/>
                    </a:cubicBezTo>
                    <a:cubicBezTo>
                      <a:pt x="21" y="120"/>
                      <a:pt x="24" y="125"/>
                      <a:pt x="27" y="127"/>
                    </a:cubicBezTo>
                    <a:cubicBezTo>
                      <a:pt x="29" y="130"/>
                      <a:pt x="32" y="135"/>
                      <a:pt x="31" y="138"/>
                    </a:cubicBezTo>
                    <a:cubicBezTo>
                      <a:pt x="29" y="140"/>
                      <a:pt x="26" y="141"/>
                      <a:pt x="22" y="140"/>
                    </a:cubicBezTo>
                    <a:cubicBezTo>
                      <a:pt x="18" y="139"/>
                      <a:pt x="19" y="142"/>
                      <a:pt x="11" y="140"/>
                    </a:cubicBezTo>
                    <a:cubicBezTo>
                      <a:pt x="4" y="139"/>
                      <a:pt x="4" y="144"/>
                      <a:pt x="1" y="147"/>
                    </a:cubicBezTo>
                    <a:cubicBezTo>
                      <a:pt x="1" y="148"/>
                      <a:pt x="1" y="148"/>
                      <a:pt x="0" y="148"/>
                    </a:cubicBezTo>
                    <a:cubicBezTo>
                      <a:pt x="4" y="151"/>
                      <a:pt x="5" y="156"/>
                      <a:pt x="11" y="158"/>
                    </a:cubicBezTo>
                    <a:cubicBezTo>
                      <a:pt x="17" y="160"/>
                      <a:pt x="23" y="154"/>
                      <a:pt x="23" y="158"/>
                    </a:cubicBezTo>
                    <a:cubicBezTo>
                      <a:pt x="23" y="163"/>
                      <a:pt x="8" y="162"/>
                      <a:pt x="8" y="164"/>
                    </a:cubicBezTo>
                    <a:cubicBezTo>
                      <a:pt x="7" y="165"/>
                      <a:pt x="23" y="185"/>
                      <a:pt x="32" y="183"/>
                    </a:cubicBezTo>
                    <a:cubicBezTo>
                      <a:pt x="40" y="182"/>
                      <a:pt x="46" y="173"/>
                      <a:pt x="43" y="172"/>
                    </a:cubicBezTo>
                    <a:cubicBezTo>
                      <a:pt x="41" y="170"/>
                      <a:pt x="45" y="165"/>
                      <a:pt x="47" y="166"/>
                    </a:cubicBezTo>
                    <a:cubicBezTo>
                      <a:pt x="49" y="167"/>
                      <a:pt x="47" y="175"/>
                      <a:pt x="50" y="177"/>
                    </a:cubicBezTo>
                    <a:cubicBezTo>
                      <a:pt x="52" y="179"/>
                      <a:pt x="51" y="183"/>
                      <a:pt x="50" y="188"/>
                    </a:cubicBezTo>
                    <a:cubicBezTo>
                      <a:pt x="48" y="192"/>
                      <a:pt x="51" y="202"/>
                      <a:pt x="52" y="207"/>
                    </a:cubicBezTo>
                    <a:cubicBezTo>
                      <a:pt x="52" y="212"/>
                      <a:pt x="56" y="219"/>
                      <a:pt x="57" y="227"/>
                    </a:cubicBezTo>
                    <a:cubicBezTo>
                      <a:pt x="58" y="235"/>
                      <a:pt x="63" y="249"/>
                      <a:pt x="68" y="257"/>
                    </a:cubicBezTo>
                    <a:cubicBezTo>
                      <a:pt x="72" y="266"/>
                      <a:pt x="76" y="282"/>
                      <a:pt x="79" y="286"/>
                    </a:cubicBezTo>
                    <a:cubicBezTo>
                      <a:pt x="82" y="290"/>
                      <a:pt x="89" y="303"/>
                      <a:pt x="89" y="310"/>
                    </a:cubicBezTo>
                    <a:cubicBezTo>
                      <a:pt x="89" y="318"/>
                      <a:pt x="97" y="328"/>
                      <a:pt x="100" y="330"/>
                    </a:cubicBezTo>
                    <a:cubicBezTo>
                      <a:pt x="103" y="332"/>
                      <a:pt x="109" y="328"/>
                      <a:pt x="111" y="323"/>
                    </a:cubicBezTo>
                    <a:cubicBezTo>
                      <a:pt x="112" y="318"/>
                      <a:pt x="121" y="317"/>
                      <a:pt x="121" y="313"/>
                    </a:cubicBezTo>
                    <a:cubicBezTo>
                      <a:pt x="122" y="309"/>
                      <a:pt x="123" y="305"/>
                      <a:pt x="126" y="305"/>
                    </a:cubicBezTo>
                    <a:cubicBezTo>
                      <a:pt x="129" y="304"/>
                      <a:pt x="129" y="301"/>
                      <a:pt x="129" y="297"/>
                    </a:cubicBezTo>
                    <a:cubicBezTo>
                      <a:pt x="129" y="293"/>
                      <a:pt x="129" y="286"/>
                      <a:pt x="132" y="283"/>
                    </a:cubicBezTo>
                    <a:cubicBezTo>
                      <a:pt x="135" y="279"/>
                      <a:pt x="135" y="268"/>
                      <a:pt x="134" y="264"/>
                    </a:cubicBezTo>
                    <a:cubicBezTo>
                      <a:pt x="132" y="260"/>
                      <a:pt x="133" y="254"/>
                      <a:pt x="134" y="250"/>
                    </a:cubicBezTo>
                    <a:cubicBezTo>
                      <a:pt x="136" y="246"/>
                      <a:pt x="135" y="241"/>
                      <a:pt x="139" y="241"/>
                    </a:cubicBezTo>
                    <a:cubicBezTo>
                      <a:pt x="142" y="240"/>
                      <a:pt x="146" y="238"/>
                      <a:pt x="150" y="233"/>
                    </a:cubicBezTo>
                    <a:cubicBezTo>
                      <a:pt x="153" y="229"/>
                      <a:pt x="163" y="222"/>
                      <a:pt x="167" y="219"/>
                    </a:cubicBezTo>
                    <a:cubicBezTo>
                      <a:pt x="171" y="216"/>
                      <a:pt x="182" y="207"/>
                      <a:pt x="185" y="201"/>
                    </a:cubicBezTo>
                    <a:cubicBezTo>
                      <a:pt x="188" y="196"/>
                      <a:pt x="198" y="194"/>
                      <a:pt x="202" y="189"/>
                    </a:cubicBezTo>
                    <a:cubicBezTo>
                      <a:pt x="207" y="185"/>
                      <a:pt x="205" y="182"/>
                      <a:pt x="206" y="178"/>
                    </a:cubicBezTo>
                    <a:cubicBezTo>
                      <a:pt x="207" y="173"/>
                      <a:pt x="221" y="171"/>
                      <a:pt x="226" y="171"/>
                    </a:cubicBezTo>
                    <a:cubicBezTo>
                      <a:pt x="227" y="171"/>
                      <a:pt x="228" y="171"/>
                      <a:pt x="229" y="170"/>
                    </a:cubicBezTo>
                    <a:cubicBezTo>
                      <a:pt x="229" y="163"/>
                      <a:pt x="226" y="153"/>
                      <a:pt x="225" y="150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55" name="Freeform 50"/>
              <p:cNvSpPr/>
              <p:nvPr/>
            </p:nvSpPr>
            <p:spPr>
              <a:xfrm>
                <a:off x="5399278" y="1165680"/>
                <a:ext cx="677863" cy="293688"/>
              </a:xfrm>
              <a:custGeom>
                <a:avLst/>
                <a:gdLst>
                  <a:gd name="txL" fmla="*/ 0 w 355"/>
                  <a:gd name="txT" fmla="*/ 0 h 153"/>
                  <a:gd name="txR" fmla="*/ 355 w 355"/>
                  <a:gd name="txB" fmla="*/ 153 h 153"/>
                </a:gdLst>
                <a:ahLst/>
                <a:cxnLst>
                  <a:cxn ang="0">
                    <a:pos x="628217" y="124769"/>
                  </a:cxn>
                  <a:cxn ang="0">
                    <a:pos x="584299" y="120930"/>
                  </a:cxn>
                  <a:cxn ang="0">
                    <a:pos x="588118" y="99816"/>
                  </a:cxn>
                  <a:cxn ang="0">
                    <a:pos x="590027" y="63344"/>
                  </a:cxn>
                  <a:cxn ang="0">
                    <a:pos x="546109" y="57586"/>
                  </a:cxn>
                  <a:cxn ang="0">
                    <a:pos x="511739" y="76781"/>
                  </a:cxn>
                  <a:cxn ang="0">
                    <a:pos x="454455" y="82540"/>
                  </a:cxn>
                  <a:cxn ang="0">
                    <a:pos x="416265" y="65264"/>
                  </a:cxn>
                  <a:cxn ang="0">
                    <a:pos x="381895" y="53747"/>
                  </a:cxn>
                  <a:cxn ang="0">
                    <a:pos x="341796" y="51827"/>
                  </a:cxn>
                  <a:cxn ang="0">
                    <a:pos x="307425" y="53747"/>
                  </a:cxn>
                  <a:cxn ang="0">
                    <a:pos x="292149" y="24954"/>
                  </a:cxn>
                  <a:cxn ang="0">
                    <a:pos x="253960" y="11517"/>
                  </a:cxn>
                  <a:cxn ang="0">
                    <a:pos x="225318" y="1920"/>
                  </a:cxn>
                  <a:cxn ang="0">
                    <a:pos x="206223" y="17276"/>
                  </a:cxn>
                  <a:cxn ang="0">
                    <a:pos x="204314" y="46069"/>
                  </a:cxn>
                  <a:cxn ang="0">
                    <a:pos x="187128" y="67184"/>
                  </a:cxn>
                  <a:cxn ang="0">
                    <a:pos x="154667" y="63344"/>
                  </a:cxn>
                  <a:cxn ang="0">
                    <a:pos x="129844" y="44149"/>
                  </a:cxn>
                  <a:cxn ang="0">
                    <a:pos x="84017" y="42230"/>
                  </a:cxn>
                  <a:cxn ang="0">
                    <a:pos x="55375" y="57586"/>
                  </a:cxn>
                  <a:cxn ang="0">
                    <a:pos x="19095" y="76781"/>
                  </a:cxn>
                  <a:cxn ang="0">
                    <a:pos x="0" y="84459"/>
                  </a:cxn>
                  <a:cxn ang="0">
                    <a:pos x="17185" y="105574"/>
                  </a:cxn>
                  <a:cxn ang="0">
                    <a:pos x="55375" y="132448"/>
                  </a:cxn>
                  <a:cxn ang="0">
                    <a:pos x="64922" y="168919"/>
                  </a:cxn>
                  <a:cxn ang="0">
                    <a:pos x="108840" y="199631"/>
                  </a:cxn>
                  <a:cxn ang="0">
                    <a:pos x="137482" y="218826"/>
                  </a:cxn>
                  <a:cxn ang="0">
                    <a:pos x="168034" y="259136"/>
                  </a:cxn>
                  <a:cxn ang="0">
                    <a:pos x="246322" y="262976"/>
                  </a:cxn>
                  <a:cxn ang="0">
                    <a:pos x="309335" y="278332"/>
                  </a:cxn>
                  <a:cxn ang="0">
                    <a:pos x="347524" y="291768"/>
                  </a:cxn>
                  <a:cxn ang="0">
                    <a:pos x="433450" y="270654"/>
                  </a:cxn>
                  <a:cxn ang="0">
                    <a:pos x="498373" y="232263"/>
                  </a:cxn>
                  <a:cxn ang="0">
                    <a:pos x="513648" y="201551"/>
                  </a:cxn>
                  <a:cxn ang="0">
                    <a:pos x="580480" y="190033"/>
                  </a:cxn>
                  <a:cxn ang="0">
                    <a:pos x="626307" y="161240"/>
                  </a:cxn>
                  <a:cxn ang="0">
                    <a:pos x="675954" y="151643"/>
                  </a:cxn>
                </a:cxnLst>
                <a:rect l="txL" t="txT" r="txR" b="txB"/>
                <a:pathLst>
                  <a:path w="355" h="153">
                    <a:moveTo>
                      <a:pt x="340" y="64"/>
                    </a:moveTo>
                    <a:cubicBezTo>
                      <a:pt x="336" y="60"/>
                      <a:pt x="330" y="62"/>
                      <a:pt x="329" y="65"/>
                    </a:cubicBezTo>
                    <a:cubicBezTo>
                      <a:pt x="327" y="69"/>
                      <a:pt x="324" y="64"/>
                      <a:pt x="318" y="64"/>
                    </a:cubicBezTo>
                    <a:cubicBezTo>
                      <a:pt x="311" y="64"/>
                      <a:pt x="311" y="68"/>
                      <a:pt x="306" y="63"/>
                    </a:cubicBezTo>
                    <a:cubicBezTo>
                      <a:pt x="302" y="59"/>
                      <a:pt x="308" y="57"/>
                      <a:pt x="308" y="57"/>
                    </a:cubicBezTo>
                    <a:cubicBezTo>
                      <a:pt x="308" y="52"/>
                      <a:pt x="308" y="52"/>
                      <a:pt x="308" y="52"/>
                    </a:cubicBezTo>
                    <a:cubicBezTo>
                      <a:pt x="318" y="34"/>
                      <a:pt x="318" y="34"/>
                      <a:pt x="318" y="34"/>
                    </a:cubicBezTo>
                    <a:cubicBezTo>
                      <a:pt x="315" y="33"/>
                      <a:pt x="311" y="32"/>
                      <a:pt x="309" y="33"/>
                    </a:cubicBezTo>
                    <a:cubicBezTo>
                      <a:pt x="307" y="34"/>
                      <a:pt x="300" y="33"/>
                      <a:pt x="300" y="31"/>
                    </a:cubicBezTo>
                    <a:cubicBezTo>
                      <a:pt x="299" y="29"/>
                      <a:pt x="288" y="28"/>
                      <a:pt x="286" y="30"/>
                    </a:cubicBezTo>
                    <a:cubicBezTo>
                      <a:pt x="283" y="32"/>
                      <a:pt x="277" y="34"/>
                      <a:pt x="277" y="36"/>
                    </a:cubicBezTo>
                    <a:cubicBezTo>
                      <a:pt x="276" y="39"/>
                      <a:pt x="270" y="38"/>
                      <a:pt x="268" y="40"/>
                    </a:cubicBezTo>
                    <a:cubicBezTo>
                      <a:pt x="265" y="41"/>
                      <a:pt x="253" y="42"/>
                      <a:pt x="253" y="43"/>
                    </a:cubicBezTo>
                    <a:cubicBezTo>
                      <a:pt x="253" y="45"/>
                      <a:pt x="240" y="45"/>
                      <a:pt x="238" y="43"/>
                    </a:cubicBezTo>
                    <a:cubicBezTo>
                      <a:pt x="236" y="42"/>
                      <a:pt x="225" y="43"/>
                      <a:pt x="224" y="41"/>
                    </a:cubicBezTo>
                    <a:cubicBezTo>
                      <a:pt x="222" y="38"/>
                      <a:pt x="218" y="37"/>
                      <a:pt x="218" y="34"/>
                    </a:cubicBezTo>
                    <a:cubicBezTo>
                      <a:pt x="218" y="32"/>
                      <a:pt x="209" y="32"/>
                      <a:pt x="208" y="30"/>
                    </a:cubicBezTo>
                    <a:cubicBezTo>
                      <a:pt x="207" y="28"/>
                      <a:pt x="201" y="27"/>
                      <a:pt x="200" y="28"/>
                    </a:cubicBezTo>
                    <a:cubicBezTo>
                      <a:pt x="199" y="28"/>
                      <a:pt x="191" y="26"/>
                      <a:pt x="189" y="25"/>
                    </a:cubicBezTo>
                    <a:cubicBezTo>
                      <a:pt x="187" y="25"/>
                      <a:pt x="181" y="27"/>
                      <a:pt x="179" y="27"/>
                    </a:cubicBezTo>
                    <a:cubicBezTo>
                      <a:pt x="177" y="27"/>
                      <a:pt x="173" y="30"/>
                      <a:pt x="171" y="31"/>
                    </a:cubicBezTo>
                    <a:cubicBezTo>
                      <a:pt x="169" y="31"/>
                      <a:pt x="162" y="27"/>
                      <a:pt x="161" y="28"/>
                    </a:cubicBezTo>
                    <a:cubicBezTo>
                      <a:pt x="160" y="29"/>
                      <a:pt x="156" y="24"/>
                      <a:pt x="154" y="22"/>
                    </a:cubicBezTo>
                    <a:cubicBezTo>
                      <a:pt x="152" y="20"/>
                      <a:pt x="154" y="15"/>
                      <a:pt x="153" y="13"/>
                    </a:cubicBezTo>
                    <a:cubicBezTo>
                      <a:pt x="151" y="11"/>
                      <a:pt x="144" y="11"/>
                      <a:pt x="142" y="9"/>
                    </a:cubicBezTo>
                    <a:cubicBezTo>
                      <a:pt x="139" y="8"/>
                      <a:pt x="136" y="6"/>
                      <a:pt x="133" y="6"/>
                    </a:cubicBezTo>
                    <a:cubicBezTo>
                      <a:pt x="131" y="6"/>
                      <a:pt x="127" y="5"/>
                      <a:pt x="126" y="4"/>
                    </a:cubicBezTo>
                    <a:cubicBezTo>
                      <a:pt x="125" y="3"/>
                      <a:pt x="120" y="2"/>
                      <a:pt x="118" y="1"/>
                    </a:cubicBezTo>
                    <a:cubicBezTo>
                      <a:pt x="116" y="0"/>
                      <a:pt x="115" y="3"/>
                      <a:pt x="114" y="5"/>
                    </a:cubicBezTo>
                    <a:cubicBezTo>
                      <a:pt x="113" y="6"/>
                      <a:pt x="109" y="6"/>
                      <a:pt x="108" y="9"/>
                    </a:cubicBezTo>
                    <a:cubicBezTo>
                      <a:pt x="107" y="11"/>
                      <a:pt x="103" y="12"/>
                      <a:pt x="103" y="14"/>
                    </a:cubicBezTo>
                    <a:cubicBezTo>
                      <a:pt x="104" y="17"/>
                      <a:pt x="106" y="22"/>
                      <a:pt x="107" y="24"/>
                    </a:cubicBezTo>
                    <a:cubicBezTo>
                      <a:pt x="109" y="25"/>
                      <a:pt x="108" y="29"/>
                      <a:pt x="107" y="30"/>
                    </a:cubicBezTo>
                    <a:cubicBezTo>
                      <a:pt x="106" y="32"/>
                      <a:pt x="99" y="33"/>
                      <a:pt x="98" y="35"/>
                    </a:cubicBezTo>
                    <a:cubicBezTo>
                      <a:pt x="96" y="37"/>
                      <a:pt x="93" y="35"/>
                      <a:pt x="90" y="33"/>
                    </a:cubicBezTo>
                    <a:cubicBezTo>
                      <a:pt x="86" y="31"/>
                      <a:pt x="82" y="32"/>
                      <a:pt x="81" y="33"/>
                    </a:cubicBezTo>
                    <a:cubicBezTo>
                      <a:pt x="79" y="35"/>
                      <a:pt x="73" y="30"/>
                      <a:pt x="71" y="30"/>
                    </a:cubicBezTo>
                    <a:cubicBezTo>
                      <a:pt x="70" y="29"/>
                      <a:pt x="69" y="23"/>
                      <a:pt x="68" y="23"/>
                    </a:cubicBezTo>
                    <a:cubicBezTo>
                      <a:pt x="66" y="24"/>
                      <a:pt x="54" y="21"/>
                      <a:pt x="52" y="21"/>
                    </a:cubicBezTo>
                    <a:cubicBezTo>
                      <a:pt x="50" y="20"/>
                      <a:pt x="45" y="20"/>
                      <a:pt x="44" y="22"/>
                    </a:cubicBezTo>
                    <a:cubicBezTo>
                      <a:pt x="43" y="24"/>
                      <a:pt x="37" y="23"/>
                      <a:pt x="36" y="25"/>
                    </a:cubicBezTo>
                    <a:cubicBezTo>
                      <a:pt x="35" y="27"/>
                      <a:pt x="31" y="28"/>
                      <a:pt x="29" y="30"/>
                    </a:cubicBezTo>
                    <a:cubicBezTo>
                      <a:pt x="27" y="32"/>
                      <a:pt x="22" y="32"/>
                      <a:pt x="20" y="35"/>
                    </a:cubicBezTo>
                    <a:cubicBezTo>
                      <a:pt x="19" y="38"/>
                      <a:pt x="12" y="40"/>
                      <a:pt x="10" y="40"/>
                    </a:cubicBezTo>
                    <a:cubicBezTo>
                      <a:pt x="8" y="40"/>
                      <a:pt x="3" y="41"/>
                      <a:pt x="2" y="43"/>
                    </a:cubicBezTo>
                    <a:cubicBezTo>
                      <a:pt x="2" y="44"/>
                      <a:pt x="1" y="44"/>
                      <a:pt x="0" y="44"/>
                    </a:cubicBezTo>
                    <a:cubicBezTo>
                      <a:pt x="0" y="44"/>
                      <a:pt x="1" y="44"/>
                      <a:pt x="1" y="45"/>
                    </a:cubicBezTo>
                    <a:cubicBezTo>
                      <a:pt x="2" y="52"/>
                      <a:pt x="5" y="52"/>
                      <a:pt x="9" y="55"/>
                    </a:cubicBezTo>
                    <a:cubicBezTo>
                      <a:pt x="12" y="58"/>
                      <a:pt x="15" y="61"/>
                      <a:pt x="19" y="61"/>
                    </a:cubicBezTo>
                    <a:cubicBezTo>
                      <a:pt x="23" y="61"/>
                      <a:pt x="28" y="65"/>
                      <a:pt x="29" y="69"/>
                    </a:cubicBezTo>
                    <a:cubicBezTo>
                      <a:pt x="29" y="72"/>
                      <a:pt x="33" y="76"/>
                      <a:pt x="35" y="77"/>
                    </a:cubicBezTo>
                    <a:cubicBezTo>
                      <a:pt x="37" y="79"/>
                      <a:pt x="34" y="84"/>
                      <a:pt x="34" y="88"/>
                    </a:cubicBezTo>
                    <a:cubicBezTo>
                      <a:pt x="34" y="93"/>
                      <a:pt x="29" y="94"/>
                      <a:pt x="31" y="98"/>
                    </a:cubicBezTo>
                    <a:cubicBezTo>
                      <a:pt x="34" y="102"/>
                      <a:pt x="52" y="104"/>
                      <a:pt x="57" y="104"/>
                    </a:cubicBezTo>
                    <a:cubicBezTo>
                      <a:pt x="62" y="104"/>
                      <a:pt x="64" y="109"/>
                      <a:pt x="65" y="109"/>
                    </a:cubicBezTo>
                    <a:cubicBezTo>
                      <a:pt x="68" y="110"/>
                      <a:pt x="69" y="113"/>
                      <a:pt x="72" y="114"/>
                    </a:cubicBezTo>
                    <a:cubicBezTo>
                      <a:pt x="76" y="115"/>
                      <a:pt x="80" y="117"/>
                      <a:pt x="81" y="124"/>
                    </a:cubicBezTo>
                    <a:cubicBezTo>
                      <a:pt x="83" y="130"/>
                      <a:pt x="87" y="132"/>
                      <a:pt x="88" y="135"/>
                    </a:cubicBezTo>
                    <a:cubicBezTo>
                      <a:pt x="88" y="138"/>
                      <a:pt x="96" y="136"/>
                      <a:pt x="102" y="137"/>
                    </a:cubicBezTo>
                    <a:cubicBezTo>
                      <a:pt x="108" y="137"/>
                      <a:pt x="125" y="137"/>
                      <a:pt x="129" y="137"/>
                    </a:cubicBezTo>
                    <a:cubicBezTo>
                      <a:pt x="133" y="138"/>
                      <a:pt x="144" y="137"/>
                      <a:pt x="149" y="142"/>
                    </a:cubicBezTo>
                    <a:cubicBezTo>
                      <a:pt x="155" y="146"/>
                      <a:pt x="158" y="142"/>
                      <a:pt x="162" y="145"/>
                    </a:cubicBezTo>
                    <a:cubicBezTo>
                      <a:pt x="165" y="147"/>
                      <a:pt x="168" y="148"/>
                      <a:pt x="173" y="148"/>
                    </a:cubicBezTo>
                    <a:cubicBezTo>
                      <a:pt x="179" y="147"/>
                      <a:pt x="179" y="151"/>
                      <a:pt x="182" y="152"/>
                    </a:cubicBezTo>
                    <a:cubicBezTo>
                      <a:pt x="186" y="153"/>
                      <a:pt x="192" y="146"/>
                      <a:pt x="202" y="142"/>
                    </a:cubicBezTo>
                    <a:cubicBezTo>
                      <a:pt x="211" y="137"/>
                      <a:pt x="222" y="140"/>
                      <a:pt x="227" y="141"/>
                    </a:cubicBezTo>
                    <a:cubicBezTo>
                      <a:pt x="232" y="142"/>
                      <a:pt x="242" y="139"/>
                      <a:pt x="247" y="132"/>
                    </a:cubicBezTo>
                    <a:cubicBezTo>
                      <a:pt x="253" y="126"/>
                      <a:pt x="261" y="127"/>
                      <a:pt x="261" y="121"/>
                    </a:cubicBezTo>
                    <a:cubicBezTo>
                      <a:pt x="262" y="116"/>
                      <a:pt x="255" y="113"/>
                      <a:pt x="258" y="108"/>
                    </a:cubicBezTo>
                    <a:cubicBezTo>
                      <a:pt x="261" y="103"/>
                      <a:pt x="266" y="104"/>
                      <a:pt x="269" y="105"/>
                    </a:cubicBezTo>
                    <a:cubicBezTo>
                      <a:pt x="272" y="107"/>
                      <a:pt x="280" y="109"/>
                      <a:pt x="287" y="104"/>
                    </a:cubicBezTo>
                    <a:cubicBezTo>
                      <a:pt x="295" y="99"/>
                      <a:pt x="298" y="100"/>
                      <a:pt x="304" y="99"/>
                    </a:cubicBezTo>
                    <a:cubicBezTo>
                      <a:pt x="311" y="98"/>
                      <a:pt x="310" y="94"/>
                      <a:pt x="314" y="89"/>
                    </a:cubicBezTo>
                    <a:cubicBezTo>
                      <a:pt x="319" y="85"/>
                      <a:pt x="324" y="84"/>
                      <a:pt x="328" y="84"/>
                    </a:cubicBezTo>
                    <a:cubicBezTo>
                      <a:pt x="332" y="84"/>
                      <a:pt x="338" y="79"/>
                      <a:pt x="343" y="81"/>
                    </a:cubicBezTo>
                    <a:cubicBezTo>
                      <a:pt x="347" y="82"/>
                      <a:pt x="354" y="83"/>
                      <a:pt x="354" y="79"/>
                    </a:cubicBezTo>
                    <a:cubicBezTo>
                      <a:pt x="355" y="76"/>
                      <a:pt x="343" y="68"/>
                      <a:pt x="340" y="64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56" name="Freeform 51"/>
              <p:cNvSpPr/>
              <p:nvPr/>
            </p:nvSpPr>
            <p:spPr>
              <a:xfrm>
                <a:off x="4391025" y="1736725"/>
                <a:ext cx="11113" cy="30163"/>
              </a:xfrm>
              <a:custGeom>
                <a:avLst/>
                <a:gdLst>
                  <a:gd name="txL" fmla="*/ 0 w 6"/>
                  <a:gd name="txT" fmla="*/ 0 h 16"/>
                  <a:gd name="txR" fmla="*/ 6 w 6"/>
                  <a:gd name="txB" fmla="*/ 16 h 16"/>
                </a:gdLst>
                <a:ahLst/>
                <a:cxnLst>
                  <a:cxn ang="0">
                    <a:pos x="3704" y="0"/>
                  </a:cxn>
                  <a:cxn ang="0">
                    <a:pos x="0" y="16967"/>
                  </a:cxn>
                  <a:cxn ang="0">
                    <a:pos x="7409" y="30163"/>
                  </a:cxn>
                  <a:cxn ang="0">
                    <a:pos x="9261" y="5656"/>
                  </a:cxn>
                  <a:cxn ang="0">
                    <a:pos x="11113" y="0"/>
                  </a:cxn>
                  <a:cxn ang="0">
                    <a:pos x="3704" y="0"/>
                  </a:cxn>
                </a:cxnLst>
                <a:rect l="txL" t="txT" r="txR" b="txB"/>
                <a:pathLst>
                  <a:path w="6" h="16">
                    <a:moveTo>
                      <a:pt x="2" y="0"/>
                    </a:moveTo>
                    <a:cubicBezTo>
                      <a:pt x="1" y="1"/>
                      <a:pt x="0" y="8"/>
                      <a:pt x="0" y="9"/>
                    </a:cubicBezTo>
                    <a:cubicBezTo>
                      <a:pt x="0" y="9"/>
                      <a:pt x="1" y="13"/>
                      <a:pt x="4" y="16"/>
                    </a:cubicBezTo>
                    <a:cubicBezTo>
                      <a:pt x="5" y="11"/>
                      <a:pt x="5" y="4"/>
                      <a:pt x="5" y="3"/>
                    </a:cubicBezTo>
                    <a:cubicBezTo>
                      <a:pt x="5" y="2"/>
                      <a:pt x="6" y="1"/>
                      <a:pt x="6" y="0"/>
                    </a:cubicBezTo>
                    <a:cubicBezTo>
                      <a:pt x="4" y="0"/>
                      <a:pt x="3" y="0"/>
                      <a:pt x="2" y="0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57" name="Freeform 52"/>
              <p:cNvSpPr/>
              <p:nvPr/>
            </p:nvSpPr>
            <p:spPr>
              <a:xfrm>
                <a:off x="4371975" y="1717675"/>
                <a:ext cx="31750" cy="90488"/>
              </a:xfrm>
              <a:custGeom>
                <a:avLst/>
                <a:gdLst>
                  <a:gd name="txL" fmla="*/ 0 w 17"/>
                  <a:gd name="txT" fmla="*/ 0 h 48"/>
                  <a:gd name="txR" fmla="*/ 17 w 17"/>
                  <a:gd name="txB" fmla="*/ 48 h 48"/>
                </a:gdLst>
                <a:ahLst/>
                <a:cxnLst>
                  <a:cxn ang="0">
                    <a:pos x="14941" y="88603"/>
                  </a:cxn>
                  <a:cxn ang="0">
                    <a:pos x="16809" y="90488"/>
                  </a:cxn>
                  <a:cxn ang="0">
                    <a:pos x="24279" y="58440"/>
                  </a:cxn>
                  <a:cxn ang="0">
                    <a:pos x="26147" y="49014"/>
                  </a:cxn>
                  <a:cxn ang="0">
                    <a:pos x="18676" y="35818"/>
                  </a:cxn>
                  <a:cxn ang="0">
                    <a:pos x="22412" y="18852"/>
                  </a:cxn>
                  <a:cxn ang="0">
                    <a:pos x="29882" y="18852"/>
                  </a:cxn>
                  <a:cxn ang="0">
                    <a:pos x="31750" y="5656"/>
                  </a:cxn>
                  <a:cxn ang="0">
                    <a:pos x="20544" y="0"/>
                  </a:cxn>
                  <a:cxn ang="0">
                    <a:pos x="16809" y="11311"/>
                  </a:cxn>
                  <a:cxn ang="0">
                    <a:pos x="0" y="49014"/>
                  </a:cxn>
                  <a:cxn ang="0">
                    <a:pos x="14941" y="86718"/>
                  </a:cxn>
                  <a:cxn ang="0">
                    <a:pos x="14941" y="88603"/>
                  </a:cxn>
                </a:cxnLst>
                <a:rect l="txL" t="txT" r="txR" b="txB"/>
                <a:pathLst>
                  <a:path w="17" h="48">
                    <a:moveTo>
                      <a:pt x="8" y="47"/>
                    </a:moveTo>
                    <a:cubicBezTo>
                      <a:pt x="8" y="47"/>
                      <a:pt x="9" y="47"/>
                      <a:pt x="9" y="48"/>
                    </a:cubicBezTo>
                    <a:cubicBezTo>
                      <a:pt x="10" y="41"/>
                      <a:pt x="11" y="33"/>
                      <a:pt x="13" y="31"/>
                    </a:cubicBezTo>
                    <a:cubicBezTo>
                      <a:pt x="13" y="30"/>
                      <a:pt x="14" y="28"/>
                      <a:pt x="14" y="26"/>
                    </a:cubicBezTo>
                    <a:cubicBezTo>
                      <a:pt x="11" y="23"/>
                      <a:pt x="10" y="19"/>
                      <a:pt x="10" y="19"/>
                    </a:cubicBezTo>
                    <a:cubicBezTo>
                      <a:pt x="10" y="18"/>
                      <a:pt x="11" y="11"/>
                      <a:pt x="12" y="10"/>
                    </a:cubicBezTo>
                    <a:cubicBezTo>
                      <a:pt x="13" y="10"/>
                      <a:pt x="14" y="10"/>
                      <a:pt x="16" y="10"/>
                    </a:cubicBezTo>
                    <a:cubicBezTo>
                      <a:pt x="16" y="8"/>
                      <a:pt x="16" y="5"/>
                      <a:pt x="17" y="3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0" y="2"/>
                      <a:pt x="9" y="4"/>
                      <a:pt x="9" y="6"/>
                    </a:cubicBezTo>
                    <a:cubicBezTo>
                      <a:pt x="8" y="12"/>
                      <a:pt x="3" y="22"/>
                      <a:pt x="0" y="26"/>
                    </a:cubicBezTo>
                    <a:cubicBezTo>
                      <a:pt x="8" y="46"/>
                      <a:pt x="8" y="46"/>
                      <a:pt x="8" y="46"/>
                    </a:cubicBezTo>
                    <a:lnTo>
                      <a:pt x="8" y="47"/>
                    </a:ln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58" name="Freeform 53"/>
              <p:cNvSpPr/>
              <p:nvPr/>
            </p:nvSpPr>
            <p:spPr>
              <a:xfrm>
                <a:off x="4389438" y="1717675"/>
                <a:ext cx="92075" cy="98425"/>
              </a:xfrm>
              <a:custGeom>
                <a:avLst/>
                <a:gdLst>
                  <a:gd name="txL" fmla="*/ 0 w 48"/>
                  <a:gd name="txT" fmla="*/ 0 h 52"/>
                  <a:gd name="txR" fmla="*/ 48 w 48"/>
                  <a:gd name="txB" fmla="*/ 52 h 52"/>
                </a:gdLst>
                <a:ahLst/>
                <a:cxnLst>
                  <a:cxn ang="0">
                    <a:pos x="84402" y="0"/>
                  </a:cxn>
                  <a:cxn ang="0">
                    <a:pos x="57547" y="11357"/>
                  </a:cxn>
                  <a:cxn ang="0">
                    <a:pos x="36446" y="22713"/>
                  </a:cxn>
                  <a:cxn ang="0">
                    <a:pos x="17264" y="13250"/>
                  </a:cxn>
                  <a:cxn ang="0">
                    <a:pos x="15346" y="5678"/>
                  </a:cxn>
                  <a:cxn ang="0">
                    <a:pos x="15346" y="5678"/>
                  </a:cxn>
                  <a:cxn ang="0">
                    <a:pos x="11509" y="24606"/>
                  </a:cxn>
                  <a:cxn ang="0">
                    <a:pos x="7673" y="58676"/>
                  </a:cxn>
                  <a:cxn ang="0">
                    <a:pos x="0" y="90854"/>
                  </a:cxn>
                  <a:cxn ang="0">
                    <a:pos x="19182" y="98425"/>
                  </a:cxn>
                  <a:cxn ang="0">
                    <a:pos x="36446" y="85175"/>
                  </a:cxn>
                  <a:cxn ang="0">
                    <a:pos x="49874" y="79497"/>
                  </a:cxn>
                  <a:cxn ang="0">
                    <a:pos x="63302" y="70033"/>
                  </a:cxn>
                  <a:cxn ang="0">
                    <a:pos x="46038" y="51105"/>
                  </a:cxn>
                  <a:cxn ang="0">
                    <a:pos x="67138" y="37856"/>
                  </a:cxn>
                  <a:cxn ang="0">
                    <a:pos x="90157" y="30285"/>
                  </a:cxn>
                  <a:cxn ang="0">
                    <a:pos x="92075" y="30285"/>
                  </a:cxn>
                  <a:cxn ang="0">
                    <a:pos x="86320" y="9464"/>
                  </a:cxn>
                  <a:cxn ang="0">
                    <a:pos x="84402" y="0"/>
                  </a:cxn>
                </a:cxnLst>
                <a:rect l="txL" t="txT" r="txR" b="txB"/>
                <a:pathLst>
                  <a:path w="48" h="52">
                    <a:moveTo>
                      <a:pt x="44" y="0"/>
                    </a:moveTo>
                    <a:cubicBezTo>
                      <a:pt x="37" y="3"/>
                      <a:pt x="31" y="6"/>
                      <a:pt x="30" y="6"/>
                    </a:cubicBezTo>
                    <a:cubicBezTo>
                      <a:pt x="27" y="7"/>
                      <a:pt x="19" y="12"/>
                      <a:pt x="19" y="12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7" y="7"/>
                      <a:pt x="7" y="11"/>
                      <a:pt x="6" y="13"/>
                    </a:cubicBezTo>
                    <a:cubicBezTo>
                      <a:pt x="6" y="15"/>
                      <a:pt x="6" y="29"/>
                      <a:pt x="4" y="31"/>
                    </a:cubicBezTo>
                    <a:cubicBezTo>
                      <a:pt x="2" y="33"/>
                      <a:pt x="1" y="41"/>
                      <a:pt x="0" y="48"/>
                    </a:cubicBezTo>
                    <a:cubicBezTo>
                      <a:pt x="4" y="50"/>
                      <a:pt x="8" y="52"/>
                      <a:pt x="10" y="52"/>
                    </a:cubicBezTo>
                    <a:cubicBezTo>
                      <a:pt x="14" y="52"/>
                      <a:pt x="19" y="48"/>
                      <a:pt x="19" y="45"/>
                    </a:cubicBezTo>
                    <a:cubicBezTo>
                      <a:pt x="19" y="43"/>
                      <a:pt x="23" y="42"/>
                      <a:pt x="26" y="42"/>
                    </a:cubicBezTo>
                    <a:cubicBezTo>
                      <a:pt x="30" y="42"/>
                      <a:pt x="30" y="38"/>
                      <a:pt x="33" y="37"/>
                    </a:cubicBezTo>
                    <a:cubicBezTo>
                      <a:pt x="35" y="35"/>
                      <a:pt x="27" y="28"/>
                      <a:pt x="24" y="27"/>
                    </a:cubicBezTo>
                    <a:cubicBezTo>
                      <a:pt x="22" y="26"/>
                      <a:pt x="27" y="20"/>
                      <a:pt x="35" y="20"/>
                    </a:cubicBezTo>
                    <a:cubicBezTo>
                      <a:pt x="44" y="19"/>
                      <a:pt x="42" y="16"/>
                      <a:pt x="47" y="16"/>
                    </a:cubicBezTo>
                    <a:cubicBezTo>
                      <a:pt x="47" y="16"/>
                      <a:pt x="47" y="16"/>
                      <a:pt x="48" y="16"/>
                    </a:cubicBezTo>
                    <a:cubicBezTo>
                      <a:pt x="47" y="12"/>
                      <a:pt x="46" y="8"/>
                      <a:pt x="45" y="5"/>
                    </a:cubicBezTo>
                    <a:cubicBezTo>
                      <a:pt x="45" y="4"/>
                      <a:pt x="44" y="2"/>
                      <a:pt x="44" y="0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59" name="Freeform 54"/>
              <p:cNvSpPr/>
              <p:nvPr/>
            </p:nvSpPr>
            <p:spPr>
              <a:xfrm>
                <a:off x="5141913" y="1470025"/>
                <a:ext cx="234950" cy="103188"/>
              </a:xfrm>
              <a:custGeom>
                <a:avLst/>
                <a:gdLst>
                  <a:gd name="txL" fmla="*/ 0 w 123"/>
                  <a:gd name="txT" fmla="*/ 0 h 54"/>
                  <a:gd name="txR" fmla="*/ 123 w 123"/>
                  <a:gd name="txB" fmla="*/ 54 h 54"/>
                </a:gdLst>
                <a:ahLst/>
                <a:cxnLst>
                  <a:cxn ang="0">
                    <a:pos x="217759" y="19109"/>
                  </a:cxn>
                  <a:cxn ang="0">
                    <a:pos x="196747" y="13376"/>
                  </a:cxn>
                  <a:cxn ang="0">
                    <a:pos x="141352" y="11465"/>
                  </a:cxn>
                  <a:cxn ang="0">
                    <a:pos x="112700" y="1911"/>
                  </a:cxn>
                  <a:cxn ang="0">
                    <a:pos x="89778" y="11465"/>
                  </a:cxn>
                  <a:cxn ang="0">
                    <a:pos x="70676" y="15287"/>
                  </a:cxn>
                  <a:cxn ang="0">
                    <a:pos x="42024" y="15287"/>
                  </a:cxn>
                  <a:cxn ang="0">
                    <a:pos x="28652" y="30574"/>
                  </a:cxn>
                  <a:cxn ang="0">
                    <a:pos x="22922" y="42040"/>
                  </a:cxn>
                  <a:cxn ang="0">
                    <a:pos x="30563" y="49683"/>
                  </a:cxn>
                  <a:cxn ang="0">
                    <a:pos x="47754" y="47772"/>
                  </a:cxn>
                  <a:cxn ang="0">
                    <a:pos x="76407" y="61148"/>
                  </a:cxn>
                  <a:cxn ang="0">
                    <a:pos x="66856" y="72614"/>
                  </a:cxn>
                  <a:cxn ang="0">
                    <a:pos x="47754" y="76436"/>
                  </a:cxn>
                  <a:cxn ang="0">
                    <a:pos x="15281" y="80257"/>
                  </a:cxn>
                  <a:cxn ang="0">
                    <a:pos x="0" y="93634"/>
                  </a:cxn>
                  <a:cxn ang="0">
                    <a:pos x="30563" y="95544"/>
                  </a:cxn>
                  <a:cxn ang="0">
                    <a:pos x="49664" y="95544"/>
                  </a:cxn>
                  <a:cxn ang="0">
                    <a:pos x="68766" y="99366"/>
                  </a:cxn>
                  <a:cxn ang="0">
                    <a:pos x="97418" y="97455"/>
                  </a:cxn>
                  <a:cxn ang="0">
                    <a:pos x="99328" y="87901"/>
                  </a:cxn>
                  <a:cxn ang="0">
                    <a:pos x="108879" y="82168"/>
                  </a:cxn>
                  <a:cxn ang="0">
                    <a:pos x="122250" y="74525"/>
                  </a:cxn>
                  <a:cxn ang="0">
                    <a:pos x="133711" y="70703"/>
                  </a:cxn>
                  <a:cxn ang="0">
                    <a:pos x="147083" y="74525"/>
                  </a:cxn>
                  <a:cxn ang="0">
                    <a:pos x="160454" y="64970"/>
                  </a:cxn>
                  <a:cxn ang="0">
                    <a:pos x="179555" y="59238"/>
                  </a:cxn>
                  <a:cxn ang="0">
                    <a:pos x="196747" y="49683"/>
                  </a:cxn>
                  <a:cxn ang="0">
                    <a:pos x="213938" y="40129"/>
                  </a:cxn>
                  <a:cxn ang="0">
                    <a:pos x="233040" y="30574"/>
                  </a:cxn>
                  <a:cxn ang="0">
                    <a:pos x="234950" y="26752"/>
                  </a:cxn>
                  <a:cxn ang="0">
                    <a:pos x="217759" y="19109"/>
                  </a:cxn>
                </a:cxnLst>
                <a:rect l="txL" t="txT" r="txR" b="txB"/>
                <a:pathLst>
                  <a:path w="123" h="54">
                    <a:moveTo>
                      <a:pt x="114" y="10"/>
                    </a:moveTo>
                    <a:cubicBezTo>
                      <a:pt x="109" y="5"/>
                      <a:pt x="108" y="9"/>
                      <a:pt x="103" y="7"/>
                    </a:cubicBezTo>
                    <a:cubicBezTo>
                      <a:pt x="98" y="6"/>
                      <a:pt x="78" y="4"/>
                      <a:pt x="74" y="6"/>
                    </a:cubicBezTo>
                    <a:cubicBezTo>
                      <a:pt x="70" y="7"/>
                      <a:pt x="62" y="3"/>
                      <a:pt x="59" y="1"/>
                    </a:cubicBezTo>
                    <a:cubicBezTo>
                      <a:pt x="56" y="0"/>
                      <a:pt x="48" y="1"/>
                      <a:pt x="47" y="6"/>
                    </a:cubicBezTo>
                    <a:cubicBezTo>
                      <a:pt x="47" y="11"/>
                      <a:pt x="43" y="11"/>
                      <a:pt x="37" y="8"/>
                    </a:cubicBezTo>
                    <a:cubicBezTo>
                      <a:pt x="31" y="5"/>
                      <a:pt x="22" y="5"/>
                      <a:pt x="22" y="8"/>
                    </a:cubicBezTo>
                    <a:cubicBezTo>
                      <a:pt x="22" y="11"/>
                      <a:pt x="17" y="15"/>
                      <a:pt x="15" y="16"/>
                    </a:cubicBezTo>
                    <a:cubicBezTo>
                      <a:pt x="14" y="16"/>
                      <a:pt x="13" y="19"/>
                      <a:pt x="12" y="22"/>
                    </a:cubicBezTo>
                    <a:cubicBezTo>
                      <a:pt x="13" y="22"/>
                      <a:pt x="15" y="24"/>
                      <a:pt x="16" y="26"/>
                    </a:cubicBezTo>
                    <a:cubicBezTo>
                      <a:pt x="18" y="28"/>
                      <a:pt x="24" y="28"/>
                      <a:pt x="25" y="25"/>
                    </a:cubicBezTo>
                    <a:cubicBezTo>
                      <a:pt x="26" y="22"/>
                      <a:pt x="35" y="28"/>
                      <a:pt x="40" y="32"/>
                    </a:cubicBezTo>
                    <a:cubicBezTo>
                      <a:pt x="46" y="37"/>
                      <a:pt x="38" y="34"/>
                      <a:pt x="35" y="38"/>
                    </a:cubicBezTo>
                    <a:cubicBezTo>
                      <a:pt x="33" y="42"/>
                      <a:pt x="26" y="38"/>
                      <a:pt x="25" y="40"/>
                    </a:cubicBezTo>
                    <a:cubicBezTo>
                      <a:pt x="23" y="42"/>
                      <a:pt x="11" y="42"/>
                      <a:pt x="8" y="42"/>
                    </a:cubicBezTo>
                    <a:cubicBezTo>
                      <a:pt x="5" y="42"/>
                      <a:pt x="0" y="46"/>
                      <a:pt x="0" y="49"/>
                    </a:cubicBezTo>
                    <a:cubicBezTo>
                      <a:pt x="1" y="51"/>
                      <a:pt x="12" y="47"/>
                      <a:pt x="16" y="50"/>
                    </a:cubicBezTo>
                    <a:cubicBezTo>
                      <a:pt x="20" y="53"/>
                      <a:pt x="24" y="47"/>
                      <a:pt x="26" y="50"/>
                    </a:cubicBezTo>
                    <a:cubicBezTo>
                      <a:pt x="29" y="54"/>
                      <a:pt x="34" y="51"/>
                      <a:pt x="36" y="52"/>
                    </a:cubicBezTo>
                    <a:cubicBezTo>
                      <a:pt x="38" y="53"/>
                      <a:pt x="50" y="51"/>
                      <a:pt x="51" y="51"/>
                    </a:cubicBezTo>
                    <a:cubicBezTo>
                      <a:pt x="52" y="50"/>
                      <a:pt x="52" y="48"/>
                      <a:pt x="52" y="46"/>
                    </a:cubicBezTo>
                    <a:cubicBezTo>
                      <a:pt x="52" y="43"/>
                      <a:pt x="55" y="44"/>
                      <a:pt x="57" y="43"/>
                    </a:cubicBezTo>
                    <a:cubicBezTo>
                      <a:pt x="60" y="42"/>
                      <a:pt x="62" y="39"/>
                      <a:pt x="64" y="39"/>
                    </a:cubicBezTo>
                    <a:cubicBezTo>
                      <a:pt x="66" y="39"/>
                      <a:pt x="68" y="36"/>
                      <a:pt x="70" y="37"/>
                    </a:cubicBezTo>
                    <a:cubicBezTo>
                      <a:pt x="72" y="37"/>
                      <a:pt x="75" y="41"/>
                      <a:pt x="77" y="39"/>
                    </a:cubicBezTo>
                    <a:cubicBezTo>
                      <a:pt x="80" y="37"/>
                      <a:pt x="81" y="39"/>
                      <a:pt x="84" y="34"/>
                    </a:cubicBezTo>
                    <a:cubicBezTo>
                      <a:pt x="88" y="30"/>
                      <a:pt x="90" y="31"/>
                      <a:pt x="94" y="31"/>
                    </a:cubicBezTo>
                    <a:cubicBezTo>
                      <a:pt x="100" y="32"/>
                      <a:pt x="102" y="29"/>
                      <a:pt x="103" y="26"/>
                    </a:cubicBezTo>
                    <a:cubicBezTo>
                      <a:pt x="105" y="23"/>
                      <a:pt x="109" y="23"/>
                      <a:pt x="112" y="21"/>
                    </a:cubicBezTo>
                    <a:cubicBezTo>
                      <a:pt x="115" y="19"/>
                      <a:pt x="120" y="17"/>
                      <a:pt x="122" y="16"/>
                    </a:cubicBezTo>
                    <a:cubicBezTo>
                      <a:pt x="123" y="16"/>
                      <a:pt x="123" y="15"/>
                      <a:pt x="123" y="14"/>
                    </a:cubicBezTo>
                    <a:cubicBezTo>
                      <a:pt x="119" y="11"/>
                      <a:pt x="117" y="14"/>
                      <a:pt x="114" y="10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60" name="Freeform 55"/>
              <p:cNvSpPr/>
              <p:nvPr/>
            </p:nvSpPr>
            <p:spPr>
              <a:xfrm>
                <a:off x="4495800" y="1458912"/>
                <a:ext cx="149225" cy="66675"/>
              </a:xfrm>
              <a:custGeom>
                <a:avLst/>
                <a:gdLst>
                  <a:gd name="txL" fmla="*/ 0 w 78"/>
                  <a:gd name="txT" fmla="*/ 0 h 35"/>
                  <a:gd name="txR" fmla="*/ 78 w 78"/>
                  <a:gd name="txB" fmla="*/ 35 h 35"/>
                </a:gdLst>
                <a:ahLst/>
                <a:cxnLst>
                  <a:cxn ang="0">
                    <a:pos x="59307" y="51435"/>
                  </a:cxn>
                  <a:cxn ang="0">
                    <a:pos x="74613" y="62865"/>
                  </a:cxn>
                  <a:cxn ang="0">
                    <a:pos x="76526" y="64770"/>
                  </a:cxn>
                  <a:cxn ang="0">
                    <a:pos x="97570" y="60960"/>
                  </a:cxn>
                  <a:cxn ang="0">
                    <a:pos x="116702" y="62865"/>
                  </a:cxn>
                  <a:cxn ang="0">
                    <a:pos x="114788" y="57150"/>
                  </a:cxn>
                  <a:cxn ang="0">
                    <a:pos x="130094" y="62865"/>
                  </a:cxn>
                  <a:cxn ang="0">
                    <a:pos x="147312" y="62865"/>
                  </a:cxn>
                  <a:cxn ang="0">
                    <a:pos x="139659" y="53340"/>
                  </a:cxn>
                  <a:cxn ang="0">
                    <a:pos x="143486" y="45720"/>
                  </a:cxn>
                  <a:cxn ang="0">
                    <a:pos x="130094" y="40005"/>
                  </a:cxn>
                  <a:cxn ang="0">
                    <a:pos x="124354" y="26670"/>
                  </a:cxn>
                  <a:cxn ang="0">
                    <a:pos x="116702" y="22860"/>
                  </a:cxn>
                  <a:cxn ang="0">
                    <a:pos x="93744" y="26670"/>
                  </a:cxn>
                  <a:cxn ang="0">
                    <a:pos x="80352" y="19050"/>
                  </a:cxn>
                  <a:cxn ang="0">
                    <a:pos x="66960" y="11430"/>
                  </a:cxn>
                  <a:cxn ang="0">
                    <a:pos x="34437" y="7620"/>
                  </a:cxn>
                  <a:cxn ang="0">
                    <a:pos x="7653" y="0"/>
                  </a:cxn>
                  <a:cxn ang="0">
                    <a:pos x="0" y="3810"/>
                  </a:cxn>
                  <a:cxn ang="0">
                    <a:pos x="34437" y="22860"/>
                  </a:cxn>
                  <a:cxn ang="0">
                    <a:pos x="42089" y="43815"/>
                  </a:cxn>
                  <a:cxn ang="0">
                    <a:pos x="36350" y="51435"/>
                  </a:cxn>
                  <a:cxn ang="0">
                    <a:pos x="59307" y="51435"/>
                  </a:cxn>
                </a:cxnLst>
                <a:rect l="txL" t="txT" r="txR" b="txB"/>
                <a:pathLst>
                  <a:path w="78" h="35">
                    <a:moveTo>
                      <a:pt x="31" y="27"/>
                    </a:moveTo>
                    <a:cubicBezTo>
                      <a:pt x="35" y="25"/>
                      <a:pt x="36" y="29"/>
                      <a:pt x="39" y="33"/>
                    </a:cubicBezTo>
                    <a:cubicBezTo>
                      <a:pt x="39" y="33"/>
                      <a:pt x="39" y="34"/>
                      <a:pt x="40" y="34"/>
                    </a:cubicBezTo>
                    <a:cubicBezTo>
                      <a:pt x="44" y="33"/>
                      <a:pt x="47" y="32"/>
                      <a:pt x="51" y="32"/>
                    </a:cubicBezTo>
                    <a:cubicBezTo>
                      <a:pt x="54" y="31"/>
                      <a:pt x="58" y="32"/>
                      <a:pt x="61" y="33"/>
                    </a:cubicBezTo>
                    <a:cubicBezTo>
                      <a:pt x="60" y="32"/>
                      <a:pt x="60" y="31"/>
                      <a:pt x="60" y="30"/>
                    </a:cubicBezTo>
                    <a:cubicBezTo>
                      <a:pt x="61" y="28"/>
                      <a:pt x="66" y="31"/>
                      <a:pt x="68" y="33"/>
                    </a:cubicBezTo>
                    <a:cubicBezTo>
                      <a:pt x="70" y="34"/>
                      <a:pt x="75" y="35"/>
                      <a:pt x="77" y="33"/>
                    </a:cubicBezTo>
                    <a:cubicBezTo>
                      <a:pt x="78" y="32"/>
                      <a:pt x="74" y="30"/>
                      <a:pt x="73" y="28"/>
                    </a:cubicBezTo>
                    <a:cubicBezTo>
                      <a:pt x="73" y="27"/>
                      <a:pt x="74" y="26"/>
                      <a:pt x="75" y="24"/>
                    </a:cubicBezTo>
                    <a:cubicBezTo>
                      <a:pt x="72" y="22"/>
                      <a:pt x="69" y="20"/>
                      <a:pt x="68" y="21"/>
                    </a:cubicBezTo>
                    <a:cubicBezTo>
                      <a:pt x="67" y="21"/>
                      <a:pt x="67" y="14"/>
                      <a:pt x="65" y="14"/>
                    </a:cubicBezTo>
                    <a:cubicBezTo>
                      <a:pt x="63" y="14"/>
                      <a:pt x="63" y="12"/>
                      <a:pt x="61" y="12"/>
                    </a:cubicBezTo>
                    <a:cubicBezTo>
                      <a:pt x="59" y="12"/>
                      <a:pt x="51" y="12"/>
                      <a:pt x="49" y="14"/>
                    </a:cubicBezTo>
                    <a:cubicBezTo>
                      <a:pt x="47" y="15"/>
                      <a:pt x="45" y="10"/>
                      <a:pt x="42" y="10"/>
                    </a:cubicBezTo>
                    <a:cubicBezTo>
                      <a:pt x="40" y="10"/>
                      <a:pt x="37" y="8"/>
                      <a:pt x="35" y="6"/>
                    </a:cubicBezTo>
                    <a:cubicBezTo>
                      <a:pt x="34" y="4"/>
                      <a:pt x="21" y="7"/>
                      <a:pt x="18" y="4"/>
                    </a:cubicBezTo>
                    <a:cubicBezTo>
                      <a:pt x="14" y="2"/>
                      <a:pt x="8" y="0"/>
                      <a:pt x="4" y="0"/>
                    </a:cubicBezTo>
                    <a:cubicBezTo>
                      <a:pt x="3" y="0"/>
                      <a:pt x="2" y="1"/>
                      <a:pt x="0" y="2"/>
                    </a:cubicBezTo>
                    <a:cubicBezTo>
                      <a:pt x="7" y="6"/>
                      <a:pt x="16" y="5"/>
                      <a:pt x="18" y="12"/>
                    </a:cubicBezTo>
                    <a:cubicBezTo>
                      <a:pt x="19" y="20"/>
                      <a:pt x="24" y="17"/>
                      <a:pt x="22" y="23"/>
                    </a:cubicBezTo>
                    <a:cubicBezTo>
                      <a:pt x="22" y="25"/>
                      <a:pt x="21" y="26"/>
                      <a:pt x="19" y="27"/>
                    </a:cubicBezTo>
                    <a:cubicBezTo>
                      <a:pt x="24" y="28"/>
                      <a:pt x="29" y="28"/>
                      <a:pt x="31" y="27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61" name="Freeform 56"/>
              <p:cNvSpPr>
                <a:spLocks noEditPoints="1"/>
              </p:cNvSpPr>
              <p:nvPr/>
            </p:nvSpPr>
            <p:spPr>
              <a:xfrm>
                <a:off x="4197350" y="1495425"/>
                <a:ext cx="406400" cy="160338"/>
              </a:xfrm>
              <a:custGeom>
                <a:avLst/>
                <a:gdLst>
                  <a:gd name="txL" fmla="*/ 0 w 212"/>
                  <a:gd name="txT" fmla="*/ 0 h 84"/>
                  <a:gd name="txR" fmla="*/ 212 w 212"/>
                  <a:gd name="txB" fmla="*/ 84 h 84"/>
                </a:gdLst>
                <a:ahLst/>
                <a:cxnLst>
                  <a:cxn ang="0">
                    <a:pos x="394898" y="112618"/>
                  </a:cxn>
                  <a:cxn ang="0">
                    <a:pos x="394898" y="89713"/>
                  </a:cxn>
                  <a:cxn ang="0">
                    <a:pos x="394898" y="70625"/>
                  </a:cxn>
                  <a:cxn ang="0">
                    <a:pos x="400649" y="61081"/>
                  </a:cxn>
                  <a:cxn ang="0">
                    <a:pos x="396815" y="53446"/>
                  </a:cxn>
                  <a:cxn ang="0">
                    <a:pos x="379562" y="45811"/>
                  </a:cxn>
                  <a:cxn ang="0">
                    <a:pos x="373811" y="26723"/>
                  </a:cxn>
                  <a:cxn ang="0">
                    <a:pos x="358475" y="15270"/>
                  </a:cxn>
                  <a:cxn ang="0">
                    <a:pos x="335472" y="15270"/>
                  </a:cxn>
                  <a:cxn ang="0">
                    <a:pos x="295215" y="28632"/>
                  </a:cxn>
                  <a:cxn ang="0">
                    <a:pos x="258792" y="30541"/>
                  </a:cxn>
                  <a:cxn ang="0">
                    <a:pos x="231955" y="20997"/>
                  </a:cxn>
                  <a:cxn ang="0">
                    <a:pos x="212785" y="13362"/>
                  </a:cxn>
                  <a:cxn ang="0">
                    <a:pos x="182113" y="3818"/>
                  </a:cxn>
                  <a:cxn ang="0">
                    <a:pos x="115019" y="24814"/>
                  </a:cxn>
                  <a:cxn ang="0">
                    <a:pos x="69011" y="26723"/>
                  </a:cxn>
                  <a:cxn ang="0">
                    <a:pos x="57509" y="43902"/>
                  </a:cxn>
                  <a:cxn ang="0">
                    <a:pos x="11502" y="47720"/>
                  </a:cxn>
                  <a:cxn ang="0">
                    <a:pos x="7668" y="62990"/>
                  </a:cxn>
                  <a:cxn ang="0">
                    <a:pos x="17253" y="68716"/>
                  </a:cxn>
                  <a:cxn ang="0">
                    <a:pos x="19170" y="85895"/>
                  </a:cxn>
                  <a:cxn ang="0">
                    <a:pos x="19170" y="101166"/>
                  </a:cxn>
                  <a:cxn ang="0">
                    <a:pos x="19170" y="112618"/>
                  </a:cxn>
                  <a:cxn ang="0">
                    <a:pos x="30672" y="124071"/>
                  </a:cxn>
                  <a:cxn ang="0">
                    <a:pos x="44091" y="131706"/>
                  </a:cxn>
                  <a:cxn ang="0">
                    <a:pos x="55592" y="135524"/>
                  </a:cxn>
                  <a:cxn ang="0">
                    <a:pos x="69011" y="148885"/>
                  </a:cxn>
                  <a:cxn ang="0">
                    <a:pos x="95849" y="143159"/>
                  </a:cxn>
                  <a:cxn ang="0">
                    <a:pos x="113102" y="135524"/>
                  </a:cxn>
                  <a:cxn ang="0">
                    <a:pos x="143774" y="152703"/>
                  </a:cxn>
                  <a:cxn ang="0">
                    <a:pos x="164860" y="148885"/>
                  </a:cxn>
                  <a:cxn ang="0">
                    <a:pos x="185947" y="135524"/>
                  </a:cxn>
                  <a:cxn ang="0">
                    <a:pos x="203200" y="141250"/>
                  </a:cxn>
                  <a:cxn ang="0">
                    <a:pos x="218536" y="135524"/>
                  </a:cxn>
                  <a:cxn ang="0">
                    <a:pos x="212785" y="152703"/>
                  </a:cxn>
                  <a:cxn ang="0">
                    <a:pos x="212785" y="160338"/>
                  </a:cxn>
                  <a:cxn ang="0">
                    <a:pos x="226204" y="145068"/>
                  </a:cxn>
                  <a:cxn ang="0">
                    <a:pos x="235789" y="141250"/>
                  </a:cxn>
                  <a:cxn ang="0">
                    <a:pos x="254958" y="141250"/>
                  </a:cxn>
                  <a:cxn ang="0">
                    <a:pos x="268377" y="137433"/>
                  </a:cxn>
                  <a:cxn ang="0">
                    <a:pos x="293298" y="139341"/>
                  </a:cxn>
                  <a:cxn ang="0">
                    <a:pos x="322053" y="129797"/>
                  </a:cxn>
                  <a:cxn ang="0">
                    <a:pos x="345057" y="125980"/>
                  </a:cxn>
                  <a:cxn ang="0">
                    <a:pos x="354642" y="129797"/>
                  </a:cxn>
                  <a:cxn ang="0">
                    <a:pos x="364226" y="122162"/>
                  </a:cxn>
                  <a:cxn ang="0">
                    <a:pos x="383396" y="125980"/>
                  </a:cxn>
                  <a:cxn ang="0">
                    <a:pos x="406400" y="129797"/>
                  </a:cxn>
                  <a:cxn ang="0">
                    <a:pos x="394898" y="112618"/>
                  </a:cxn>
                  <a:cxn ang="0">
                    <a:pos x="36423" y="30541"/>
                  </a:cxn>
                  <a:cxn ang="0">
                    <a:pos x="65177" y="26723"/>
                  </a:cxn>
                  <a:cxn ang="0">
                    <a:pos x="47925" y="15270"/>
                  </a:cxn>
                  <a:cxn ang="0">
                    <a:pos x="42174" y="3818"/>
                  </a:cxn>
                  <a:cxn ang="0">
                    <a:pos x="34506" y="5726"/>
                  </a:cxn>
                  <a:cxn ang="0">
                    <a:pos x="11502" y="5726"/>
                  </a:cxn>
                  <a:cxn ang="0">
                    <a:pos x="13419" y="19088"/>
                  </a:cxn>
                  <a:cxn ang="0">
                    <a:pos x="7668" y="28632"/>
                  </a:cxn>
                  <a:cxn ang="0">
                    <a:pos x="1917" y="36267"/>
                  </a:cxn>
                  <a:cxn ang="0">
                    <a:pos x="15336" y="41993"/>
                  </a:cxn>
                  <a:cxn ang="0">
                    <a:pos x="36423" y="30541"/>
                  </a:cxn>
                </a:cxnLst>
                <a:rect l="txL" t="txT" r="txR" b="txB"/>
                <a:pathLst>
                  <a:path w="212" h="84">
                    <a:moveTo>
                      <a:pt x="206" y="59"/>
                    </a:moveTo>
                    <a:cubicBezTo>
                      <a:pt x="204" y="58"/>
                      <a:pt x="207" y="49"/>
                      <a:pt x="206" y="47"/>
                    </a:cubicBezTo>
                    <a:cubicBezTo>
                      <a:pt x="205" y="45"/>
                      <a:pt x="203" y="37"/>
                      <a:pt x="206" y="37"/>
                    </a:cubicBezTo>
                    <a:cubicBezTo>
                      <a:pt x="208" y="37"/>
                      <a:pt x="206" y="32"/>
                      <a:pt x="209" y="32"/>
                    </a:cubicBezTo>
                    <a:cubicBezTo>
                      <a:pt x="208" y="30"/>
                      <a:pt x="207" y="28"/>
                      <a:pt x="207" y="28"/>
                    </a:cubicBezTo>
                    <a:cubicBezTo>
                      <a:pt x="205" y="26"/>
                      <a:pt x="200" y="29"/>
                      <a:pt x="198" y="24"/>
                    </a:cubicBezTo>
                    <a:cubicBezTo>
                      <a:pt x="196" y="19"/>
                      <a:pt x="198" y="18"/>
                      <a:pt x="195" y="14"/>
                    </a:cubicBezTo>
                    <a:cubicBezTo>
                      <a:pt x="192" y="10"/>
                      <a:pt x="191" y="6"/>
                      <a:pt x="187" y="8"/>
                    </a:cubicBezTo>
                    <a:cubicBezTo>
                      <a:pt x="185" y="9"/>
                      <a:pt x="180" y="9"/>
                      <a:pt x="175" y="8"/>
                    </a:cubicBezTo>
                    <a:cubicBezTo>
                      <a:pt x="170" y="13"/>
                      <a:pt x="158" y="17"/>
                      <a:pt x="154" y="15"/>
                    </a:cubicBezTo>
                    <a:cubicBezTo>
                      <a:pt x="150" y="14"/>
                      <a:pt x="141" y="16"/>
                      <a:pt x="135" y="16"/>
                    </a:cubicBezTo>
                    <a:cubicBezTo>
                      <a:pt x="128" y="16"/>
                      <a:pt x="126" y="11"/>
                      <a:pt x="121" y="11"/>
                    </a:cubicBezTo>
                    <a:cubicBezTo>
                      <a:pt x="116" y="12"/>
                      <a:pt x="116" y="7"/>
                      <a:pt x="111" y="7"/>
                    </a:cubicBezTo>
                    <a:cubicBezTo>
                      <a:pt x="106" y="7"/>
                      <a:pt x="110" y="4"/>
                      <a:pt x="95" y="2"/>
                    </a:cubicBezTo>
                    <a:cubicBezTo>
                      <a:pt x="79" y="0"/>
                      <a:pt x="65" y="9"/>
                      <a:pt x="60" y="13"/>
                    </a:cubicBezTo>
                    <a:cubicBezTo>
                      <a:pt x="55" y="17"/>
                      <a:pt x="37" y="13"/>
                      <a:pt x="36" y="14"/>
                    </a:cubicBezTo>
                    <a:cubicBezTo>
                      <a:pt x="34" y="15"/>
                      <a:pt x="36" y="21"/>
                      <a:pt x="30" y="23"/>
                    </a:cubicBezTo>
                    <a:cubicBezTo>
                      <a:pt x="24" y="25"/>
                      <a:pt x="11" y="23"/>
                      <a:pt x="6" y="25"/>
                    </a:cubicBezTo>
                    <a:cubicBezTo>
                      <a:pt x="2" y="27"/>
                      <a:pt x="0" y="34"/>
                      <a:pt x="4" y="33"/>
                    </a:cubicBezTo>
                    <a:cubicBezTo>
                      <a:pt x="8" y="33"/>
                      <a:pt x="10" y="35"/>
                      <a:pt x="9" y="36"/>
                    </a:cubicBezTo>
                    <a:cubicBezTo>
                      <a:pt x="8" y="38"/>
                      <a:pt x="12" y="43"/>
                      <a:pt x="10" y="45"/>
                    </a:cubicBezTo>
                    <a:cubicBezTo>
                      <a:pt x="8" y="47"/>
                      <a:pt x="7" y="51"/>
                      <a:pt x="10" y="53"/>
                    </a:cubicBezTo>
                    <a:cubicBezTo>
                      <a:pt x="13" y="55"/>
                      <a:pt x="13" y="58"/>
                      <a:pt x="10" y="59"/>
                    </a:cubicBezTo>
                    <a:cubicBezTo>
                      <a:pt x="7" y="59"/>
                      <a:pt x="16" y="63"/>
                      <a:pt x="16" y="65"/>
                    </a:cubicBezTo>
                    <a:cubicBezTo>
                      <a:pt x="16" y="66"/>
                      <a:pt x="23" y="67"/>
                      <a:pt x="23" y="69"/>
                    </a:cubicBezTo>
                    <a:cubicBezTo>
                      <a:pt x="23" y="71"/>
                      <a:pt x="25" y="72"/>
                      <a:pt x="29" y="71"/>
                    </a:cubicBezTo>
                    <a:cubicBezTo>
                      <a:pt x="32" y="70"/>
                      <a:pt x="34" y="75"/>
                      <a:pt x="36" y="78"/>
                    </a:cubicBezTo>
                    <a:cubicBezTo>
                      <a:pt x="38" y="81"/>
                      <a:pt x="50" y="79"/>
                      <a:pt x="50" y="75"/>
                    </a:cubicBezTo>
                    <a:cubicBezTo>
                      <a:pt x="50" y="72"/>
                      <a:pt x="54" y="71"/>
                      <a:pt x="59" y="71"/>
                    </a:cubicBezTo>
                    <a:cubicBezTo>
                      <a:pt x="65" y="72"/>
                      <a:pt x="72" y="79"/>
                      <a:pt x="75" y="80"/>
                    </a:cubicBezTo>
                    <a:cubicBezTo>
                      <a:pt x="77" y="81"/>
                      <a:pt x="83" y="78"/>
                      <a:pt x="86" y="78"/>
                    </a:cubicBezTo>
                    <a:cubicBezTo>
                      <a:pt x="90" y="78"/>
                      <a:pt x="95" y="73"/>
                      <a:pt x="97" y="71"/>
                    </a:cubicBezTo>
                    <a:cubicBezTo>
                      <a:pt x="99" y="70"/>
                      <a:pt x="102" y="75"/>
                      <a:pt x="106" y="74"/>
                    </a:cubicBezTo>
                    <a:cubicBezTo>
                      <a:pt x="109" y="72"/>
                      <a:pt x="112" y="70"/>
                      <a:pt x="114" y="71"/>
                    </a:cubicBezTo>
                    <a:cubicBezTo>
                      <a:pt x="116" y="72"/>
                      <a:pt x="109" y="78"/>
                      <a:pt x="111" y="80"/>
                    </a:cubicBezTo>
                    <a:cubicBezTo>
                      <a:pt x="112" y="81"/>
                      <a:pt x="112" y="83"/>
                      <a:pt x="111" y="84"/>
                    </a:cubicBezTo>
                    <a:cubicBezTo>
                      <a:pt x="118" y="83"/>
                      <a:pt x="118" y="78"/>
                      <a:pt x="118" y="76"/>
                    </a:cubicBezTo>
                    <a:cubicBezTo>
                      <a:pt x="119" y="74"/>
                      <a:pt x="120" y="72"/>
                      <a:pt x="123" y="74"/>
                    </a:cubicBezTo>
                    <a:cubicBezTo>
                      <a:pt x="125" y="75"/>
                      <a:pt x="128" y="76"/>
                      <a:pt x="133" y="74"/>
                    </a:cubicBezTo>
                    <a:cubicBezTo>
                      <a:pt x="138" y="71"/>
                      <a:pt x="138" y="70"/>
                      <a:pt x="140" y="72"/>
                    </a:cubicBezTo>
                    <a:cubicBezTo>
                      <a:pt x="142" y="74"/>
                      <a:pt x="146" y="73"/>
                      <a:pt x="153" y="73"/>
                    </a:cubicBezTo>
                    <a:cubicBezTo>
                      <a:pt x="160" y="73"/>
                      <a:pt x="161" y="68"/>
                      <a:pt x="168" y="68"/>
                    </a:cubicBezTo>
                    <a:cubicBezTo>
                      <a:pt x="175" y="69"/>
                      <a:pt x="180" y="66"/>
                      <a:pt x="180" y="66"/>
                    </a:cubicBezTo>
                    <a:cubicBezTo>
                      <a:pt x="185" y="68"/>
                      <a:pt x="185" y="68"/>
                      <a:pt x="185" y="68"/>
                    </a:cubicBezTo>
                    <a:cubicBezTo>
                      <a:pt x="186" y="66"/>
                      <a:pt x="186" y="64"/>
                      <a:pt x="190" y="64"/>
                    </a:cubicBezTo>
                    <a:cubicBezTo>
                      <a:pt x="195" y="63"/>
                      <a:pt x="197" y="67"/>
                      <a:pt x="200" y="66"/>
                    </a:cubicBezTo>
                    <a:cubicBezTo>
                      <a:pt x="202" y="65"/>
                      <a:pt x="211" y="74"/>
                      <a:pt x="212" y="68"/>
                    </a:cubicBezTo>
                    <a:cubicBezTo>
                      <a:pt x="212" y="66"/>
                      <a:pt x="208" y="59"/>
                      <a:pt x="206" y="59"/>
                    </a:cubicBezTo>
                    <a:close/>
                    <a:moveTo>
                      <a:pt x="19" y="16"/>
                    </a:moveTo>
                    <a:cubicBezTo>
                      <a:pt x="23" y="14"/>
                      <a:pt x="32" y="16"/>
                      <a:pt x="34" y="14"/>
                    </a:cubicBezTo>
                    <a:cubicBezTo>
                      <a:pt x="36" y="12"/>
                      <a:pt x="28" y="10"/>
                      <a:pt x="25" y="8"/>
                    </a:cubicBezTo>
                    <a:cubicBezTo>
                      <a:pt x="24" y="6"/>
                      <a:pt x="23" y="4"/>
                      <a:pt x="22" y="2"/>
                    </a:cubicBezTo>
                    <a:cubicBezTo>
                      <a:pt x="21" y="3"/>
                      <a:pt x="19" y="3"/>
                      <a:pt x="18" y="3"/>
                    </a:cubicBezTo>
                    <a:cubicBezTo>
                      <a:pt x="15" y="1"/>
                      <a:pt x="8" y="2"/>
                      <a:pt x="6" y="3"/>
                    </a:cubicBezTo>
                    <a:cubicBezTo>
                      <a:pt x="5" y="3"/>
                      <a:pt x="7" y="7"/>
                      <a:pt x="7" y="10"/>
                    </a:cubicBezTo>
                    <a:cubicBezTo>
                      <a:pt x="7" y="13"/>
                      <a:pt x="4" y="14"/>
                      <a:pt x="4" y="15"/>
                    </a:cubicBezTo>
                    <a:cubicBezTo>
                      <a:pt x="4" y="17"/>
                      <a:pt x="3" y="18"/>
                      <a:pt x="1" y="19"/>
                    </a:cubicBezTo>
                    <a:cubicBezTo>
                      <a:pt x="4" y="21"/>
                      <a:pt x="6" y="22"/>
                      <a:pt x="8" y="22"/>
                    </a:cubicBezTo>
                    <a:cubicBezTo>
                      <a:pt x="13" y="22"/>
                      <a:pt x="15" y="17"/>
                      <a:pt x="19" y="16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62" name="Freeform 57"/>
              <p:cNvSpPr/>
              <p:nvPr/>
            </p:nvSpPr>
            <p:spPr>
              <a:xfrm>
                <a:off x="5329238" y="1657350"/>
                <a:ext cx="50800" cy="47625"/>
              </a:xfrm>
              <a:custGeom>
                <a:avLst/>
                <a:gdLst>
                  <a:gd name="txL" fmla="*/ 0 w 26"/>
                  <a:gd name="txT" fmla="*/ 0 h 25"/>
                  <a:gd name="txR" fmla="*/ 26 w 26"/>
                  <a:gd name="txB" fmla="*/ 25 h 25"/>
                </a:gdLst>
                <a:ahLst/>
                <a:cxnLst>
                  <a:cxn ang="0">
                    <a:pos x="23446" y="0"/>
                  </a:cxn>
                  <a:cxn ang="0">
                    <a:pos x="0" y="15240"/>
                  </a:cxn>
                  <a:cxn ang="0">
                    <a:pos x="1954" y="20955"/>
                  </a:cxn>
                  <a:cxn ang="0">
                    <a:pos x="15631" y="34290"/>
                  </a:cxn>
                  <a:cxn ang="0">
                    <a:pos x="17585" y="47625"/>
                  </a:cxn>
                  <a:cxn ang="0">
                    <a:pos x="27354" y="47625"/>
                  </a:cxn>
                  <a:cxn ang="0">
                    <a:pos x="48846" y="20955"/>
                  </a:cxn>
                  <a:cxn ang="0">
                    <a:pos x="23446" y="0"/>
                  </a:cxn>
                </a:cxnLst>
                <a:rect l="txL" t="txT" r="txR" b="txB"/>
                <a:pathLst>
                  <a:path w="26" h="25">
                    <a:moveTo>
                      <a:pt x="12" y="0"/>
                    </a:moveTo>
                    <a:cubicBezTo>
                      <a:pt x="8" y="0"/>
                      <a:pt x="1" y="4"/>
                      <a:pt x="0" y="8"/>
                    </a:cubicBezTo>
                    <a:cubicBezTo>
                      <a:pt x="0" y="8"/>
                      <a:pt x="1" y="10"/>
                      <a:pt x="1" y="11"/>
                    </a:cubicBezTo>
                    <a:cubicBezTo>
                      <a:pt x="2" y="14"/>
                      <a:pt x="5" y="17"/>
                      <a:pt x="8" y="18"/>
                    </a:cubicBezTo>
                    <a:cubicBezTo>
                      <a:pt x="10" y="19"/>
                      <a:pt x="10" y="22"/>
                      <a:pt x="9" y="25"/>
                    </a:cubicBezTo>
                    <a:cubicBezTo>
                      <a:pt x="11" y="25"/>
                      <a:pt x="13" y="25"/>
                      <a:pt x="14" y="25"/>
                    </a:cubicBezTo>
                    <a:cubicBezTo>
                      <a:pt x="17" y="24"/>
                      <a:pt x="24" y="14"/>
                      <a:pt x="25" y="11"/>
                    </a:cubicBezTo>
                    <a:cubicBezTo>
                      <a:pt x="26" y="8"/>
                      <a:pt x="17" y="1"/>
                      <a:pt x="12" y="0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63" name="Freeform 58"/>
              <p:cNvSpPr/>
              <p:nvPr/>
            </p:nvSpPr>
            <p:spPr>
              <a:xfrm>
                <a:off x="6302375" y="1477962"/>
                <a:ext cx="147638" cy="141288"/>
              </a:xfrm>
              <a:custGeom>
                <a:avLst/>
                <a:gdLst>
                  <a:gd name="txL" fmla="*/ 0 w 77"/>
                  <a:gd name="txT" fmla="*/ 0 h 74"/>
                  <a:gd name="txR" fmla="*/ 77 w 77"/>
                  <a:gd name="txB" fmla="*/ 74 h 74"/>
                </a:gdLst>
                <a:ahLst/>
                <a:cxnLst>
                  <a:cxn ang="0">
                    <a:pos x="141886" y="7637"/>
                  </a:cxn>
                  <a:cxn ang="0">
                    <a:pos x="124629" y="0"/>
                  </a:cxn>
                  <a:cxn ang="0">
                    <a:pos x="111208" y="17184"/>
                  </a:cxn>
                  <a:cxn ang="0">
                    <a:pos x="95869" y="28639"/>
                  </a:cxn>
                  <a:cxn ang="0">
                    <a:pos x="88199" y="36277"/>
                  </a:cxn>
                  <a:cxn ang="0">
                    <a:pos x="72860" y="40095"/>
                  </a:cxn>
                  <a:cxn ang="0">
                    <a:pos x="59439" y="34367"/>
                  </a:cxn>
                  <a:cxn ang="0">
                    <a:pos x="46017" y="49642"/>
                  </a:cxn>
                  <a:cxn ang="0">
                    <a:pos x="5752" y="72553"/>
                  </a:cxn>
                  <a:cxn ang="0">
                    <a:pos x="0" y="82100"/>
                  </a:cxn>
                  <a:cxn ang="0">
                    <a:pos x="24926" y="93556"/>
                  </a:cxn>
                  <a:cxn ang="0">
                    <a:pos x="11504" y="118376"/>
                  </a:cxn>
                  <a:cxn ang="0">
                    <a:pos x="15339" y="129832"/>
                  </a:cxn>
                  <a:cxn ang="0">
                    <a:pos x="26843" y="135560"/>
                  </a:cxn>
                  <a:cxn ang="0">
                    <a:pos x="42182" y="133651"/>
                  </a:cxn>
                  <a:cxn ang="0">
                    <a:pos x="47934" y="135560"/>
                  </a:cxn>
                  <a:cxn ang="0">
                    <a:pos x="59439" y="126014"/>
                  </a:cxn>
                  <a:cxn ang="0">
                    <a:pos x="80530" y="122195"/>
                  </a:cxn>
                  <a:cxn ang="0">
                    <a:pos x="92034" y="118376"/>
                  </a:cxn>
                  <a:cxn ang="0">
                    <a:pos x="72860" y="99283"/>
                  </a:cxn>
                  <a:cxn ang="0">
                    <a:pos x="78612" y="80190"/>
                  </a:cxn>
                  <a:cxn ang="0">
                    <a:pos x="116960" y="57279"/>
                  </a:cxn>
                  <a:cxn ang="0">
                    <a:pos x="124629" y="32458"/>
                  </a:cxn>
                  <a:cxn ang="0">
                    <a:pos x="147638" y="7637"/>
                  </a:cxn>
                  <a:cxn ang="0">
                    <a:pos x="141886" y="7637"/>
                  </a:cxn>
                </a:cxnLst>
                <a:rect l="txL" t="txT" r="txR" b="txB"/>
                <a:pathLst>
                  <a:path w="77" h="74">
                    <a:moveTo>
                      <a:pt x="74" y="4"/>
                    </a:moveTo>
                    <a:cubicBezTo>
                      <a:pt x="70" y="5"/>
                      <a:pt x="68" y="0"/>
                      <a:pt x="65" y="0"/>
                    </a:cubicBezTo>
                    <a:cubicBezTo>
                      <a:pt x="61" y="0"/>
                      <a:pt x="62" y="9"/>
                      <a:pt x="58" y="9"/>
                    </a:cubicBezTo>
                    <a:cubicBezTo>
                      <a:pt x="54" y="9"/>
                      <a:pt x="55" y="14"/>
                      <a:pt x="50" y="15"/>
                    </a:cubicBezTo>
                    <a:cubicBezTo>
                      <a:pt x="45" y="16"/>
                      <a:pt x="43" y="16"/>
                      <a:pt x="46" y="19"/>
                    </a:cubicBezTo>
                    <a:cubicBezTo>
                      <a:pt x="48" y="23"/>
                      <a:pt x="43" y="21"/>
                      <a:pt x="38" y="21"/>
                    </a:cubicBezTo>
                    <a:cubicBezTo>
                      <a:pt x="34" y="21"/>
                      <a:pt x="34" y="18"/>
                      <a:pt x="31" y="18"/>
                    </a:cubicBezTo>
                    <a:cubicBezTo>
                      <a:pt x="28" y="18"/>
                      <a:pt x="26" y="24"/>
                      <a:pt x="24" y="26"/>
                    </a:cubicBezTo>
                    <a:cubicBezTo>
                      <a:pt x="22" y="29"/>
                      <a:pt x="7" y="36"/>
                      <a:pt x="3" y="38"/>
                    </a:cubicBezTo>
                    <a:cubicBezTo>
                      <a:pt x="2" y="39"/>
                      <a:pt x="1" y="41"/>
                      <a:pt x="0" y="43"/>
                    </a:cubicBezTo>
                    <a:cubicBezTo>
                      <a:pt x="5" y="43"/>
                      <a:pt x="10" y="46"/>
                      <a:pt x="13" y="49"/>
                    </a:cubicBezTo>
                    <a:cubicBezTo>
                      <a:pt x="16" y="53"/>
                      <a:pt x="9" y="58"/>
                      <a:pt x="6" y="62"/>
                    </a:cubicBezTo>
                    <a:cubicBezTo>
                      <a:pt x="3" y="65"/>
                      <a:pt x="8" y="65"/>
                      <a:pt x="8" y="68"/>
                    </a:cubicBezTo>
                    <a:cubicBezTo>
                      <a:pt x="8" y="71"/>
                      <a:pt x="12" y="74"/>
                      <a:pt x="14" y="71"/>
                    </a:cubicBezTo>
                    <a:cubicBezTo>
                      <a:pt x="15" y="69"/>
                      <a:pt x="18" y="70"/>
                      <a:pt x="22" y="70"/>
                    </a:cubicBezTo>
                    <a:cubicBezTo>
                      <a:pt x="24" y="70"/>
                      <a:pt x="24" y="70"/>
                      <a:pt x="25" y="71"/>
                    </a:cubicBezTo>
                    <a:cubicBezTo>
                      <a:pt x="27" y="69"/>
                      <a:pt x="30" y="67"/>
                      <a:pt x="31" y="66"/>
                    </a:cubicBezTo>
                    <a:cubicBezTo>
                      <a:pt x="33" y="64"/>
                      <a:pt x="38" y="64"/>
                      <a:pt x="42" y="64"/>
                    </a:cubicBezTo>
                    <a:cubicBezTo>
                      <a:pt x="44" y="64"/>
                      <a:pt x="46" y="63"/>
                      <a:pt x="48" y="62"/>
                    </a:cubicBezTo>
                    <a:cubicBezTo>
                      <a:pt x="43" y="57"/>
                      <a:pt x="39" y="53"/>
                      <a:pt x="38" y="52"/>
                    </a:cubicBezTo>
                    <a:cubicBezTo>
                      <a:pt x="34" y="50"/>
                      <a:pt x="36" y="43"/>
                      <a:pt x="41" y="42"/>
                    </a:cubicBezTo>
                    <a:cubicBezTo>
                      <a:pt x="46" y="41"/>
                      <a:pt x="57" y="32"/>
                      <a:pt x="61" y="30"/>
                    </a:cubicBezTo>
                    <a:cubicBezTo>
                      <a:pt x="64" y="28"/>
                      <a:pt x="62" y="22"/>
                      <a:pt x="65" y="17"/>
                    </a:cubicBezTo>
                    <a:cubicBezTo>
                      <a:pt x="66" y="14"/>
                      <a:pt x="72" y="9"/>
                      <a:pt x="77" y="4"/>
                    </a:cubicBezTo>
                    <a:cubicBezTo>
                      <a:pt x="76" y="4"/>
                      <a:pt x="75" y="4"/>
                      <a:pt x="74" y="4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64" name="Freeform 59"/>
              <p:cNvSpPr/>
              <p:nvPr/>
            </p:nvSpPr>
            <p:spPr>
              <a:xfrm>
                <a:off x="5373688" y="1793875"/>
                <a:ext cx="166688" cy="95250"/>
              </a:xfrm>
              <a:custGeom>
                <a:avLst/>
                <a:gdLst>
                  <a:gd name="txL" fmla="*/ 0 w 87"/>
                  <a:gd name="txT" fmla="*/ 0 h 50"/>
                  <a:gd name="txR" fmla="*/ 87 w 87"/>
                  <a:gd name="txB" fmla="*/ 50 h 50"/>
                </a:gdLst>
                <a:ahLst/>
                <a:cxnLst>
                  <a:cxn ang="0">
                    <a:pos x="162856" y="60960"/>
                  </a:cxn>
                  <a:cxn ang="0">
                    <a:pos x="159024" y="60960"/>
                  </a:cxn>
                  <a:cxn ang="0">
                    <a:pos x="130285" y="55245"/>
                  </a:cxn>
                  <a:cxn ang="0">
                    <a:pos x="88134" y="38100"/>
                  </a:cxn>
                  <a:cxn ang="0">
                    <a:pos x="44067" y="5715"/>
                  </a:cxn>
                  <a:cxn ang="0">
                    <a:pos x="26823" y="3810"/>
                  </a:cxn>
                  <a:cxn ang="0">
                    <a:pos x="13412" y="7620"/>
                  </a:cxn>
                  <a:cxn ang="0">
                    <a:pos x="3832" y="19050"/>
                  </a:cxn>
                  <a:cxn ang="0">
                    <a:pos x="0" y="36195"/>
                  </a:cxn>
                  <a:cxn ang="0">
                    <a:pos x="11496" y="43815"/>
                  </a:cxn>
                  <a:cxn ang="0">
                    <a:pos x="28739" y="51435"/>
                  </a:cxn>
                  <a:cxn ang="0">
                    <a:pos x="44067" y="60960"/>
                  </a:cxn>
                  <a:cxn ang="0">
                    <a:pos x="63226" y="70485"/>
                  </a:cxn>
                  <a:cxn ang="0">
                    <a:pos x="82386" y="66675"/>
                  </a:cxn>
                  <a:cxn ang="0">
                    <a:pos x="95798" y="80010"/>
                  </a:cxn>
                  <a:cxn ang="0">
                    <a:pos x="122621" y="89535"/>
                  </a:cxn>
                  <a:cxn ang="0">
                    <a:pos x="160940" y="87630"/>
                  </a:cxn>
                  <a:cxn ang="0">
                    <a:pos x="160940" y="64770"/>
                  </a:cxn>
                  <a:cxn ang="0">
                    <a:pos x="162856" y="60960"/>
                  </a:cxn>
                </a:cxnLst>
                <a:rect l="txL" t="txT" r="txR" b="txB"/>
                <a:pathLst>
                  <a:path w="87" h="50">
                    <a:moveTo>
                      <a:pt x="85" y="32"/>
                    </a:moveTo>
                    <a:cubicBezTo>
                      <a:pt x="84" y="32"/>
                      <a:pt x="84" y="31"/>
                      <a:pt x="83" y="32"/>
                    </a:cubicBezTo>
                    <a:cubicBezTo>
                      <a:pt x="76" y="32"/>
                      <a:pt x="72" y="29"/>
                      <a:pt x="68" y="29"/>
                    </a:cubicBezTo>
                    <a:cubicBezTo>
                      <a:pt x="64" y="29"/>
                      <a:pt x="51" y="24"/>
                      <a:pt x="46" y="20"/>
                    </a:cubicBezTo>
                    <a:cubicBezTo>
                      <a:pt x="41" y="16"/>
                      <a:pt x="27" y="7"/>
                      <a:pt x="23" y="3"/>
                    </a:cubicBezTo>
                    <a:cubicBezTo>
                      <a:pt x="20" y="0"/>
                      <a:pt x="15" y="0"/>
                      <a:pt x="14" y="2"/>
                    </a:cubicBezTo>
                    <a:cubicBezTo>
                      <a:pt x="14" y="3"/>
                      <a:pt x="11" y="3"/>
                      <a:pt x="7" y="4"/>
                    </a:cubicBezTo>
                    <a:cubicBezTo>
                      <a:pt x="6" y="5"/>
                      <a:pt x="2" y="8"/>
                      <a:pt x="2" y="10"/>
                    </a:cubicBezTo>
                    <a:cubicBezTo>
                      <a:pt x="2" y="13"/>
                      <a:pt x="0" y="16"/>
                      <a:pt x="0" y="19"/>
                    </a:cubicBezTo>
                    <a:cubicBezTo>
                      <a:pt x="0" y="21"/>
                      <a:pt x="5" y="21"/>
                      <a:pt x="6" y="23"/>
                    </a:cubicBezTo>
                    <a:cubicBezTo>
                      <a:pt x="7" y="25"/>
                      <a:pt x="15" y="26"/>
                      <a:pt x="15" y="27"/>
                    </a:cubicBezTo>
                    <a:cubicBezTo>
                      <a:pt x="15" y="29"/>
                      <a:pt x="20" y="31"/>
                      <a:pt x="23" y="32"/>
                    </a:cubicBezTo>
                    <a:cubicBezTo>
                      <a:pt x="27" y="32"/>
                      <a:pt x="31" y="36"/>
                      <a:pt x="33" y="37"/>
                    </a:cubicBezTo>
                    <a:cubicBezTo>
                      <a:pt x="35" y="39"/>
                      <a:pt x="41" y="35"/>
                      <a:pt x="43" y="35"/>
                    </a:cubicBezTo>
                    <a:cubicBezTo>
                      <a:pt x="46" y="35"/>
                      <a:pt x="49" y="39"/>
                      <a:pt x="50" y="42"/>
                    </a:cubicBezTo>
                    <a:cubicBezTo>
                      <a:pt x="50" y="44"/>
                      <a:pt x="62" y="45"/>
                      <a:pt x="64" y="47"/>
                    </a:cubicBezTo>
                    <a:cubicBezTo>
                      <a:pt x="67" y="50"/>
                      <a:pt x="81" y="48"/>
                      <a:pt x="84" y="46"/>
                    </a:cubicBezTo>
                    <a:cubicBezTo>
                      <a:pt x="87" y="43"/>
                      <a:pt x="84" y="38"/>
                      <a:pt x="84" y="34"/>
                    </a:cubicBezTo>
                    <a:cubicBezTo>
                      <a:pt x="84" y="33"/>
                      <a:pt x="85" y="32"/>
                      <a:pt x="85" y="32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65" name="Freeform 60"/>
              <p:cNvSpPr/>
              <p:nvPr/>
            </p:nvSpPr>
            <p:spPr>
              <a:xfrm>
                <a:off x="5614988" y="1836737"/>
                <a:ext cx="182563" cy="407988"/>
              </a:xfrm>
              <a:custGeom>
                <a:avLst/>
                <a:gdLst>
                  <a:gd name="txL" fmla="*/ 0 w 96"/>
                  <a:gd name="txT" fmla="*/ 0 h 213"/>
                  <a:gd name="txR" fmla="*/ 96 w 96"/>
                  <a:gd name="txB" fmla="*/ 213 h 213"/>
                </a:gdLst>
                <a:ahLst/>
                <a:cxnLst>
                  <a:cxn ang="0">
                    <a:pos x="148332" y="369679"/>
                  </a:cxn>
                  <a:cxn ang="0">
                    <a:pos x="140726" y="354356"/>
                  </a:cxn>
                  <a:cxn ang="0">
                    <a:pos x="133119" y="327540"/>
                  </a:cxn>
                  <a:cxn ang="0">
                    <a:pos x="125512" y="304554"/>
                  </a:cxn>
                  <a:cxn ang="0">
                    <a:pos x="127414" y="289231"/>
                  </a:cxn>
                  <a:cxn ang="0">
                    <a:pos x="129315" y="279654"/>
                  </a:cxn>
                  <a:cxn ang="0">
                    <a:pos x="125512" y="264330"/>
                  </a:cxn>
                  <a:cxn ang="0">
                    <a:pos x="108397" y="245176"/>
                  </a:cxn>
                  <a:cxn ang="0">
                    <a:pos x="112200" y="210698"/>
                  </a:cxn>
                  <a:cxn ang="0">
                    <a:pos x="125512" y="203036"/>
                  </a:cxn>
                  <a:cxn ang="0">
                    <a:pos x="140726" y="199205"/>
                  </a:cxn>
                  <a:cxn ang="0">
                    <a:pos x="159743" y="187713"/>
                  </a:cxn>
                  <a:cxn ang="0">
                    <a:pos x="171153" y="178136"/>
                  </a:cxn>
                  <a:cxn ang="0">
                    <a:pos x="182563" y="160897"/>
                  </a:cxn>
                  <a:cxn ang="0">
                    <a:pos x="182563" y="160897"/>
                  </a:cxn>
                  <a:cxn ang="0">
                    <a:pos x="173055" y="162812"/>
                  </a:cxn>
                  <a:cxn ang="0">
                    <a:pos x="159743" y="155150"/>
                  </a:cxn>
                  <a:cxn ang="0">
                    <a:pos x="148332" y="149404"/>
                  </a:cxn>
                  <a:cxn ang="0">
                    <a:pos x="148332" y="135996"/>
                  </a:cxn>
                  <a:cxn ang="0">
                    <a:pos x="140726" y="126419"/>
                  </a:cxn>
                  <a:cxn ang="0">
                    <a:pos x="133119" y="107264"/>
                  </a:cxn>
                  <a:cxn ang="0">
                    <a:pos x="114102" y="103434"/>
                  </a:cxn>
                  <a:cxn ang="0">
                    <a:pos x="110298" y="93856"/>
                  </a:cxn>
                  <a:cxn ang="0">
                    <a:pos x="127414" y="63209"/>
                  </a:cxn>
                  <a:cxn ang="0">
                    <a:pos x="133119" y="32562"/>
                  </a:cxn>
                  <a:cxn ang="0">
                    <a:pos x="123610" y="21070"/>
                  </a:cxn>
                  <a:cxn ang="0">
                    <a:pos x="119807" y="9577"/>
                  </a:cxn>
                  <a:cxn ang="0">
                    <a:pos x="104593" y="3831"/>
                  </a:cxn>
                  <a:cxn ang="0">
                    <a:pos x="100790" y="5746"/>
                  </a:cxn>
                  <a:cxn ang="0">
                    <a:pos x="102692" y="5746"/>
                  </a:cxn>
                  <a:cxn ang="0">
                    <a:pos x="96987" y="15323"/>
                  </a:cxn>
                  <a:cxn ang="0">
                    <a:pos x="98888" y="30647"/>
                  </a:cxn>
                  <a:cxn ang="0">
                    <a:pos x="89380" y="30647"/>
                  </a:cxn>
                  <a:cxn ang="0">
                    <a:pos x="72265" y="38309"/>
                  </a:cxn>
                  <a:cxn ang="0">
                    <a:pos x="57051" y="53632"/>
                  </a:cxn>
                  <a:cxn ang="0">
                    <a:pos x="51346" y="80448"/>
                  </a:cxn>
                  <a:cxn ang="0">
                    <a:pos x="43739" y="107264"/>
                  </a:cxn>
                  <a:cxn ang="0">
                    <a:pos x="26624" y="107264"/>
                  </a:cxn>
                  <a:cxn ang="0">
                    <a:pos x="22820" y="128334"/>
                  </a:cxn>
                  <a:cxn ang="0">
                    <a:pos x="17115" y="151319"/>
                  </a:cxn>
                  <a:cxn ang="0">
                    <a:pos x="7607" y="166643"/>
                  </a:cxn>
                  <a:cxn ang="0">
                    <a:pos x="0" y="174305"/>
                  </a:cxn>
                  <a:cxn ang="0">
                    <a:pos x="19017" y="195375"/>
                  </a:cxn>
                  <a:cxn ang="0">
                    <a:pos x="43739" y="239430"/>
                  </a:cxn>
                  <a:cxn ang="0">
                    <a:pos x="41837" y="273907"/>
                  </a:cxn>
                  <a:cxn ang="0">
                    <a:pos x="49444" y="285400"/>
                  </a:cxn>
                  <a:cxn ang="0">
                    <a:pos x="70363" y="283485"/>
                  </a:cxn>
                  <a:cxn ang="0">
                    <a:pos x="89380" y="260499"/>
                  </a:cxn>
                  <a:cxn ang="0">
                    <a:pos x="100790" y="270077"/>
                  </a:cxn>
                  <a:cxn ang="0">
                    <a:pos x="108397" y="293062"/>
                  </a:cxn>
                  <a:cxn ang="0">
                    <a:pos x="119807" y="340948"/>
                  </a:cxn>
                  <a:cxn ang="0">
                    <a:pos x="127414" y="373510"/>
                  </a:cxn>
                  <a:cxn ang="0">
                    <a:pos x="131217" y="400326"/>
                  </a:cxn>
                  <a:cxn ang="0">
                    <a:pos x="129315" y="406073"/>
                  </a:cxn>
                  <a:cxn ang="0">
                    <a:pos x="148332" y="369679"/>
                  </a:cxn>
                </a:cxnLst>
                <a:rect l="txL" t="txT" r="txR" b="txB"/>
                <a:pathLst>
                  <a:path w="96" h="213">
                    <a:moveTo>
                      <a:pt x="78" y="193"/>
                    </a:moveTo>
                    <a:cubicBezTo>
                      <a:pt x="78" y="189"/>
                      <a:pt x="74" y="188"/>
                      <a:pt x="74" y="185"/>
                    </a:cubicBezTo>
                    <a:cubicBezTo>
                      <a:pt x="74" y="181"/>
                      <a:pt x="74" y="175"/>
                      <a:pt x="70" y="171"/>
                    </a:cubicBezTo>
                    <a:cubicBezTo>
                      <a:pt x="65" y="167"/>
                      <a:pt x="63" y="161"/>
                      <a:pt x="66" y="159"/>
                    </a:cubicBezTo>
                    <a:cubicBezTo>
                      <a:pt x="68" y="157"/>
                      <a:pt x="66" y="150"/>
                      <a:pt x="67" y="151"/>
                    </a:cubicBezTo>
                    <a:cubicBezTo>
                      <a:pt x="69" y="151"/>
                      <a:pt x="71" y="147"/>
                      <a:pt x="68" y="146"/>
                    </a:cubicBezTo>
                    <a:cubicBezTo>
                      <a:pt x="65" y="144"/>
                      <a:pt x="68" y="139"/>
                      <a:pt x="66" y="138"/>
                    </a:cubicBezTo>
                    <a:cubicBezTo>
                      <a:pt x="63" y="137"/>
                      <a:pt x="57" y="130"/>
                      <a:pt x="57" y="128"/>
                    </a:cubicBezTo>
                    <a:cubicBezTo>
                      <a:pt x="57" y="126"/>
                      <a:pt x="59" y="113"/>
                      <a:pt x="59" y="110"/>
                    </a:cubicBezTo>
                    <a:cubicBezTo>
                      <a:pt x="60" y="107"/>
                      <a:pt x="64" y="106"/>
                      <a:pt x="66" y="106"/>
                    </a:cubicBezTo>
                    <a:cubicBezTo>
                      <a:pt x="67" y="106"/>
                      <a:pt x="72" y="107"/>
                      <a:pt x="74" y="104"/>
                    </a:cubicBezTo>
                    <a:cubicBezTo>
                      <a:pt x="76" y="101"/>
                      <a:pt x="83" y="100"/>
                      <a:pt x="84" y="98"/>
                    </a:cubicBezTo>
                    <a:cubicBezTo>
                      <a:pt x="85" y="96"/>
                      <a:pt x="90" y="96"/>
                      <a:pt x="90" y="93"/>
                    </a:cubicBezTo>
                    <a:cubicBezTo>
                      <a:pt x="90" y="90"/>
                      <a:pt x="96" y="84"/>
                      <a:pt x="96" y="84"/>
                    </a:cubicBezTo>
                    <a:cubicBezTo>
                      <a:pt x="96" y="84"/>
                      <a:pt x="96" y="84"/>
                      <a:pt x="96" y="84"/>
                    </a:cubicBezTo>
                    <a:cubicBezTo>
                      <a:pt x="96" y="83"/>
                      <a:pt x="94" y="84"/>
                      <a:pt x="91" y="85"/>
                    </a:cubicBezTo>
                    <a:cubicBezTo>
                      <a:pt x="86" y="87"/>
                      <a:pt x="84" y="84"/>
                      <a:pt x="84" y="81"/>
                    </a:cubicBezTo>
                    <a:cubicBezTo>
                      <a:pt x="85" y="78"/>
                      <a:pt x="81" y="78"/>
                      <a:pt x="78" y="78"/>
                    </a:cubicBezTo>
                    <a:cubicBezTo>
                      <a:pt x="75" y="78"/>
                      <a:pt x="77" y="74"/>
                      <a:pt x="78" y="71"/>
                    </a:cubicBezTo>
                    <a:cubicBezTo>
                      <a:pt x="79" y="68"/>
                      <a:pt x="77" y="66"/>
                      <a:pt x="74" y="66"/>
                    </a:cubicBezTo>
                    <a:cubicBezTo>
                      <a:pt x="70" y="65"/>
                      <a:pt x="69" y="58"/>
                      <a:pt x="70" y="56"/>
                    </a:cubicBezTo>
                    <a:cubicBezTo>
                      <a:pt x="71" y="54"/>
                      <a:pt x="63" y="53"/>
                      <a:pt x="60" y="54"/>
                    </a:cubicBezTo>
                    <a:cubicBezTo>
                      <a:pt x="56" y="56"/>
                      <a:pt x="59" y="51"/>
                      <a:pt x="58" y="49"/>
                    </a:cubicBezTo>
                    <a:cubicBezTo>
                      <a:pt x="57" y="46"/>
                      <a:pt x="62" y="38"/>
                      <a:pt x="67" y="33"/>
                    </a:cubicBezTo>
                    <a:cubicBezTo>
                      <a:pt x="72" y="28"/>
                      <a:pt x="70" y="22"/>
                      <a:pt x="70" y="17"/>
                    </a:cubicBezTo>
                    <a:cubicBezTo>
                      <a:pt x="70" y="11"/>
                      <a:pt x="68" y="11"/>
                      <a:pt x="65" y="11"/>
                    </a:cubicBezTo>
                    <a:cubicBezTo>
                      <a:pt x="63" y="11"/>
                      <a:pt x="63" y="8"/>
                      <a:pt x="63" y="5"/>
                    </a:cubicBezTo>
                    <a:cubicBezTo>
                      <a:pt x="63" y="2"/>
                      <a:pt x="58" y="0"/>
                      <a:pt x="55" y="2"/>
                    </a:cubicBezTo>
                    <a:cubicBezTo>
                      <a:pt x="55" y="2"/>
                      <a:pt x="54" y="2"/>
                      <a:pt x="53" y="3"/>
                    </a:cubicBezTo>
                    <a:cubicBezTo>
                      <a:pt x="54" y="3"/>
                      <a:pt x="54" y="3"/>
                      <a:pt x="54" y="3"/>
                    </a:cubicBezTo>
                    <a:cubicBezTo>
                      <a:pt x="54" y="3"/>
                      <a:pt x="53" y="7"/>
                      <a:pt x="51" y="8"/>
                    </a:cubicBezTo>
                    <a:cubicBezTo>
                      <a:pt x="49" y="9"/>
                      <a:pt x="49" y="12"/>
                      <a:pt x="52" y="16"/>
                    </a:cubicBezTo>
                    <a:cubicBezTo>
                      <a:pt x="55" y="20"/>
                      <a:pt x="48" y="18"/>
                      <a:pt x="47" y="16"/>
                    </a:cubicBezTo>
                    <a:cubicBezTo>
                      <a:pt x="46" y="13"/>
                      <a:pt x="41" y="17"/>
                      <a:pt x="38" y="20"/>
                    </a:cubicBezTo>
                    <a:cubicBezTo>
                      <a:pt x="35" y="22"/>
                      <a:pt x="30" y="24"/>
                      <a:pt x="30" y="28"/>
                    </a:cubicBezTo>
                    <a:cubicBezTo>
                      <a:pt x="30" y="33"/>
                      <a:pt x="26" y="38"/>
                      <a:pt x="27" y="42"/>
                    </a:cubicBezTo>
                    <a:cubicBezTo>
                      <a:pt x="28" y="46"/>
                      <a:pt x="23" y="54"/>
                      <a:pt x="23" y="56"/>
                    </a:cubicBezTo>
                    <a:cubicBezTo>
                      <a:pt x="23" y="58"/>
                      <a:pt x="15" y="56"/>
                      <a:pt x="14" y="56"/>
                    </a:cubicBezTo>
                    <a:cubicBezTo>
                      <a:pt x="13" y="56"/>
                      <a:pt x="14" y="64"/>
                      <a:pt x="12" y="67"/>
                    </a:cubicBezTo>
                    <a:cubicBezTo>
                      <a:pt x="10" y="69"/>
                      <a:pt x="11" y="79"/>
                      <a:pt x="9" y="79"/>
                    </a:cubicBezTo>
                    <a:cubicBezTo>
                      <a:pt x="6" y="79"/>
                      <a:pt x="4" y="87"/>
                      <a:pt x="4" y="87"/>
                    </a:cubicBezTo>
                    <a:cubicBezTo>
                      <a:pt x="4" y="87"/>
                      <a:pt x="2" y="89"/>
                      <a:pt x="0" y="91"/>
                    </a:cubicBezTo>
                    <a:cubicBezTo>
                      <a:pt x="2" y="95"/>
                      <a:pt x="6" y="100"/>
                      <a:pt x="10" y="102"/>
                    </a:cubicBezTo>
                    <a:cubicBezTo>
                      <a:pt x="17" y="104"/>
                      <a:pt x="21" y="118"/>
                      <a:pt x="23" y="125"/>
                    </a:cubicBezTo>
                    <a:cubicBezTo>
                      <a:pt x="25" y="132"/>
                      <a:pt x="24" y="139"/>
                      <a:pt x="22" y="143"/>
                    </a:cubicBezTo>
                    <a:cubicBezTo>
                      <a:pt x="19" y="147"/>
                      <a:pt x="22" y="147"/>
                      <a:pt x="26" y="149"/>
                    </a:cubicBezTo>
                    <a:cubicBezTo>
                      <a:pt x="30" y="151"/>
                      <a:pt x="34" y="152"/>
                      <a:pt x="37" y="148"/>
                    </a:cubicBezTo>
                    <a:cubicBezTo>
                      <a:pt x="40" y="144"/>
                      <a:pt x="46" y="141"/>
                      <a:pt x="47" y="136"/>
                    </a:cubicBezTo>
                    <a:cubicBezTo>
                      <a:pt x="48" y="132"/>
                      <a:pt x="50" y="138"/>
                      <a:pt x="53" y="141"/>
                    </a:cubicBezTo>
                    <a:cubicBezTo>
                      <a:pt x="55" y="143"/>
                      <a:pt x="57" y="148"/>
                      <a:pt x="57" y="153"/>
                    </a:cubicBezTo>
                    <a:cubicBezTo>
                      <a:pt x="58" y="159"/>
                      <a:pt x="58" y="173"/>
                      <a:pt x="63" y="178"/>
                    </a:cubicBezTo>
                    <a:cubicBezTo>
                      <a:pt x="68" y="182"/>
                      <a:pt x="69" y="192"/>
                      <a:pt x="67" y="195"/>
                    </a:cubicBezTo>
                    <a:cubicBezTo>
                      <a:pt x="66" y="199"/>
                      <a:pt x="70" y="205"/>
                      <a:pt x="69" y="209"/>
                    </a:cubicBezTo>
                    <a:cubicBezTo>
                      <a:pt x="68" y="209"/>
                      <a:pt x="68" y="211"/>
                      <a:pt x="68" y="212"/>
                    </a:cubicBezTo>
                    <a:cubicBezTo>
                      <a:pt x="72" y="213"/>
                      <a:pt x="78" y="193"/>
                      <a:pt x="78" y="193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66" name="Freeform 61"/>
              <p:cNvSpPr/>
              <p:nvPr/>
            </p:nvSpPr>
            <p:spPr>
              <a:xfrm>
                <a:off x="5551488" y="1843087"/>
                <a:ext cx="65088" cy="39688"/>
              </a:xfrm>
              <a:custGeom>
                <a:avLst/>
                <a:gdLst>
                  <a:gd name="txL" fmla="*/ 0 w 34"/>
                  <a:gd name="txT" fmla="*/ 0 h 21"/>
                  <a:gd name="txR" fmla="*/ 34 w 34"/>
                  <a:gd name="txB" fmla="*/ 21 h 21"/>
                </a:gdLst>
                <a:ahLst/>
                <a:cxnLst>
                  <a:cxn ang="0">
                    <a:pos x="63174" y="13229"/>
                  </a:cxn>
                  <a:cxn ang="0">
                    <a:pos x="38287" y="5670"/>
                  </a:cxn>
                  <a:cxn ang="0">
                    <a:pos x="21058" y="3780"/>
                  </a:cxn>
                  <a:cxn ang="0">
                    <a:pos x="5743" y="17009"/>
                  </a:cxn>
                  <a:cxn ang="0">
                    <a:pos x="0" y="26459"/>
                  </a:cxn>
                  <a:cxn ang="0">
                    <a:pos x="5743" y="30238"/>
                  </a:cxn>
                  <a:cxn ang="0">
                    <a:pos x="21058" y="34018"/>
                  </a:cxn>
                  <a:cxn ang="0">
                    <a:pos x="40201" y="35908"/>
                  </a:cxn>
                  <a:cxn ang="0">
                    <a:pos x="61259" y="32128"/>
                  </a:cxn>
                  <a:cxn ang="0">
                    <a:pos x="59345" y="15119"/>
                  </a:cxn>
                  <a:cxn ang="0">
                    <a:pos x="63174" y="13229"/>
                  </a:cxn>
                </a:cxnLst>
                <a:rect l="txL" t="txT" r="txR" b="txB"/>
                <a:pathLst>
                  <a:path w="34" h="21">
                    <a:moveTo>
                      <a:pt x="33" y="7"/>
                    </a:moveTo>
                    <a:cubicBezTo>
                      <a:pt x="26" y="1"/>
                      <a:pt x="24" y="6"/>
                      <a:pt x="20" y="3"/>
                    </a:cubicBezTo>
                    <a:cubicBezTo>
                      <a:pt x="15" y="1"/>
                      <a:pt x="13" y="0"/>
                      <a:pt x="11" y="2"/>
                    </a:cubicBezTo>
                    <a:cubicBezTo>
                      <a:pt x="8" y="4"/>
                      <a:pt x="5" y="3"/>
                      <a:pt x="3" y="9"/>
                    </a:cubicBezTo>
                    <a:cubicBezTo>
                      <a:pt x="2" y="11"/>
                      <a:pt x="1" y="12"/>
                      <a:pt x="0" y="14"/>
                    </a:cubicBezTo>
                    <a:cubicBezTo>
                      <a:pt x="1" y="15"/>
                      <a:pt x="2" y="16"/>
                      <a:pt x="3" y="16"/>
                    </a:cubicBezTo>
                    <a:cubicBezTo>
                      <a:pt x="5" y="16"/>
                      <a:pt x="7" y="19"/>
                      <a:pt x="11" y="18"/>
                    </a:cubicBezTo>
                    <a:cubicBezTo>
                      <a:pt x="14" y="17"/>
                      <a:pt x="16" y="20"/>
                      <a:pt x="21" y="19"/>
                    </a:cubicBezTo>
                    <a:cubicBezTo>
                      <a:pt x="26" y="17"/>
                      <a:pt x="31" y="21"/>
                      <a:pt x="32" y="17"/>
                    </a:cubicBezTo>
                    <a:cubicBezTo>
                      <a:pt x="34" y="14"/>
                      <a:pt x="31" y="8"/>
                      <a:pt x="31" y="8"/>
                    </a:cubicBezTo>
                    <a:cubicBezTo>
                      <a:pt x="31" y="8"/>
                      <a:pt x="32" y="7"/>
                      <a:pt x="33" y="7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67" name="Freeform 62"/>
              <p:cNvSpPr/>
              <p:nvPr/>
            </p:nvSpPr>
            <p:spPr>
              <a:xfrm>
                <a:off x="5821363" y="1955800"/>
                <a:ext cx="160338" cy="331788"/>
              </a:xfrm>
              <a:custGeom>
                <a:avLst/>
                <a:gdLst>
                  <a:gd name="txL" fmla="*/ 0 w 84"/>
                  <a:gd name="txT" fmla="*/ 0 h 174"/>
                  <a:gd name="txR" fmla="*/ 84 w 84"/>
                  <a:gd name="txB" fmla="*/ 174 h 174"/>
                </a:gdLst>
                <a:ahLst/>
                <a:cxnLst>
                  <a:cxn ang="0">
                    <a:pos x="118345" y="41950"/>
                  </a:cxn>
                  <a:cxn ang="0">
                    <a:pos x="97348" y="24789"/>
                  </a:cxn>
                  <a:cxn ang="0">
                    <a:pos x="91622" y="13348"/>
                  </a:cxn>
                  <a:cxn ang="0">
                    <a:pos x="72534" y="3814"/>
                  </a:cxn>
                  <a:cxn ang="0">
                    <a:pos x="55355" y="13348"/>
                  </a:cxn>
                  <a:cxn ang="0">
                    <a:pos x="41993" y="17161"/>
                  </a:cxn>
                  <a:cxn ang="0">
                    <a:pos x="22905" y="17161"/>
                  </a:cxn>
                  <a:cxn ang="0">
                    <a:pos x="7635" y="19068"/>
                  </a:cxn>
                  <a:cxn ang="0">
                    <a:pos x="0" y="22882"/>
                  </a:cxn>
                  <a:cxn ang="0">
                    <a:pos x="9544" y="34323"/>
                  </a:cxn>
                  <a:cxn ang="0">
                    <a:pos x="19088" y="51484"/>
                  </a:cxn>
                  <a:cxn ang="0">
                    <a:pos x="38176" y="61018"/>
                  </a:cxn>
                  <a:cxn ang="0">
                    <a:pos x="51537" y="64832"/>
                  </a:cxn>
                  <a:cxn ang="0">
                    <a:pos x="59172" y="80087"/>
                  </a:cxn>
                  <a:cxn ang="0">
                    <a:pos x="41993" y="89621"/>
                  </a:cxn>
                  <a:cxn ang="0">
                    <a:pos x="66808" y="110596"/>
                  </a:cxn>
                  <a:cxn ang="0">
                    <a:pos x="76351" y="129664"/>
                  </a:cxn>
                  <a:cxn ang="0">
                    <a:pos x="95439" y="152546"/>
                  </a:cxn>
                  <a:cxn ang="0">
                    <a:pos x="112618" y="169708"/>
                  </a:cxn>
                  <a:cxn ang="0">
                    <a:pos x="116436" y="190683"/>
                  </a:cxn>
                  <a:cxn ang="0">
                    <a:pos x="124071" y="226912"/>
                  </a:cxn>
                  <a:cxn ang="0">
                    <a:pos x="108801" y="251701"/>
                  </a:cxn>
                  <a:cxn ang="0">
                    <a:pos x="89713" y="263142"/>
                  </a:cxn>
                  <a:cxn ang="0">
                    <a:pos x="89713" y="282210"/>
                  </a:cxn>
                  <a:cxn ang="0">
                    <a:pos x="64899" y="282210"/>
                  </a:cxn>
                  <a:cxn ang="0">
                    <a:pos x="51537" y="291745"/>
                  </a:cxn>
                  <a:cxn ang="0">
                    <a:pos x="61081" y="299372"/>
                  </a:cxn>
                  <a:cxn ang="0">
                    <a:pos x="55355" y="318440"/>
                  </a:cxn>
                  <a:cxn ang="0">
                    <a:pos x="64899" y="327974"/>
                  </a:cxn>
                  <a:cxn ang="0">
                    <a:pos x="85895" y="312720"/>
                  </a:cxn>
                  <a:cxn ang="0">
                    <a:pos x="89713" y="303186"/>
                  </a:cxn>
                  <a:cxn ang="0">
                    <a:pos x="95439" y="291745"/>
                  </a:cxn>
                  <a:cxn ang="0">
                    <a:pos x="108801" y="289838"/>
                  </a:cxn>
                  <a:cxn ang="0">
                    <a:pos x="139341" y="276490"/>
                  </a:cxn>
                  <a:cxn ang="0">
                    <a:pos x="154612" y="247888"/>
                  </a:cxn>
                  <a:cxn ang="0">
                    <a:pos x="150794" y="198310"/>
                  </a:cxn>
                  <a:cxn ang="0">
                    <a:pos x="129797" y="163987"/>
                  </a:cxn>
                  <a:cxn ang="0">
                    <a:pos x="95439" y="135385"/>
                  </a:cxn>
                  <a:cxn ang="0">
                    <a:pos x="85895" y="118223"/>
                  </a:cxn>
                  <a:cxn ang="0">
                    <a:pos x="80169" y="89621"/>
                  </a:cxn>
                  <a:cxn ang="0">
                    <a:pos x="95439" y="70553"/>
                  </a:cxn>
                  <a:cxn ang="0">
                    <a:pos x="103074" y="57205"/>
                  </a:cxn>
                  <a:cxn ang="0">
                    <a:pos x="120254" y="45764"/>
                  </a:cxn>
                  <a:cxn ang="0">
                    <a:pos x="122162" y="45764"/>
                  </a:cxn>
                  <a:cxn ang="0">
                    <a:pos x="118345" y="41950"/>
                  </a:cxn>
                </a:cxnLst>
                <a:rect l="txL" t="txT" r="txR" b="txB"/>
                <a:pathLst>
                  <a:path w="84" h="174">
                    <a:moveTo>
                      <a:pt x="62" y="22"/>
                    </a:moveTo>
                    <a:cubicBezTo>
                      <a:pt x="59" y="21"/>
                      <a:pt x="51" y="15"/>
                      <a:pt x="51" y="13"/>
                    </a:cubicBezTo>
                    <a:cubicBezTo>
                      <a:pt x="51" y="11"/>
                      <a:pt x="55" y="7"/>
                      <a:pt x="48" y="7"/>
                    </a:cubicBezTo>
                    <a:cubicBezTo>
                      <a:pt x="40" y="6"/>
                      <a:pt x="40" y="3"/>
                      <a:pt x="38" y="2"/>
                    </a:cubicBezTo>
                    <a:cubicBezTo>
                      <a:pt x="37" y="0"/>
                      <a:pt x="31" y="4"/>
                      <a:pt x="29" y="7"/>
                    </a:cubicBezTo>
                    <a:cubicBezTo>
                      <a:pt x="28" y="11"/>
                      <a:pt x="26" y="7"/>
                      <a:pt x="22" y="9"/>
                    </a:cubicBezTo>
                    <a:cubicBezTo>
                      <a:pt x="18" y="11"/>
                      <a:pt x="14" y="6"/>
                      <a:pt x="12" y="9"/>
                    </a:cubicBezTo>
                    <a:cubicBezTo>
                      <a:pt x="10" y="12"/>
                      <a:pt x="6" y="7"/>
                      <a:pt x="4" y="10"/>
                    </a:cubicBezTo>
                    <a:cubicBezTo>
                      <a:pt x="3" y="11"/>
                      <a:pt x="2" y="11"/>
                      <a:pt x="0" y="12"/>
                    </a:cubicBezTo>
                    <a:cubicBezTo>
                      <a:pt x="2" y="14"/>
                      <a:pt x="5" y="16"/>
                      <a:pt x="5" y="18"/>
                    </a:cubicBezTo>
                    <a:cubicBezTo>
                      <a:pt x="5" y="21"/>
                      <a:pt x="10" y="23"/>
                      <a:pt x="10" y="27"/>
                    </a:cubicBezTo>
                    <a:cubicBezTo>
                      <a:pt x="10" y="30"/>
                      <a:pt x="17" y="33"/>
                      <a:pt x="20" y="32"/>
                    </a:cubicBezTo>
                    <a:cubicBezTo>
                      <a:pt x="22" y="30"/>
                      <a:pt x="27" y="29"/>
                      <a:pt x="27" y="34"/>
                    </a:cubicBezTo>
                    <a:cubicBezTo>
                      <a:pt x="28" y="39"/>
                      <a:pt x="31" y="39"/>
                      <a:pt x="31" y="42"/>
                    </a:cubicBezTo>
                    <a:cubicBezTo>
                      <a:pt x="31" y="46"/>
                      <a:pt x="24" y="44"/>
                      <a:pt x="22" y="47"/>
                    </a:cubicBezTo>
                    <a:cubicBezTo>
                      <a:pt x="21" y="51"/>
                      <a:pt x="35" y="55"/>
                      <a:pt x="35" y="58"/>
                    </a:cubicBezTo>
                    <a:cubicBezTo>
                      <a:pt x="35" y="61"/>
                      <a:pt x="39" y="64"/>
                      <a:pt x="40" y="68"/>
                    </a:cubicBezTo>
                    <a:cubicBezTo>
                      <a:pt x="42" y="72"/>
                      <a:pt x="48" y="76"/>
                      <a:pt x="50" y="80"/>
                    </a:cubicBezTo>
                    <a:cubicBezTo>
                      <a:pt x="51" y="84"/>
                      <a:pt x="57" y="87"/>
                      <a:pt x="59" y="89"/>
                    </a:cubicBezTo>
                    <a:cubicBezTo>
                      <a:pt x="61" y="91"/>
                      <a:pt x="62" y="96"/>
                      <a:pt x="61" y="100"/>
                    </a:cubicBezTo>
                    <a:cubicBezTo>
                      <a:pt x="60" y="104"/>
                      <a:pt x="60" y="112"/>
                      <a:pt x="65" y="119"/>
                    </a:cubicBezTo>
                    <a:cubicBezTo>
                      <a:pt x="69" y="125"/>
                      <a:pt x="60" y="128"/>
                      <a:pt x="57" y="132"/>
                    </a:cubicBezTo>
                    <a:cubicBezTo>
                      <a:pt x="54" y="135"/>
                      <a:pt x="55" y="140"/>
                      <a:pt x="47" y="138"/>
                    </a:cubicBezTo>
                    <a:cubicBezTo>
                      <a:pt x="38" y="136"/>
                      <a:pt x="48" y="145"/>
                      <a:pt x="47" y="148"/>
                    </a:cubicBezTo>
                    <a:cubicBezTo>
                      <a:pt x="45" y="151"/>
                      <a:pt x="34" y="145"/>
                      <a:pt x="34" y="148"/>
                    </a:cubicBezTo>
                    <a:cubicBezTo>
                      <a:pt x="34" y="150"/>
                      <a:pt x="30" y="152"/>
                      <a:pt x="27" y="153"/>
                    </a:cubicBezTo>
                    <a:cubicBezTo>
                      <a:pt x="28" y="155"/>
                      <a:pt x="30" y="156"/>
                      <a:pt x="32" y="157"/>
                    </a:cubicBezTo>
                    <a:cubicBezTo>
                      <a:pt x="35" y="159"/>
                      <a:pt x="29" y="162"/>
                      <a:pt x="29" y="167"/>
                    </a:cubicBezTo>
                    <a:cubicBezTo>
                      <a:pt x="29" y="172"/>
                      <a:pt x="33" y="174"/>
                      <a:pt x="34" y="172"/>
                    </a:cubicBezTo>
                    <a:cubicBezTo>
                      <a:pt x="36" y="169"/>
                      <a:pt x="42" y="165"/>
                      <a:pt x="45" y="164"/>
                    </a:cubicBezTo>
                    <a:cubicBezTo>
                      <a:pt x="47" y="163"/>
                      <a:pt x="45" y="159"/>
                      <a:pt x="47" y="159"/>
                    </a:cubicBezTo>
                    <a:cubicBezTo>
                      <a:pt x="50" y="160"/>
                      <a:pt x="49" y="156"/>
                      <a:pt x="50" y="153"/>
                    </a:cubicBezTo>
                    <a:cubicBezTo>
                      <a:pt x="51" y="151"/>
                      <a:pt x="53" y="152"/>
                      <a:pt x="57" y="152"/>
                    </a:cubicBezTo>
                    <a:cubicBezTo>
                      <a:pt x="61" y="152"/>
                      <a:pt x="67" y="149"/>
                      <a:pt x="73" y="145"/>
                    </a:cubicBezTo>
                    <a:cubicBezTo>
                      <a:pt x="78" y="141"/>
                      <a:pt x="79" y="140"/>
                      <a:pt x="81" y="130"/>
                    </a:cubicBezTo>
                    <a:cubicBezTo>
                      <a:pt x="84" y="119"/>
                      <a:pt x="79" y="107"/>
                      <a:pt x="79" y="104"/>
                    </a:cubicBezTo>
                    <a:cubicBezTo>
                      <a:pt x="79" y="101"/>
                      <a:pt x="71" y="86"/>
                      <a:pt x="68" y="86"/>
                    </a:cubicBezTo>
                    <a:cubicBezTo>
                      <a:pt x="65" y="86"/>
                      <a:pt x="52" y="73"/>
                      <a:pt x="50" y="71"/>
                    </a:cubicBezTo>
                    <a:cubicBezTo>
                      <a:pt x="48" y="69"/>
                      <a:pt x="48" y="65"/>
                      <a:pt x="45" y="62"/>
                    </a:cubicBezTo>
                    <a:cubicBezTo>
                      <a:pt x="42" y="59"/>
                      <a:pt x="41" y="52"/>
                      <a:pt x="42" y="47"/>
                    </a:cubicBezTo>
                    <a:cubicBezTo>
                      <a:pt x="43" y="42"/>
                      <a:pt x="50" y="40"/>
                      <a:pt x="50" y="37"/>
                    </a:cubicBezTo>
                    <a:cubicBezTo>
                      <a:pt x="50" y="33"/>
                      <a:pt x="51" y="30"/>
                      <a:pt x="54" y="30"/>
                    </a:cubicBezTo>
                    <a:cubicBezTo>
                      <a:pt x="58" y="30"/>
                      <a:pt x="62" y="27"/>
                      <a:pt x="63" y="24"/>
                    </a:cubicBezTo>
                    <a:cubicBezTo>
                      <a:pt x="63" y="24"/>
                      <a:pt x="64" y="24"/>
                      <a:pt x="64" y="24"/>
                    </a:cubicBezTo>
                    <a:cubicBezTo>
                      <a:pt x="63" y="22"/>
                      <a:pt x="62" y="22"/>
                      <a:pt x="62" y="22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68" name="Freeform 63"/>
              <p:cNvSpPr/>
              <p:nvPr/>
            </p:nvSpPr>
            <p:spPr>
              <a:xfrm>
                <a:off x="5821363" y="2154237"/>
                <a:ext cx="131763" cy="93663"/>
              </a:xfrm>
              <a:custGeom>
                <a:avLst/>
                <a:gdLst>
                  <a:gd name="txL" fmla="*/ 0 w 69"/>
                  <a:gd name="txT" fmla="*/ 0 h 49"/>
                  <a:gd name="txR" fmla="*/ 69 w 69"/>
                  <a:gd name="txB" fmla="*/ 49 h 49"/>
                </a:gdLst>
                <a:ahLst/>
                <a:cxnLst>
                  <a:cxn ang="0">
                    <a:pos x="64927" y="84106"/>
                  </a:cxn>
                  <a:cxn ang="0">
                    <a:pos x="89752" y="84106"/>
                  </a:cxn>
                  <a:cxn ang="0">
                    <a:pos x="89752" y="64991"/>
                  </a:cxn>
                  <a:cxn ang="0">
                    <a:pos x="108848" y="53522"/>
                  </a:cxn>
                  <a:cxn ang="0">
                    <a:pos x="124125" y="28672"/>
                  </a:cxn>
                  <a:cxn ang="0">
                    <a:pos x="116486" y="1911"/>
                  </a:cxn>
                  <a:cxn ang="0">
                    <a:pos x="101209" y="3823"/>
                  </a:cxn>
                  <a:cxn ang="0">
                    <a:pos x="85932" y="9557"/>
                  </a:cxn>
                  <a:cxn ang="0">
                    <a:pos x="80204" y="15292"/>
                  </a:cxn>
                  <a:cxn ang="0">
                    <a:pos x="66836" y="5734"/>
                  </a:cxn>
                  <a:cxn ang="0">
                    <a:pos x="38192" y="5734"/>
                  </a:cxn>
                  <a:cxn ang="0">
                    <a:pos x="7638" y="19115"/>
                  </a:cxn>
                  <a:cxn ang="0">
                    <a:pos x="9548" y="40141"/>
                  </a:cxn>
                  <a:cxn ang="0">
                    <a:pos x="11458" y="55433"/>
                  </a:cxn>
                  <a:cxn ang="0">
                    <a:pos x="11458" y="57345"/>
                  </a:cxn>
                  <a:cxn ang="0">
                    <a:pos x="17186" y="76460"/>
                  </a:cxn>
                  <a:cxn ang="0">
                    <a:pos x="30554" y="78371"/>
                  </a:cxn>
                  <a:cxn ang="0">
                    <a:pos x="32463" y="89840"/>
                  </a:cxn>
                  <a:cxn ang="0">
                    <a:pos x="49650" y="91752"/>
                  </a:cxn>
                  <a:cxn ang="0">
                    <a:pos x="51559" y="93663"/>
                  </a:cxn>
                  <a:cxn ang="0">
                    <a:pos x="64927" y="84106"/>
                  </a:cxn>
                </a:cxnLst>
                <a:rect l="txL" t="txT" r="txR" b="txB"/>
                <a:pathLst>
                  <a:path w="69" h="49">
                    <a:moveTo>
                      <a:pt x="34" y="44"/>
                    </a:moveTo>
                    <a:cubicBezTo>
                      <a:pt x="34" y="41"/>
                      <a:pt x="45" y="47"/>
                      <a:pt x="47" y="44"/>
                    </a:cubicBezTo>
                    <a:cubicBezTo>
                      <a:pt x="48" y="41"/>
                      <a:pt x="38" y="32"/>
                      <a:pt x="47" y="34"/>
                    </a:cubicBezTo>
                    <a:cubicBezTo>
                      <a:pt x="55" y="36"/>
                      <a:pt x="54" y="31"/>
                      <a:pt x="57" y="28"/>
                    </a:cubicBezTo>
                    <a:cubicBezTo>
                      <a:pt x="60" y="24"/>
                      <a:pt x="69" y="21"/>
                      <a:pt x="65" y="15"/>
                    </a:cubicBezTo>
                    <a:cubicBezTo>
                      <a:pt x="61" y="10"/>
                      <a:pt x="61" y="5"/>
                      <a:pt x="61" y="1"/>
                    </a:cubicBezTo>
                    <a:cubicBezTo>
                      <a:pt x="58" y="3"/>
                      <a:pt x="54" y="3"/>
                      <a:pt x="53" y="2"/>
                    </a:cubicBezTo>
                    <a:cubicBezTo>
                      <a:pt x="50" y="1"/>
                      <a:pt x="45" y="1"/>
                      <a:pt x="45" y="5"/>
                    </a:cubicBezTo>
                    <a:cubicBezTo>
                      <a:pt x="45" y="9"/>
                      <a:pt x="41" y="9"/>
                      <a:pt x="42" y="8"/>
                    </a:cubicBezTo>
                    <a:cubicBezTo>
                      <a:pt x="42" y="6"/>
                      <a:pt x="38" y="6"/>
                      <a:pt x="35" y="3"/>
                    </a:cubicBezTo>
                    <a:cubicBezTo>
                      <a:pt x="33" y="0"/>
                      <a:pt x="24" y="4"/>
                      <a:pt x="20" y="3"/>
                    </a:cubicBezTo>
                    <a:cubicBezTo>
                      <a:pt x="16" y="1"/>
                      <a:pt x="9" y="5"/>
                      <a:pt x="4" y="10"/>
                    </a:cubicBezTo>
                    <a:cubicBezTo>
                      <a:pt x="0" y="16"/>
                      <a:pt x="5" y="16"/>
                      <a:pt x="5" y="21"/>
                    </a:cubicBezTo>
                    <a:cubicBezTo>
                      <a:pt x="5" y="25"/>
                      <a:pt x="8" y="25"/>
                      <a:pt x="6" y="29"/>
                    </a:cubicBezTo>
                    <a:cubicBezTo>
                      <a:pt x="6" y="29"/>
                      <a:pt x="6" y="29"/>
                      <a:pt x="6" y="30"/>
                    </a:cubicBezTo>
                    <a:cubicBezTo>
                      <a:pt x="11" y="31"/>
                      <a:pt x="9" y="37"/>
                      <a:pt x="9" y="40"/>
                    </a:cubicBezTo>
                    <a:cubicBezTo>
                      <a:pt x="10" y="43"/>
                      <a:pt x="14" y="41"/>
                      <a:pt x="16" y="41"/>
                    </a:cubicBezTo>
                    <a:cubicBezTo>
                      <a:pt x="19" y="41"/>
                      <a:pt x="15" y="45"/>
                      <a:pt x="17" y="47"/>
                    </a:cubicBezTo>
                    <a:cubicBezTo>
                      <a:pt x="19" y="49"/>
                      <a:pt x="25" y="45"/>
                      <a:pt x="26" y="48"/>
                    </a:cubicBezTo>
                    <a:cubicBezTo>
                      <a:pt x="26" y="48"/>
                      <a:pt x="26" y="49"/>
                      <a:pt x="27" y="49"/>
                    </a:cubicBezTo>
                    <a:cubicBezTo>
                      <a:pt x="30" y="48"/>
                      <a:pt x="34" y="46"/>
                      <a:pt x="34" y="44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69" name="Freeform 64"/>
              <p:cNvSpPr/>
              <p:nvPr/>
            </p:nvSpPr>
            <p:spPr>
              <a:xfrm>
                <a:off x="5778500" y="1976437"/>
                <a:ext cx="160338" cy="195263"/>
              </a:xfrm>
              <a:custGeom>
                <a:avLst/>
                <a:gdLst>
                  <a:gd name="txL" fmla="*/ 0 w 84"/>
                  <a:gd name="txT" fmla="*/ 0 h 102"/>
                  <a:gd name="txR" fmla="*/ 84 w 84"/>
                  <a:gd name="txB" fmla="*/ 102 h 102"/>
                </a:gdLst>
                <a:ahLst/>
                <a:cxnLst>
                  <a:cxn ang="0">
                    <a:pos x="108801" y="89974"/>
                  </a:cxn>
                  <a:cxn ang="0">
                    <a:pos x="83987" y="68916"/>
                  </a:cxn>
                  <a:cxn ang="0">
                    <a:pos x="101166" y="59345"/>
                  </a:cxn>
                  <a:cxn ang="0">
                    <a:pos x="93531" y="44030"/>
                  </a:cxn>
                  <a:cxn ang="0">
                    <a:pos x="80169" y="40201"/>
                  </a:cxn>
                  <a:cxn ang="0">
                    <a:pos x="61081" y="30629"/>
                  </a:cxn>
                  <a:cxn ang="0">
                    <a:pos x="51537" y="13400"/>
                  </a:cxn>
                  <a:cxn ang="0">
                    <a:pos x="41993" y="1914"/>
                  </a:cxn>
                  <a:cxn ang="0">
                    <a:pos x="34358" y="1914"/>
                  </a:cxn>
                  <a:cxn ang="0">
                    <a:pos x="30541" y="13400"/>
                  </a:cxn>
                  <a:cxn ang="0">
                    <a:pos x="30541" y="30629"/>
                  </a:cxn>
                  <a:cxn ang="0">
                    <a:pos x="19088" y="21058"/>
                  </a:cxn>
                  <a:cxn ang="0">
                    <a:pos x="7635" y="38287"/>
                  </a:cxn>
                  <a:cxn ang="0">
                    <a:pos x="0" y="44030"/>
                  </a:cxn>
                  <a:cxn ang="0">
                    <a:pos x="3818" y="47859"/>
                  </a:cxn>
                  <a:cxn ang="0">
                    <a:pos x="5726" y="65088"/>
                  </a:cxn>
                  <a:cxn ang="0">
                    <a:pos x="20997" y="70831"/>
                  </a:cxn>
                  <a:cxn ang="0">
                    <a:pos x="19088" y="93803"/>
                  </a:cxn>
                  <a:cxn ang="0">
                    <a:pos x="13362" y="111032"/>
                  </a:cxn>
                  <a:cxn ang="0">
                    <a:pos x="32449" y="103375"/>
                  </a:cxn>
                  <a:cxn ang="0">
                    <a:pos x="49628" y="101460"/>
                  </a:cxn>
                  <a:cxn ang="0">
                    <a:pos x="62990" y="97632"/>
                  </a:cxn>
                  <a:cxn ang="0">
                    <a:pos x="82078" y="97632"/>
                  </a:cxn>
                  <a:cxn ang="0">
                    <a:pos x="99257" y="112946"/>
                  </a:cxn>
                  <a:cxn ang="0">
                    <a:pos x="99257" y="139747"/>
                  </a:cxn>
                  <a:cxn ang="0">
                    <a:pos x="114527" y="162719"/>
                  </a:cxn>
                  <a:cxn ang="0">
                    <a:pos x="112618" y="185691"/>
                  </a:cxn>
                  <a:cxn ang="0">
                    <a:pos x="122162" y="193349"/>
                  </a:cxn>
                  <a:cxn ang="0">
                    <a:pos x="127889" y="187606"/>
                  </a:cxn>
                  <a:cxn ang="0">
                    <a:pos x="143159" y="181863"/>
                  </a:cxn>
                  <a:cxn ang="0">
                    <a:pos x="158429" y="179948"/>
                  </a:cxn>
                  <a:cxn ang="0">
                    <a:pos x="158429" y="170377"/>
                  </a:cxn>
                  <a:cxn ang="0">
                    <a:pos x="154612" y="149319"/>
                  </a:cxn>
                  <a:cxn ang="0">
                    <a:pos x="137433" y="132090"/>
                  </a:cxn>
                  <a:cxn ang="0">
                    <a:pos x="118345" y="109118"/>
                  </a:cxn>
                  <a:cxn ang="0">
                    <a:pos x="108801" y="89974"/>
                  </a:cxn>
                </a:cxnLst>
                <a:rect l="txL" t="txT" r="txR" b="txB"/>
                <a:pathLst>
                  <a:path w="84" h="102">
                    <a:moveTo>
                      <a:pt x="57" y="47"/>
                    </a:moveTo>
                    <a:cubicBezTo>
                      <a:pt x="57" y="44"/>
                      <a:pt x="43" y="40"/>
                      <a:pt x="44" y="36"/>
                    </a:cubicBezTo>
                    <a:cubicBezTo>
                      <a:pt x="46" y="33"/>
                      <a:pt x="53" y="35"/>
                      <a:pt x="53" y="31"/>
                    </a:cubicBezTo>
                    <a:cubicBezTo>
                      <a:pt x="53" y="28"/>
                      <a:pt x="50" y="28"/>
                      <a:pt x="49" y="23"/>
                    </a:cubicBezTo>
                    <a:cubicBezTo>
                      <a:pt x="49" y="18"/>
                      <a:pt x="44" y="19"/>
                      <a:pt x="42" y="21"/>
                    </a:cubicBezTo>
                    <a:cubicBezTo>
                      <a:pt x="39" y="22"/>
                      <a:pt x="32" y="19"/>
                      <a:pt x="32" y="16"/>
                    </a:cubicBezTo>
                    <a:cubicBezTo>
                      <a:pt x="32" y="12"/>
                      <a:pt x="27" y="10"/>
                      <a:pt x="27" y="7"/>
                    </a:cubicBezTo>
                    <a:cubicBezTo>
                      <a:pt x="27" y="5"/>
                      <a:pt x="24" y="3"/>
                      <a:pt x="22" y="1"/>
                    </a:cubicBezTo>
                    <a:cubicBezTo>
                      <a:pt x="21" y="2"/>
                      <a:pt x="19" y="2"/>
                      <a:pt x="18" y="1"/>
                    </a:cubicBezTo>
                    <a:cubicBezTo>
                      <a:pt x="17" y="0"/>
                      <a:pt x="15" y="6"/>
                      <a:pt x="16" y="7"/>
                    </a:cubicBezTo>
                    <a:cubicBezTo>
                      <a:pt x="18" y="8"/>
                      <a:pt x="19" y="17"/>
                      <a:pt x="16" y="16"/>
                    </a:cubicBezTo>
                    <a:cubicBezTo>
                      <a:pt x="12" y="15"/>
                      <a:pt x="12" y="10"/>
                      <a:pt x="10" y="11"/>
                    </a:cubicBezTo>
                    <a:cubicBezTo>
                      <a:pt x="10" y="11"/>
                      <a:pt x="4" y="17"/>
                      <a:pt x="4" y="20"/>
                    </a:cubicBezTo>
                    <a:cubicBezTo>
                      <a:pt x="4" y="22"/>
                      <a:pt x="2" y="22"/>
                      <a:pt x="0" y="23"/>
                    </a:cubicBezTo>
                    <a:cubicBezTo>
                      <a:pt x="1" y="24"/>
                      <a:pt x="2" y="25"/>
                      <a:pt x="2" y="25"/>
                    </a:cubicBezTo>
                    <a:cubicBezTo>
                      <a:pt x="3" y="27"/>
                      <a:pt x="2" y="31"/>
                      <a:pt x="3" y="34"/>
                    </a:cubicBezTo>
                    <a:cubicBezTo>
                      <a:pt x="5" y="38"/>
                      <a:pt x="10" y="32"/>
                      <a:pt x="11" y="37"/>
                    </a:cubicBezTo>
                    <a:cubicBezTo>
                      <a:pt x="13" y="42"/>
                      <a:pt x="10" y="44"/>
                      <a:pt x="10" y="49"/>
                    </a:cubicBezTo>
                    <a:cubicBezTo>
                      <a:pt x="10" y="54"/>
                      <a:pt x="6" y="53"/>
                      <a:pt x="7" y="58"/>
                    </a:cubicBezTo>
                    <a:cubicBezTo>
                      <a:pt x="8" y="62"/>
                      <a:pt x="14" y="57"/>
                      <a:pt x="17" y="54"/>
                    </a:cubicBezTo>
                    <a:cubicBezTo>
                      <a:pt x="21" y="51"/>
                      <a:pt x="24" y="51"/>
                      <a:pt x="26" y="53"/>
                    </a:cubicBezTo>
                    <a:cubicBezTo>
                      <a:pt x="27" y="55"/>
                      <a:pt x="32" y="54"/>
                      <a:pt x="33" y="51"/>
                    </a:cubicBezTo>
                    <a:cubicBezTo>
                      <a:pt x="34" y="49"/>
                      <a:pt x="41" y="48"/>
                      <a:pt x="43" y="51"/>
                    </a:cubicBezTo>
                    <a:cubicBezTo>
                      <a:pt x="46" y="54"/>
                      <a:pt x="48" y="57"/>
                      <a:pt x="52" y="59"/>
                    </a:cubicBezTo>
                    <a:cubicBezTo>
                      <a:pt x="55" y="61"/>
                      <a:pt x="49" y="72"/>
                      <a:pt x="52" y="73"/>
                    </a:cubicBezTo>
                    <a:cubicBezTo>
                      <a:pt x="56" y="74"/>
                      <a:pt x="61" y="79"/>
                      <a:pt x="60" y="85"/>
                    </a:cubicBezTo>
                    <a:cubicBezTo>
                      <a:pt x="60" y="90"/>
                      <a:pt x="63" y="93"/>
                      <a:pt x="59" y="97"/>
                    </a:cubicBezTo>
                    <a:cubicBezTo>
                      <a:pt x="61" y="99"/>
                      <a:pt x="64" y="99"/>
                      <a:pt x="64" y="101"/>
                    </a:cubicBezTo>
                    <a:cubicBezTo>
                      <a:pt x="63" y="102"/>
                      <a:pt x="67" y="102"/>
                      <a:pt x="67" y="98"/>
                    </a:cubicBezTo>
                    <a:cubicBezTo>
                      <a:pt x="67" y="94"/>
                      <a:pt x="72" y="94"/>
                      <a:pt x="75" y="95"/>
                    </a:cubicBezTo>
                    <a:cubicBezTo>
                      <a:pt x="76" y="96"/>
                      <a:pt x="80" y="96"/>
                      <a:pt x="83" y="94"/>
                    </a:cubicBezTo>
                    <a:cubicBezTo>
                      <a:pt x="83" y="92"/>
                      <a:pt x="83" y="90"/>
                      <a:pt x="83" y="89"/>
                    </a:cubicBezTo>
                    <a:cubicBezTo>
                      <a:pt x="84" y="85"/>
                      <a:pt x="83" y="80"/>
                      <a:pt x="81" y="78"/>
                    </a:cubicBezTo>
                    <a:cubicBezTo>
                      <a:pt x="79" y="76"/>
                      <a:pt x="73" y="73"/>
                      <a:pt x="72" y="69"/>
                    </a:cubicBezTo>
                    <a:cubicBezTo>
                      <a:pt x="70" y="65"/>
                      <a:pt x="64" y="61"/>
                      <a:pt x="62" y="57"/>
                    </a:cubicBezTo>
                    <a:cubicBezTo>
                      <a:pt x="61" y="53"/>
                      <a:pt x="57" y="50"/>
                      <a:pt x="57" y="47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70" name="Freeform 65"/>
              <p:cNvSpPr/>
              <p:nvPr/>
            </p:nvSpPr>
            <p:spPr>
              <a:xfrm>
                <a:off x="5722938" y="2020887"/>
                <a:ext cx="176213" cy="328613"/>
              </a:xfrm>
              <a:custGeom>
                <a:avLst/>
                <a:gdLst>
                  <a:gd name="txL" fmla="*/ 0 w 92"/>
                  <a:gd name="txT" fmla="*/ 0 h 172"/>
                  <a:gd name="txR" fmla="*/ 92 w 92"/>
                  <a:gd name="txB" fmla="*/ 172 h 172"/>
                </a:gdLst>
                <a:ahLst/>
                <a:cxnLst>
                  <a:cxn ang="0">
                    <a:pos x="107260" y="173859"/>
                  </a:cxn>
                  <a:cxn ang="0">
                    <a:pos x="105345" y="152843"/>
                  </a:cxn>
                  <a:cxn ang="0">
                    <a:pos x="135990" y="139469"/>
                  </a:cxn>
                  <a:cxn ang="0">
                    <a:pos x="164721" y="139469"/>
                  </a:cxn>
                  <a:cxn ang="0">
                    <a:pos x="168552" y="141380"/>
                  </a:cxn>
                  <a:cxn ang="0">
                    <a:pos x="170467" y="118454"/>
                  </a:cxn>
                  <a:cxn ang="0">
                    <a:pos x="155144" y="95527"/>
                  </a:cxn>
                  <a:cxn ang="0">
                    <a:pos x="155144" y="68779"/>
                  </a:cxn>
                  <a:cxn ang="0">
                    <a:pos x="137906" y="53495"/>
                  </a:cxn>
                  <a:cxn ang="0">
                    <a:pos x="118752" y="53495"/>
                  </a:cxn>
                  <a:cxn ang="0">
                    <a:pos x="105345" y="57316"/>
                  </a:cxn>
                  <a:cxn ang="0">
                    <a:pos x="88107" y="59227"/>
                  </a:cxn>
                  <a:cxn ang="0">
                    <a:pos x="68953" y="66869"/>
                  </a:cxn>
                  <a:cxn ang="0">
                    <a:pos x="74699" y="49674"/>
                  </a:cxn>
                  <a:cxn ang="0">
                    <a:pos x="76614" y="26748"/>
                  </a:cxn>
                  <a:cxn ang="0">
                    <a:pos x="61291" y="21016"/>
                  </a:cxn>
                  <a:cxn ang="0">
                    <a:pos x="59376" y="3821"/>
                  </a:cxn>
                  <a:cxn ang="0">
                    <a:pos x="55545" y="0"/>
                  </a:cxn>
                  <a:cxn ang="0">
                    <a:pos x="51715" y="3821"/>
                  </a:cxn>
                  <a:cxn ang="0">
                    <a:pos x="32561" y="15284"/>
                  </a:cxn>
                  <a:cxn ang="0">
                    <a:pos x="17238" y="19105"/>
                  </a:cxn>
                  <a:cxn ang="0">
                    <a:pos x="3831" y="26748"/>
                  </a:cxn>
                  <a:cxn ang="0">
                    <a:pos x="0" y="61137"/>
                  </a:cxn>
                  <a:cxn ang="0">
                    <a:pos x="17238" y="80243"/>
                  </a:cxn>
                  <a:cxn ang="0">
                    <a:pos x="21069" y="95527"/>
                  </a:cxn>
                  <a:cxn ang="0">
                    <a:pos x="19154" y="105080"/>
                  </a:cxn>
                  <a:cxn ang="0">
                    <a:pos x="17238" y="120364"/>
                  </a:cxn>
                  <a:cxn ang="0">
                    <a:pos x="24900" y="143291"/>
                  </a:cxn>
                  <a:cxn ang="0">
                    <a:pos x="32561" y="170038"/>
                  </a:cxn>
                  <a:cxn ang="0">
                    <a:pos x="40223" y="185322"/>
                  </a:cxn>
                  <a:cxn ang="0">
                    <a:pos x="21069" y="221623"/>
                  </a:cxn>
                  <a:cxn ang="0">
                    <a:pos x="15323" y="252191"/>
                  </a:cxn>
                  <a:cxn ang="0">
                    <a:pos x="17238" y="271297"/>
                  </a:cxn>
                  <a:cxn ang="0">
                    <a:pos x="44053" y="299955"/>
                  </a:cxn>
                  <a:cxn ang="0">
                    <a:pos x="51715" y="309508"/>
                  </a:cxn>
                  <a:cxn ang="0">
                    <a:pos x="63207" y="311418"/>
                  </a:cxn>
                  <a:cxn ang="0">
                    <a:pos x="74699" y="324792"/>
                  </a:cxn>
                  <a:cxn ang="0">
                    <a:pos x="91937" y="326702"/>
                  </a:cxn>
                  <a:cxn ang="0">
                    <a:pos x="97683" y="317150"/>
                  </a:cxn>
                  <a:cxn ang="0">
                    <a:pos x="72784" y="303776"/>
                  </a:cxn>
                  <a:cxn ang="0">
                    <a:pos x="57461" y="278939"/>
                  </a:cxn>
                  <a:cxn ang="0">
                    <a:pos x="49799" y="257923"/>
                  </a:cxn>
                  <a:cxn ang="0">
                    <a:pos x="36392" y="248370"/>
                  </a:cxn>
                  <a:cxn ang="0">
                    <a:pos x="38307" y="213981"/>
                  </a:cxn>
                  <a:cxn ang="0">
                    <a:pos x="51715" y="170038"/>
                  </a:cxn>
                  <a:cxn ang="0">
                    <a:pos x="68953" y="164307"/>
                  </a:cxn>
                  <a:cxn ang="0">
                    <a:pos x="86191" y="177680"/>
                  </a:cxn>
                  <a:cxn ang="0">
                    <a:pos x="109175" y="189144"/>
                  </a:cxn>
                  <a:cxn ang="0">
                    <a:pos x="109175" y="191054"/>
                  </a:cxn>
                  <a:cxn ang="0">
                    <a:pos x="109175" y="189144"/>
                  </a:cxn>
                  <a:cxn ang="0">
                    <a:pos x="107260" y="173859"/>
                  </a:cxn>
                </a:cxnLst>
                <a:rect l="txL" t="txT" r="txR" b="txB"/>
                <a:pathLst>
                  <a:path w="92" h="172">
                    <a:moveTo>
                      <a:pt x="56" y="91"/>
                    </a:moveTo>
                    <a:cubicBezTo>
                      <a:pt x="56" y="86"/>
                      <a:pt x="51" y="86"/>
                      <a:pt x="55" y="80"/>
                    </a:cubicBezTo>
                    <a:cubicBezTo>
                      <a:pt x="60" y="75"/>
                      <a:pt x="67" y="71"/>
                      <a:pt x="71" y="73"/>
                    </a:cubicBezTo>
                    <a:cubicBezTo>
                      <a:pt x="75" y="74"/>
                      <a:pt x="84" y="70"/>
                      <a:pt x="86" y="73"/>
                    </a:cubicBezTo>
                    <a:cubicBezTo>
                      <a:pt x="87" y="74"/>
                      <a:pt x="87" y="74"/>
                      <a:pt x="88" y="74"/>
                    </a:cubicBezTo>
                    <a:cubicBezTo>
                      <a:pt x="92" y="70"/>
                      <a:pt x="89" y="67"/>
                      <a:pt x="89" y="62"/>
                    </a:cubicBezTo>
                    <a:cubicBezTo>
                      <a:pt x="90" y="56"/>
                      <a:pt x="85" y="51"/>
                      <a:pt x="81" y="50"/>
                    </a:cubicBezTo>
                    <a:cubicBezTo>
                      <a:pt x="78" y="49"/>
                      <a:pt x="84" y="38"/>
                      <a:pt x="81" y="36"/>
                    </a:cubicBezTo>
                    <a:cubicBezTo>
                      <a:pt x="77" y="34"/>
                      <a:pt x="75" y="31"/>
                      <a:pt x="72" y="28"/>
                    </a:cubicBezTo>
                    <a:cubicBezTo>
                      <a:pt x="70" y="25"/>
                      <a:pt x="63" y="26"/>
                      <a:pt x="62" y="28"/>
                    </a:cubicBezTo>
                    <a:cubicBezTo>
                      <a:pt x="61" y="31"/>
                      <a:pt x="56" y="32"/>
                      <a:pt x="55" y="30"/>
                    </a:cubicBezTo>
                    <a:cubicBezTo>
                      <a:pt x="53" y="28"/>
                      <a:pt x="50" y="28"/>
                      <a:pt x="46" y="31"/>
                    </a:cubicBezTo>
                    <a:cubicBezTo>
                      <a:pt x="43" y="34"/>
                      <a:pt x="37" y="39"/>
                      <a:pt x="36" y="35"/>
                    </a:cubicBezTo>
                    <a:cubicBezTo>
                      <a:pt x="35" y="30"/>
                      <a:pt x="39" y="31"/>
                      <a:pt x="39" y="26"/>
                    </a:cubicBezTo>
                    <a:cubicBezTo>
                      <a:pt x="39" y="21"/>
                      <a:pt x="42" y="19"/>
                      <a:pt x="40" y="14"/>
                    </a:cubicBezTo>
                    <a:cubicBezTo>
                      <a:pt x="39" y="9"/>
                      <a:pt x="34" y="15"/>
                      <a:pt x="32" y="11"/>
                    </a:cubicBezTo>
                    <a:cubicBezTo>
                      <a:pt x="31" y="8"/>
                      <a:pt x="32" y="4"/>
                      <a:pt x="31" y="2"/>
                    </a:cubicBezTo>
                    <a:cubicBezTo>
                      <a:pt x="31" y="2"/>
                      <a:pt x="30" y="1"/>
                      <a:pt x="29" y="0"/>
                    </a:cubicBezTo>
                    <a:cubicBezTo>
                      <a:pt x="28" y="1"/>
                      <a:pt x="28" y="1"/>
                      <a:pt x="27" y="2"/>
                    </a:cubicBezTo>
                    <a:cubicBezTo>
                      <a:pt x="26" y="4"/>
                      <a:pt x="19" y="5"/>
                      <a:pt x="17" y="8"/>
                    </a:cubicBezTo>
                    <a:cubicBezTo>
                      <a:pt x="15" y="11"/>
                      <a:pt x="10" y="10"/>
                      <a:pt x="9" y="10"/>
                    </a:cubicBezTo>
                    <a:cubicBezTo>
                      <a:pt x="7" y="10"/>
                      <a:pt x="3" y="11"/>
                      <a:pt x="2" y="14"/>
                    </a:cubicBezTo>
                    <a:cubicBezTo>
                      <a:pt x="2" y="17"/>
                      <a:pt x="0" y="30"/>
                      <a:pt x="0" y="32"/>
                    </a:cubicBezTo>
                    <a:cubicBezTo>
                      <a:pt x="0" y="34"/>
                      <a:pt x="6" y="41"/>
                      <a:pt x="9" y="42"/>
                    </a:cubicBezTo>
                    <a:cubicBezTo>
                      <a:pt x="11" y="43"/>
                      <a:pt x="8" y="48"/>
                      <a:pt x="11" y="50"/>
                    </a:cubicBezTo>
                    <a:cubicBezTo>
                      <a:pt x="14" y="51"/>
                      <a:pt x="12" y="55"/>
                      <a:pt x="10" y="55"/>
                    </a:cubicBezTo>
                    <a:cubicBezTo>
                      <a:pt x="9" y="54"/>
                      <a:pt x="11" y="61"/>
                      <a:pt x="9" y="63"/>
                    </a:cubicBezTo>
                    <a:cubicBezTo>
                      <a:pt x="6" y="65"/>
                      <a:pt x="8" y="71"/>
                      <a:pt x="13" y="75"/>
                    </a:cubicBezTo>
                    <a:cubicBezTo>
                      <a:pt x="17" y="79"/>
                      <a:pt x="17" y="85"/>
                      <a:pt x="17" y="89"/>
                    </a:cubicBezTo>
                    <a:cubicBezTo>
                      <a:pt x="17" y="92"/>
                      <a:pt x="21" y="93"/>
                      <a:pt x="21" y="97"/>
                    </a:cubicBezTo>
                    <a:cubicBezTo>
                      <a:pt x="21" y="97"/>
                      <a:pt x="15" y="117"/>
                      <a:pt x="11" y="116"/>
                    </a:cubicBezTo>
                    <a:cubicBezTo>
                      <a:pt x="10" y="121"/>
                      <a:pt x="9" y="128"/>
                      <a:pt x="8" y="132"/>
                    </a:cubicBezTo>
                    <a:cubicBezTo>
                      <a:pt x="7" y="138"/>
                      <a:pt x="6" y="142"/>
                      <a:pt x="9" y="142"/>
                    </a:cubicBezTo>
                    <a:cubicBezTo>
                      <a:pt x="12" y="143"/>
                      <a:pt x="18" y="150"/>
                      <a:pt x="23" y="157"/>
                    </a:cubicBezTo>
                    <a:cubicBezTo>
                      <a:pt x="25" y="159"/>
                      <a:pt x="26" y="161"/>
                      <a:pt x="27" y="162"/>
                    </a:cubicBezTo>
                    <a:cubicBezTo>
                      <a:pt x="29" y="162"/>
                      <a:pt x="31" y="162"/>
                      <a:pt x="33" y="163"/>
                    </a:cubicBezTo>
                    <a:cubicBezTo>
                      <a:pt x="38" y="164"/>
                      <a:pt x="39" y="167"/>
                      <a:pt x="39" y="170"/>
                    </a:cubicBezTo>
                    <a:cubicBezTo>
                      <a:pt x="39" y="172"/>
                      <a:pt x="46" y="171"/>
                      <a:pt x="48" y="171"/>
                    </a:cubicBezTo>
                    <a:cubicBezTo>
                      <a:pt x="49" y="170"/>
                      <a:pt x="47" y="167"/>
                      <a:pt x="51" y="166"/>
                    </a:cubicBezTo>
                    <a:cubicBezTo>
                      <a:pt x="49" y="163"/>
                      <a:pt x="43" y="159"/>
                      <a:pt x="38" y="159"/>
                    </a:cubicBezTo>
                    <a:cubicBezTo>
                      <a:pt x="33" y="158"/>
                      <a:pt x="30" y="150"/>
                      <a:pt x="30" y="146"/>
                    </a:cubicBezTo>
                    <a:cubicBezTo>
                      <a:pt x="31" y="142"/>
                      <a:pt x="26" y="139"/>
                      <a:pt x="26" y="135"/>
                    </a:cubicBezTo>
                    <a:cubicBezTo>
                      <a:pt x="26" y="132"/>
                      <a:pt x="23" y="132"/>
                      <a:pt x="19" y="130"/>
                    </a:cubicBezTo>
                    <a:cubicBezTo>
                      <a:pt x="15" y="128"/>
                      <a:pt x="20" y="117"/>
                      <a:pt x="20" y="112"/>
                    </a:cubicBezTo>
                    <a:cubicBezTo>
                      <a:pt x="21" y="107"/>
                      <a:pt x="29" y="93"/>
                      <a:pt x="27" y="89"/>
                    </a:cubicBezTo>
                    <a:cubicBezTo>
                      <a:pt x="24" y="85"/>
                      <a:pt x="35" y="81"/>
                      <a:pt x="36" y="86"/>
                    </a:cubicBezTo>
                    <a:cubicBezTo>
                      <a:pt x="37" y="91"/>
                      <a:pt x="38" y="93"/>
                      <a:pt x="45" y="93"/>
                    </a:cubicBezTo>
                    <a:cubicBezTo>
                      <a:pt x="51" y="93"/>
                      <a:pt x="51" y="98"/>
                      <a:pt x="57" y="99"/>
                    </a:cubicBezTo>
                    <a:cubicBezTo>
                      <a:pt x="57" y="99"/>
                      <a:pt x="57" y="99"/>
                      <a:pt x="57" y="100"/>
                    </a:cubicBezTo>
                    <a:cubicBezTo>
                      <a:pt x="57" y="99"/>
                      <a:pt x="57" y="99"/>
                      <a:pt x="57" y="99"/>
                    </a:cubicBezTo>
                    <a:cubicBezTo>
                      <a:pt x="59" y="95"/>
                      <a:pt x="56" y="95"/>
                      <a:pt x="56" y="91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71" name="Freeform 66"/>
              <p:cNvSpPr/>
              <p:nvPr/>
            </p:nvSpPr>
            <p:spPr>
              <a:xfrm>
                <a:off x="3951288" y="1136650"/>
                <a:ext cx="207963" cy="169863"/>
              </a:xfrm>
              <a:custGeom>
                <a:avLst/>
                <a:gdLst>
                  <a:gd name="txL" fmla="*/ 0 w 109"/>
                  <a:gd name="txT" fmla="*/ 0 h 89"/>
                  <a:gd name="txR" fmla="*/ 109 w 109"/>
                  <a:gd name="txB" fmla="*/ 89 h 89"/>
                </a:gdLst>
                <a:ahLst/>
                <a:cxnLst>
                  <a:cxn ang="0">
                    <a:pos x="3816" y="36263"/>
                  </a:cxn>
                  <a:cxn ang="0">
                    <a:pos x="3816" y="59166"/>
                  </a:cxn>
                  <a:cxn ang="0">
                    <a:pos x="5724" y="68709"/>
                  </a:cxn>
                  <a:cxn ang="0">
                    <a:pos x="9540" y="78251"/>
                  </a:cxn>
                  <a:cxn ang="0">
                    <a:pos x="13355" y="89703"/>
                  </a:cxn>
                  <a:cxn ang="0">
                    <a:pos x="19079" y="106880"/>
                  </a:cxn>
                  <a:cxn ang="0">
                    <a:pos x="19079" y="116423"/>
                  </a:cxn>
                  <a:cxn ang="0">
                    <a:pos x="30527" y="124057"/>
                  </a:cxn>
                  <a:cxn ang="0">
                    <a:pos x="45790" y="133600"/>
                  </a:cxn>
                  <a:cxn ang="0">
                    <a:pos x="57238" y="139326"/>
                  </a:cxn>
                  <a:cxn ang="0">
                    <a:pos x="68685" y="137417"/>
                  </a:cxn>
                  <a:cxn ang="0">
                    <a:pos x="74409" y="145052"/>
                  </a:cxn>
                  <a:cxn ang="0">
                    <a:pos x="89672" y="148869"/>
                  </a:cxn>
                  <a:cxn ang="0">
                    <a:pos x="99212" y="160320"/>
                  </a:cxn>
                  <a:cxn ang="0">
                    <a:pos x="112567" y="158412"/>
                  </a:cxn>
                  <a:cxn ang="0">
                    <a:pos x="129738" y="162229"/>
                  </a:cxn>
                  <a:cxn ang="0">
                    <a:pos x="146910" y="162229"/>
                  </a:cxn>
                  <a:cxn ang="0">
                    <a:pos x="164081" y="167954"/>
                  </a:cxn>
                  <a:cxn ang="0">
                    <a:pos x="177436" y="169863"/>
                  </a:cxn>
                  <a:cxn ang="0">
                    <a:pos x="177436" y="156503"/>
                  </a:cxn>
                  <a:cxn ang="0">
                    <a:pos x="196515" y="135509"/>
                  </a:cxn>
                  <a:cxn ang="0">
                    <a:pos x="206055" y="127874"/>
                  </a:cxn>
                  <a:cxn ang="0">
                    <a:pos x="198423" y="106880"/>
                  </a:cxn>
                  <a:cxn ang="0">
                    <a:pos x="196515" y="87794"/>
                  </a:cxn>
                  <a:cxn ang="0">
                    <a:pos x="188884" y="76343"/>
                  </a:cxn>
                  <a:cxn ang="0">
                    <a:pos x="202239" y="66800"/>
                  </a:cxn>
                  <a:cxn ang="0">
                    <a:pos x="200331" y="47714"/>
                  </a:cxn>
                  <a:cxn ang="0">
                    <a:pos x="196515" y="30537"/>
                  </a:cxn>
                  <a:cxn ang="0">
                    <a:pos x="181252" y="19086"/>
                  </a:cxn>
                  <a:cxn ang="0">
                    <a:pos x="179344" y="17177"/>
                  </a:cxn>
                  <a:cxn ang="0">
                    <a:pos x="124015" y="15269"/>
                  </a:cxn>
                  <a:cxn ang="0">
                    <a:pos x="112567" y="11451"/>
                  </a:cxn>
                  <a:cxn ang="0">
                    <a:pos x="101120" y="17177"/>
                  </a:cxn>
                  <a:cxn ang="0">
                    <a:pos x="91580" y="3817"/>
                  </a:cxn>
                  <a:cxn ang="0">
                    <a:pos x="43882" y="17177"/>
                  </a:cxn>
                  <a:cxn ang="0">
                    <a:pos x="11448" y="28629"/>
                  </a:cxn>
                  <a:cxn ang="0">
                    <a:pos x="3816" y="34354"/>
                  </a:cxn>
                  <a:cxn ang="0">
                    <a:pos x="3816" y="36263"/>
                  </a:cxn>
                </a:cxnLst>
                <a:rect l="txL" t="txT" r="txR" b="txB"/>
                <a:pathLst>
                  <a:path w="109" h="89">
                    <a:moveTo>
                      <a:pt x="2" y="19"/>
                    </a:moveTo>
                    <a:cubicBezTo>
                      <a:pt x="3" y="21"/>
                      <a:pt x="4" y="28"/>
                      <a:pt x="2" y="31"/>
                    </a:cubicBezTo>
                    <a:cubicBezTo>
                      <a:pt x="0" y="34"/>
                      <a:pt x="1" y="35"/>
                      <a:pt x="3" y="36"/>
                    </a:cubicBezTo>
                    <a:cubicBezTo>
                      <a:pt x="5" y="37"/>
                      <a:pt x="5" y="39"/>
                      <a:pt x="5" y="41"/>
                    </a:cubicBezTo>
                    <a:cubicBezTo>
                      <a:pt x="5" y="43"/>
                      <a:pt x="7" y="43"/>
                      <a:pt x="7" y="47"/>
                    </a:cubicBezTo>
                    <a:cubicBezTo>
                      <a:pt x="7" y="51"/>
                      <a:pt x="8" y="54"/>
                      <a:pt x="10" y="56"/>
                    </a:cubicBezTo>
                    <a:cubicBezTo>
                      <a:pt x="11" y="57"/>
                      <a:pt x="11" y="59"/>
                      <a:pt x="10" y="61"/>
                    </a:cubicBezTo>
                    <a:cubicBezTo>
                      <a:pt x="12" y="63"/>
                      <a:pt x="14" y="64"/>
                      <a:pt x="16" y="65"/>
                    </a:cubicBezTo>
                    <a:cubicBezTo>
                      <a:pt x="22" y="67"/>
                      <a:pt x="24" y="68"/>
                      <a:pt x="24" y="70"/>
                    </a:cubicBezTo>
                    <a:cubicBezTo>
                      <a:pt x="24" y="72"/>
                      <a:pt x="29" y="75"/>
                      <a:pt x="30" y="73"/>
                    </a:cubicBezTo>
                    <a:cubicBezTo>
                      <a:pt x="31" y="70"/>
                      <a:pt x="34" y="72"/>
                      <a:pt x="36" y="72"/>
                    </a:cubicBezTo>
                    <a:cubicBezTo>
                      <a:pt x="38" y="72"/>
                      <a:pt x="39" y="74"/>
                      <a:pt x="39" y="76"/>
                    </a:cubicBezTo>
                    <a:cubicBezTo>
                      <a:pt x="40" y="77"/>
                      <a:pt x="45" y="76"/>
                      <a:pt x="47" y="78"/>
                    </a:cubicBezTo>
                    <a:cubicBezTo>
                      <a:pt x="48" y="79"/>
                      <a:pt x="49" y="83"/>
                      <a:pt x="52" y="84"/>
                    </a:cubicBezTo>
                    <a:cubicBezTo>
                      <a:pt x="54" y="86"/>
                      <a:pt x="57" y="82"/>
                      <a:pt x="59" y="83"/>
                    </a:cubicBezTo>
                    <a:cubicBezTo>
                      <a:pt x="60" y="85"/>
                      <a:pt x="65" y="86"/>
                      <a:pt x="68" y="85"/>
                    </a:cubicBezTo>
                    <a:cubicBezTo>
                      <a:pt x="71" y="83"/>
                      <a:pt x="73" y="86"/>
                      <a:pt x="77" y="85"/>
                    </a:cubicBezTo>
                    <a:cubicBezTo>
                      <a:pt x="81" y="85"/>
                      <a:pt x="85" y="86"/>
                      <a:pt x="86" y="88"/>
                    </a:cubicBezTo>
                    <a:cubicBezTo>
                      <a:pt x="87" y="88"/>
                      <a:pt x="90" y="89"/>
                      <a:pt x="93" y="89"/>
                    </a:cubicBezTo>
                    <a:cubicBezTo>
                      <a:pt x="94" y="88"/>
                      <a:pt x="92" y="83"/>
                      <a:pt x="93" y="82"/>
                    </a:cubicBezTo>
                    <a:cubicBezTo>
                      <a:pt x="93" y="81"/>
                      <a:pt x="102" y="73"/>
                      <a:pt x="103" y="71"/>
                    </a:cubicBezTo>
                    <a:cubicBezTo>
                      <a:pt x="105" y="69"/>
                      <a:pt x="107" y="69"/>
                      <a:pt x="108" y="67"/>
                    </a:cubicBezTo>
                    <a:cubicBezTo>
                      <a:pt x="109" y="65"/>
                      <a:pt x="105" y="58"/>
                      <a:pt x="104" y="56"/>
                    </a:cubicBezTo>
                    <a:cubicBezTo>
                      <a:pt x="103" y="55"/>
                      <a:pt x="102" y="49"/>
                      <a:pt x="103" y="46"/>
                    </a:cubicBezTo>
                    <a:cubicBezTo>
                      <a:pt x="104" y="44"/>
                      <a:pt x="99" y="42"/>
                      <a:pt x="99" y="40"/>
                    </a:cubicBezTo>
                    <a:cubicBezTo>
                      <a:pt x="99" y="39"/>
                      <a:pt x="103" y="36"/>
                      <a:pt x="106" y="35"/>
                    </a:cubicBezTo>
                    <a:cubicBezTo>
                      <a:pt x="108" y="34"/>
                      <a:pt x="107" y="27"/>
                      <a:pt x="105" y="25"/>
                    </a:cubicBezTo>
                    <a:cubicBezTo>
                      <a:pt x="103" y="23"/>
                      <a:pt x="102" y="20"/>
                      <a:pt x="103" y="16"/>
                    </a:cubicBezTo>
                    <a:cubicBezTo>
                      <a:pt x="105" y="13"/>
                      <a:pt x="96" y="10"/>
                      <a:pt x="95" y="10"/>
                    </a:cubicBezTo>
                    <a:cubicBezTo>
                      <a:pt x="94" y="10"/>
                      <a:pt x="94" y="10"/>
                      <a:pt x="94" y="9"/>
                    </a:cubicBezTo>
                    <a:cubicBezTo>
                      <a:pt x="86" y="11"/>
                      <a:pt x="66" y="9"/>
                      <a:pt x="65" y="8"/>
                    </a:cubicBezTo>
                    <a:cubicBezTo>
                      <a:pt x="64" y="8"/>
                      <a:pt x="61" y="7"/>
                      <a:pt x="59" y="6"/>
                    </a:cubicBezTo>
                    <a:cubicBezTo>
                      <a:pt x="58" y="8"/>
                      <a:pt x="56" y="9"/>
                      <a:pt x="53" y="9"/>
                    </a:cubicBezTo>
                    <a:cubicBezTo>
                      <a:pt x="48" y="9"/>
                      <a:pt x="48" y="5"/>
                      <a:pt x="48" y="2"/>
                    </a:cubicBezTo>
                    <a:cubicBezTo>
                      <a:pt x="48" y="0"/>
                      <a:pt x="28" y="4"/>
                      <a:pt x="23" y="9"/>
                    </a:cubicBezTo>
                    <a:cubicBezTo>
                      <a:pt x="18" y="15"/>
                      <a:pt x="6" y="13"/>
                      <a:pt x="6" y="15"/>
                    </a:cubicBezTo>
                    <a:cubicBezTo>
                      <a:pt x="5" y="17"/>
                      <a:pt x="3" y="18"/>
                      <a:pt x="2" y="18"/>
                    </a:cubicBezTo>
                    <a:cubicBezTo>
                      <a:pt x="2" y="18"/>
                      <a:pt x="2" y="19"/>
                      <a:pt x="2" y="19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72" name="Freeform 67"/>
              <p:cNvSpPr/>
              <p:nvPr/>
            </p:nvSpPr>
            <p:spPr>
              <a:xfrm>
                <a:off x="3981450" y="1412875"/>
                <a:ext cx="79375" cy="74613"/>
              </a:xfrm>
              <a:custGeom>
                <a:avLst/>
                <a:gdLst>
                  <a:gd name="txL" fmla="*/ 0 w 41"/>
                  <a:gd name="txT" fmla="*/ 0 h 39"/>
                  <a:gd name="txR" fmla="*/ 41 w 41"/>
                  <a:gd name="txB" fmla="*/ 39 h 39"/>
                </a:gdLst>
                <a:ahLst/>
                <a:cxnLst>
                  <a:cxn ang="0">
                    <a:pos x="60015" y="66960"/>
                  </a:cxn>
                  <a:cxn ang="0">
                    <a:pos x="75503" y="44003"/>
                  </a:cxn>
                  <a:cxn ang="0">
                    <a:pos x="77439" y="15305"/>
                  </a:cxn>
                  <a:cxn ang="0">
                    <a:pos x="58079" y="3826"/>
                  </a:cxn>
                  <a:cxn ang="0">
                    <a:pos x="25168" y="1913"/>
                  </a:cxn>
                  <a:cxn ang="0">
                    <a:pos x="11616" y="3826"/>
                  </a:cxn>
                  <a:cxn ang="0">
                    <a:pos x="1936" y="9566"/>
                  </a:cxn>
                  <a:cxn ang="0">
                    <a:pos x="11616" y="24871"/>
                  </a:cxn>
                  <a:cxn ang="0">
                    <a:pos x="29040" y="45916"/>
                  </a:cxn>
                  <a:cxn ang="0">
                    <a:pos x="46463" y="65047"/>
                  </a:cxn>
                  <a:cxn ang="0">
                    <a:pos x="58079" y="74613"/>
                  </a:cxn>
                  <a:cxn ang="0">
                    <a:pos x="60015" y="66960"/>
                  </a:cxn>
                </a:cxnLst>
                <a:rect l="txL" t="txT" r="txR" b="txB"/>
                <a:pathLst>
                  <a:path w="41" h="39">
                    <a:moveTo>
                      <a:pt x="31" y="35"/>
                    </a:moveTo>
                    <a:cubicBezTo>
                      <a:pt x="30" y="33"/>
                      <a:pt x="37" y="23"/>
                      <a:pt x="39" y="23"/>
                    </a:cubicBezTo>
                    <a:cubicBezTo>
                      <a:pt x="41" y="23"/>
                      <a:pt x="41" y="13"/>
                      <a:pt x="40" y="8"/>
                    </a:cubicBezTo>
                    <a:cubicBezTo>
                      <a:pt x="35" y="4"/>
                      <a:pt x="30" y="2"/>
                      <a:pt x="30" y="2"/>
                    </a:cubicBezTo>
                    <a:cubicBezTo>
                      <a:pt x="30" y="2"/>
                      <a:pt x="15" y="2"/>
                      <a:pt x="13" y="1"/>
                    </a:cubicBezTo>
                    <a:cubicBezTo>
                      <a:pt x="10" y="0"/>
                      <a:pt x="8" y="4"/>
                      <a:pt x="6" y="2"/>
                    </a:cubicBezTo>
                    <a:cubicBezTo>
                      <a:pt x="3" y="0"/>
                      <a:pt x="0" y="3"/>
                      <a:pt x="1" y="5"/>
                    </a:cubicBezTo>
                    <a:cubicBezTo>
                      <a:pt x="1" y="8"/>
                      <a:pt x="6" y="9"/>
                      <a:pt x="6" y="13"/>
                    </a:cubicBezTo>
                    <a:cubicBezTo>
                      <a:pt x="6" y="17"/>
                      <a:pt x="15" y="22"/>
                      <a:pt x="15" y="24"/>
                    </a:cubicBezTo>
                    <a:cubicBezTo>
                      <a:pt x="15" y="25"/>
                      <a:pt x="21" y="29"/>
                      <a:pt x="24" y="34"/>
                    </a:cubicBezTo>
                    <a:cubicBezTo>
                      <a:pt x="26" y="35"/>
                      <a:pt x="28" y="37"/>
                      <a:pt x="30" y="39"/>
                    </a:cubicBezTo>
                    <a:cubicBezTo>
                      <a:pt x="30" y="37"/>
                      <a:pt x="31" y="36"/>
                      <a:pt x="31" y="35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73" name="Freeform 68"/>
              <p:cNvSpPr/>
              <p:nvPr/>
            </p:nvSpPr>
            <p:spPr>
              <a:xfrm>
                <a:off x="3943350" y="1379537"/>
                <a:ext cx="114300" cy="98425"/>
              </a:xfrm>
              <a:custGeom>
                <a:avLst/>
                <a:gdLst>
                  <a:gd name="txL" fmla="*/ 0 w 60"/>
                  <a:gd name="txT" fmla="*/ 0 h 52"/>
                  <a:gd name="txR" fmla="*/ 60 w 60"/>
                  <a:gd name="txB" fmla="*/ 52 h 52"/>
                </a:gdLst>
                <a:ahLst/>
                <a:cxnLst>
                  <a:cxn ang="0">
                    <a:pos x="66675" y="79497"/>
                  </a:cxn>
                  <a:cxn ang="0">
                    <a:pos x="49530" y="58676"/>
                  </a:cxn>
                  <a:cxn ang="0">
                    <a:pos x="40005" y="43534"/>
                  </a:cxn>
                  <a:cxn ang="0">
                    <a:pos x="49530" y="37856"/>
                  </a:cxn>
                  <a:cxn ang="0">
                    <a:pos x="62865" y="35963"/>
                  </a:cxn>
                  <a:cxn ang="0">
                    <a:pos x="95250" y="37856"/>
                  </a:cxn>
                  <a:cxn ang="0">
                    <a:pos x="114300" y="49213"/>
                  </a:cxn>
                  <a:cxn ang="0">
                    <a:pos x="114300" y="43534"/>
                  </a:cxn>
                  <a:cxn ang="0">
                    <a:pos x="106680" y="28392"/>
                  </a:cxn>
                  <a:cxn ang="0">
                    <a:pos x="100965" y="15142"/>
                  </a:cxn>
                  <a:cxn ang="0">
                    <a:pos x="95250" y="17035"/>
                  </a:cxn>
                  <a:cxn ang="0">
                    <a:pos x="72390" y="13250"/>
                  </a:cxn>
                  <a:cxn ang="0">
                    <a:pos x="55245" y="0"/>
                  </a:cxn>
                  <a:cxn ang="0">
                    <a:pos x="41910" y="7571"/>
                  </a:cxn>
                  <a:cxn ang="0">
                    <a:pos x="36195" y="18928"/>
                  </a:cxn>
                  <a:cxn ang="0">
                    <a:pos x="28575" y="28392"/>
                  </a:cxn>
                  <a:cxn ang="0">
                    <a:pos x="15240" y="28392"/>
                  </a:cxn>
                  <a:cxn ang="0">
                    <a:pos x="0" y="30285"/>
                  </a:cxn>
                  <a:cxn ang="0">
                    <a:pos x="3810" y="39749"/>
                  </a:cxn>
                  <a:cxn ang="0">
                    <a:pos x="20955" y="47320"/>
                  </a:cxn>
                  <a:cxn ang="0">
                    <a:pos x="40005" y="75712"/>
                  </a:cxn>
                  <a:cxn ang="0">
                    <a:pos x="57150" y="85175"/>
                  </a:cxn>
                  <a:cxn ang="0">
                    <a:pos x="76200" y="94639"/>
                  </a:cxn>
                  <a:cxn ang="0">
                    <a:pos x="83820" y="98425"/>
                  </a:cxn>
                  <a:cxn ang="0">
                    <a:pos x="66675" y="79497"/>
                  </a:cxn>
                </a:cxnLst>
                <a:rect l="txL" t="txT" r="txR" b="txB"/>
                <a:pathLst>
                  <a:path w="60" h="52">
                    <a:moveTo>
                      <a:pt x="35" y="42"/>
                    </a:moveTo>
                    <a:cubicBezTo>
                      <a:pt x="35" y="40"/>
                      <a:pt x="26" y="35"/>
                      <a:pt x="26" y="31"/>
                    </a:cubicBezTo>
                    <a:cubicBezTo>
                      <a:pt x="26" y="27"/>
                      <a:pt x="21" y="26"/>
                      <a:pt x="21" y="23"/>
                    </a:cubicBezTo>
                    <a:cubicBezTo>
                      <a:pt x="20" y="21"/>
                      <a:pt x="23" y="18"/>
                      <a:pt x="26" y="20"/>
                    </a:cubicBezTo>
                    <a:cubicBezTo>
                      <a:pt x="28" y="22"/>
                      <a:pt x="30" y="18"/>
                      <a:pt x="33" y="19"/>
                    </a:cubicBezTo>
                    <a:cubicBezTo>
                      <a:pt x="35" y="20"/>
                      <a:pt x="50" y="20"/>
                      <a:pt x="50" y="20"/>
                    </a:cubicBezTo>
                    <a:cubicBezTo>
                      <a:pt x="50" y="20"/>
                      <a:pt x="55" y="22"/>
                      <a:pt x="60" y="26"/>
                    </a:cubicBezTo>
                    <a:cubicBezTo>
                      <a:pt x="60" y="24"/>
                      <a:pt x="60" y="24"/>
                      <a:pt x="60" y="23"/>
                    </a:cubicBezTo>
                    <a:cubicBezTo>
                      <a:pt x="59" y="20"/>
                      <a:pt x="60" y="16"/>
                      <a:pt x="56" y="15"/>
                    </a:cubicBezTo>
                    <a:cubicBezTo>
                      <a:pt x="55" y="14"/>
                      <a:pt x="54" y="11"/>
                      <a:pt x="53" y="8"/>
                    </a:cubicBezTo>
                    <a:cubicBezTo>
                      <a:pt x="52" y="9"/>
                      <a:pt x="50" y="9"/>
                      <a:pt x="50" y="9"/>
                    </a:cubicBezTo>
                    <a:cubicBezTo>
                      <a:pt x="47" y="10"/>
                      <a:pt x="40" y="10"/>
                      <a:pt x="38" y="7"/>
                    </a:cubicBezTo>
                    <a:cubicBezTo>
                      <a:pt x="36" y="5"/>
                      <a:pt x="31" y="1"/>
                      <a:pt x="29" y="0"/>
                    </a:cubicBezTo>
                    <a:cubicBezTo>
                      <a:pt x="28" y="1"/>
                      <a:pt x="24" y="4"/>
                      <a:pt x="22" y="4"/>
                    </a:cubicBezTo>
                    <a:cubicBezTo>
                      <a:pt x="20" y="5"/>
                      <a:pt x="21" y="10"/>
                      <a:pt x="19" y="10"/>
                    </a:cubicBezTo>
                    <a:cubicBezTo>
                      <a:pt x="17" y="10"/>
                      <a:pt x="16" y="13"/>
                      <a:pt x="15" y="15"/>
                    </a:cubicBezTo>
                    <a:cubicBezTo>
                      <a:pt x="15" y="16"/>
                      <a:pt x="10" y="14"/>
                      <a:pt x="8" y="15"/>
                    </a:cubicBezTo>
                    <a:cubicBezTo>
                      <a:pt x="7" y="15"/>
                      <a:pt x="2" y="16"/>
                      <a:pt x="0" y="16"/>
                    </a:cubicBezTo>
                    <a:cubicBezTo>
                      <a:pt x="1" y="18"/>
                      <a:pt x="0" y="21"/>
                      <a:pt x="2" y="21"/>
                    </a:cubicBezTo>
                    <a:cubicBezTo>
                      <a:pt x="5" y="21"/>
                      <a:pt x="11" y="21"/>
                      <a:pt x="11" y="25"/>
                    </a:cubicBezTo>
                    <a:cubicBezTo>
                      <a:pt x="11" y="29"/>
                      <a:pt x="18" y="37"/>
                      <a:pt x="21" y="40"/>
                    </a:cubicBezTo>
                    <a:cubicBezTo>
                      <a:pt x="24" y="43"/>
                      <a:pt x="30" y="43"/>
                      <a:pt x="30" y="45"/>
                    </a:cubicBezTo>
                    <a:cubicBezTo>
                      <a:pt x="30" y="48"/>
                      <a:pt x="35" y="50"/>
                      <a:pt x="40" y="50"/>
                    </a:cubicBezTo>
                    <a:cubicBezTo>
                      <a:pt x="41" y="50"/>
                      <a:pt x="43" y="51"/>
                      <a:pt x="44" y="52"/>
                    </a:cubicBezTo>
                    <a:cubicBezTo>
                      <a:pt x="41" y="47"/>
                      <a:pt x="35" y="43"/>
                      <a:pt x="35" y="42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74" name="Freeform 69"/>
              <p:cNvSpPr/>
              <p:nvPr/>
            </p:nvSpPr>
            <p:spPr>
              <a:xfrm>
                <a:off x="4054475" y="1484312"/>
                <a:ext cx="39688" cy="77788"/>
              </a:xfrm>
              <a:custGeom>
                <a:avLst/>
                <a:gdLst>
                  <a:gd name="txL" fmla="*/ 0 w 21"/>
                  <a:gd name="txT" fmla="*/ 0 h 41"/>
                  <a:gd name="txR" fmla="*/ 21 w 21"/>
                  <a:gd name="txB" fmla="*/ 41 h 41"/>
                </a:gdLst>
                <a:ahLst/>
                <a:cxnLst>
                  <a:cxn ang="0">
                    <a:pos x="26459" y="66404"/>
                  </a:cxn>
                  <a:cxn ang="0">
                    <a:pos x="32128" y="58815"/>
                  </a:cxn>
                  <a:cxn ang="0">
                    <a:pos x="39688" y="45534"/>
                  </a:cxn>
                  <a:cxn ang="0">
                    <a:pos x="39688" y="45534"/>
                  </a:cxn>
                  <a:cxn ang="0">
                    <a:pos x="28349" y="32254"/>
                  </a:cxn>
                  <a:cxn ang="0">
                    <a:pos x="30238" y="9486"/>
                  </a:cxn>
                  <a:cxn ang="0">
                    <a:pos x="11339" y="0"/>
                  </a:cxn>
                  <a:cxn ang="0">
                    <a:pos x="1890" y="15178"/>
                  </a:cxn>
                  <a:cxn ang="0">
                    <a:pos x="7560" y="28459"/>
                  </a:cxn>
                  <a:cxn ang="0">
                    <a:pos x="5670" y="60713"/>
                  </a:cxn>
                  <a:cxn ang="0">
                    <a:pos x="20789" y="77788"/>
                  </a:cxn>
                  <a:cxn ang="0">
                    <a:pos x="26459" y="66404"/>
                  </a:cxn>
                </a:cxnLst>
                <a:rect l="txL" t="txT" r="txR" b="txB"/>
                <a:pathLst>
                  <a:path w="21" h="41">
                    <a:moveTo>
                      <a:pt x="14" y="35"/>
                    </a:moveTo>
                    <a:cubicBezTo>
                      <a:pt x="17" y="35"/>
                      <a:pt x="15" y="33"/>
                      <a:pt x="17" y="31"/>
                    </a:cubicBezTo>
                    <a:cubicBezTo>
                      <a:pt x="19" y="29"/>
                      <a:pt x="21" y="26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18" y="21"/>
                      <a:pt x="15" y="20"/>
                      <a:pt x="15" y="17"/>
                    </a:cubicBezTo>
                    <a:cubicBezTo>
                      <a:pt x="14" y="14"/>
                      <a:pt x="15" y="9"/>
                      <a:pt x="16" y="5"/>
                    </a:cubicBezTo>
                    <a:cubicBezTo>
                      <a:pt x="14" y="4"/>
                      <a:pt x="8" y="0"/>
                      <a:pt x="6" y="0"/>
                    </a:cubicBezTo>
                    <a:cubicBezTo>
                      <a:pt x="4" y="0"/>
                      <a:pt x="1" y="4"/>
                      <a:pt x="1" y="8"/>
                    </a:cubicBezTo>
                    <a:cubicBezTo>
                      <a:pt x="5" y="10"/>
                      <a:pt x="7" y="12"/>
                      <a:pt x="4" y="15"/>
                    </a:cubicBezTo>
                    <a:cubicBezTo>
                      <a:pt x="1" y="18"/>
                      <a:pt x="0" y="29"/>
                      <a:pt x="3" y="32"/>
                    </a:cubicBezTo>
                    <a:cubicBezTo>
                      <a:pt x="7" y="34"/>
                      <a:pt x="8" y="40"/>
                      <a:pt x="11" y="41"/>
                    </a:cubicBezTo>
                    <a:cubicBezTo>
                      <a:pt x="12" y="38"/>
                      <a:pt x="12" y="35"/>
                      <a:pt x="14" y="35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75" name="Freeform 70"/>
              <p:cNvSpPr/>
              <p:nvPr/>
            </p:nvSpPr>
            <p:spPr>
              <a:xfrm>
                <a:off x="3856038" y="1309687"/>
                <a:ext cx="160338" cy="71438"/>
              </a:xfrm>
              <a:custGeom>
                <a:avLst/>
                <a:gdLst>
                  <a:gd name="txL" fmla="*/ 0 w 84"/>
                  <a:gd name="txT" fmla="*/ 0 h 37"/>
                  <a:gd name="txR" fmla="*/ 84 w 84"/>
                  <a:gd name="txB" fmla="*/ 37 h 37"/>
                </a:gdLst>
                <a:ahLst/>
                <a:cxnLst>
                  <a:cxn ang="0">
                    <a:pos x="135524" y="5792"/>
                  </a:cxn>
                  <a:cxn ang="0">
                    <a:pos x="114527" y="0"/>
                  </a:cxn>
                  <a:cxn ang="0">
                    <a:pos x="110710" y="9654"/>
                  </a:cxn>
                  <a:cxn ang="0">
                    <a:pos x="91622" y="9654"/>
                  </a:cxn>
                  <a:cxn ang="0">
                    <a:pos x="80169" y="19308"/>
                  </a:cxn>
                  <a:cxn ang="0">
                    <a:pos x="72534" y="32823"/>
                  </a:cxn>
                  <a:cxn ang="0">
                    <a:pos x="62990" y="38615"/>
                  </a:cxn>
                  <a:cxn ang="0">
                    <a:pos x="41993" y="42477"/>
                  </a:cxn>
                  <a:cxn ang="0">
                    <a:pos x="28632" y="44407"/>
                  </a:cxn>
                  <a:cxn ang="0">
                    <a:pos x="17179" y="46338"/>
                  </a:cxn>
                  <a:cxn ang="0">
                    <a:pos x="3818" y="42477"/>
                  </a:cxn>
                  <a:cxn ang="0">
                    <a:pos x="1909" y="54061"/>
                  </a:cxn>
                  <a:cxn ang="0">
                    <a:pos x="13362" y="59853"/>
                  </a:cxn>
                  <a:cxn ang="0">
                    <a:pos x="26723" y="61784"/>
                  </a:cxn>
                  <a:cxn ang="0">
                    <a:pos x="40085" y="57923"/>
                  </a:cxn>
                  <a:cxn ang="0">
                    <a:pos x="57264" y="55992"/>
                  </a:cxn>
                  <a:cxn ang="0">
                    <a:pos x="61081" y="65646"/>
                  </a:cxn>
                  <a:cxn ang="0">
                    <a:pos x="80169" y="67576"/>
                  </a:cxn>
                  <a:cxn ang="0">
                    <a:pos x="104983" y="71438"/>
                  </a:cxn>
                  <a:cxn ang="0">
                    <a:pos x="122162" y="65646"/>
                  </a:cxn>
                  <a:cxn ang="0">
                    <a:pos x="137433" y="59853"/>
                  </a:cxn>
                  <a:cxn ang="0">
                    <a:pos x="137433" y="59853"/>
                  </a:cxn>
                  <a:cxn ang="0">
                    <a:pos x="141250" y="55992"/>
                  </a:cxn>
                  <a:cxn ang="0">
                    <a:pos x="145068" y="46338"/>
                  </a:cxn>
                  <a:cxn ang="0">
                    <a:pos x="146977" y="36684"/>
                  </a:cxn>
                  <a:cxn ang="0">
                    <a:pos x="156520" y="30892"/>
                  </a:cxn>
                  <a:cxn ang="0">
                    <a:pos x="160338" y="25100"/>
                  </a:cxn>
                  <a:cxn ang="0">
                    <a:pos x="150794" y="7723"/>
                  </a:cxn>
                  <a:cxn ang="0">
                    <a:pos x="135524" y="5792"/>
                  </a:cxn>
                </a:cxnLst>
                <a:rect l="txL" t="txT" r="txR" b="txB"/>
                <a:pathLst>
                  <a:path w="84" h="37">
                    <a:moveTo>
                      <a:pt x="71" y="3"/>
                    </a:moveTo>
                    <a:cubicBezTo>
                      <a:pt x="68" y="0"/>
                      <a:pt x="60" y="0"/>
                      <a:pt x="60" y="0"/>
                    </a:cubicBezTo>
                    <a:cubicBezTo>
                      <a:pt x="60" y="0"/>
                      <a:pt x="59" y="3"/>
                      <a:pt x="58" y="5"/>
                    </a:cubicBezTo>
                    <a:cubicBezTo>
                      <a:pt x="57" y="6"/>
                      <a:pt x="52" y="6"/>
                      <a:pt x="48" y="5"/>
                    </a:cubicBezTo>
                    <a:cubicBezTo>
                      <a:pt x="47" y="7"/>
                      <a:pt x="43" y="8"/>
                      <a:pt x="42" y="10"/>
                    </a:cubicBezTo>
                    <a:cubicBezTo>
                      <a:pt x="42" y="12"/>
                      <a:pt x="36" y="11"/>
                      <a:pt x="38" y="17"/>
                    </a:cubicBezTo>
                    <a:cubicBezTo>
                      <a:pt x="40" y="23"/>
                      <a:pt x="35" y="21"/>
                      <a:pt x="33" y="20"/>
                    </a:cubicBezTo>
                    <a:cubicBezTo>
                      <a:pt x="32" y="19"/>
                      <a:pt x="24" y="20"/>
                      <a:pt x="22" y="22"/>
                    </a:cubicBezTo>
                    <a:cubicBezTo>
                      <a:pt x="20" y="24"/>
                      <a:pt x="17" y="24"/>
                      <a:pt x="15" y="23"/>
                    </a:cubicBezTo>
                    <a:cubicBezTo>
                      <a:pt x="14" y="22"/>
                      <a:pt x="10" y="21"/>
                      <a:pt x="9" y="24"/>
                    </a:cubicBezTo>
                    <a:cubicBezTo>
                      <a:pt x="7" y="26"/>
                      <a:pt x="4" y="22"/>
                      <a:pt x="2" y="22"/>
                    </a:cubicBezTo>
                    <a:cubicBezTo>
                      <a:pt x="0" y="22"/>
                      <a:pt x="1" y="27"/>
                      <a:pt x="1" y="28"/>
                    </a:cubicBezTo>
                    <a:cubicBezTo>
                      <a:pt x="1" y="29"/>
                      <a:pt x="4" y="32"/>
                      <a:pt x="7" y="31"/>
                    </a:cubicBezTo>
                    <a:cubicBezTo>
                      <a:pt x="9" y="30"/>
                      <a:pt x="12" y="31"/>
                      <a:pt x="14" y="32"/>
                    </a:cubicBezTo>
                    <a:cubicBezTo>
                      <a:pt x="16" y="34"/>
                      <a:pt x="19" y="31"/>
                      <a:pt x="21" y="30"/>
                    </a:cubicBezTo>
                    <a:cubicBezTo>
                      <a:pt x="22" y="29"/>
                      <a:pt x="29" y="29"/>
                      <a:pt x="30" y="29"/>
                    </a:cubicBezTo>
                    <a:cubicBezTo>
                      <a:pt x="30" y="29"/>
                      <a:pt x="31" y="33"/>
                      <a:pt x="32" y="34"/>
                    </a:cubicBezTo>
                    <a:cubicBezTo>
                      <a:pt x="33" y="34"/>
                      <a:pt x="38" y="35"/>
                      <a:pt x="42" y="35"/>
                    </a:cubicBezTo>
                    <a:cubicBezTo>
                      <a:pt x="46" y="35"/>
                      <a:pt x="53" y="37"/>
                      <a:pt x="55" y="37"/>
                    </a:cubicBezTo>
                    <a:cubicBezTo>
                      <a:pt x="57" y="37"/>
                      <a:pt x="60" y="34"/>
                      <a:pt x="64" y="34"/>
                    </a:cubicBezTo>
                    <a:cubicBezTo>
                      <a:pt x="69" y="34"/>
                      <a:pt x="71" y="31"/>
                      <a:pt x="72" y="31"/>
                    </a:cubicBezTo>
                    <a:cubicBezTo>
                      <a:pt x="72" y="31"/>
                      <a:pt x="72" y="31"/>
                      <a:pt x="72" y="31"/>
                    </a:cubicBezTo>
                    <a:cubicBezTo>
                      <a:pt x="72" y="30"/>
                      <a:pt x="73" y="29"/>
                      <a:pt x="74" y="29"/>
                    </a:cubicBezTo>
                    <a:cubicBezTo>
                      <a:pt x="76" y="28"/>
                      <a:pt x="74" y="25"/>
                      <a:pt x="76" y="24"/>
                    </a:cubicBezTo>
                    <a:cubicBezTo>
                      <a:pt x="77" y="22"/>
                      <a:pt x="75" y="19"/>
                      <a:pt x="77" y="19"/>
                    </a:cubicBezTo>
                    <a:cubicBezTo>
                      <a:pt x="79" y="20"/>
                      <a:pt x="82" y="20"/>
                      <a:pt x="82" y="16"/>
                    </a:cubicBezTo>
                    <a:cubicBezTo>
                      <a:pt x="82" y="15"/>
                      <a:pt x="83" y="14"/>
                      <a:pt x="84" y="13"/>
                    </a:cubicBezTo>
                    <a:cubicBezTo>
                      <a:pt x="81" y="10"/>
                      <a:pt x="79" y="4"/>
                      <a:pt x="79" y="4"/>
                    </a:cubicBezTo>
                    <a:cubicBezTo>
                      <a:pt x="79" y="4"/>
                      <a:pt x="74" y="6"/>
                      <a:pt x="71" y="3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76" name="Freeform 71"/>
              <p:cNvSpPr/>
              <p:nvPr/>
            </p:nvSpPr>
            <p:spPr>
              <a:xfrm>
                <a:off x="3992563" y="1317625"/>
                <a:ext cx="142875" cy="80963"/>
              </a:xfrm>
              <a:custGeom>
                <a:avLst/>
                <a:gdLst>
                  <a:gd name="txL" fmla="*/ 0 w 74"/>
                  <a:gd name="txT" fmla="*/ 0 h 42"/>
                  <a:gd name="txR" fmla="*/ 74 w 74"/>
                  <a:gd name="txB" fmla="*/ 42 h 42"/>
                </a:gdLst>
                <a:ahLst/>
                <a:cxnLst>
                  <a:cxn ang="0">
                    <a:pos x="137083" y="15422"/>
                  </a:cxn>
                  <a:cxn ang="0">
                    <a:pos x="131291" y="13494"/>
                  </a:cxn>
                  <a:cxn ang="0">
                    <a:pos x="117775" y="7711"/>
                  </a:cxn>
                  <a:cxn ang="0">
                    <a:pos x="98468" y="1928"/>
                  </a:cxn>
                  <a:cxn ang="0">
                    <a:pos x="77230" y="13494"/>
                  </a:cxn>
                  <a:cxn ang="0">
                    <a:pos x="54061" y="21205"/>
                  </a:cxn>
                  <a:cxn ang="0">
                    <a:pos x="25100" y="21205"/>
                  </a:cxn>
                  <a:cxn ang="0">
                    <a:pos x="23169" y="17349"/>
                  </a:cxn>
                  <a:cxn ang="0">
                    <a:pos x="19307" y="23132"/>
                  </a:cxn>
                  <a:cxn ang="0">
                    <a:pos x="9654" y="28915"/>
                  </a:cxn>
                  <a:cxn ang="0">
                    <a:pos x="7723" y="38554"/>
                  </a:cxn>
                  <a:cxn ang="0">
                    <a:pos x="3861" y="48192"/>
                  </a:cxn>
                  <a:cxn ang="0">
                    <a:pos x="0" y="52048"/>
                  </a:cxn>
                  <a:cxn ang="0">
                    <a:pos x="5792" y="61686"/>
                  </a:cxn>
                  <a:cxn ang="0">
                    <a:pos x="5792" y="61686"/>
                  </a:cxn>
                  <a:cxn ang="0">
                    <a:pos x="23169" y="75180"/>
                  </a:cxn>
                  <a:cxn ang="0">
                    <a:pos x="46338" y="79035"/>
                  </a:cxn>
                  <a:cxn ang="0">
                    <a:pos x="75299" y="71325"/>
                  </a:cxn>
                  <a:cxn ang="0">
                    <a:pos x="84953" y="73252"/>
                  </a:cxn>
                  <a:cxn ang="0">
                    <a:pos x="90745" y="75180"/>
                  </a:cxn>
                  <a:cxn ang="0">
                    <a:pos x="104260" y="65541"/>
                  </a:cxn>
                  <a:cxn ang="0">
                    <a:pos x="123568" y="32771"/>
                  </a:cxn>
                  <a:cxn ang="0">
                    <a:pos x="139014" y="23132"/>
                  </a:cxn>
                  <a:cxn ang="0">
                    <a:pos x="137083" y="15422"/>
                  </a:cxn>
                </a:cxnLst>
                <a:rect l="txL" t="txT" r="txR" b="txB"/>
                <a:pathLst>
                  <a:path w="74" h="42">
                    <a:moveTo>
                      <a:pt x="71" y="8"/>
                    </a:moveTo>
                    <a:cubicBezTo>
                      <a:pt x="70" y="8"/>
                      <a:pt x="69" y="7"/>
                      <a:pt x="68" y="7"/>
                    </a:cubicBezTo>
                    <a:cubicBezTo>
                      <a:pt x="65" y="6"/>
                      <a:pt x="62" y="5"/>
                      <a:pt x="61" y="4"/>
                    </a:cubicBezTo>
                    <a:cubicBezTo>
                      <a:pt x="59" y="2"/>
                      <a:pt x="52" y="1"/>
                      <a:pt x="51" y="1"/>
                    </a:cubicBezTo>
                    <a:cubicBezTo>
                      <a:pt x="50" y="0"/>
                      <a:pt x="43" y="7"/>
                      <a:pt x="40" y="7"/>
                    </a:cubicBezTo>
                    <a:cubicBezTo>
                      <a:pt x="38" y="7"/>
                      <a:pt x="28" y="9"/>
                      <a:pt x="28" y="11"/>
                    </a:cubicBezTo>
                    <a:cubicBezTo>
                      <a:pt x="28" y="14"/>
                      <a:pt x="16" y="14"/>
                      <a:pt x="13" y="11"/>
                    </a:cubicBezTo>
                    <a:cubicBezTo>
                      <a:pt x="13" y="11"/>
                      <a:pt x="12" y="10"/>
                      <a:pt x="12" y="9"/>
                    </a:cubicBezTo>
                    <a:cubicBezTo>
                      <a:pt x="11" y="10"/>
                      <a:pt x="10" y="11"/>
                      <a:pt x="10" y="12"/>
                    </a:cubicBezTo>
                    <a:cubicBezTo>
                      <a:pt x="10" y="16"/>
                      <a:pt x="7" y="16"/>
                      <a:pt x="5" y="15"/>
                    </a:cubicBezTo>
                    <a:cubicBezTo>
                      <a:pt x="3" y="15"/>
                      <a:pt x="5" y="18"/>
                      <a:pt x="4" y="20"/>
                    </a:cubicBezTo>
                    <a:cubicBezTo>
                      <a:pt x="2" y="21"/>
                      <a:pt x="4" y="24"/>
                      <a:pt x="2" y="25"/>
                    </a:cubicBezTo>
                    <a:cubicBezTo>
                      <a:pt x="1" y="25"/>
                      <a:pt x="0" y="26"/>
                      <a:pt x="0" y="27"/>
                    </a:cubicBezTo>
                    <a:cubicBezTo>
                      <a:pt x="1" y="28"/>
                      <a:pt x="3" y="32"/>
                      <a:pt x="3" y="32"/>
                    </a:cubicBezTo>
                    <a:cubicBezTo>
                      <a:pt x="3" y="32"/>
                      <a:pt x="3" y="32"/>
                      <a:pt x="3" y="32"/>
                    </a:cubicBezTo>
                    <a:cubicBezTo>
                      <a:pt x="5" y="33"/>
                      <a:pt x="10" y="37"/>
                      <a:pt x="12" y="39"/>
                    </a:cubicBezTo>
                    <a:cubicBezTo>
                      <a:pt x="14" y="42"/>
                      <a:pt x="21" y="42"/>
                      <a:pt x="24" y="41"/>
                    </a:cubicBezTo>
                    <a:cubicBezTo>
                      <a:pt x="26" y="41"/>
                      <a:pt x="39" y="37"/>
                      <a:pt x="39" y="37"/>
                    </a:cubicBezTo>
                    <a:cubicBezTo>
                      <a:pt x="39" y="37"/>
                      <a:pt x="42" y="38"/>
                      <a:pt x="44" y="38"/>
                    </a:cubicBezTo>
                    <a:cubicBezTo>
                      <a:pt x="44" y="38"/>
                      <a:pt x="46" y="38"/>
                      <a:pt x="47" y="39"/>
                    </a:cubicBezTo>
                    <a:cubicBezTo>
                      <a:pt x="48" y="38"/>
                      <a:pt x="51" y="37"/>
                      <a:pt x="54" y="34"/>
                    </a:cubicBezTo>
                    <a:cubicBezTo>
                      <a:pt x="57" y="30"/>
                      <a:pt x="63" y="18"/>
                      <a:pt x="64" y="17"/>
                    </a:cubicBezTo>
                    <a:cubicBezTo>
                      <a:pt x="66" y="16"/>
                      <a:pt x="70" y="14"/>
                      <a:pt x="72" y="12"/>
                    </a:cubicBezTo>
                    <a:cubicBezTo>
                      <a:pt x="74" y="11"/>
                      <a:pt x="73" y="9"/>
                      <a:pt x="71" y="8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77" name="Freeform 72"/>
              <p:cNvSpPr/>
              <p:nvPr/>
            </p:nvSpPr>
            <p:spPr>
              <a:xfrm>
                <a:off x="3911600" y="1252537"/>
                <a:ext cx="134938" cy="69850"/>
              </a:xfrm>
              <a:custGeom>
                <a:avLst/>
                <a:gdLst>
                  <a:gd name="txL" fmla="*/ 0 w 71"/>
                  <a:gd name="txT" fmla="*/ 0 h 36"/>
                  <a:gd name="txR" fmla="*/ 71 w 71"/>
                  <a:gd name="txB" fmla="*/ 36 h 36"/>
                </a:gdLst>
                <a:ahLst/>
                <a:cxnLst>
                  <a:cxn ang="0">
                    <a:pos x="129236" y="32985"/>
                  </a:cxn>
                  <a:cxn ang="0">
                    <a:pos x="114032" y="29104"/>
                  </a:cxn>
                  <a:cxn ang="0">
                    <a:pos x="108331" y="21343"/>
                  </a:cxn>
                  <a:cxn ang="0">
                    <a:pos x="96927" y="23283"/>
                  </a:cxn>
                  <a:cxn ang="0">
                    <a:pos x="85524" y="17463"/>
                  </a:cxn>
                  <a:cxn ang="0">
                    <a:pos x="70320" y="7761"/>
                  </a:cxn>
                  <a:cxn ang="0">
                    <a:pos x="58917" y="0"/>
                  </a:cxn>
                  <a:cxn ang="0">
                    <a:pos x="57016" y="1940"/>
                  </a:cxn>
                  <a:cxn ang="0">
                    <a:pos x="45613" y="3881"/>
                  </a:cxn>
                  <a:cxn ang="0">
                    <a:pos x="28508" y="11642"/>
                  </a:cxn>
                  <a:cxn ang="0">
                    <a:pos x="5702" y="19403"/>
                  </a:cxn>
                  <a:cxn ang="0">
                    <a:pos x="7602" y="31044"/>
                  </a:cxn>
                  <a:cxn ang="0">
                    <a:pos x="15204" y="50447"/>
                  </a:cxn>
                  <a:cxn ang="0">
                    <a:pos x="38011" y="67910"/>
                  </a:cxn>
                  <a:cxn ang="0">
                    <a:pos x="36110" y="67910"/>
                  </a:cxn>
                  <a:cxn ang="0">
                    <a:pos x="55116" y="67910"/>
                  </a:cxn>
                  <a:cxn ang="0">
                    <a:pos x="58917" y="58208"/>
                  </a:cxn>
                  <a:cxn ang="0">
                    <a:pos x="79822" y="64029"/>
                  </a:cxn>
                  <a:cxn ang="0">
                    <a:pos x="95027" y="65969"/>
                  </a:cxn>
                  <a:cxn ang="0">
                    <a:pos x="96927" y="69850"/>
                  </a:cxn>
                  <a:cxn ang="0">
                    <a:pos x="102629" y="64029"/>
                  </a:cxn>
                  <a:cxn ang="0">
                    <a:pos x="123535" y="52388"/>
                  </a:cxn>
                  <a:cxn ang="0">
                    <a:pos x="134938" y="42686"/>
                  </a:cxn>
                  <a:cxn ang="0">
                    <a:pos x="129236" y="32985"/>
                  </a:cxn>
                </a:cxnLst>
                <a:rect l="txL" t="txT" r="txR" b="txB"/>
                <a:pathLst>
                  <a:path w="71" h="36">
                    <a:moveTo>
                      <a:pt x="68" y="17"/>
                    </a:moveTo>
                    <a:cubicBezTo>
                      <a:pt x="66" y="15"/>
                      <a:pt x="61" y="16"/>
                      <a:pt x="60" y="15"/>
                    </a:cubicBezTo>
                    <a:cubicBezTo>
                      <a:pt x="60" y="13"/>
                      <a:pt x="59" y="11"/>
                      <a:pt x="57" y="11"/>
                    </a:cubicBezTo>
                    <a:cubicBezTo>
                      <a:pt x="55" y="11"/>
                      <a:pt x="52" y="9"/>
                      <a:pt x="51" y="12"/>
                    </a:cubicBezTo>
                    <a:cubicBezTo>
                      <a:pt x="50" y="14"/>
                      <a:pt x="45" y="11"/>
                      <a:pt x="45" y="9"/>
                    </a:cubicBezTo>
                    <a:cubicBezTo>
                      <a:pt x="45" y="7"/>
                      <a:pt x="43" y="6"/>
                      <a:pt x="37" y="4"/>
                    </a:cubicBezTo>
                    <a:cubicBezTo>
                      <a:pt x="35" y="3"/>
                      <a:pt x="33" y="2"/>
                      <a:pt x="31" y="0"/>
                    </a:cubicBezTo>
                    <a:cubicBezTo>
                      <a:pt x="31" y="1"/>
                      <a:pt x="31" y="1"/>
                      <a:pt x="30" y="1"/>
                    </a:cubicBezTo>
                    <a:cubicBezTo>
                      <a:pt x="29" y="3"/>
                      <a:pt x="26" y="0"/>
                      <a:pt x="24" y="2"/>
                    </a:cubicBezTo>
                    <a:cubicBezTo>
                      <a:pt x="23" y="3"/>
                      <a:pt x="18" y="3"/>
                      <a:pt x="15" y="6"/>
                    </a:cubicBezTo>
                    <a:cubicBezTo>
                      <a:pt x="12" y="8"/>
                      <a:pt x="7" y="10"/>
                      <a:pt x="3" y="10"/>
                    </a:cubicBezTo>
                    <a:cubicBezTo>
                      <a:pt x="0" y="11"/>
                      <a:pt x="3" y="14"/>
                      <a:pt x="4" y="16"/>
                    </a:cubicBezTo>
                    <a:cubicBezTo>
                      <a:pt x="5" y="19"/>
                      <a:pt x="5" y="24"/>
                      <a:pt x="8" y="26"/>
                    </a:cubicBezTo>
                    <a:cubicBezTo>
                      <a:pt x="10" y="28"/>
                      <a:pt x="19" y="33"/>
                      <a:pt x="20" y="35"/>
                    </a:cubicBezTo>
                    <a:cubicBezTo>
                      <a:pt x="20" y="35"/>
                      <a:pt x="20" y="35"/>
                      <a:pt x="19" y="35"/>
                    </a:cubicBezTo>
                    <a:cubicBezTo>
                      <a:pt x="23" y="36"/>
                      <a:pt x="28" y="36"/>
                      <a:pt x="29" y="35"/>
                    </a:cubicBezTo>
                    <a:cubicBezTo>
                      <a:pt x="30" y="33"/>
                      <a:pt x="31" y="30"/>
                      <a:pt x="31" y="30"/>
                    </a:cubicBezTo>
                    <a:cubicBezTo>
                      <a:pt x="31" y="30"/>
                      <a:pt x="39" y="30"/>
                      <a:pt x="42" y="33"/>
                    </a:cubicBezTo>
                    <a:cubicBezTo>
                      <a:pt x="45" y="36"/>
                      <a:pt x="50" y="34"/>
                      <a:pt x="50" y="34"/>
                    </a:cubicBezTo>
                    <a:cubicBezTo>
                      <a:pt x="50" y="34"/>
                      <a:pt x="50" y="35"/>
                      <a:pt x="51" y="36"/>
                    </a:cubicBezTo>
                    <a:cubicBezTo>
                      <a:pt x="52" y="34"/>
                      <a:pt x="53" y="33"/>
                      <a:pt x="54" y="33"/>
                    </a:cubicBezTo>
                    <a:cubicBezTo>
                      <a:pt x="57" y="32"/>
                      <a:pt x="62" y="32"/>
                      <a:pt x="65" y="27"/>
                    </a:cubicBezTo>
                    <a:cubicBezTo>
                      <a:pt x="66" y="25"/>
                      <a:pt x="69" y="23"/>
                      <a:pt x="71" y="22"/>
                    </a:cubicBezTo>
                    <a:cubicBezTo>
                      <a:pt x="70" y="20"/>
                      <a:pt x="69" y="17"/>
                      <a:pt x="68" y="17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78" name="Freeform 73"/>
              <p:cNvSpPr/>
              <p:nvPr/>
            </p:nvSpPr>
            <p:spPr>
              <a:xfrm>
                <a:off x="4008438" y="1293812"/>
                <a:ext cx="120650" cy="50800"/>
              </a:xfrm>
              <a:custGeom>
                <a:avLst/>
                <a:gdLst>
                  <a:gd name="txL" fmla="*/ 0 w 63"/>
                  <a:gd name="txT" fmla="*/ 0 h 27"/>
                  <a:gd name="txR" fmla="*/ 63 w 63"/>
                  <a:gd name="txB" fmla="*/ 27 h 27"/>
                </a:gdLst>
                <a:ahLst/>
                <a:cxnLst>
                  <a:cxn ang="0">
                    <a:pos x="90009" y="5644"/>
                  </a:cxn>
                  <a:cxn ang="0">
                    <a:pos x="72773" y="5644"/>
                  </a:cxn>
                  <a:cxn ang="0">
                    <a:pos x="55537" y="1881"/>
                  </a:cxn>
                  <a:cxn ang="0">
                    <a:pos x="42132" y="3763"/>
                  </a:cxn>
                  <a:cxn ang="0">
                    <a:pos x="38302" y="1881"/>
                  </a:cxn>
                  <a:cxn ang="0">
                    <a:pos x="26811" y="11289"/>
                  </a:cxn>
                  <a:cxn ang="0">
                    <a:pos x="5745" y="22578"/>
                  </a:cxn>
                  <a:cxn ang="0">
                    <a:pos x="0" y="28222"/>
                  </a:cxn>
                  <a:cxn ang="0">
                    <a:pos x="9575" y="45156"/>
                  </a:cxn>
                  <a:cxn ang="0">
                    <a:pos x="38302" y="45156"/>
                  </a:cxn>
                  <a:cxn ang="0">
                    <a:pos x="61283" y="37630"/>
                  </a:cxn>
                  <a:cxn ang="0">
                    <a:pos x="82348" y="26341"/>
                  </a:cxn>
                  <a:cxn ang="0">
                    <a:pos x="101499" y="31985"/>
                  </a:cxn>
                  <a:cxn ang="0">
                    <a:pos x="114905" y="37630"/>
                  </a:cxn>
                  <a:cxn ang="0">
                    <a:pos x="111075" y="30104"/>
                  </a:cxn>
                  <a:cxn ang="0">
                    <a:pos x="120650" y="15052"/>
                  </a:cxn>
                  <a:cxn ang="0">
                    <a:pos x="120650" y="13170"/>
                  </a:cxn>
                  <a:cxn ang="0">
                    <a:pos x="107244" y="11289"/>
                  </a:cxn>
                  <a:cxn ang="0">
                    <a:pos x="90009" y="5644"/>
                  </a:cxn>
                </a:cxnLst>
                <a:rect l="txL" t="txT" r="txR" b="txB"/>
                <a:pathLst>
                  <a:path w="63" h="27">
                    <a:moveTo>
                      <a:pt x="47" y="3"/>
                    </a:moveTo>
                    <a:cubicBezTo>
                      <a:pt x="43" y="4"/>
                      <a:pt x="41" y="1"/>
                      <a:pt x="38" y="3"/>
                    </a:cubicBezTo>
                    <a:cubicBezTo>
                      <a:pt x="35" y="4"/>
                      <a:pt x="30" y="3"/>
                      <a:pt x="29" y="1"/>
                    </a:cubicBezTo>
                    <a:cubicBezTo>
                      <a:pt x="27" y="0"/>
                      <a:pt x="24" y="4"/>
                      <a:pt x="22" y="2"/>
                    </a:cubicBezTo>
                    <a:cubicBezTo>
                      <a:pt x="21" y="2"/>
                      <a:pt x="21" y="1"/>
                      <a:pt x="20" y="1"/>
                    </a:cubicBezTo>
                    <a:cubicBezTo>
                      <a:pt x="18" y="2"/>
                      <a:pt x="15" y="4"/>
                      <a:pt x="14" y="6"/>
                    </a:cubicBezTo>
                    <a:cubicBezTo>
                      <a:pt x="11" y="11"/>
                      <a:pt x="6" y="11"/>
                      <a:pt x="3" y="12"/>
                    </a:cubicBezTo>
                    <a:cubicBezTo>
                      <a:pt x="2" y="12"/>
                      <a:pt x="1" y="13"/>
                      <a:pt x="0" y="15"/>
                    </a:cubicBezTo>
                    <a:cubicBezTo>
                      <a:pt x="1" y="18"/>
                      <a:pt x="3" y="22"/>
                      <a:pt x="5" y="24"/>
                    </a:cubicBezTo>
                    <a:cubicBezTo>
                      <a:pt x="8" y="27"/>
                      <a:pt x="20" y="27"/>
                      <a:pt x="20" y="24"/>
                    </a:cubicBezTo>
                    <a:cubicBezTo>
                      <a:pt x="20" y="22"/>
                      <a:pt x="30" y="20"/>
                      <a:pt x="32" y="20"/>
                    </a:cubicBezTo>
                    <a:cubicBezTo>
                      <a:pt x="35" y="20"/>
                      <a:pt x="42" y="13"/>
                      <a:pt x="43" y="14"/>
                    </a:cubicBezTo>
                    <a:cubicBezTo>
                      <a:pt x="44" y="14"/>
                      <a:pt x="51" y="15"/>
                      <a:pt x="53" y="17"/>
                    </a:cubicBezTo>
                    <a:cubicBezTo>
                      <a:pt x="54" y="18"/>
                      <a:pt x="57" y="19"/>
                      <a:pt x="60" y="20"/>
                    </a:cubicBezTo>
                    <a:cubicBezTo>
                      <a:pt x="59" y="18"/>
                      <a:pt x="58" y="17"/>
                      <a:pt x="58" y="16"/>
                    </a:cubicBezTo>
                    <a:cubicBezTo>
                      <a:pt x="58" y="14"/>
                      <a:pt x="62" y="9"/>
                      <a:pt x="63" y="8"/>
                    </a:cubicBezTo>
                    <a:cubicBezTo>
                      <a:pt x="63" y="7"/>
                      <a:pt x="63" y="7"/>
                      <a:pt x="63" y="7"/>
                    </a:cubicBezTo>
                    <a:cubicBezTo>
                      <a:pt x="60" y="7"/>
                      <a:pt x="57" y="6"/>
                      <a:pt x="56" y="6"/>
                    </a:cubicBezTo>
                    <a:cubicBezTo>
                      <a:pt x="55" y="4"/>
                      <a:pt x="51" y="3"/>
                      <a:pt x="47" y="3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79" name="Freeform 74"/>
              <p:cNvSpPr/>
              <p:nvPr/>
            </p:nvSpPr>
            <p:spPr>
              <a:xfrm>
                <a:off x="3436938" y="1495425"/>
                <a:ext cx="80963" cy="133350"/>
              </a:xfrm>
              <a:custGeom>
                <a:avLst/>
                <a:gdLst>
                  <a:gd name="txL" fmla="*/ 0 w 42"/>
                  <a:gd name="txT" fmla="*/ 0 h 70"/>
                  <a:gd name="txR" fmla="*/ 42 w 42"/>
                  <a:gd name="txB" fmla="*/ 70 h 70"/>
                </a:gdLst>
                <a:ahLst/>
                <a:cxnLst>
                  <a:cxn ang="0">
                    <a:pos x="57831" y="108585"/>
                  </a:cxn>
                  <a:cxn ang="0">
                    <a:pos x="53975" y="99060"/>
                  </a:cxn>
                  <a:cxn ang="0">
                    <a:pos x="59758" y="85725"/>
                  </a:cxn>
                  <a:cxn ang="0">
                    <a:pos x="52048" y="74295"/>
                  </a:cxn>
                  <a:cxn ang="0">
                    <a:pos x="57831" y="66675"/>
                  </a:cxn>
                  <a:cxn ang="0">
                    <a:pos x="61686" y="51435"/>
                  </a:cxn>
                  <a:cxn ang="0">
                    <a:pos x="59758" y="32385"/>
                  </a:cxn>
                  <a:cxn ang="0">
                    <a:pos x="75180" y="19050"/>
                  </a:cxn>
                  <a:cxn ang="0">
                    <a:pos x="69397" y="11430"/>
                  </a:cxn>
                  <a:cxn ang="0">
                    <a:pos x="55903" y="7620"/>
                  </a:cxn>
                  <a:cxn ang="0">
                    <a:pos x="48192" y="7620"/>
                  </a:cxn>
                  <a:cxn ang="0">
                    <a:pos x="34698" y="5715"/>
                  </a:cxn>
                  <a:cxn ang="0">
                    <a:pos x="26988" y="3810"/>
                  </a:cxn>
                  <a:cxn ang="0">
                    <a:pos x="21205" y="7620"/>
                  </a:cxn>
                  <a:cxn ang="0">
                    <a:pos x="21205" y="20955"/>
                  </a:cxn>
                  <a:cxn ang="0">
                    <a:pos x="7711" y="72390"/>
                  </a:cxn>
                  <a:cxn ang="0">
                    <a:pos x="15422" y="91440"/>
                  </a:cxn>
                  <a:cxn ang="0">
                    <a:pos x="19277" y="127635"/>
                  </a:cxn>
                  <a:cxn ang="0">
                    <a:pos x="34698" y="133350"/>
                  </a:cxn>
                  <a:cxn ang="0">
                    <a:pos x="52048" y="129540"/>
                  </a:cxn>
                  <a:cxn ang="0">
                    <a:pos x="50120" y="121920"/>
                  </a:cxn>
                  <a:cxn ang="0">
                    <a:pos x="57831" y="108585"/>
                  </a:cxn>
                </a:cxnLst>
                <a:rect l="txL" t="txT" r="txR" b="txB"/>
                <a:pathLst>
                  <a:path w="42" h="70">
                    <a:moveTo>
                      <a:pt x="30" y="57"/>
                    </a:moveTo>
                    <a:cubicBezTo>
                      <a:pt x="35" y="56"/>
                      <a:pt x="29" y="53"/>
                      <a:pt x="28" y="52"/>
                    </a:cubicBezTo>
                    <a:cubicBezTo>
                      <a:pt x="27" y="50"/>
                      <a:pt x="28" y="45"/>
                      <a:pt x="31" y="45"/>
                    </a:cubicBezTo>
                    <a:cubicBezTo>
                      <a:pt x="33" y="45"/>
                      <a:pt x="31" y="43"/>
                      <a:pt x="27" y="39"/>
                    </a:cubicBezTo>
                    <a:cubicBezTo>
                      <a:pt x="24" y="36"/>
                      <a:pt x="27" y="35"/>
                      <a:pt x="30" y="35"/>
                    </a:cubicBezTo>
                    <a:cubicBezTo>
                      <a:pt x="33" y="35"/>
                      <a:pt x="29" y="30"/>
                      <a:pt x="32" y="27"/>
                    </a:cubicBezTo>
                    <a:cubicBezTo>
                      <a:pt x="35" y="24"/>
                      <a:pt x="31" y="19"/>
                      <a:pt x="31" y="17"/>
                    </a:cubicBezTo>
                    <a:cubicBezTo>
                      <a:pt x="31" y="14"/>
                      <a:pt x="35" y="13"/>
                      <a:pt x="39" y="10"/>
                    </a:cubicBezTo>
                    <a:cubicBezTo>
                      <a:pt x="42" y="7"/>
                      <a:pt x="36" y="8"/>
                      <a:pt x="36" y="6"/>
                    </a:cubicBezTo>
                    <a:cubicBezTo>
                      <a:pt x="36" y="3"/>
                      <a:pt x="32" y="2"/>
                      <a:pt x="29" y="4"/>
                    </a:cubicBezTo>
                    <a:cubicBezTo>
                      <a:pt x="26" y="6"/>
                      <a:pt x="27" y="4"/>
                      <a:pt x="25" y="4"/>
                    </a:cubicBezTo>
                    <a:cubicBezTo>
                      <a:pt x="22" y="4"/>
                      <a:pt x="18" y="5"/>
                      <a:pt x="18" y="3"/>
                    </a:cubicBezTo>
                    <a:cubicBezTo>
                      <a:pt x="18" y="0"/>
                      <a:pt x="16" y="0"/>
                      <a:pt x="14" y="2"/>
                    </a:cubicBezTo>
                    <a:cubicBezTo>
                      <a:pt x="13" y="3"/>
                      <a:pt x="12" y="4"/>
                      <a:pt x="11" y="4"/>
                    </a:cubicBezTo>
                    <a:cubicBezTo>
                      <a:pt x="10" y="7"/>
                      <a:pt x="10" y="10"/>
                      <a:pt x="11" y="11"/>
                    </a:cubicBezTo>
                    <a:cubicBezTo>
                      <a:pt x="13" y="15"/>
                      <a:pt x="8" y="33"/>
                      <a:pt x="4" y="38"/>
                    </a:cubicBezTo>
                    <a:cubicBezTo>
                      <a:pt x="0" y="43"/>
                      <a:pt x="4" y="45"/>
                      <a:pt x="8" y="48"/>
                    </a:cubicBezTo>
                    <a:cubicBezTo>
                      <a:pt x="13" y="52"/>
                      <a:pt x="10" y="64"/>
                      <a:pt x="10" y="67"/>
                    </a:cubicBezTo>
                    <a:cubicBezTo>
                      <a:pt x="10" y="70"/>
                      <a:pt x="14" y="70"/>
                      <a:pt x="18" y="70"/>
                    </a:cubicBezTo>
                    <a:cubicBezTo>
                      <a:pt x="21" y="70"/>
                      <a:pt x="24" y="68"/>
                      <a:pt x="27" y="68"/>
                    </a:cubicBezTo>
                    <a:cubicBezTo>
                      <a:pt x="26" y="66"/>
                      <a:pt x="26" y="65"/>
                      <a:pt x="26" y="64"/>
                    </a:cubicBezTo>
                    <a:cubicBezTo>
                      <a:pt x="26" y="62"/>
                      <a:pt x="26" y="58"/>
                      <a:pt x="30" y="57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80" name="Freeform 75"/>
              <p:cNvSpPr/>
              <p:nvPr/>
            </p:nvSpPr>
            <p:spPr>
              <a:xfrm>
                <a:off x="3716338" y="1182687"/>
                <a:ext cx="88900" cy="76200"/>
              </a:xfrm>
              <a:custGeom>
                <a:avLst/>
                <a:gdLst>
                  <a:gd name="txL" fmla="*/ 0 w 47"/>
                  <a:gd name="txT" fmla="*/ 0 h 40"/>
                  <a:gd name="txR" fmla="*/ 47 w 47"/>
                  <a:gd name="txB" fmla="*/ 40 h 40"/>
                </a:gdLst>
                <a:ahLst/>
                <a:cxnLst>
                  <a:cxn ang="0">
                    <a:pos x="28372" y="59055"/>
                  </a:cxn>
                  <a:cxn ang="0">
                    <a:pos x="43504" y="60960"/>
                  </a:cxn>
                  <a:cxn ang="0">
                    <a:pos x="58636" y="72390"/>
                  </a:cxn>
                  <a:cxn ang="0">
                    <a:pos x="62419" y="76200"/>
                  </a:cxn>
                  <a:cxn ang="0">
                    <a:pos x="66202" y="60960"/>
                  </a:cxn>
                  <a:cxn ang="0">
                    <a:pos x="66202" y="49530"/>
                  </a:cxn>
                  <a:cxn ang="0">
                    <a:pos x="79443" y="43815"/>
                  </a:cxn>
                  <a:cxn ang="0">
                    <a:pos x="83226" y="38100"/>
                  </a:cxn>
                  <a:cxn ang="0">
                    <a:pos x="75660" y="26670"/>
                  </a:cxn>
                  <a:cxn ang="0">
                    <a:pos x="87009" y="15240"/>
                  </a:cxn>
                  <a:cxn ang="0">
                    <a:pos x="87009" y="1905"/>
                  </a:cxn>
                  <a:cxn ang="0">
                    <a:pos x="81334" y="3810"/>
                  </a:cxn>
                  <a:cxn ang="0">
                    <a:pos x="60528" y="3810"/>
                  </a:cxn>
                  <a:cxn ang="0">
                    <a:pos x="51070" y="19050"/>
                  </a:cxn>
                  <a:cxn ang="0">
                    <a:pos x="41613" y="19050"/>
                  </a:cxn>
                  <a:cxn ang="0">
                    <a:pos x="30264" y="24765"/>
                  </a:cxn>
                  <a:cxn ang="0">
                    <a:pos x="20806" y="41910"/>
                  </a:cxn>
                  <a:cxn ang="0">
                    <a:pos x="3783" y="62865"/>
                  </a:cxn>
                  <a:cxn ang="0">
                    <a:pos x="0" y="64770"/>
                  </a:cxn>
                  <a:cxn ang="0">
                    <a:pos x="7566" y="66675"/>
                  </a:cxn>
                  <a:cxn ang="0">
                    <a:pos x="28372" y="59055"/>
                  </a:cxn>
                </a:cxnLst>
                <a:rect l="txL" t="txT" r="txR" b="txB"/>
                <a:pathLst>
                  <a:path w="47" h="40">
                    <a:moveTo>
                      <a:pt x="15" y="31"/>
                    </a:moveTo>
                    <a:cubicBezTo>
                      <a:pt x="17" y="29"/>
                      <a:pt x="21" y="30"/>
                      <a:pt x="23" y="32"/>
                    </a:cubicBezTo>
                    <a:cubicBezTo>
                      <a:pt x="25" y="34"/>
                      <a:pt x="28" y="35"/>
                      <a:pt x="31" y="38"/>
                    </a:cubicBezTo>
                    <a:cubicBezTo>
                      <a:pt x="32" y="39"/>
                      <a:pt x="33" y="40"/>
                      <a:pt x="33" y="40"/>
                    </a:cubicBezTo>
                    <a:cubicBezTo>
                      <a:pt x="34" y="38"/>
                      <a:pt x="34" y="34"/>
                      <a:pt x="35" y="32"/>
                    </a:cubicBezTo>
                    <a:cubicBezTo>
                      <a:pt x="36" y="29"/>
                      <a:pt x="34" y="26"/>
                      <a:pt x="35" y="26"/>
                    </a:cubicBezTo>
                    <a:cubicBezTo>
                      <a:pt x="37" y="26"/>
                      <a:pt x="42" y="26"/>
                      <a:pt x="42" y="23"/>
                    </a:cubicBezTo>
                    <a:cubicBezTo>
                      <a:pt x="42" y="20"/>
                      <a:pt x="43" y="21"/>
                      <a:pt x="44" y="20"/>
                    </a:cubicBezTo>
                    <a:cubicBezTo>
                      <a:pt x="45" y="18"/>
                      <a:pt x="41" y="15"/>
                      <a:pt x="40" y="14"/>
                    </a:cubicBezTo>
                    <a:cubicBezTo>
                      <a:pt x="40" y="13"/>
                      <a:pt x="43" y="12"/>
                      <a:pt x="46" y="8"/>
                    </a:cubicBezTo>
                    <a:cubicBezTo>
                      <a:pt x="47" y="7"/>
                      <a:pt x="47" y="4"/>
                      <a:pt x="46" y="1"/>
                    </a:cubicBezTo>
                    <a:cubicBezTo>
                      <a:pt x="45" y="2"/>
                      <a:pt x="44" y="3"/>
                      <a:pt x="43" y="2"/>
                    </a:cubicBezTo>
                    <a:cubicBezTo>
                      <a:pt x="40" y="0"/>
                      <a:pt x="37" y="1"/>
                      <a:pt x="32" y="2"/>
                    </a:cubicBezTo>
                    <a:cubicBezTo>
                      <a:pt x="27" y="3"/>
                      <a:pt x="25" y="8"/>
                      <a:pt x="27" y="10"/>
                    </a:cubicBezTo>
                    <a:cubicBezTo>
                      <a:pt x="29" y="12"/>
                      <a:pt x="22" y="13"/>
                      <a:pt x="22" y="10"/>
                    </a:cubicBezTo>
                    <a:cubicBezTo>
                      <a:pt x="21" y="8"/>
                      <a:pt x="16" y="9"/>
                      <a:pt x="16" y="13"/>
                    </a:cubicBezTo>
                    <a:cubicBezTo>
                      <a:pt x="17" y="16"/>
                      <a:pt x="11" y="18"/>
                      <a:pt x="11" y="22"/>
                    </a:cubicBezTo>
                    <a:cubicBezTo>
                      <a:pt x="12" y="26"/>
                      <a:pt x="6" y="30"/>
                      <a:pt x="2" y="33"/>
                    </a:cubicBezTo>
                    <a:cubicBezTo>
                      <a:pt x="2" y="33"/>
                      <a:pt x="1" y="33"/>
                      <a:pt x="0" y="34"/>
                    </a:cubicBezTo>
                    <a:cubicBezTo>
                      <a:pt x="2" y="34"/>
                      <a:pt x="4" y="35"/>
                      <a:pt x="4" y="35"/>
                    </a:cubicBezTo>
                    <a:cubicBezTo>
                      <a:pt x="8" y="35"/>
                      <a:pt x="13" y="33"/>
                      <a:pt x="15" y="31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81" name="Freeform 76"/>
              <p:cNvSpPr/>
              <p:nvPr/>
            </p:nvSpPr>
            <p:spPr>
              <a:xfrm>
                <a:off x="3773488" y="1279525"/>
                <a:ext cx="15875" cy="19050"/>
              </a:xfrm>
              <a:custGeom>
                <a:avLst/>
                <a:gdLst>
                  <a:gd name="txL" fmla="*/ 0 w 8"/>
                  <a:gd name="txT" fmla="*/ 0 h 10"/>
                  <a:gd name="txR" fmla="*/ 8 w 8"/>
                  <a:gd name="txB" fmla="*/ 10 h 10"/>
                </a:gdLst>
                <a:ahLst/>
                <a:cxnLst>
                  <a:cxn ang="0">
                    <a:pos x="7938" y="0"/>
                  </a:cxn>
                  <a:cxn ang="0">
                    <a:pos x="0" y="17145"/>
                  </a:cxn>
                  <a:cxn ang="0">
                    <a:pos x="15875" y="19050"/>
                  </a:cxn>
                  <a:cxn ang="0">
                    <a:pos x="7938" y="1905"/>
                  </a:cxn>
                  <a:cxn ang="0">
                    <a:pos x="7938" y="0"/>
                  </a:cxn>
                </a:cxnLst>
                <a:rect l="txL" t="txT" r="txR" b="txB"/>
                <a:pathLst>
                  <a:path w="8" h="10">
                    <a:moveTo>
                      <a:pt x="4" y="0"/>
                    </a:moveTo>
                    <a:cubicBezTo>
                      <a:pt x="2" y="1"/>
                      <a:pt x="0" y="4"/>
                      <a:pt x="0" y="9"/>
                    </a:cubicBezTo>
                    <a:cubicBezTo>
                      <a:pt x="2" y="9"/>
                      <a:pt x="5" y="10"/>
                      <a:pt x="8" y="10"/>
                    </a:cubicBezTo>
                    <a:cubicBezTo>
                      <a:pt x="7" y="4"/>
                      <a:pt x="5" y="2"/>
                      <a:pt x="4" y="1"/>
                    </a:cubicBezTo>
                    <a:cubicBezTo>
                      <a:pt x="4" y="0"/>
                      <a:pt x="4" y="0"/>
                      <a:pt x="4" y="0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82" name="Freeform 77"/>
              <p:cNvSpPr/>
              <p:nvPr/>
            </p:nvSpPr>
            <p:spPr>
              <a:xfrm>
                <a:off x="3702050" y="1238250"/>
                <a:ext cx="84138" cy="60325"/>
              </a:xfrm>
              <a:custGeom>
                <a:avLst/>
                <a:gdLst>
                  <a:gd name="txL" fmla="*/ 0 w 44"/>
                  <a:gd name="txT" fmla="*/ 0 h 32"/>
                  <a:gd name="txR" fmla="*/ 44 w 44"/>
                  <a:gd name="txB" fmla="*/ 32 h 32"/>
                </a:gdLst>
                <a:ahLst/>
                <a:cxnLst>
                  <a:cxn ang="0">
                    <a:pos x="1912" y="16966"/>
                  </a:cxn>
                  <a:cxn ang="0">
                    <a:pos x="9561" y="26392"/>
                  </a:cxn>
                  <a:cxn ang="0">
                    <a:pos x="21035" y="32048"/>
                  </a:cxn>
                  <a:cxn ang="0">
                    <a:pos x="34420" y="39588"/>
                  </a:cxn>
                  <a:cxn ang="0">
                    <a:pos x="40157" y="47129"/>
                  </a:cxn>
                  <a:cxn ang="0">
                    <a:pos x="49718" y="43359"/>
                  </a:cxn>
                  <a:cxn ang="0">
                    <a:pos x="57367" y="52784"/>
                  </a:cxn>
                  <a:cxn ang="0">
                    <a:pos x="66928" y="60325"/>
                  </a:cxn>
                  <a:cxn ang="0">
                    <a:pos x="70752" y="58440"/>
                  </a:cxn>
                  <a:cxn ang="0">
                    <a:pos x="78401" y="41473"/>
                  </a:cxn>
                  <a:cxn ang="0">
                    <a:pos x="82226" y="35818"/>
                  </a:cxn>
                  <a:cxn ang="0">
                    <a:pos x="76489" y="22622"/>
                  </a:cxn>
                  <a:cxn ang="0">
                    <a:pos x="76489" y="20737"/>
                  </a:cxn>
                  <a:cxn ang="0">
                    <a:pos x="72665" y="16966"/>
                  </a:cxn>
                  <a:cxn ang="0">
                    <a:pos x="57367" y="5655"/>
                  </a:cxn>
                  <a:cxn ang="0">
                    <a:pos x="42069" y="3770"/>
                  </a:cxn>
                  <a:cxn ang="0">
                    <a:pos x="21035" y="11311"/>
                  </a:cxn>
                  <a:cxn ang="0">
                    <a:pos x="13386" y="9426"/>
                  </a:cxn>
                  <a:cxn ang="0">
                    <a:pos x="0" y="15081"/>
                  </a:cxn>
                  <a:cxn ang="0">
                    <a:pos x="1912" y="16966"/>
                  </a:cxn>
                </a:cxnLst>
                <a:rect l="txL" t="txT" r="txR" b="txB"/>
                <a:pathLst>
                  <a:path w="44" h="32">
                    <a:moveTo>
                      <a:pt x="1" y="9"/>
                    </a:moveTo>
                    <a:cubicBezTo>
                      <a:pt x="2" y="11"/>
                      <a:pt x="4" y="15"/>
                      <a:pt x="5" y="14"/>
                    </a:cubicBezTo>
                    <a:cubicBezTo>
                      <a:pt x="6" y="12"/>
                      <a:pt x="9" y="16"/>
                      <a:pt x="11" y="17"/>
                    </a:cubicBezTo>
                    <a:cubicBezTo>
                      <a:pt x="13" y="18"/>
                      <a:pt x="18" y="20"/>
                      <a:pt x="18" y="21"/>
                    </a:cubicBezTo>
                    <a:cubicBezTo>
                      <a:pt x="18" y="23"/>
                      <a:pt x="19" y="26"/>
                      <a:pt x="21" y="25"/>
                    </a:cubicBezTo>
                    <a:cubicBezTo>
                      <a:pt x="24" y="24"/>
                      <a:pt x="26" y="21"/>
                      <a:pt x="26" y="23"/>
                    </a:cubicBezTo>
                    <a:cubicBezTo>
                      <a:pt x="26" y="25"/>
                      <a:pt x="27" y="28"/>
                      <a:pt x="30" y="28"/>
                    </a:cubicBezTo>
                    <a:cubicBezTo>
                      <a:pt x="32" y="27"/>
                      <a:pt x="33" y="32"/>
                      <a:pt x="35" y="32"/>
                    </a:cubicBezTo>
                    <a:cubicBezTo>
                      <a:pt x="36" y="31"/>
                      <a:pt x="36" y="31"/>
                      <a:pt x="37" y="31"/>
                    </a:cubicBezTo>
                    <a:cubicBezTo>
                      <a:pt x="37" y="26"/>
                      <a:pt x="39" y="23"/>
                      <a:pt x="41" y="22"/>
                    </a:cubicBezTo>
                    <a:cubicBezTo>
                      <a:pt x="42" y="21"/>
                      <a:pt x="43" y="20"/>
                      <a:pt x="43" y="19"/>
                    </a:cubicBezTo>
                    <a:cubicBezTo>
                      <a:pt x="44" y="17"/>
                      <a:pt x="40" y="14"/>
                      <a:pt x="40" y="12"/>
                    </a:cubicBezTo>
                    <a:cubicBezTo>
                      <a:pt x="40" y="11"/>
                      <a:pt x="40" y="11"/>
                      <a:pt x="40" y="11"/>
                    </a:cubicBezTo>
                    <a:cubicBezTo>
                      <a:pt x="40" y="11"/>
                      <a:pt x="39" y="10"/>
                      <a:pt x="38" y="9"/>
                    </a:cubicBezTo>
                    <a:cubicBezTo>
                      <a:pt x="35" y="6"/>
                      <a:pt x="32" y="5"/>
                      <a:pt x="30" y="3"/>
                    </a:cubicBezTo>
                    <a:cubicBezTo>
                      <a:pt x="28" y="1"/>
                      <a:pt x="24" y="0"/>
                      <a:pt x="22" y="2"/>
                    </a:cubicBezTo>
                    <a:cubicBezTo>
                      <a:pt x="20" y="4"/>
                      <a:pt x="15" y="6"/>
                      <a:pt x="11" y="6"/>
                    </a:cubicBezTo>
                    <a:cubicBezTo>
                      <a:pt x="11" y="6"/>
                      <a:pt x="9" y="5"/>
                      <a:pt x="7" y="5"/>
                    </a:cubicBezTo>
                    <a:cubicBezTo>
                      <a:pt x="5" y="6"/>
                      <a:pt x="2" y="7"/>
                      <a:pt x="0" y="8"/>
                    </a:cubicBezTo>
                    <a:cubicBezTo>
                      <a:pt x="0" y="8"/>
                      <a:pt x="1" y="8"/>
                      <a:pt x="1" y="9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83" name="Freeform 78"/>
              <p:cNvSpPr/>
              <p:nvPr/>
            </p:nvSpPr>
            <p:spPr>
              <a:xfrm>
                <a:off x="4083050" y="1327150"/>
                <a:ext cx="195263" cy="128588"/>
              </a:xfrm>
              <a:custGeom>
                <a:avLst/>
                <a:gdLst>
                  <a:gd name="txL" fmla="*/ 0 w 102"/>
                  <a:gd name="txT" fmla="*/ 0 h 67"/>
                  <a:gd name="txR" fmla="*/ 102 w 102"/>
                  <a:gd name="txB" fmla="*/ 67 h 67"/>
                </a:gdLst>
                <a:ahLst/>
                <a:cxnLst>
                  <a:cxn ang="0">
                    <a:pos x="174205" y="86365"/>
                  </a:cxn>
                  <a:cxn ang="0">
                    <a:pos x="166548" y="80607"/>
                  </a:cxn>
                  <a:cxn ang="0">
                    <a:pos x="166548" y="78688"/>
                  </a:cxn>
                  <a:cxn ang="0">
                    <a:pos x="162719" y="55657"/>
                  </a:cxn>
                  <a:cxn ang="0">
                    <a:pos x="149319" y="24950"/>
                  </a:cxn>
                  <a:cxn ang="0">
                    <a:pos x="134004" y="0"/>
                  </a:cxn>
                  <a:cxn ang="0">
                    <a:pos x="124432" y="5758"/>
                  </a:cxn>
                  <a:cxn ang="0">
                    <a:pos x="112946" y="11515"/>
                  </a:cxn>
                  <a:cxn ang="0">
                    <a:pos x="101460" y="13435"/>
                  </a:cxn>
                  <a:cxn ang="0">
                    <a:pos x="91888" y="15354"/>
                  </a:cxn>
                  <a:cxn ang="0">
                    <a:pos x="78488" y="11515"/>
                  </a:cxn>
                  <a:cxn ang="0">
                    <a:pos x="57430" y="7677"/>
                  </a:cxn>
                  <a:cxn ang="0">
                    <a:pos x="49773" y="9596"/>
                  </a:cxn>
                  <a:cxn ang="0">
                    <a:pos x="47859" y="13435"/>
                  </a:cxn>
                  <a:cxn ang="0">
                    <a:pos x="32544" y="23031"/>
                  </a:cxn>
                  <a:cxn ang="0">
                    <a:pos x="13400" y="55657"/>
                  </a:cxn>
                  <a:cxn ang="0">
                    <a:pos x="0" y="65254"/>
                  </a:cxn>
                  <a:cxn ang="0">
                    <a:pos x="7657" y="78688"/>
                  </a:cxn>
                  <a:cxn ang="0">
                    <a:pos x="15315" y="86365"/>
                  </a:cxn>
                  <a:cxn ang="0">
                    <a:pos x="17229" y="99800"/>
                  </a:cxn>
                  <a:cxn ang="0">
                    <a:pos x="42116" y="105557"/>
                  </a:cxn>
                  <a:cxn ang="0">
                    <a:pos x="42116" y="115153"/>
                  </a:cxn>
                  <a:cxn ang="0">
                    <a:pos x="55516" y="124750"/>
                  </a:cxn>
                  <a:cxn ang="0">
                    <a:pos x="78488" y="126669"/>
                  </a:cxn>
                  <a:cxn ang="0">
                    <a:pos x="101460" y="126669"/>
                  </a:cxn>
                  <a:cxn ang="0">
                    <a:pos x="116775" y="120911"/>
                  </a:cxn>
                  <a:cxn ang="0">
                    <a:pos x="141661" y="117073"/>
                  </a:cxn>
                  <a:cxn ang="0">
                    <a:pos x="158890" y="120911"/>
                  </a:cxn>
                  <a:cxn ang="0">
                    <a:pos x="172291" y="126669"/>
                  </a:cxn>
                  <a:cxn ang="0">
                    <a:pos x="172291" y="117073"/>
                  </a:cxn>
                  <a:cxn ang="0">
                    <a:pos x="183777" y="97880"/>
                  </a:cxn>
                  <a:cxn ang="0">
                    <a:pos x="193349" y="86365"/>
                  </a:cxn>
                  <a:cxn ang="0">
                    <a:pos x="193349" y="86365"/>
                  </a:cxn>
                  <a:cxn ang="0">
                    <a:pos x="185691" y="80607"/>
                  </a:cxn>
                  <a:cxn ang="0">
                    <a:pos x="174205" y="86365"/>
                  </a:cxn>
                </a:cxnLst>
                <a:rect l="txL" t="txT" r="txR" b="txB"/>
                <a:pathLst>
                  <a:path w="102" h="67">
                    <a:moveTo>
                      <a:pt x="91" y="45"/>
                    </a:moveTo>
                    <a:cubicBezTo>
                      <a:pt x="89" y="44"/>
                      <a:pt x="86" y="43"/>
                      <a:pt x="87" y="42"/>
                    </a:cubicBezTo>
                    <a:cubicBezTo>
                      <a:pt x="87" y="42"/>
                      <a:pt x="87" y="42"/>
                      <a:pt x="87" y="41"/>
                    </a:cubicBezTo>
                    <a:cubicBezTo>
                      <a:pt x="84" y="39"/>
                      <a:pt x="83" y="31"/>
                      <a:pt x="85" y="29"/>
                    </a:cubicBezTo>
                    <a:cubicBezTo>
                      <a:pt x="88" y="26"/>
                      <a:pt x="81" y="17"/>
                      <a:pt x="78" y="13"/>
                    </a:cubicBezTo>
                    <a:cubicBezTo>
                      <a:pt x="76" y="11"/>
                      <a:pt x="73" y="6"/>
                      <a:pt x="70" y="0"/>
                    </a:cubicBezTo>
                    <a:cubicBezTo>
                      <a:pt x="68" y="1"/>
                      <a:pt x="65" y="2"/>
                      <a:pt x="65" y="3"/>
                    </a:cubicBezTo>
                    <a:cubicBezTo>
                      <a:pt x="64" y="5"/>
                      <a:pt x="61" y="6"/>
                      <a:pt x="59" y="6"/>
                    </a:cubicBezTo>
                    <a:cubicBezTo>
                      <a:pt x="57" y="6"/>
                      <a:pt x="55" y="5"/>
                      <a:pt x="53" y="7"/>
                    </a:cubicBezTo>
                    <a:cubicBezTo>
                      <a:pt x="51" y="9"/>
                      <a:pt x="49" y="9"/>
                      <a:pt x="48" y="8"/>
                    </a:cubicBezTo>
                    <a:cubicBezTo>
                      <a:pt x="47" y="7"/>
                      <a:pt x="44" y="6"/>
                      <a:pt x="41" y="6"/>
                    </a:cubicBezTo>
                    <a:cubicBezTo>
                      <a:pt x="39" y="6"/>
                      <a:pt x="32" y="4"/>
                      <a:pt x="30" y="4"/>
                    </a:cubicBezTo>
                    <a:cubicBezTo>
                      <a:pt x="29" y="4"/>
                      <a:pt x="27" y="4"/>
                      <a:pt x="26" y="5"/>
                    </a:cubicBezTo>
                    <a:cubicBezTo>
                      <a:pt x="26" y="5"/>
                      <a:pt x="26" y="6"/>
                      <a:pt x="25" y="7"/>
                    </a:cubicBezTo>
                    <a:cubicBezTo>
                      <a:pt x="23" y="9"/>
                      <a:pt x="19" y="11"/>
                      <a:pt x="17" y="12"/>
                    </a:cubicBezTo>
                    <a:cubicBezTo>
                      <a:pt x="16" y="13"/>
                      <a:pt x="10" y="25"/>
                      <a:pt x="7" y="29"/>
                    </a:cubicBezTo>
                    <a:cubicBezTo>
                      <a:pt x="3" y="32"/>
                      <a:pt x="0" y="33"/>
                      <a:pt x="0" y="34"/>
                    </a:cubicBezTo>
                    <a:cubicBezTo>
                      <a:pt x="0" y="35"/>
                      <a:pt x="4" y="39"/>
                      <a:pt x="4" y="41"/>
                    </a:cubicBezTo>
                    <a:cubicBezTo>
                      <a:pt x="4" y="43"/>
                      <a:pt x="5" y="45"/>
                      <a:pt x="8" y="45"/>
                    </a:cubicBezTo>
                    <a:cubicBezTo>
                      <a:pt x="10" y="45"/>
                      <a:pt x="7" y="51"/>
                      <a:pt x="9" y="52"/>
                    </a:cubicBezTo>
                    <a:cubicBezTo>
                      <a:pt x="11" y="52"/>
                      <a:pt x="22" y="53"/>
                      <a:pt x="22" y="55"/>
                    </a:cubicBezTo>
                    <a:cubicBezTo>
                      <a:pt x="22" y="57"/>
                      <a:pt x="23" y="59"/>
                      <a:pt x="22" y="60"/>
                    </a:cubicBezTo>
                    <a:cubicBezTo>
                      <a:pt x="25" y="61"/>
                      <a:pt x="28" y="65"/>
                      <a:pt x="29" y="65"/>
                    </a:cubicBezTo>
                    <a:cubicBezTo>
                      <a:pt x="30" y="64"/>
                      <a:pt x="39" y="66"/>
                      <a:pt x="41" y="66"/>
                    </a:cubicBezTo>
                    <a:cubicBezTo>
                      <a:pt x="42" y="66"/>
                      <a:pt x="50" y="66"/>
                      <a:pt x="53" y="66"/>
                    </a:cubicBezTo>
                    <a:cubicBezTo>
                      <a:pt x="55" y="67"/>
                      <a:pt x="58" y="65"/>
                      <a:pt x="61" y="63"/>
                    </a:cubicBezTo>
                    <a:cubicBezTo>
                      <a:pt x="63" y="61"/>
                      <a:pt x="71" y="60"/>
                      <a:pt x="74" y="61"/>
                    </a:cubicBezTo>
                    <a:cubicBezTo>
                      <a:pt x="77" y="61"/>
                      <a:pt x="82" y="62"/>
                      <a:pt x="83" y="63"/>
                    </a:cubicBezTo>
                    <a:cubicBezTo>
                      <a:pt x="84" y="64"/>
                      <a:pt x="87" y="65"/>
                      <a:pt x="90" y="66"/>
                    </a:cubicBezTo>
                    <a:cubicBezTo>
                      <a:pt x="90" y="65"/>
                      <a:pt x="90" y="63"/>
                      <a:pt x="90" y="61"/>
                    </a:cubicBezTo>
                    <a:cubicBezTo>
                      <a:pt x="90" y="57"/>
                      <a:pt x="92" y="52"/>
                      <a:pt x="96" y="51"/>
                    </a:cubicBezTo>
                    <a:cubicBezTo>
                      <a:pt x="99" y="51"/>
                      <a:pt x="102" y="51"/>
                      <a:pt x="101" y="45"/>
                    </a:cubicBezTo>
                    <a:cubicBezTo>
                      <a:pt x="101" y="45"/>
                      <a:pt x="101" y="45"/>
                      <a:pt x="101" y="45"/>
                    </a:cubicBezTo>
                    <a:cubicBezTo>
                      <a:pt x="100" y="43"/>
                      <a:pt x="98" y="42"/>
                      <a:pt x="97" y="42"/>
                    </a:cubicBezTo>
                    <a:cubicBezTo>
                      <a:pt x="96" y="42"/>
                      <a:pt x="92" y="45"/>
                      <a:pt x="91" y="45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84" name="Freeform 79"/>
              <p:cNvSpPr/>
              <p:nvPr/>
            </p:nvSpPr>
            <p:spPr>
              <a:xfrm>
                <a:off x="4216400" y="1323975"/>
                <a:ext cx="66675" cy="82550"/>
              </a:xfrm>
              <a:custGeom>
                <a:avLst/>
                <a:gdLst>
                  <a:gd name="txL" fmla="*/ 0 w 35"/>
                  <a:gd name="txT" fmla="*/ 0 h 43"/>
                  <a:gd name="txR" fmla="*/ 35 w 35"/>
                  <a:gd name="txB" fmla="*/ 43 h 43"/>
                </a:gdLst>
                <a:ahLst/>
                <a:cxnLst>
                  <a:cxn ang="0">
                    <a:pos x="49530" y="21117"/>
                  </a:cxn>
                  <a:cxn ang="0">
                    <a:pos x="34290" y="9599"/>
                  </a:cxn>
                  <a:cxn ang="0">
                    <a:pos x="17145" y="0"/>
                  </a:cxn>
                  <a:cxn ang="0">
                    <a:pos x="0" y="3840"/>
                  </a:cxn>
                  <a:cxn ang="0">
                    <a:pos x="15240" y="28797"/>
                  </a:cxn>
                  <a:cxn ang="0">
                    <a:pos x="28575" y="59513"/>
                  </a:cxn>
                  <a:cxn ang="0">
                    <a:pos x="32385" y="82550"/>
                  </a:cxn>
                  <a:cxn ang="0">
                    <a:pos x="43815" y="65272"/>
                  </a:cxn>
                  <a:cxn ang="0">
                    <a:pos x="53340" y="55673"/>
                  </a:cxn>
                  <a:cxn ang="0">
                    <a:pos x="66675" y="57593"/>
                  </a:cxn>
                  <a:cxn ang="0">
                    <a:pos x="62865" y="44155"/>
                  </a:cxn>
                  <a:cxn ang="0">
                    <a:pos x="49530" y="21117"/>
                  </a:cxn>
                </a:cxnLst>
                <a:rect l="txL" t="txT" r="txR" b="txB"/>
                <a:pathLst>
                  <a:path w="35" h="43">
                    <a:moveTo>
                      <a:pt x="26" y="11"/>
                    </a:moveTo>
                    <a:cubicBezTo>
                      <a:pt x="24" y="7"/>
                      <a:pt x="20" y="5"/>
                      <a:pt x="18" y="5"/>
                    </a:cubicBezTo>
                    <a:cubicBezTo>
                      <a:pt x="15" y="5"/>
                      <a:pt x="11" y="0"/>
                      <a:pt x="9" y="0"/>
                    </a:cubicBezTo>
                    <a:cubicBezTo>
                      <a:pt x="7" y="0"/>
                      <a:pt x="4" y="1"/>
                      <a:pt x="0" y="2"/>
                    </a:cubicBezTo>
                    <a:cubicBezTo>
                      <a:pt x="3" y="8"/>
                      <a:pt x="6" y="13"/>
                      <a:pt x="8" y="15"/>
                    </a:cubicBezTo>
                    <a:cubicBezTo>
                      <a:pt x="11" y="19"/>
                      <a:pt x="18" y="28"/>
                      <a:pt x="15" y="31"/>
                    </a:cubicBezTo>
                    <a:cubicBezTo>
                      <a:pt x="13" y="33"/>
                      <a:pt x="14" y="41"/>
                      <a:pt x="17" y="43"/>
                    </a:cubicBezTo>
                    <a:cubicBezTo>
                      <a:pt x="18" y="42"/>
                      <a:pt x="23" y="35"/>
                      <a:pt x="23" y="34"/>
                    </a:cubicBezTo>
                    <a:cubicBezTo>
                      <a:pt x="23" y="32"/>
                      <a:pt x="24" y="28"/>
                      <a:pt x="28" y="29"/>
                    </a:cubicBezTo>
                    <a:cubicBezTo>
                      <a:pt x="32" y="30"/>
                      <a:pt x="35" y="31"/>
                      <a:pt x="35" y="30"/>
                    </a:cubicBezTo>
                    <a:cubicBezTo>
                      <a:pt x="35" y="29"/>
                      <a:pt x="34" y="24"/>
                      <a:pt x="33" y="23"/>
                    </a:cubicBezTo>
                    <a:cubicBezTo>
                      <a:pt x="31" y="21"/>
                      <a:pt x="27" y="16"/>
                      <a:pt x="26" y="11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85" name="Freeform 80"/>
              <p:cNvSpPr/>
              <p:nvPr/>
            </p:nvSpPr>
            <p:spPr>
              <a:xfrm>
                <a:off x="4119563" y="1441450"/>
                <a:ext cx="134938" cy="74613"/>
              </a:xfrm>
              <a:custGeom>
                <a:avLst/>
                <a:gdLst>
                  <a:gd name="txL" fmla="*/ 0 w 71"/>
                  <a:gd name="txT" fmla="*/ 0 h 39"/>
                  <a:gd name="txR" fmla="*/ 71 w 71"/>
                  <a:gd name="txB" fmla="*/ 39 h 39"/>
                </a:gdLst>
                <a:ahLst/>
                <a:cxnLst>
                  <a:cxn ang="0">
                    <a:pos x="104529" y="1913"/>
                  </a:cxn>
                  <a:cxn ang="0">
                    <a:pos x="79822" y="5739"/>
                  </a:cxn>
                  <a:cxn ang="0">
                    <a:pos x="64618" y="11479"/>
                  </a:cxn>
                  <a:cxn ang="0">
                    <a:pos x="41812" y="11479"/>
                  </a:cxn>
                  <a:cxn ang="0">
                    <a:pos x="19005" y="9566"/>
                  </a:cxn>
                  <a:cxn ang="0">
                    <a:pos x="5702" y="0"/>
                  </a:cxn>
                  <a:cxn ang="0">
                    <a:pos x="3801" y="1913"/>
                  </a:cxn>
                  <a:cxn ang="0">
                    <a:pos x="3801" y="17218"/>
                  </a:cxn>
                  <a:cxn ang="0">
                    <a:pos x="11403" y="30610"/>
                  </a:cxn>
                  <a:cxn ang="0">
                    <a:pos x="3801" y="40176"/>
                  </a:cxn>
                  <a:cxn ang="0">
                    <a:pos x="3801" y="49742"/>
                  </a:cxn>
                  <a:cxn ang="0">
                    <a:pos x="15204" y="65047"/>
                  </a:cxn>
                  <a:cxn ang="0">
                    <a:pos x="20906" y="70787"/>
                  </a:cxn>
                  <a:cxn ang="0">
                    <a:pos x="49414" y="70787"/>
                  </a:cxn>
                  <a:cxn ang="0">
                    <a:pos x="72220" y="74613"/>
                  </a:cxn>
                  <a:cxn ang="0">
                    <a:pos x="79822" y="68874"/>
                  </a:cxn>
                  <a:cxn ang="0">
                    <a:pos x="89325" y="65047"/>
                  </a:cxn>
                  <a:cxn ang="0">
                    <a:pos x="89325" y="59308"/>
                  </a:cxn>
                  <a:cxn ang="0">
                    <a:pos x="112132" y="59308"/>
                  </a:cxn>
                  <a:cxn ang="0">
                    <a:pos x="119734" y="57395"/>
                  </a:cxn>
                  <a:cxn ang="0">
                    <a:pos x="117833" y="51655"/>
                  </a:cxn>
                  <a:cxn ang="0">
                    <a:pos x="114032" y="36350"/>
                  </a:cxn>
                  <a:cxn ang="0">
                    <a:pos x="131137" y="17218"/>
                  </a:cxn>
                  <a:cxn ang="0">
                    <a:pos x="134938" y="11479"/>
                  </a:cxn>
                  <a:cxn ang="0">
                    <a:pos x="121634" y="5739"/>
                  </a:cxn>
                  <a:cxn ang="0">
                    <a:pos x="104529" y="1913"/>
                  </a:cxn>
                </a:cxnLst>
                <a:rect l="txL" t="txT" r="txR" b="txB"/>
                <a:pathLst>
                  <a:path w="71" h="39">
                    <a:moveTo>
                      <a:pt x="55" y="1"/>
                    </a:moveTo>
                    <a:cubicBezTo>
                      <a:pt x="52" y="0"/>
                      <a:pt x="44" y="1"/>
                      <a:pt x="42" y="3"/>
                    </a:cubicBezTo>
                    <a:cubicBezTo>
                      <a:pt x="39" y="5"/>
                      <a:pt x="36" y="7"/>
                      <a:pt x="34" y="6"/>
                    </a:cubicBezTo>
                    <a:cubicBezTo>
                      <a:pt x="31" y="6"/>
                      <a:pt x="23" y="6"/>
                      <a:pt x="22" y="6"/>
                    </a:cubicBezTo>
                    <a:cubicBezTo>
                      <a:pt x="20" y="6"/>
                      <a:pt x="11" y="4"/>
                      <a:pt x="10" y="5"/>
                    </a:cubicBezTo>
                    <a:cubicBezTo>
                      <a:pt x="9" y="5"/>
                      <a:pt x="6" y="1"/>
                      <a:pt x="3" y="0"/>
                    </a:cubicBezTo>
                    <a:cubicBezTo>
                      <a:pt x="3" y="1"/>
                      <a:pt x="3" y="1"/>
                      <a:pt x="2" y="1"/>
                    </a:cubicBezTo>
                    <a:cubicBezTo>
                      <a:pt x="0" y="3"/>
                      <a:pt x="0" y="7"/>
                      <a:pt x="2" y="9"/>
                    </a:cubicBezTo>
                    <a:cubicBezTo>
                      <a:pt x="5" y="11"/>
                      <a:pt x="8" y="16"/>
                      <a:pt x="6" y="16"/>
                    </a:cubicBezTo>
                    <a:cubicBezTo>
                      <a:pt x="4" y="16"/>
                      <a:pt x="2" y="19"/>
                      <a:pt x="2" y="21"/>
                    </a:cubicBezTo>
                    <a:cubicBezTo>
                      <a:pt x="2" y="22"/>
                      <a:pt x="1" y="26"/>
                      <a:pt x="2" y="26"/>
                    </a:cubicBezTo>
                    <a:cubicBezTo>
                      <a:pt x="3" y="27"/>
                      <a:pt x="8" y="32"/>
                      <a:pt x="8" y="34"/>
                    </a:cubicBezTo>
                    <a:cubicBezTo>
                      <a:pt x="9" y="35"/>
                      <a:pt x="11" y="36"/>
                      <a:pt x="11" y="37"/>
                    </a:cubicBezTo>
                    <a:cubicBezTo>
                      <a:pt x="15" y="36"/>
                      <a:pt x="24" y="36"/>
                      <a:pt x="26" y="37"/>
                    </a:cubicBezTo>
                    <a:cubicBezTo>
                      <a:pt x="28" y="38"/>
                      <a:pt x="38" y="39"/>
                      <a:pt x="38" y="39"/>
                    </a:cubicBezTo>
                    <a:cubicBezTo>
                      <a:pt x="40" y="39"/>
                      <a:pt x="43" y="38"/>
                      <a:pt x="42" y="36"/>
                    </a:cubicBezTo>
                    <a:cubicBezTo>
                      <a:pt x="41" y="35"/>
                      <a:pt x="45" y="34"/>
                      <a:pt x="47" y="34"/>
                    </a:cubicBezTo>
                    <a:cubicBezTo>
                      <a:pt x="47" y="32"/>
                      <a:pt x="47" y="31"/>
                      <a:pt x="47" y="31"/>
                    </a:cubicBezTo>
                    <a:cubicBezTo>
                      <a:pt x="49" y="30"/>
                      <a:pt x="56" y="29"/>
                      <a:pt x="59" y="31"/>
                    </a:cubicBezTo>
                    <a:cubicBezTo>
                      <a:pt x="60" y="31"/>
                      <a:pt x="62" y="31"/>
                      <a:pt x="63" y="30"/>
                    </a:cubicBezTo>
                    <a:cubicBezTo>
                      <a:pt x="63" y="28"/>
                      <a:pt x="63" y="27"/>
                      <a:pt x="62" y="27"/>
                    </a:cubicBezTo>
                    <a:cubicBezTo>
                      <a:pt x="60" y="27"/>
                      <a:pt x="57" y="19"/>
                      <a:pt x="60" y="19"/>
                    </a:cubicBezTo>
                    <a:cubicBezTo>
                      <a:pt x="62" y="18"/>
                      <a:pt x="65" y="10"/>
                      <a:pt x="69" y="9"/>
                    </a:cubicBezTo>
                    <a:cubicBezTo>
                      <a:pt x="70" y="8"/>
                      <a:pt x="71" y="8"/>
                      <a:pt x="71" y="6"/>
                    </a:cubicBezTo>
                    <a:cubicBezTo>
                      <a:pt x="68" y="5"/>
                      <a:pt x="65" y="4"/>
                      <a:pt x="64" y="3"/>
                    </a:cubicBezTo>
                    <a:cubicBezTo>
                      <a:pt x="63" y="2"/>
                      <a:pt x="58" y="1"/>
                      <a:pt x="55" y="1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86" name="Freeform 81"/>
              <p:cNvSpPr/>
              <p:nvPr/>
            </p:nvSpPr>
            <p:spPr>
              <a:xfrm>
                <a:off x="4081463" y="1487487"/>
                <a:ext cx="58738" cy="42863"/>
              </a:xfrm>
              <a:custGeom>
                <a:avLst/>
                <a:gdLst>
                  <a:gd name="txL" fmla="*/ 0 w 31"/>
                  <a:gd name="txT" fmla="*/ 0 h 22"/>
                  <a:gd name="txR" fmla="*/ 31 w 31"/>
                  <a:gd name="txB" fmla="*/ 22 h 22"/>
                </a:gdLst>
                <a:ahLst/>
                <a:cxnLst>
                  <a:cxn ang="0">
                    <a:pos x="13263" y="42863"/>
                  </a:cxn>
                  <a:cxn ang="0">
                    <a:pos x="13263" y="42863"/>
                  </a:cxn>
                  <a:cxn ang="0">
                    <a:pos x="15158" y="42863"/>
                  </a:cxn>
                  <a:cxn ang="0">
                    <a:pos x="15158" y="42863"/>
                  </a:cxn>
                  <a:cxn ang="0">
                    <a:pos x="15158" y="42863"/>
                  </a:cxn>
                  <a:cxn ang="0">
                    <a:pos x="15158" y="42863"/>
                  </a:cxn>
                  <a:cxn ang="0">
                    <a:pos x="22737" y="42863"/>
                  </a:cxn>
                  <a:cxn ang="0">
                    <a:pos x="22737" y="42863"/>
                  </a:cxn>
                  <a:cxn ang="0">
                    <a:pos x="24632" y="40915"/>
                  </a:cxn>
                  <a:cxn ang="0">
                    <a:pos x="24632" y="40915"/>
                  </a:cxn>
                  <a:cxn ang="0">
                    <a:pos x="28422" y="40915"/>
                  </a:cxn>
                  <a:cxn ang="0">
                    <a:pos x="37895" y="35070"/>
                  </a:cxn>
                  <a:cxn ang="0">
                    <a:pos x="56843" y="25328"/>
                  </a:cxn>
                  <a:cxn ang="0">
                    <a:pos x="58738" y="25328"/>
                  </a:cxn>
                  <a:cxn ang="0">
                    <a:pos x="53054" y="19483"/>
                  </a:cxn>
                  <a:cxn ang="0">
                    <a:pos x="41685" y="3897"/>
                  </a:cxn>
                  <a:cxn ang="0">
                    <a:pos x="41685" y="1948"/>
                  </a:cxn>
                  <a:cxn ang="0">
                    <a:pos x="41685" y="1948"/>
                  </a:cxn>
                  <a:cxn ang="0">
                    <a:pos x="41685" y="0"/>
                  </a:cxn>
                  <a:cxn ang="0">
                    <a:pos x="3790" y="7793"/>
                  </a:cxn>
                  <a:cxn ang="0">
                    <a:pos x="3790" y="5845"/>
                  </a:cxn>
                  <a:cxn ang="0">
                    <a:pos x="1895" y="29225"/>
                  </a:cxn>
                  <a:cxn ang="0">
                    <a:pos x="13263" y="42863"/>
                  </a:cxn>
                </a:cxnLst>
                <a:rect l="txL" t="txT" r="txR" b="txB"/>
                <a:pathLst>
                  <a:path w="31" h="22">
                    <a:moveTo>
                      <a:pt x="7" y="22"/>
                    </a:moveTo>
                    <a:cubicBezTo>
                      <a:pt x="7" y="22"/>
                      <a:pt x="7" y="22"/>
                      <a:pt x="7" y="22"/>
                    </a:cubicBezTo>
                    <a:cubicBezTo>
                      <a:pt x="7" y="22"/>
                      <a:pt x="7" y="22"/>
                      <a:pt x="8" y="22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9" y="22"/>
                      <a:pt x="11" y="22"/>
                      <a:pt x="12" y="22"/>
                    </a:cubicBezTo>
                    <a:cubicBezTo>
                      <a:pt x="12" y="22"/>
                      <a:pt x="12" y="22"/>
                      <a:pt x="12" y="22"/>
                    </a:cubicBezTo>
                    <a:cubicBezTo>
                      <a:pt x="13" y="22"/>
                      <a:pt x="13" y="22"/>
                      <a:pt x="13" y="21"/>
                    </a:cubicBezTo>
                    <a:cubicBezTo>
                      <a:pt x="13" y="21"/>
                      <a:pt x="13" y="21"/>
                      <a:pt x="13" y="21"/>
                    </a:cubicBezTo>
                    <a:cubicBezTo>
                      <a:pt x="14" y="21"/>
                      <a:pt x="14" y="21"/>
                      <a:pt x="15" y="21"/>
                    </a:cubicBezTo>
                    <a:cubicBezTo>
                      <a:pt x="18" y="21"/>
                      <a:pt x="18" y="17"/>
                      <a:pt x="20" y="18"/>
                    </a:cubicBezTo>
                    <a:cubicBezTo>
                      <a:pt x="21" y="19"/>
                      <a:pt x="29" y="15"/>
                      <a:pt x="30" y="13"/>
                    </a:cubicBezTo>
                    <a:cubicBezTo>
                      <a:pt x="30" y="13"/>
                      <a:pt x="31" y="13"/>
                      <a:pt x="31" y="13"/>
                    </a:cubicBezTo>
                    <a:cubicBezTo>
                      <a:pt x="31" y="12"/>
                      <a:pt x="29" y="11"/>
                      <a:pt x="28" y="10"/>
                    </a:cubicBezTo>
                    <a:cubicBezTo>
                      <a:pt x="28" y="8"/>
                      <a:pt x="23" y="3"/>
                      <a:pt x="22" y="2"/>
                    </a:cubicBezTo>
                    <a:cubicBezTo>
                      <a:pt x="22" y="2"/>
                      <a:pt x="22" y="2"/>
                      <a:pt x="22" y="1"/>
                    </a:cubicBezTo>
                    <a:cubicBezTo>
                      <a:pt x="22" y="1"/>
                      <a:pt x="22" y="1"/>
                      <a:pt x="22" y="1"/>
                    </a:cubicBezTo>
                    <a:cubicBezTo>
                      <a:pt x="22" y="1"/>
                      <a:pt x="22" y="1"/>
                      <a:pt x="22" y="0"/>
                    </a:cubicBezTo>
                    <a:cubicBezTo>
                      <a:pt x="14" y="1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3"/>
                    </a:cubicBezTo>
                    <a:cubicBezTo>
                      <a:pt x="1" y="7"/>
                      <a:pt x="0" y="12"/>
                      <a:pt x="1" y="15"/>
                    </a:cubicBezTo>
                    <a:cubicBezTo>
                      <a:pt x="1" y="18"/>
                      <a:pt x="4" y="19"/>
                      <a:pt x="7" y="22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87" name="Freeform 82"/>
              <p:cNvSpPr/>
              <p:nvPr/>
            </p:nvSpPr>
            <p:spPr>
              <a:xfrm>
                <a:off x="4119563" y="1212850"/>
                <a:ext cx="384175" cy="223838"/>
              </a:xfrm>
              <a:custGeom>
                <a:avLst/>
                <a:gdLst>
                  <a:gd name="txL" fmla="*/ 0 w 201"/>
                  <a:gd name="txT" fmla="*/ 0 h 117"/>
                  <a:gd name="txR" fmla="*/ 201 w 201"/>
                  <a:gd name="txB" fmla="*/ 117 h 117"/>
                </a:gdLst>
                <a:ahLst/>
                <a:cxnLst>
                  <a:cxn ang="0">
                    <a:pos x="357417" y="128181"/>
                  </a:cxn>
                  <a:cxn ang="0">
                    <a:pos x="380352" y="114789"/>
                  </a:cxn>
                  <a:cxn ang="0">
                    <a:pos x="382264" y="101397"/>
                  </a:cxn>
                  <a:cxn ang="0">
                    <a:pos x="384175" y="86092"/>
                  </a:cxn>
                  <a:cxn ang="0">
                    <a:pos x="353594" y="74613"/>
                  </a:cxn>
                  <a:cxn ang="0">
                    <a:pos x="324924" y="59308"/>
                  </a:cxn>
                  <a:cxn ang="0">
                    <a:pos x="301988" y="61221"/>
                  </a:cxn>
                  <a:cxn ang="0">
                    <a:pos x="284786" y="53568"/>
                  </a:cxn>
                  <a:cxn ang="0">
                    <a:pos x="258028" y="32523"/>
                  </a:cxn>
                  <a:cxn ang="0">
                    <a:pos x="250383" y="3826"/>
                  </a:cxn>
                  <a:cxn ang="0">
                    <a:pos x="219802" y="1913"/>
                  </a:cxn>
                  <a:cxn ang="0">
                    <a:pos x="202600" y="5739"/>
                  </a:cxn>
                  <a:cxn ang="0">
                    <a:pos x="175841" y="22958"/>
                  </a:cxn>
                  <a:cxn ang="0">
                    <a:pos x="152905" y="28697"/>
                  </a:cxn>
                  <a:cxn ang="0">
                    <a:pos x="124236" y="22958"/>
                  </a:cxn>
                  <a:cxn ang="0">
                    <a:pos x="89832" y="17218"/>
                  </a:cxn>
                  <a:cxn ang="0">
                    <a:pos x="40138" y="21045"/>
                  </a:cxn>
                  <a:cxn ang="0">
                    <a:pos x="30581" y="30610"/>
                  </a:cxn>
                  <a:cxn ang="0">
                    <a:pos x="28670" y="59308"/>
                  </a:cxn>
                  <a:cxn ang="0">
                    <a:pos x="9557" y="95657"/>
                  </a:cxn>
                  <a:cxn ang="0">
                    <a:pos x="9557" y="120528"/>
                  </a:cxn>
                  <a:cxn ang="0">
                    <a:pos x="21025" y="122441"/>
                  </a:cxn>
                  <a:cxn ang="0">
                    <a:pos x="55428" y="130094"/>
                  </a:cxn>
                  <a:cxn ang="0">
                    <a:pos x="76453" y="126268"/>
                  </a:cxn>
                  <a:cxn ang="0">
                    <a:pos x="114679" y="110962"/>
                  </a:cxn>
                  <a:cxn ang="0">
                    <a:pos x="147172" y="132007"/>
                  </a:cxn>
                  <a:cxn ang="0">
                    <a:pos x="164373" y="168357"/>
                  </a:cxn>
                  <a:cxn ang="0">
                    <a:pos x="141438" y="176009"/>
                  </a:cxn>
                  <a:cxn ang="0">
                    <a:pos x="137615" y="200880"/>
                  </a:cxn>
                  <a:cxn ang="0">
                    <a:pos x="156728" y="200880"/>
                  </a:cxn>
                  <a:cxn ang="0">
                    <a:pos x="185398" y="162617"/>
                  </a:cxn>
                  <a:cxn ang="0">
                    <a:pos x="212156" y="172183"/>
                  </a:cxn>
                  <a:cxn ang="0">
                    <a:pos x="217890" y="193228"/>
                  </a:cxn>
                  <a:cxn ang="0">
                    <a:pos x="240826" y="220012"/>
                  </a:cxn>
                  <a:cxn ang="0">
                    <a:pos x="279052" y="206620"/>
                  </a:cxn>
                  <a:cxn ang="0">
                    <a:pos x="286698" y="197054"/>
                  </a:cxn>
                  <a:cxn ang="0">
                    <a:pos x="296254" y="162617"/>
                  </a:cxn>
                  <a:cxn ang="0">
                    <a:pos x="340215" y="149225"/>
                  </a:cxn>
                </a:cxnLst>
                <a:rect l="txL" t="txT" r="txR" b="txB"/>
                <a:pathLst>
                  <a:path w="201" h="117">
                    <a:moveTo>
                      <a:pt x="179" y="73"/>
                    </a:moveTo>
                    <a:cubicBezTo>
                      <a:pt x="180" y="73"/>
                      <a:pt x="186" y="67"/>
                      <a:pt x="187" y="67"/>
                    </a:cubicBezTo>
                    <a:cubicBezTo>
                      <a:pt x="189" y="67"/>
                      <a:pt x="197" y="68"/>
                      <a:pt x="197" y="67"/>
                    </a:cubicBezTo>
                    <a:cubicBezTo>
                      <a:pt x="197" y="66"/>
                      <a:pt x="199" y="62"/>
                      <a:pt x="199" y="60"/>
                    </a:cubicBezTo>
                    <a:cubicBezTo>
                      <a:pt x="198" y="59"/>
                      <a:pt x="196" y="57"/>
                      <a:pt x="196" y="56"/>
                    </a:cubicBezTo>
                    <a:cubicBezTo>
                      <a:pt x="197" y="55"/>
                      <a:pt x="200" y="55"/>
                      <a:pt x="200" y="53"/>
                    </a:cubicBezTo>
                    <a:cubicBezTo>
                      <a:pt x="200" y="52"/>
                      <a:pt x="197" y="51"/>
                      <a:pt x="197" y="50"/>
                    </a:cubicBezTo>
                    <a:cubicBezTo>
                      <a:pt x="197" y="49"/>
                      <a:pt x="201" y="47"/>
                      <a:pt x="201" y="45"/>
                    </a:cubicBezTo>
                    <a:cubicBezTo>
                      <a:pt x="200" y="43"/>
                      <a:pt x="197" y="43"/>
                      <a:pt x="194" y="41"/>
                    </a:cubicBezTo>
                    <a:cubicBezTo>
                      <a:pt x="191" y="40"/>
                      <a:pt x="188" y="40"/>
                      <a:pt x="185" y="39"/>
                    </a:cubicBezTo>
                    <a:cubicBezTo>
                      <a:pt x="182" y="37"/>
                      <a:pt x="175" y="38"/>
                      <a:pt x="175" y="37"/>
                    </a:cubicBezTo>
                    <a:cubicBezTo>
                      <a:pt x="175" y="36"/>
                      <a:pt x="171" y="33"/>
                      <a:pt x="170" y="31"/>
                    </a:cubicBezTo>
                    <a:cubicBezTo>
                      <a:pt x="169" y="30"/>
                      <a:pt x="166" y="31"/>
                      <a:pt x="164" y="32"/>
                    </a:cubicBezTo>
                    <a:cubicBezTo>
                      <a:pt x="162" y="33"/>
                      <a:pt x="160" y="34"/>
                      <a:pt x="158" y="32"/>
                    </a:cubicBezTo>
                    <a:cubicBezTo>
                      <a:pt x="156" y="31"/>
                      <a:pt x="155" y="29"/>
                      <a:pt x="153" y="30"/>
                    </a:cubicBezTo>
                    <a:cubicBezTo>
                      <a:pt x="151" y="31"/>
                      <a:pt x="148" y="30"/>
                      <a:pt x="149" y="28"/>
                    </a:cubicBezTo>
                    <a:cubicBezTo>
                      <a:pt x="149" y="25"/>
                      <a:pt x="145" y="20"/>
                      <a:pt x="144" y="19"/>
                    </a:cubicBezTo>
                    <a:cubicBezTo>
                      <a:pt x="142" y="18"/>
                      <a:pt x="137" y="19"/>
                      <a:pt x="135" y="17"/>
                    </a:cubicBezTo>
                    <a:cubicBezTo>
                      <a:pt x="134" y="14"/>
                      <a:pt x="132" y="12"/>
                      <a:pt x="133" y="11"/>
                    </a:cubicBezTo>
                    <a:cubicBezTo>
                      <a:pt x="134" y="9"/>
                      <a:pt x="133" y="4"/>
                      <a:pt x="131" y="2"/>
                    </a:cubicBezTo>
                    <a:cubicBezTo>
                      <a:pt x="130" y="0"/>
                      <a:pt x="124" y="0"/>
                      <a:pt x="122" y="1"/>
                    </a:cubicBezTo>
                    <a:cubicBezTo>
                      <a:pt x="120" y="2"/>
                      <a:pt x="116" y="0"/>
                      <a:pt x="115" y="1"/>
                    </a:cubicBezTo>
                    <a:cubicBezTo>
                      <a:pt x="113" y="2"/>
                      <a:pt x="112" y="4"/>
                      <a:pt x="109" y="4"/>
                    </a:cubicBezTo>
                    <a:cubicBezTo>
                      <a:pt x="108" y="4"/>
                      <a:pt x="107" y="4"/>
                      <a:pt x="106" y="3"/>
                    </a:cubicBezTo>
                    <a:cubicBezTo>
                      <a:pt x="104" y="4"/>
                      <a:pt x="99" y="4"/>
                      <a:pt x="99" y="4"/>
                    </a:cubicBezTo>
                    <a:cubicBezTo>
                      <a:pt x="99" y="4"/>
                      <a:pt x="92" y="10"/>
                      <a:pt x="92" y="12"/>
                    </a:cubicBezTo>
                    <a:cubicBezTo>
                      <a:pt x="92" y="14"/>
                      <a:pt x="92" y="17"/>
                      <a:pt x="90" y="15"/>
                    </a:cubicBezTo>
                    <a:cubicBezTo>
                      <a:pt x="89" y="14"/>
                      <a:pt x="82" y="14"/>
                      <a:pt x="80" y="15"/>
                    </a:cubicBezTo>
                    <a:cubicBezTo>
                      <a:pt x="78" y="16"/>
                      <a:pt x="76" y="11"/>
                      <a:pt x="73" y="12"/>
                    </a:cubicBezTo>
                    <a:cubicBezTo>
                      <a:pt x="70" y="14"/>
                      <a:pt x="66" y="10"/>
                      <a:pt x="65" y="12"/>
                    </a:cubicBezTo>
                    <a:cubicBezTo>
                      <a:pt x="65" y="13"/>
                      <a:pt x="61" y="12"/>
                      <a:pt x="58" y="11"/>
                    </a:cubicBezTo>
                    <a:cubicBezTo>
                      <a:pt x="55" y="9"/>
                      <a:pt x="49" y="11"/>
                      <a:pt x="47" y="9"/>
                    </a:cubicBezTo>
                    <a:cubicBezTo>
                      <a:pt x="45" y="7"/>
                      <a:pt x="32" y="7"/>
                      <a:pt x="28" y="7"/>
                    </a:cubicBezTo>
                    <a:cubicBezTo>
                      <a:pt x="24" y="7"/>
                      <a:pt x="23" y="9"/>
                      <a:pt x="21" y="11"/>
                    </a:cubicBezTo>
                    <a:cubicBezTo>
                      <a:pt x="19" y="13"/>
                      <a:pt x="17" y="12"/>
                      <a:pt x="15" y="12"/>
                    </a:cubicBezTo>
                    <a:cubicBezTo>
                      <a:pt x="15" y="14"/>
                      <a:pt x="15" y="15"/>
                      <a:pt x="16" y="16"/>
                    </a:cubicBezTo>
                    <a:cubicBezTo>
                      <a:pt x="17" y="18"/>
                      <a:pt x="21" y="25"/>
                      <a:pt x="20" y="27"/>
                    </a:cubicBezTo>
                    <a:cubicBezTo>
                      <a:pt x="19" y="29"/>
                      <a:pt x="17" y="29"/>
                      <a:pt x="15" y="31"/>
                    </a:cubicBezTo>
                    <a:cubicBezTo>
                      <a:pt x="14" y="33"/>
                      <a:pt x="5" y="41"/>
                      <a:pt x="5" y="42"/>
                    </a:cubicBezTo>
                    <a:cubicBezTo>
                      <a:pt x="4" y="43"/>
                      <a:pt x="6" y="49"/>
                      <a:pt x="5" y="50"/>
                    </a:cubicBezTo>
                    <a:cubicBezTo>
                      <a:pt x="4" y="51"/>
                      <a:pt x="0" y="56"/>
                      <a:pt x="0" y="58"/>
                    </a:cubicBezTo>
                    <a:cubicBezTo>
                      <a:pt x="0" y="60"/>
                      <a:pt x="3" y="63"/>
                      <a:pt x="5" y="63"/>
                    </a:cubicBezTo>
                    <a:cubicBezTo>
                      <a:pt x="6" y="64"/>
                      <a:pt x="6" y="64"/>
                      <a:pt x="7" y="65"/>
                    </a:cubicBezTo>
                    <a:cubicBezTo>
                      <a:pt x="8" y="64"/>
                      <a:pt x="10" y="64"/>
                      <a:pt x="11" y="64"/>
                    </a:cubicBezTo>
                    <a:cubicBezTo>
                      <a:pt x="13" y="64"/>
                      <a:pt x="20" y="66"/>
                      <a:pt x="22" y="66"/>
                    </a:cubicBezTo>
                    <a:cubicBezTo>
                      <a:pt x="25" y="66"/>
                      <a:pt x="28" y="67"/>
                      <a:pt x="29" y="68"/>
                    </a:cubicBezTo>
                    <a:cubicBezTo>
                      <a:pt x="30" y="69"/>
                      <a:pt x="32" y="69"/>
                      <a:pt x="34" y="67"/>
                    </a:cubicBezTo>
                    <a:cubicBezTo>
                      <a:pt x="36" y="65"/>
                      <a:pt x="38" y="66"/>
                      <a:pt x="40" y="66"/>
                    </a:cubicBezTo>
                    <a:cubicBezTo>
                      <a:pt x="42" y="66"/>
                      <a:pt x="45" y="65"/>
                      <a:pt x="46" y="63"/>
                    </a:cubicBezTo>
                    <a:cubicBezTo>
                      <a:pt x="47" y="61"/>
                      <a:pt x="57" y="59"/>
                      <a:pt x="60" y="58"/>
                    </a:cubicBezTo>
                    <a:cubicBezTo>
                      <a:pt x="62" y="58"/>
                      <a:pt x="66" y="63"/>
                      <a:pt x="69" y="63"/>
                    </a:cubicBezTo>
                    <a:cubicBezTo>
                      <a:pt x="71" y="63"/>
                      <a:pt x="75" y="65"/>
                      <a:pt x="77" y="69"/>
                    </a:cubicBezTo>
                    <a:cubicBezTo>
                      <a:pt x="78" y="74"/>
                      <a:pt x="82" y="79"/>
                      <a:pt x="84" y="81"/>
                    </a:cubicBezTo>
                    <a:cubicBezTo>
                      <a:pt x="85" y="82"/>
                      <a:pt x="86" y="87"/>
                      <a:pt x="86" y="88"/>
                    </a:cubicBezTo>
                    <a:cubicBezTo>
                      <a:pt x="86" y="89"/>
                      <a:pt x="83" y="88"/>
                      <a:pt x="79" y="87"/>
                    </a:cubicBezTo>
                    <a:cubicBezTo>
                      <a:pt x="75" y="86"/>
                      <a:pt x="74" y="90"/>
                      <a:pt x="74" y="92"/>
                    </a:cubicBezTo>
                    <a:cubicBezTo>
                      <a:pt x="74" y="94"/>
                      <a:pt x="69" y="101"/>
                      <a:pt x="68" y="102"/>
                    </a:cubicBezTo>
                    <a:cubicBezTo>
                      <a:pt x="67" y="103"/>
                      <a:pt x="70" y="104"/>
                      <a:pt x="72" y="105"/>
                    </a:cubicBezTo>
                    <a:cubicBezTo>
                      <a:pt x="73" y="105"/>
                      <a:pt x="77" y="102"/>
                      <a:pt x="78" y="102"/>
                    </a:cubicBezTo>
                    <a:cubicBezTo>
                      <a:pt x="79" y="102"/>
                      <a:pt x="81" y="103"/>
                      <a:pt x="82" y="105"/>
                    </a:cubicBezTo>
                    <a:cubicBezTo>
                      <a:pt x="82" y="99"/>
                      <a:pt x="83" y="100"/>
                      <a:pt x="88" y="96"/>
                    </a:cubicBezTo>
                    <a:cubicBezTo>
                      <a:pt x="93" y="93"/>
                      <a:pt x="93" y="86"/>
                      <a:pt x="97" y="85"/>
                    </a:cubicBezTo>
                    <a:cubicBezTo>
                      <a:pt x="102" y="84"/>
                      <a:pt x="104" y="82"/>
                      <a:pt x="110" y="83"/>
                    </a:cubicBezTo>
                    <a:cubicBezTo>
                      <a:pt x="116" y="84"/>
                      <a:pt x="107" y="88"/>
                      <a:pt x="111" y="90"/>
                    </a:cubicBezTo>
                    <a:cubicBezTo>
                      <a:pt x="115" y="93"/>
                      <a:pt x="129" y="90"/>
                      <a:pt x="129" y="93"/>
                    </a:cubicBezTo>
                    <a:cubicBezTo>
                      <a:pt x="130" y="96"/>
                      <a:pt x="114" y="100"/>
                      <a:pt x="114" y="101"/>
                    </a:cubicBezTo>
                    <a:cubicBezTo>
                      <a:pt x="115" y="103"/>
                      <a:pt x="123" y="105"/>
                      <a:pt x="126" y="107"/>
                    </a:cubicBezTo>
                    <a:cubicBezTo>
                      <a:pt x="129" y="108"/>
                      <a:pt x="125" y="114"/>
                      <a:pt x="126" y="115"/>
                    </a:cubicBezTo>
                    <a:cubicBezTo>
                      <a:pt x="128" y="117"/>
                      <a:pt x="132" y="116"/>
                      <a:pt x="135" y="113"/>
                    </a:cubicBezTo>
                    <a:cubicBezTo>
                      <a:pt x="139" y="111"/>
                      <a:pt x="142" y="111"/>
                      <a:pt x="146" y="108"/>
                    </a:cubicBezTo>
                    <a:cubicBezTo>
                      <a:pt x="151" y="105"/>
                      <a:pt x="160" y="108"/>
                      <a:pt x="161" y="106"/>
                    </a:cubicBezTo>
                    <a:cubicBezTo>
                      <a:pt x="162" y="104"/>
                      <a:pt x="159" y="103"/>
                      <a:pt x="150" y="103"/>
                    </a:cubicBezTo>
                    <a:cubicBezTo>
                      <a:pt x="141" y="104"/>
                      <a:pt x="141" y="96"/>
                      <a:pt x="141" y="94"/>
                    </a:cubicBezTo>
                    <a:cubicBezTo>
                      <a:pt x="141" y="92"/>
                      <a:pt x="150" y="86"/>
                      <a:pt x="155" y="85"/>
                    </a:cubicBezTo>
                    <a:cubicBezTo>
                      <a:pt x="160" y="85"/>
                      <a:pt x="164" y="83"/>
                      <a:pt x="169" y="81"/>
                    </a:cubicBezTo>
                    <a:cubicBezTo>
                      <a:pt x="171" y="80"/>
                      <a:pt x="175" y="79"/>
                      <a:pt x="178" y="78"/>
                    </a:cubicBezTo>
                    <a:cubicBezTo>
                      <a:pt x="178" y="76"/>
                      <a:pt x="177" y="73"/>
                      <a:pt x="179" y="73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88" name="Freeform 83"/>
              <p:cNvSpPr/>
              <p:nvPr/>
            </p:nvSpPr>
            <p:spPr>
              <a:xfrm>
                <a:off x="4140200" y="1098550"/>
                <a:ext cx="203200" cy="146050"/>
              </a:xfrm>
              <a:custGeom>
                <a:avLst/>
                <a:gdLst>
                  <a:gd name="txL" fmla="*/ 0 w 106"/>
                  <a:gd name="txT" fmla="*/ 0 h 77"/>
                  <a:gd name="txR" fmla="*/ 106 w 106"/>
                  <a:gd name="txB" fmla="*/ 77 h 77"/>
                </a:gdLst>
                <a:ahLst/>
                <a:cxnLst>
                  <a:cxn ang="0">
                    <a:pos x="189781" y="72077"/>
                  </a:cxn>
                  <a:cxn ang="0">
                    <a:pos x="178279" y="60696"/>
                  </a:cxn>
                  <a:cxn ang="0">
                    <a:pos x="168694" y="47419"/>
                  </a:cxn>
                  <a:cxn ang="0">
                    <a:pos x="164860" y="32245"/>
                  </a:cxn>
                  <a:cxn ang="0">
                    <a:pos x="162943" y="17071"/>
                  </a:cxn>
                  <a:cxn ang="0">
                    <a:pos x="143774" y="11381"/>
                  </a:cxn>
                  <a:cxn ang="0">
                    <a:pos x="132272" y="11381"/>
                  </a:cxn>
                  <a:cxn ang="0">
                    <a:pos x="120770" y="5690"/>
                  </a:cxn>
                  <a:cxn ang="0">
                    <a:pos x="109268" y="1897"/>
                  </a:cxn>
                  <a:cxn ang="0">
                    <a:pos x="109268" y="0"/>
                  </a:cxn>
                  <a:cxn ang="0">
                    <a:pos x="101600" y="3794"/>
                  </a:cxn>
                  <a:cxn ang="0">
                    <a:pos x="93932" y="11381"/>
                  </a:cxn>
                  <a:cxn ang="0">
                    <a:pos x="78596" y="13277"/>
                  </a:cxn>
                  <a:cxn ang="0">
                    <a:pos x="72845" y="24658"/>
                  </a:cxn>
                  <a:cxn ang="0">
                    <a:pos x="70928" y="32245"/>
                  </a:cxn>
                  <a:cxn ang="0">
                    <a:pos x="63260" y="37935"/>
                  </a:cxn>
                  <a:cxn ang="0">
                    <a:pos x="51758" y="49316"/>
                  </a:cxn>
                  <a:cxn ang="0">
                    <a:pos x="49842" y="58799"/>
                  </a:cxn>
                  <a:cxn ang="0">
                    <a:pos x="34506" y="62593"/>
                  </a:cxn>
                  <a:cxn ang="0">
                    <a:pos x="24921" y="68283"/>
                  </a:cxn>
                  <a:cxn ang="0">
                    <a:pos x="7668" y="66386"/>
                  </a:cxn>
                  <a:cxn ang="0">
                    <a:pos x="7668" y="68283"/>
                  </a:cxn>
                  <a:cxn ang="0">
                    <a:pos x="11502" y="85354"/>
                  </a:cxn>
                  <a:cxn ang="0">
                    <a:pos x="13419" y="104321"/>
                  </a:cxn>
                  <a:cxn ang="0">
                    <a:pos x="0" y="113805"/>
                  </a:cxn>
                  <a:cxn ang="0">
                    <a:pos x="7668" y="125186"/>
                  </a:cxn>
                  <a:cxn ang="0">
                    <a:pos x="7668" y="136566"/>
                  </a:cxn>
                  <a:cxn ang="0">
                    <a:pos x="19170" y="134669"/>
                  </a:cxn>
                  <a:cxn ang="0">
                    <a:pos x="32589" y="127082"/>
                  </a:cxn>
                  <a:cxn ang="0">
                    <a:pos x="69011" y="130876"/>
                  </a:cxn>
                  <a:cxn ang="0">
                    <a:pos x="90098" y="134669"/>
                  </a:cxn>
                  <a:cxn ang="0">
                    <a:pos x="103517" y="136566"/>
                  </a:cxn>
                  <a:cxn ang="0">
                    <a:pos x="118853" y="136566"/>
                  </a:cxn>
                  <a:cxn ang="0">
                    <a:pos x="132272" y="142256"/>
                  </a:cxn>
                  <a:cxn ang="0">
                    <a:pos x="151442" y="142256"/>
                  </a:cxn>
                  <a:cxn ang="0">
                    <a:pos x="155275" y="136566"/>
                  </a:cxn>
                  <a:cxn ang="0">
                    <a:pos x="168694" y="121392"/>
                  </a:cxn>
                  <a:cxn ang="0">
                    <a:pos x="182113" y="119495"/>
                  </a:cxn>
                  <a:cxn ang="0">
                    <a:pos x="180196" y="110012"/>
                  </a:cxn>
                  <a:cxn ang="0">
                    <a:pos x="176362" y="91044"/>
                  </a:cxn>
                  <a:cxn ang="0">
                    <a:pos x="191698" y="92941"/>
                  </a:cxn>
                  <a:cxn ang="0">
                    <a:pos x="203200" y="83457"/>
                  </a:cxn>
                  <a:cxn ang="0">
                    <a:pos x="189781" y="72077"/>
                  </a:cxn>
                </a:cxnLst>
                <a:rect l="txL" t="txT" r="txR" b="txB"/>
                <a:pathLst>
                  <a:path w="106" h="77">
                    <a:moveTo>
                      <a:pt x="99" y="38"/>
                    </a:moveTo>
                    <a:cubicBezTo>
                      <a:pt x="97" y="37"/>
                      <a:pt x="96" y="33"/>
                      <a:pt x="93" y="32"/>
                    </a:cubicBezTo>
                    <a:cubicBezTo>
                      <a:pt x="90" y="30"/>
                      <a:pt x="90" y="26"/>
                      <a:pt x="88" y="25"/>
                    </a:cubicBezTo>
                    <a:cubicBezTo>
                      <a:pt x="85" y="23"/>
                      <a:pt x="87" y="19"/>
                      <a:pt x="86" y="17"/>
                    </a:cubicBezTo>
                    <a:cubicBezTo>
                      <a:pt x="86" y="14"/>
                      <a:pt x="87" y="10"/>
                      <a:pt x="85" y="9"/>
                    </a:cubicBezTo>
                    <a:cubicBezTo>
                      <a:pt x="84" y="8"/>
                      <a:pt x="78" y="5"/>
                      <a:pt x="75" y="6"/>
                    </a:cubicBezTo>
                    <a:cubicBezTo>
                      <a:pt x="72" y="7"/>
                      <a:pt x="70" y="8"/>
                      <a:pt x="69" y="6"/>
                    </a:cubicBezTo>
                    <a:cubicBezTo>
                      <a:pt x="68" y="4"/>
                      <a:pt x="66" y="2"/>
                      <a:pt x="63" y="3"/>
                    </a:cubicBezTo>
                    <a:cubicBezTo>
                      <a:pt x="60" y="4"/>
                      <a:pt x="59" y="3"/>
                      <a:pt x="57" y="1"/>
                    </a:cubicBezTo>
                    <a:cubicBezTo>
                      <a:pt x="57" y="1"/>
                      <a:pt x="57" y="1"/>
                      <a:pt x="57" y="0"/>
                    </a:cubicBezTo>
                    <a:cubicBezTo>
                      <a:pt x="55" y="1"/>
                      <a:pt x="54" y="1"/>
                      <a:pt x="53" y="2"/>
                    </a:cubicBezTo>
                    <a:cubicBezTo>
                      <a:pt x="51" y="3"/>
                      <a:pt x="51" y="6"/>
                      <a:pt x="49" y="6"/>
                    </a:cubicBezTo>
                    <a:cubicBezTo>
                      <a:pt x="46" y="6"/>
                      <a:pt x="44" y="5"/>
                      <a:pt x="41" y="7"/>
                    </a:cubicBezTo>
                    <a:cubicBezTo>
                      <a:pt x="38" y="9"/>
                      <a:pt x="38" y="11"/>
                      <a:pt x="38" y="13"/>
                    </a:cubicBezTo>
                    <a:cubicBezTo>
                      <a:pt x="38" y="15"/>
                      <a:pt x="39" y="17"/>
                      <a:pt x="37" y="17"/>
                    </a:cubicBezTo>
                    <a:cubicBezTo>
                      <a:pt x="35" y="17"/>
                      <a:pt x="35" y="20"/>
                      <a:pt x="33" y="20"/>
                    </a:cubicBezTo>
                    <a:cubicBezTo>
                      <a:pt x="31" y="21"/>
                      <a:pt x="28" y="24"/>
                      <a:pt x="27" y="26"/>
                    </a:cubicBezTo>
                    <a:cubicBezTo>
                      <a:pt x="27" y="27"/>
                      <a:pt x="27" y="31"/>
                      <a:pt x="26" y="31"/>
                    </a:cubicBezTo>
                    <a:cubicBezTo>
                      <a:pt x="24" y="31"/>
                      <a:pt x="20" y="32"/>
                      <a:pt x="18" y="33"/>
                    </a:cubicBezTo>
                    <a:cubicBezTo>
                      <a:pt x="17" y="35"/>
                      <a:pt x="15" y="37"/>
                      <a:pt x="13" y="36"/>
                    </a:cubicBezTo>
                    <a:cubicBezTo>
                      <a:pt x="11" y="36"/>
                      <a:pt x="8" y="35"/>
                      <a:pt x="4" y="35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3" y="40"/>
                      <a:pt x="4" y="43"/>
                      <a:pt x="6" y="45"/>
                    </a:cubicBezTo>
                    <a:cubicBezTo>
                      <a:pt x="8" y="47"/>
                      <a:pt x="9" y="54"/>
                      <a:pt x="7" y="55"/>
                    </a:cubicBezTo>
                    <a:cubicBezTo>
                      <a:pt x="4" y="56"/>
                      <a:pt x="0" y="59"/>
                      <a:pt x="0" y="60"/>
                    </a:cubicBezTo>
                    <a:cubicBezTo>
                      <a:pt x="0" y="62"/>
                      <a:pt x="5" y="64"/>
                      <a:pt x="4" y="66"/>
                    </a:cubicBezTo>
                    <a:cubicBezTo>
                      <a:pt x="3" y="67"/>
                      <a:pt x="3" y="70"/>
                      <a:pt x="4" y="72"/>
                    </a:cubicBezTo>
                    <a:cubicBezTo>
                      <a:pt x="6" y="72"/>
                      <a:pt x="8" y="73"/>
                      <a:pt x="10" y="71"/>
                    </a:cubicBezTo>
                    <a:cubicBezTo>
                      <a:pt x="12" y="69"/>
                      <a:pt x="13" y="67"/>
                      <a:pt x="17" y="67"/>
                    </a:cubicBezTo>
                    <a:cubicBezTo>
                      <a:pt x="21" y="67"/>
                      <a:pt x="34" y="67"/>
                      <a:pt x="36" y="69"/>
                    </a:cubicBezTo>
                    <a:cubicBezTo>
                      <a:pt x="38" y="71"/>
                      <a:pt x="44" y="69"/>
                      <a:pt x="47" y="71"/>
                    </a:cubicBezTo>
                    <a:cubicBezTo>
                      <a:pt x="50" y="72"/>
                      <a:pt x="54" y="73"/>
                      <a:pt x="54" y="72"/>
                    </a:cubicBezTo>
                    <a:cubicBezTo>
                      <a:pt x="55" y="70"/>
                      <a:pt x="59" y="74"/>
                      <a:pt x="62" y="72"/>
                    </a:cubicBezTo>
                    <a:cubicBezTo>
                      <a:pt x="65" y="71"/>
                      <a:pt x="67" y="76"/>
                      <a:pt x="69" y="75"/>
                    </a:cubicBezTo>
                    <a:cubicBezTo>
                      <a:pt x="71" y="74"/>
                      <a:pt x="78" y="74"/>
                      <a:pt x="79" y="75"/>
                    </a:cubicBezTo>
                    <a:cubicBezTo>
                      <a:pt x="81" y="77"/>
                      <a:pt x="81" y="74"/>
                      <a:pt x="81" y="72"/>
                    </a:cubicBezTo>
                    <a:cubicBezTo>
                      <a:pt x="81" y="70"/>
                      <a:pt x="88" y="64"/>
                      <a:pt x="88" y="64"/>
                    </a:cubicBezTo>
                    <a:cubicBezTo>
                      <a:pt x="88" y="64"/>
                      <a:pt x="93" y="64"/>
                      <a:pt x="95" y="63"/>
                    </a:cubicBezTo>
                    <a:cubicBezTo>
                      <a:pt x="95" y="62"/>
                      <a:pt x="94" y="60"/>
                      <a:pt x="94" y="58"/>
                    </a:cubicBezTo>
                    <a:cubicBezTo>
                      <a:pt x="92" y="53"/>
                      <a:pt x="90" y="49"/>
                      <a:pt x="92" y="48"/>
                    </a:cubicBezTo>
                    <a:cubicBezTo>
                      <a:pt x="93" y="46"/>
                      <a:pt x="98" y="50"/>
                      <a:pt x="100" y="49"/>
                    </a:cubicBezTo>
                    <a:cubicBezTo>
                      <a:pt x="102" y="48"/>
                      <a:pt x="106" y="46"/>
                      <a:pt x="106" y="44"/>
                    </a:cubicBezTo>
                    <a:cubicBezTo>
                      <a:pt x="105" y="41"/>
                      <a:pt x="101" y="38"/>
                      <a:pt x="99" y="38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89" name="Freeform 84"/>
              <p:cNvSpPr/>
              <p:nvPr/>
            </p:nvSpPr>
            <p:spPr>
              <a:xfrm>
                <a:off x="4089400" y="1041400"/>
                <a:ext cx="160338" cy="74613"/>
              </a:xfrm>
              <a:custGeom>
                <a:avLst/>
                <a:gdLst>
                  <a:gd name="txL" fmla="*/ 0 w 84"/>
                  <a:gd name="txT" fmla="*/ 0 h 39"/>
                  <a:gd name="txR" fmla="*/ 84 w 84"/>
                  <a:gd name="txB" fmla="*/ 39 h 39"/>
                </a:gdLst>
                <a:ahLst/>
                <a:cxnLst>
                  <a:cxn ang="0">
                    <a:pos x="55355" y="51655"/>
                  </a:cxn>
                  <a:cxn ang="0">
                    <a:pos x="82078" y="51655"/>
                  </a:cxn>
                  <a:cxn ang="0">
                    <a:pos x="93531" y="57395"/>
                  </a:cxn>
                  <a:cxn ang="0">
                    <a:pos x="114527" y="68874"/>
                  </a:cxn>
                  <a:cxn ang="0">
                    <a:pos x="125980" y="74613"/>
                  </a:cxn>
                  <a:cxn ang="0">
                    <a:pos x="129797" y="70787"/>
                  </a:cxn>
                  <a:cxn ang="0">
                    <a:pos x="145068" y="68874"/>
                  </a:cxn>
                  <a:cxn ang="0">
                    <a:pos x="152703" y="61221"/>
                  </a:cxn>
                  <a:cxn ang="0">
                    <a:pos x="160338" y="57395"/>
                  </a:cxn>
                  <a:cxn ang="0">
                    <a:pos x="154612" y="45916"/>
                  </a:cxn>
                  <a:cxn ang="0">
                    <a:pos x="148885" y="32524"/>
                  </a:cxn>
                  <a:cxn ang="0">
                    <a:pos x="145068" y="21045"/>
                  </a:cxn>
                  <a:cxn ang="0">
                    <a:pos x="141250" y="15305"/>
                  </a:cxn>
                  <a:cxn ang="0">
                    <a:pos x="122162" y="13392"/>
                  </a:cxn>
                  <a:cxn ang="0">
                    <a:pos x="99257" y="1913"/>
                  </a:cxn>
                  <a:cxn ang="0">
                    <a:pos x="76351" y="1913"/>
                  </a:cxn>
                  <a:cxn ang="0">
                    <a:pos x="74443" y="22958"/>
                  </a:cxn>
                  <a:cxn ang="0">
                    <a:pos x="57264" y="30610"/>
                  </a:cxn>
                  <a:cxn ang="0">
                    <a:pos x="38176" y="9566"/>
                  </a:cxn>
                  <a:cxn ang="0">
                    <a:pos x="17179" y="19132"/>
                  </a:cxn>
                  <a:cxn ang="0">
                    <a:pos x="9544" y="36350"/>
                  </a:cxn>
                  <a:cxn ang="0">
                    <a:pos x="5726" y="55481"/>
                  </a:cxn>
                  <a:cxn ang="0">
                    <a:pos x="5726" y="57395"/>
                  </a:cxn>
                  <a:cxn ang="0">
                    <a:pos x="22905" y="51655"/>
                  </a:cxn>
                  <a:cxn ang="0">
                    <a:pos x="55355" y="51655"/>
                  </a:cxn>
                </a:cxnLst>
                <a:rect l="txL" t="txT" r="txR" b="txB"/>
                <a:pathLst>
                  <a:path w="84" h="39">
                    <a:moveTo>
                      <a:pt x="29" y="27"/>
                    </a:moveTo>
                    <a:cubicBezTo>
                      <a:pt x="32" y="27"/>
                      <a:pt x="39" y="29"/>
                      <a:pt x="43" y="27"/>
                    </a:cubicBezTo>
                    <a:cubicBezTo>
                      <a:pt x="47" y="26"/>
                      <a:pt x="47" y="31"/>
                      <a:pt x="49" y="30"/>
                    </a:cubicBezTo>
                    <a:cubicBezTo>
                      <a:pt x="52" y="29"/>
                      <a:pt x="57" y="33"/>
                      <a:pt x="60" y="36"/>
                    </a:cubicBezTo>
                    <a:cubicBezTo>
                      <a:pt x="62" y="37"/>
                      <a:pt x="64" y="38"/>
                      <a:pt x="66" y="39"/>
                    </a:cubicBezTo>
                    <a:cubicBezTo>
                      <a:pt x="66" y="38"/>
                      <a:pt x="67" y="38"/>
                      <a:pt x="68" y="37"/>
                    </a:cubicBezTo>
                    <a:cubicBezTo>
                      <a:pt x="71" y="35"/>
                      <a:pt x="73" y="36"/>
                      <a:pt x="76" y="36"/>
                    </a:cubicBezTo>
                    <a:cubicBezTo>
                      <a:pt x="78" y="36"/>
                      <a:pt x="78" y="33"/>
                      <a:pt x="80" y="32"/>
                    </a:cubicBezTo>
                    <a:cubicBezTo>
                      <a:pt x="81" y="31"/>
                      <a:pt x="82" y="31"/>
                      <a:pt x="84" y="30"/>
                    </a:cubicBezTo>
                    <a:cubicBezTo>
                      <a:pt x="83" y="29"/>
                      <a:pt x="83" y="25"/>
                      <a:pt x="81" y="24"/>
                    </a:cubicBezTo>
                    <a:cubicBezTo>
                      <a:pt x="79" y="22"/>
                      <a:pt x="77" y="19"/>
                      <a:pt x="78" y="17"/>
                    </a:cubicBezTo>
                    <a:cubicBezTo>
                      <a:pt x="78" y="15"/>
                      <a:pt x="78" y="13"/>
                      <a:pt x="76" y="11"/>
                    </a:cubicBezTo>
                    <a:cubicBezTo>
                      <a:pt x="75" y="10"/>
                      <a:pt x="75" y="9"/>
                      <a:pt x="74" y="8"/>
                    </a:cubicBezTo>
                    <a:cubicBezTo>
                      <a:pt x="70" y="7"/>
                      <a:pt x="65" y="7"/>
                      <a:pt x="64" y="7"/>
                    </a:cubicBezTo>
                    <a:cubicBezTo>
                      <a:pt x="62" y="8"/>
                      <a:pt x="54" y="2"/>
                      <a:pt x="52" y="1"/>
                    </a:cubicBezTo>
                    <a:cubicBezTo>
                      <a:pt x="51" y="0"/>
                      <a:pt x="46" y="0"/>
                      <a:pt x="40" y="1"/>
                    </a:cubicBezTo>
                    <a:cubicBezTo>
                      <a:pt x="37" y="4"/>
                      <a:pt x="39" y="7"/>
                      <a:pt x="39" y="12"/>
                    </a:cubicBezTo>
                    <a:cubicBezTo>
                      <a:pt x="39" y="17"/>
                      <a:pt x="33" y="16"/>
                      <a:pt x="30" y="16"/>
                    </a:cubicBezTo>
                    <a:cubicBezTo>
                      <a:pt x="27" y="16"/>
                      <a:pt x="22" y="7"/>
                      <a:pt x="20" y="5"/>
                    </a:cubicBezTo>
                    <a:cubicBezTo>
                      <a:pt x="18" y="2"/>
                      <a:pt x="13" y="7"/>
                      <a:pt x="9" y="10"/>
                    </a:cubicBezTo>
                    <a:cubicBezTo>
                      <a:pt x="5" y="12"/>
                      <a:pt x="7" y="16"/>
                      <a:pt x="5" y="19"/>
                    </a:cubicBezTo>
                    <a:cubicBezTo>
                      <a:pt x="2" y="21"/>
                      <a:pt x="0" y="24"/>
                      <a:pt x="3" y="29"/>
                    </a:cubicBezTo>
                    <a:cubicBezTo>
                      <a:pt x="3" y="29"/>
                      <a:pt x="3" y="30"/>
                      <a:pt x="3" y="30"/>
                    </a:cubicBezTo>
                    <a:cubicBezTo>
                      <a:pt x="7" y="30"/>
                      <a:pt x="10" y="29"/>
                      <a:pt x="12" y="27"/>
                    </a:cubicBezTo>
                    <a:cubicBezTo>
                      <a:pt x="16" y="25"/>
                      <a:pt x="25" y="27"/>
                      <a:pt x="29" y="27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90" name="Freeform 85"/>
              <p:cNvSpPr/>
              <p:nvPr/>
            </p:nvSpPr>
            <p:spPr>
              <a:xfrm>
                <a:off x="4089400" y="1089025"/>
                <a:ext cx="125413" cy="79375"/>
              </a:xfrm>
              <a:custGeom>
                <a:avLst/>
                <a:gdLst>
                  <a:gd name="txL" fmla="*/ 0 w 66"/>
                  <a:gd name="txT" fmla="*/ 0 h 42"/>
                  <a:gd name="txR" fmla="*/ 66 w 66"/>
                  <a:gd name="txB" fmla="*/ 42 h 42"/>
                </a:gdLst>
                <a:ahLst/>
                <a:cxnLst>
                  <a:cxn ang="0">
                    <a:pos x="19002" y="39688"/>
                  </a:cxn>
                  <a:cxn ang="0">
                    <a:pos x="30403" y="43467"/>
                  </a:cxn>
                  <a:cxn ang="0">
                    <a:pos x="43705" y="51027"/>
                  </a:cxn>
                  <a:cxn ang="0">
                    <a:pos x="43705" y="66146"/>
                  </a:cxn>
                  <a:cxn ang="0">
                    <a:pos x="58906" y="75595"/>
                  </a:cxn>
                  <a:cxn ang="0">
                    <a:pos x="76008" y="77485"/>
                  </a:cxn>
                  <a:cxn ang="0">
                    <a:pos x="85509" y="71815"/>
                  </a:cxn>
                  <a:cxn ang="0">
                    <a:pos x="100710" y="68036"/>
                  </a:cxn>
                  <a:cxn ang="0">
                    <a:pos x="102611" y="58586"/>
                  </a:cxn>
                  <a:cxn ang="0">
                    <a:pos x="114012" y="47247"/>
                  </a:cxn>
                  <a:cxn ang="0">
                    <a:pos x="121613" y="41577"/>
                  </a:cxn>
                  <a:cxn ang="0">
                    <a:pos x="123513" y="34018"/>
                  </a:cxn>
                  <a:cxn ang="0">
                    <a:pos x="125413" y="26458"/>
                  </a:cxn>
                  <a:cxn ang="0">
                    <a:pos x="114012" y="20789"/>
                  </a:cxn>
                  <a:cxn ang="0">
                    <a:pos x="93110" y="9449"/>
                  </a:cxn>
                  <a:cxn ang="0">
                    <a:pos x="81708" y="3780"/>
                  </a:cxn>
                  <a:cxn ang="0">
                    <a:pos x="55106" y="3780"/>
                  </a:cxn>
                  <a:cxn ang="0">
                    <a:pos x="22802" y="3780"/>
                  </a:cxn>
                  <a:cxn ang="0">
                    <a:pos x="5701" y="9449"/>
                  </a:cxn>
                  <a:cxn ang="0">
                    <a:pos x="3800" y="32128"/>
                  </a:cxn>
                  <a:cxn ang="0">
                    <a:pos x="5701" y="37798"/>
                  </a:cxn>
                  <a:cxn ang="0">
                    <a:pos x="19002" y="39688"/>
                  </a:cxn>
                </a:cxnLst>
                <a:rect l="txL" t="txT" r="txR" b="txB"/>
                <a:pathLst>
                  <a:path w="66" h="42">
                    <a:moveTo>
                      <a:pt x="10" y="21"/>
                    </a:moveTo>
                    <a:cubicBezTo>
                      <a:pt x="11" y="23"/>
                      <a:pt x="15" y="24"/>
                      <a:pt x="16" y="23"/>
                    </a:cubicBezTo>
                    <a:cubicBezTo>
                      <a:pt x="18" y="23"/>
                      <a:pt x="23" y="25"/>
                      <a:pt x="23" y="27"/>
                    </a:cubicBezTo>
                    <a:cubicBezTo>
                      <a:pt x="23" y="29"/>
                      <a:pt x="21" y="35"/>
                      <a:pt x="23" y="35"/>
                    </a:cubicBezTo>
                    <a:cubicBezTo>
                      <a:pt x="24" y="35"/>
                      <a:pt x="31" y="37"/>
                      <a:pt x="31" y="40"/>
                    </a:cubicBezTo>
                    <a:cubicBezTo>
                      <a:pt x="35" y="40"/>
                      <a:pt x="38" y="41"/>
                      <a:pt x="40" y="41"/>
                    </a:cubicBezTo>
                    <a:cubicBezTo>
                      <a:pt x="42" y="42"/>
                      <a:pt x="44" y="40"/>
                      <a:pt x="45" y="38"/>
                    </a:cubicBezTo>
                    <a:cubicBezTo>
                      <a:pt x="47" y="37"/>
                      <a:pt x="51" y="36"/>
                      <a:pt x="53" y="36"/>
                    </a:cubicBezTo>
                    <a:cubicBezTo>
                      <a:pt x="54" y="36"/>
                      <a:pt x="54" y="32"/>
                      <a:pt x="54" y="31"/>
                    </a:cubicBezTo>
                    <a:cubicBezTo>
                      <a:pt x="55" y="29"/>
                      <a:pt x="58" y="26"/>
                      <a:pt x="60" y="25"/>
                    </a:cubicBezTo>
                    <a:cubicBezTo>
                      <a:pt x="62" y="25"/>
                      <a:pt x="62" y="22"/>
                      <a:pt x="64" y="22"/>
                    </a:cubicBezTo>
                    <a:cubicBezTo>
                      <a:pt x="66" y="22"/>
                      <a:pt x="65" y="20"/>
                      <a:pt x="65" y="18"/>
                    </a:cubicBezTo>
                    <a:cubicBezTo>
                      <a:pt x="65" y="17"/>
                      <a:pt x="65" y="16"/>
                      <a:pt x="66" y="14"/>
                    </a:cubicBezTo>
                    <a:cubicBezTo>
                      <a:pt x="64" y="13"/>
                      <a:pt x="62" y="12"/>
                      <a:pt x="60" y="11"/>
                    </a:cubicBezTo>
                    <a:cubicBezTo>
                      <a:pt x="57" y="8"/>
                      <a:pt x="52" y="4"/>
                      <a:pt x="49" y="5"/>
                    </a:cubicBezTo>
                    <a:cubicBezTo>
                      <a:pt x="47" y="6"/>
                      <a:pt x="47" y="1"/>
                      <a:pt x="43" y="2"/>
                    </a:cubicBezTo>
                    <a:cubicBezTo>
                      <a:pt x="39" y="4"/>
                      <a:pt x="32" y="2"/>
                      <a:pt x="29" y="2"/>
                    </a:cubicBezTo>
                    <a:cubicBezTo>
                      <a:pt x="25" y="2"/>
                      <a:pt x="16" y="0"/>
                      <a:pt x="12" y="2"/>
                    </a:cubicBezTo>
                    <a:cubicBezTo>
                      <a:pt x="10" y="4"/>
                      <a:pt x="7" y="5"/>
                      <a:pt x="3" y="5"/>
                    </a:cubicBezTo>
                    <a:cubicBezTo>
                      <a:pt x="6" y="9"/>
                      <a:pt x="5" y="14"/>
                      <a:pt x="2" y="17"/>
                    </a:cubicBezTo>
                    <a:cubicBezTo>
                      <a:pt x="0" y="19"/>
                      <a:pt x="1" y="19"/>
                      <a:pt x="3" y="20"/>
                    </a:cubicBezTo>
                    <a:cubicBezTo>
                      <a:pt x="5" y="20"/>
                      <a:pt x="9" y="19"/>
                      <a:pt x="10" y="21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91" name="Freeform 86"/>
              <p:cNvSpPr/>
              <p:nvPr/>
            </p:nvSpPr>
            <p:spPr>
              <a:xfrm>
                <a:off x="3781425" y="1346200"/>
                <a:ext cx="96838" cy="55563"/>
              </a:xfrm>
              <a:custGeom>
                <a:avLst/>
                <a:gdLst>
                  <a:gd name="txL" fmla="*/ 0 w 51"/>
                  <a:gd name="txT" fmla="*/ 0 h 29"/>
                  <a:gd name="txR" fmla="*/ 51 w 51"/>
                  <a:gd name="txB" fmla="*/ 29 h 29"/>
                </a:gdLst>
                <a:ahLst/>
                <a:cxnLst>
                  <a:cxn ang="0">
                    <a:pos x="87344" y="22992"/>
                  </a:cxn>
                  <a:cxn ang="0">
                    <a:pos x="75951" y="17244"/>
                  </a:cxn>
                  <a:cxn ang="0">
                    <a:pos x="75951" y="7664"/>
                  </a:cxn>
                  <a:cxn ang="0">
                    <a:pos x="62660" y="1916"/>
                  </a:cxn>
                  <a:cxn ang="0">
                    <a:pos x="49368" y="3832"/>
                  </a:cxn>
                  <a:cxn ang="0">
                    <a:pos x="30381" y="3832"/>
                  </a:cxn>
                  <a:cxn ang="0">
                    <a:pos x="28482" y="7664"/>
                  </a:cxn>
                  <a:cxn ang="0">
                    <a:pos x="17089" y="15328"/>
                  </a:cxn>
                  <a:cxn ang="0">
                    <a:pos x="3798" y="32571"/>
                  </a:cxn>
                  <a:cxn ang="0">
                    <a:pos x="5696" y="40235"/>
                  </a:cxn>
                  <a:cxn ang="0">
                    <a:pos x="15190" y="42151"/>
                  </a:cxn>
                  <a:cxn ang="0">
                    <a:pos x="18988" y="51731"/>
                  </a:cxn>
                  <a:cxn ang="0">
                    <a:pos x="18988" y="51731"/>
                  </a:cxn>
                  <a:cxn ang="0">
                    <a:pos x="37976" y="51731"/>
                  </a:cxn>
                  <a:cxn ang="0">
                    <a:pos x="47470" y="36403"/>
                  </a:cxn>
                  <a:cxn ang="0">
                    <a:pos x="60761" y="49815"/>
                  </a:cxn>
                  <a:cxn ang="0">
                    <a:pos x="66457" y="42151"/>
                  </a:cxn>
                  <a:cxn ang="0">
                    <a:pos x="74053" y="38319"/>
                  </a:cxn>
                  <a:cxn ang="0">
                    <a:pos x="83547" y="36403"/>
                  </a:cxn>
                  <a:cxn ang="0">
                    <a:pos x="89243" y="32571"/>
                  </a:cxn>
                  <a:cxn ang="0">
                    <a:pos x="93040" y="28739"/>
                  </a:cxn>
                  <a:cxn ang="0">
                    <a:pos x="96838" y="22992"/>
                  </a:cxn>
                  <a:cxn ang="0">
                    <a:pos x="87344" y="22992"/>
                  </a:cxn>
                </a:cxnLst>
                <a:rect l="txL" t="txT" r="txR" b="txB"/>
                <a:pathLst>
                  <a:path w="51" h="29">
                    <a:moveTo>
                      <a:pt x="46" y="12"/>
                    </a:moveTo>
                    <a:cubicBezTo>
                      <a:pt x="43" y="13"/>
                      <a:pt x="40" y="10"/>
                      <a:pt x="40" y="9"/>
                    </a:cubicBezTo>
                    <a:cubicBezTo>
                      <a:pt x="40" y="8"/>
                      <a:pt x="39" y="6"/>
                      <a:pt x="40" y="4"/>
                    </a:cubicBezTo>
                    <a:cubicBezTo>
                      <a:pt x="38" y="3"/>
                      <a:pt x="35" y="2"/>
                      <a:pt x="33" y="1"/>
                    </a:cubicBezTo>
                    <a:cubicBezTo>
                      <a:pt x="30" y="0"/>
                      <a:pt x="28" y="0"/>
                      <a:pt x="26" y="2"/>
                    </a:cubicBezTo>
                    <a:cubicBezTo>
                      <a:pt x="24" y="2"/>
                      <a:pt x="19" y="2"/>
                      <a:pt x="16" y="2"/>
                    </a:cubicBezTo>
                    <a:cubicBezTo>
                      <a:pt x="16" y="3"/>
                      <a:pt x="15" y="4"/>
                      <a:pt x="15" y="4"/>
                    </a:cubicBezTo>
                    <a:cubicBezTo>
                      <a:pt x="12" y="4"/>
                      <a:pt x="9" y="6"/>
                      <a:pt x="9" y="8"/>
                    </a:cubicBezTo>
                    <a:cubicBezTo>
                      <a:pt x="8" y="11"/>
                      <a:pt x="3" y="13"/>
                      <a:pt x="2" y="17"/>
                    </a:cubicBezTo>
                    <a:cubicBezTo>
                      <a:pt x="0" y="22"/>
                      <a:pt x="1" y="24"/>
                      <a:pt x="3" y="21"/>
                    </a:cubicBezTo>
                    <a:cubicBezTo>
                      <a:pt x="5" y="18"/>
                      <a:pt x="8" y="19"/>
                      <a:pt x="8" y="22"/>
                    </a:cubicBezTo>
                    <a:cubicBezTo>
                      <a:pt x="8" y="24"/>
                      <a:pt x="11" y="24"/>
                      <a:pt x="10" y="27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3" y="27"/>
                      <a:pt x="18" y="27"/>
                      <a:pt x="20" y="27"/>
                    </a:cubicBezTo>
                    <a:cubicBezTo>
                      <a:pt x="22" y="27"/>
                      <a:pt x="24" y="19"/>
                      <a:pt x="25" y="19"/>
                    </a:cubicBezTo>
                    <a:cubicBezTo>
                      <a:pt x="26" y="18"/>
                      <a:pt x="29" y="24"/>
                      <a:pt x="32" y="26"/>
                    </a:cubicBezTo>
                    <a:cubicBezTo>
                      <a:pt x="34" y="29"/>
                      <a:pt x="35" y="24"/>
                      <a:pt x="35" y="22"/>
                    </a:cubicBezTo>
                    <a:cubicBezTo>
                      <a:pt x="35" y="20"/>
                      <a:pt x="37" y="20"/>
                      <a:pt x="39" y="20"/>
                    </a:cubicBezTo>
                    <a:cubicBezTo>
                      <a:pt x="40" y="20"/>
                      <a:pt x="44" y="21"/>
                      <a:pt x="44" y="19"/>
                    </a:cubicBezTo>
                    <a:cubicBezTo>
                      <a:pt x="44" y="16"/>
                      <a:pt x="46" y="17"/>
                      <a:pt x="47" y="17"/>
                    </a:cubicBezTo>
                    <a:cubicBezTo>
                      <a:pt x="49" y="17"/>
                      <a:pt x="49" y="15"/>
                      <a:pt x="49" y="15"/>
                    </a:cubicBezTo>
                    <a:cubicBezTo>
                      <a:pt x="51" y="12"/>
                      <a:pt x="51" y="12"/>
                      <a:pt x="51" y="12"/>
                    </a:cubicBezTo>
                    <a:cubicBezTo>
                      <a:pt x="49" y="12"/>
                      <a:pt x="47" y="11"/>
                      <a:pt x="46" y="12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92" name="Freeform 87"/>
              <p:cNvSpPr/>
              <p:nvPr/>
            </p:nvSpPr>
            <p:spPr>
              <a:xfrm>
                <a:off x="3779838" y="1141412"/>
                <a:ext cx="192088" cy="219075"/>
              </a:xfrm>
              <a:custGeom>
                <a:avLst/>
                <a:gdLst>
                  <a:gd name="txL" fmla="*/ 0 w 101"/>
                  <a:gd name="txT" fmla="*/ 0 h 114"/>
                  <a:gd name="txR" fmla="*/ 101 w 101"/>
                  <a:gd name="txB" fmla="*/ 114 h 114"/>
                </a:gdLst>
                <a:ahLst/>
                <a:cxnLst>
                  <a:cxn ang="0">
                    <a:pos x="24724" y="55730"/>
                  </a:cxn>
                  <a:cxn ang="0">
                    <a:pos x="13313" y="67260"/>
                  </a:cxn>
                  <a:cxn ang="0">
                    <a:pos x="20920" y="78790"/>
                  </a:cxn>
                  <a:cxn ang="0">
                    <a:pos x="17117" y="84555"/>
                  </a:cxn>
                  <a:cxn ang="0">
                    <a:pos x="3804" y="90320"/>
                  </a:cxn>
                  <a:cxn ang="0">
                    <a:pos x="3804" y="101851"/>
                  </a:cxn>
                  <a:cxn ang="0">
                    <a:pos x="0" y="119146"/>
                  </a:cxn>
                  <a:cxn ang="0">
                    <a:pos x="5706" y="132598"/>
                  </a:cxn>
                  <a:cxn ang="0">
                    <a:pos x="1902" y="140285"/>
                  </a:cxn>
                  <a:cxn ang="0">
                    <a:pos x="9509" y="157580"/>
                  </a:cxn>
                  <a:cxn ang="0">
                    <a:pos x="13313" y="161424"/>
                  </a:cxn>
                  <a:cxn ang="0">
                    <a:pos x="26626" y="167189"/>
                  </a:cxn>
                  <a:cxn ang="0">
                    <a:pos x="38037" y="171032"/>
                  </a:cxn>
                  <a:cxn ang="0">
                    <a:pos x="43743" y="178719"/>
                  </a:cxn>
                  <a:cxn ang="0">
                    <a:pos x="34234" y="196014"/>
                  </a:cxn>
                  <a:cxn ang="0">
                    <a:pos x="32332" y="209466"/>
                  </a:cxn>
                  <a:cxn ang="0">
                    <a:pos x="51350" y="209466"/>
                  </a:cxn>
                  <a:cxn ang="0">
                    <a:pos x="64663" y="207545"/>
                  </a:cxn>
                  <a:cxn ang="0">
                    <a:pos x="77976" y="213310"/>
                  </a:cxn>
                  <a:cxn ang="0">
                    <a:pos x="79878" y="211388"/>
                  </a:cxn>
                  <a:cxn ang="0">
                    <a:pos x="93191" y="215232"/>
                  </a:cxn>
                  <a:cxn ang="0">
                    <a:pos x="104602" y="213310"/>
                  </a:cxn>
                  <a:cxn ang="0">
                    <a:pos x="117915" y="211388"/>
                  </a:cxn>
                  <a:cxn ang="0">
                    <a:pos x="138836" y="207545"/>
                  </a:cxn>
                  <a:cxn ang="0">
                    <a:pos x="148345" y="201780"/>
                  </a:cxn>
                  <a:cxn ang="0">
                    <a:pos x="155953" y="188328"/>
                  </a:cxn>
                  <a:cxn ang="0">
                    <a:pos x="169266" y="178719"/>
                  </a:cxn>
                  <a:cxn ang="0">
                    <a:pos x="146443" y="161424"/>
                  </a:cxn>
                  <a:cxn ang="0">
                    <a:pos x="138836" y="142207"/>
                  </a:cxn>
                  <a:cxn ang="0">
                    <a:pos x="136934" y="130676"/>
                  </a:cxn>
                  <a:cxn ang="0">
                    <a:pos x="159756" y="122989"/>
                  </a:cxn>
                  <a:cxn ang="0">
                    <a:pos x="176873" y="115303"/>
                  </a:cxn>
                  <a:cxn ang="0">
                    <a:pos x="188284" y="113381"/>
                  </a:cxn>
                  <a:cxn ang="0">
                    <a:pos x="190186" y="101851"/>
                  </a:cxn>
                  <a:cxn ang="0">
                    <a:pos x="184481" y="84555"/>
                  </a:cxn>
                  <a:cxn ang="0">
                    <a:pos x="180677" y="73025"/>
                  </a:cxn>
                  <a:cxn ang="0">
                    <a:pos x="176873" y="63416"/>
                  </a:cxn>
                  <a:cxn ang="0">
                    <a:pos x="174971" y="53808"/>
                  </a:cxn>
                  <a:cxn ang="0">
                    <a:pos x="174971" y="30747"/>
                  </a:cxn>
                  <a:cxn ang="0">
                    <a:pos x="174971" y="28826"/>
                  </a:cxn>
                  <a:cxn ang="0">
                    <a:pos x="173069" y="26904"/>
                  </a:cxn>
                  <a:cxn ang="0">
                    <a:pos x="161658" y="19217"/>
                  </a:cxn>
                  <a:cxn ang="0">
                    <a:pos x="163560" y="5765"/>
                  </a:cxn>
                  <a:cxn ang="0">
                    <a:pos x="144541" y="11530"/>
                  </a:cxn>
                  <a:cxn ang="0">
                    <a:pos x="119817" y="24982"/>
                  </a:cxn>
                  <a:cxn ang="0">
                    <a:pos x="108406" y="17295"/>
                  </a:cxn>
                  <a:cxn ang="0">
                    <a:pos x="100799" y="13452"/>
                  </a:cxn>
                  <a:cxn ang="0">
                    <a:pos x="85584" y="5765"/>
                  </a:cxn>
                  <a:cxn ang="0">
                    <a:pos x="83682" y="0"/>
                  </a:cxn>
                  <a:cxn ang="0">
                    <a:pos x="76074" y="1922"/>
                  </a:cxn>
                  <a:cxn ang="0">
                    <a:pos x="57056" y="0"/>
                  </a:cxn>
                  <a:cxn ang="0">
                    <a:pos x="60860" y="9609"/>
                  </a:cxn>
                  <a:cxn ang="0">
                    <a:pos x="66565" y="28826"/>
                  </a:cxn>
                  <a:cxn ang="0">
                    <a:pos x="57056" y="36513"/>
                  </a:cxn>
                  <a:cxn ang="0">
                    <a:pos x="41841" y="34591"/>
                  </a:cxn>
                  <a:cxn ang="0">
                    <a:pos x="24724" y="36513"/>
                  </a:cxn>
                  <a:cxn ang="0">
                    <a:pos x="24724" y="42278"/>
                  </a:cxn>
                  <a:cxn ang="0">
                    <a:pos x="24724" y="55730"/>
                  </a:cxn>
                </a:cxnLst>
                <a:rect l="txL" t="txT" r="txR" b="txB"/>
                <a:pathLst>
                  <a:path w="101" h="114">
                    <a:moveTo>
                      <a:pt x="13" y="29"/>
                    </a:moveTo>
                    <a:cubicBezTo>
                      <a:pt x="10" y="33"/>
                      <a:pt x="7" y="34"/>
                      <a:pt x="7" y="35"/>
                    </a:cubicBezTo>
                    <a:cubicBezTo>
                      <a:pt x="8" y="36"/>
                      <a:pt x="12" y="39"/>
                      <a:pt x="11" y="41"/>
                    </a:cubicBezTo>
                    <a:cubicBezTo>
                      <a:pt x="10" y="42"/>
                      <a:pt x="9" y="41"/>
                      <a:pt x="9" y="44"/>
                    </a:cubicBezTo>
                    <a:cubicBezTo>
                      <a:pt x="9" y="47"/>
                      <a:pt x="4" y="47"/>
                      <a:pt x="2" y="47"/>
                    </a:cubicBezTo>
                    <a:cubicBezTo>
                      <a:pt x="1" y="47"/>
                      <a:pt x="3" y="50"/>
                      <a:pt x="2" y="53"/>
                    </a:cubicBezTo>
                    <a:cubicBezTo>
                      <a:pt x="1" y="55"/>
                      <a:pt x="1" y="60"/>
                      <a:pt x="0" y="62"/>
                    </a:cubicBezTo>
                    <a:cubicBezTo>
                      <a:pt x="0" y="64"/>
                      <a:pt x="4" y="67"/>
                      <a:pt x="3" y="69"/>
                    </a:cubicBezTo>
                    <a:cubicBezTo>
                      <a:pt x="3" y="70"/>
                      <a:pt x="0" y="72"/>
                      <a:pt x="1" y="73"/>
                    </a:cubicBezTo>
                    <a:cubicBezTo>
                      <a:pt x="2" y="74"/>
                      <a:pt x="4" y="76"/>
                      <a:pt x="5" y="82"/>
                    </a:cubicBezTo>
                    <a:cubicBezTo>
                      <a:pt x="6" y="83"/>
                      <a:pt x="7" y="83"/>
                      <a:pt x="7" y="84"/>
                    </a:cubicBezTo>
                    <a:cubicBezTo>
                      <a:pt x="9" y="86"/>
                      <a:pt x="11" y="87"/>
                      <a:pt x="14" y="87"/>
                    </a:cubicBezTo>
                    <a:cubicBezTo>
                      <a:pt x="18" y="87"/>
                      <a:pt x="19" y="89"/>
                      <a:pt x="20" y="89"/>
                    </a:cubicBezTo>
                    <a:cubicBezTo>
                      <a:pt x="22" y="89"/>
                      <a:pt x="26" y="90"/>
                      <a:pt x="23" y="93"/>
                    </a:cubicBezTo>
                    <a:cubicBezTo>
                      <a:pt x="19" y="96"/>
                      <a:pt x="19" y="99"/>
                      <a:pt x="18" y="102"/>
                    </a:cubicBezTo>
                    <a:cubicBezTo>
                      <a:pt x="18" y="104"/>
                      <a:pt x="18" y="107"/>
                      <a:pt x="17" y="109"/>
                    </a:cubicBezTo>
                    <a:cubicBezTo>
                      <a:pt x="20" y="109"/>
                      <a:pt x="25" y="109"/>
                      <a:pt x="27" y="109"/>
                    </a:cubicBezTo>
                    <a:cubicBezTo>
                      <a:pt x="29" y="107"/>
                      <a:pt x="31" y="107"/>
                      <a:pt x="34" y="108"/>
                    </a:cubicBezTo>
                    <a:cubicBezTo>
                      <a:pt x="36" y="109"/>
                      <a:pt x="39" y="110"/>
                      <a:pt x="41" y="111"/>
                    </a:cubicBezTo>
                    <a:cubicBezTo>
                      <a:pt x="41" y="110"/>
                      <a:pt x="41" y="110"/>
                      <a:pt x="42" y="110"/>
                    </a:cubicBezTo>
                    <a:cubicBezTo>
                      <a:pt x="44" y="110"/>
                      <a:pt x="47" y="114"/>
                      <a:pt x="49" y="112"/>
                    </a:cubicBezTo>
                    <a:cubicBezTo>
                      <a:pt x="50" y="109"/>
                      <a:pt x="54" y="110"/>
                      <a:pt x="55" y="111"/>
                    </a:cubicBezTo>
                    <a:cubicBezTo>
                      <a:pt x="57" y="112"/>
                      <a:pt x="60" y="112"/>
                      <a:pt x="62" y="110"/>
                    </a:cubicBezTo>
                    <a:cubicBezTo>
                      <a:pt x="64" y="108"/>
                      <a:pt x="72" y="107"/>
                      <a:pt x="73" y="108"/>
                    </a:cubicBezTo>
                    <a:cubicBezTo>
                      <a:pt x="75" y="109"/>
                      <a:pt x="80" y="111"/>
                      <a:pt x="78" y="105"/>
                    </a:cubicBezTo>
                    <a:cubicBezTo>
                      <a:pt x="76" y="99"/>
                      <a:pt x="82" y="100"/>
                      <a:pt x="82" y="98"/>
                    </a:cubicBezTo>
                    <a:cubicBezTo>
                      <a:pt x="83" y="95"/>
                      <a:pt x="90" y="94"/>
                      <a:pt x="89" y="93"/>
                    </a:cubicBezTo>
                    <a:cubicBezTo>
                      <a:pt x="88" y="91"/>
                      <a:pt x="79" y="86"/>
                      <a:pt x="77" y="84"/>
                    </a:cubicBezTo>
                    <a:cubicBezTo>
                      <a:pt x="74" y="82"/>
                      <a:pt x="74" y="77"/>
                      <a:pt x="73" y="74"/>
                    </a:cubicBezTo>
                    <a:cubicBezTo>
                      <a:pt x="72" y="72"/>
                      <a:pt x="69" y="69"/>
                      <a:pt x="72" y="68"/>
                    </a:cubicBezTo>
                    <a:cubicBezTo>
                      <a:pt x="76" y="68"/>
                      <a:pt x="81" y="66"/>
                      <a:pt x="84" y="64"/>
                    </a:cubicBezTo>
                    <a:cubicBezTo>
                      <a:pt x="87" y="61"/>
                      <a:pt x="92" y="61"/>
                      <a:pt x="93" y="60"/>
                    </a:cubicBezTo>
                    <a:cubicBezTo>
                      <a:pt x="95" y="58"/>
                      <a:pt x="98" y="61"/>
                      <a:pt x="99" y="59"/>
                    </a:cubicBezTo>
                    <a:cubicBezTo>
                      <a:pt x="100" y="58"/>
                      <a:pt x="101" y="55"/>
                      <a:pt x="100" y="53"/>
                    </a:cubicBezTo>
                    <a:cubicBezTo>
                      <a:pt x="98" y="51"/>
                      <a:pt x="97" y="48"/>
                      <a:pt x="97" y="44"/>
                    </a:cubicBezTo>
                    <a:cubicBezTo>
                      <a:pt x="97" y="40"/>
                      <a:pt x="95" y="40"/>
                      <a:pt x="95" y="38"/>
                    </a:cubicBezTo>
                    <a:cubicBezTo>
                      <a:pt x="95" y="36"/>
                      <a:pt x="95" y="34"/>
                      <a:pt x="93" y="33"/>
                    </a:cubicBezTo>
                    <a:cubicBezTo>
                      <a:pt x="91" y="32"/>
                      <a:pt x="90" y="31"/>
                      <a:pt x="92" y="28"/>
                    </a:cubicBezTo>
                    <a:cubicBezTo>
                      <a:pt x="94" y="25"/>
                      <a:pt x="93" y="18"/>
                      <a:pt x="92" y="16"/>
                    </a:cubicBezTo>
                    <a:cubicBezTo>
                      <a:pt x="92" y="16"/>
                      <a:pt x="92" y="15"/>
                      <a:pt x="92" y="15"/>
                    </a:cubicBezTo>
                    <a:cubicBezTo>
                      <a:pt x="92" y="15"/>
                      <a:pt x="91" y="14"/>
                      <a:pt x="91" y="14"/>
                    </a:cubicBezTo>
                    <a:cubicBezTo>
                      <a:pt x="91" y="11"/>
                      <a:pt x="89" y="10"/>
                      <a:pt x="85" y="10"/>
                    </a:cubicBezTo>
                    <a:cubicBezTo>
                      <a:pt x="80" y="10"/>
                      <a:pt x="87" y="6"/>
                      <a:pt x="86" y="3"/>
                    </a:cubicBezTo>
                    <a:cubicBezTo>
                      <a:pt x="84" y="1"/>
                      <a:pt x="80" y="7"/>
                      <a:pt x="76" y="6"/>
                    </a:cubicBezTo>
                    <a:cubicBezTo>
                      <a:pt x="72" y="5"/>
                      <a:pt x="67" y="11"/>
                      <a:pt x="63" y="13"/>
                    </a:cubicBezTo>
                    <a:cubicBezTo>
                      <a:pt x="60" y="16"/>
                      <a:pt x="55" y="13"/>
                      <a:pt x="57" y="9"/>
                    </a:cubicBezTo>
                    <a:cubicBezTo>
                      <a:pt x="60" y="5"/>
                      <a:pt x="57" y="6"/>
                      <a:pt x="53" y="7"/>
                    </a:cubicBezTo>
                    <a:cubicBezTo>
                      <a:pt x="49" y="9"/>
                      <a:pt x="44" y="7"/>
                      <a:pt x="45" y="3"/>
                    </a:cubicBezTo>
                    <a:cubicBezTo>
                      <a:pt x="45" y="2"/>
                      <a:pt x="45" y="1"/>
                      <a:pt x="44" y="0"/>
                    </a:cubicBezTo>
                    <a:cubicBezTo>
                      <a:pt x="42" y="1"/>
                      <a:pt x="41" y="1"/>
                      <a:pt x="40" y="1"/>
                    </a:cubicBezTo>
                    <a:cubicBezTo>
                      <a:pt x="38" y="0"/>
                      <a:pt x="34" y="0"/>
                      <a:pt x="30" y="0"/>
                    </a:cubicBezTo>
                    <a:cubicBezTo>
                      <a:pt x="31" y="1"/>
                      <a:pt x="32" y="3"/>
                      <a:pt x="32" y="5"/>
                    </a:cubicBezTo>
                    <a:cubicBezTo>
                      <a:pt x="30" y="8"/>
                      <a:pt x="33" y="10"/>
                      <a:pt x="35" y="15"/>
                    </a:cubicBezTo>
                    <a:cubicBezTo>
                      <a:pt x="37" y="19"/>
                      <a:pt x="30" y="16"/>
                      <a:pt x="30" y="19"/>
                    </a:cubicBezTo>
                    <a:cubicBezTo>
                      <a:pt x="30" y="22"/>
                      <a:pt x="24" y="19"/>
                      <a:pt x="22" y="18"/>
                    </a:cubicBezTo>
                    <a:cubicBezTo>
                      <a:pt x="20" y="17"/>
                      <a:pt x="13" y="18"/>
                      <a:pt x="13" y="19"/>
                    </a:cubicBezTo>
                    <a:cubicBezTo>
                      <a:pt x="13" y="20"/>
                      <a:pt x="13" y="21"/>
                      <a:pt x="13" y="22"/>
                    </a:cubicBezTo>
                    <a:cubicBezTo>
                      <a:pt x="14" y="25"/>
                      <a:pt x="14" y="28"/>
                      <a:pt x="13" y="29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93" name="Freeform 88"/>
              <p:cNvSpPr/>
              <p:nvPr/>
            </p:nvSpPr>
            <p:spPr>
              <a:xfrm>
                <a:off x="4094163" y="619125"/>
                <a:ext cx="225425" cy="360363"/>
              </a:xfrm>
              <a:custGeom>
                <a:avLst/>
                <a:gdLst>
                  <a:gd name="txL" fmla="*/ 0 w 118"/>
                  <a:gd name="txT" fmla="*/ 0 h 189"/>
                  <a:gd name="txR" fmla="*/ 118 w 118"/>
                  <a:gd name="txB" fmla="*/ 189 h 189"/>
                </a:gdLst>
                <a:ahLst/>
                <a:cxnLst>
                  <a:cxn ang="0">
                    <a:pos x="191038" y="301256"/>
                  </a:cxn>
                  <a:cxn ang="0">
                    <a:pos x="223515" y="270749"/>
                  </a:cxn>
                  <a:cxn ang="0">
                    <a:pos x="217783" y="253589"/>
                  </a:cxn>
                  <a:cxn ang="0">
                    <a:pos x="191038" y="232615"/>
                  </a:cxn>
                  <a:cxn ang="0">
                    <a:pos x="204411" y="221175"/>
                  </a:cxn>
                  <a:cxn ang="0">
                    <a:pos x="192949" y="209735"/>
                  </a:cxn>
                  <a:cxn ang="0">
                    <a:pos x="194859" y="198295"/>
                  </a:cxn>
                  <a:cxn ang="0">
                    <a:pos x="185307" y="192575"/>
                  </a:cxn>
                  <a:cxn ang="0">
                    <a:pos x="189128" y="184948"/>
                  </a:cxn>
                  <a:cxn ang="0">
                    <a:pos x="187217" y="169695"/>
                  </a:cxn>
                  <a:cxn ang="0">
                    <a:pos x="192949" y="156348"/>
                  </a:cxn>
                  <a:cxn ang="0">
                    <a:pos x="173845" y="123934"/>
                  </a:cxn>
                  <a:cxn ang="0">
                    <a:pos x="179576" y="110588"/>
                  </a:cxn>
                  <a:cxn ang="0">
                    <a:pos x="192949" y="95334"/>
                  </a:cxn>
                  <a:cxn ang="0">
                    <a:pos x="177665" y="80081"/>
                  </a:cxn>
                  <a:cxn ang="0">
                    <a:pos x="164293" y="72454"/>
                  </a:cxn>
                  <a:cxn ang="0">
                    <a:pos x="160472" y="59107"/>
                  </a:cxn>
                  <a:cxn ang="0">
                    <a:pos x="164293" y="47667"/>
                  </a:cxn>
                  <a:cxn ang="0">
                    <a:pos x="171934" y="41947"/>
                  </a:cxn>
                  <a:cxn ang="0">
                    <a:pos x="177665" y="34320"/>
                  </a:cxn>
                  <a:cxn ang="0">
                    <a:pos x="177665" y="20974"/>
                  </a:cxn>
                  <a:cxn ang="0">
                    <a:pos x="154741" y="5720"/>
                  </a:cxn>
                  <a:cxn ang="0">
                    <a:pos x="137547" y="5720"/>
                  </a:cxn>
                  <a:cxn ang="0">
                    <a:pos x="116533" y="11440"/>
                  </a:cxn>
                  <a:cxn ang="0">
                    <a:pos x="103161" y="26694"/>
                  </a:cxn>
                  <a:cxn ang="0">
                    <a:pos x="99340" y="43854"/>
                  </a:cxn>
                  <a:cxn ang="0">
                    <a:pos x="89788" y="57200"/>
                  </a:cxn>
                  <a:cxn ang="0">
                    <a:pos x="76415" y="53387"/>
                  </a:cxn>
                  <a:cxn ang="0">
                    <a:pos x="61132" y="53387"/>
                  </a:cxn>
                  <a:cxn ang="0">
                    <a:pos x="36297" y="51480"/>
                  </a:cxn>
                  <a:cxn ang="0">
                    <a:pos x="13373" y="34320"/>
                  </a:cxn>
                  <a:cxn ang="0">
                    <a:pos x="0" y="43854"/>
                  </a:cxn>
                  <a:cxn ang="0">
                    <a:pos x="22925" y="61014"/>
                  </a:cxn>
                  <a:cxn ang="0">
                    <a:pos x="53491" y="80081"/>
                  </a:cxn>
                  <a:cxn ang="0">
                    <a:pos x="55401" y="101054"/>
                  </a:cxn>
                  <a:cxn ang="0">
                    <a:pos x="59222" y="120121"/>
                  </a:cxn>
                  <a:cxn ang="0">
                    <a:pos x="59222" y="139188"/>
                  </a:cxn>
                  <a:cxn ang="0">
                    <a:pos x="63043" y="148721"/>
                  </a:cxn>
                  <a:cxn ang="0">
                    <a:pos x="64953" y="160161"/>
                  </a:cxn>
                  <a:cxn ang="0">
                    <a:pos x="84057" y="167788"/>
                  </a:cxn>
                  <a:cxn ang="0">
                    <a:pos x="91698" y="183042"/>
                  </a:cxn>
                  <a:cxn ang="0">
                    <a:pos x="87878" y="190668"/>
                  </a:cxn>
                  <a:cxn ang="0">
                    <a:pos x="74505" y="200202"/>
                  </a:cxn>
                  <a:cxn ang="0">
                    <a:pos x="53491" y="223082"/>
                  </a:cxn>
                  <a:cxn ang="0">
                    <a:pos x="40118" y="232615"/>
                  </a:cxn>
                  <a:cxn ang="0">
                    <a:pos x="28656" y="244055"/>
                  </a:cxn>
                  <a:cxn ang="0">
                    <a:pos x="13373" y="251682"/>
                  </a:cxn>
                  <a:cxn ang="0">
                    <a:pos x="3821" y="265029"/>
                  </a:cxn>
                  <a:cxn ang="0">
                    <a:pos x="5731" y="278376"/>
                  </a:cxn>
                  <a:cxn ang="0">
                    <a:pos x="7642" y="291722"/>
                  </a:cxn>
                  <a:cxn ang="0">
                    <a:pos x="11462" y="316509"/>
                  </a:cxn>
                  <a:cxn ang="0">
                    <a:pos x="5731" y="339389"/>
                  </a:cxn>
                  <a:cxn ang="0">
                    <a:pos x="24835" y="347016"/>
                  </a:cxn>
                  <a:cxn ang="0">
                    <a:pos x="38208" y="354643"/>
                  </a:cxn>
                  <a:cxn ang="0">
                    <a:pos x="63043" y="358456"/>
                  </a:cxn>
                  <a:cxn ang="0">
                    <a:pos x="129906" y="343203"/>
                  </a:cxn>
                  <a:cxn ang="0">
                    <a:pos x="149010" y="341296"/>
                  </a:cxn>
                  <a:cxn ang="0">
                    <a:pos x="158562" y="327949"/>
                  </a:cxn>
                  <a:cxn ang="0">
                    <a:pos x="191038" y="301256"/>
                  </a:cxn>
                </a:cxnLst>
                <a:rect l="txL" t="txT" r="txR" b="txB"/>
                <a:pathLst>
                  <a:path w="118" h="189">
                    <a:moveTo>
                      <a:pt x="100" y="158"/>
                    </a:moveTo>
                    <a:cubicBezTo>
                      <a:pt x="103" y="152"/>
                      <a:pt x="115" y="148"/>
                      <a:pt x="117" y="142"/>
                    </a:cubicBezTo>
                    <a:cubicBezTo>
                      <a:pt x="118" y="140"/>
                      <a:pt x="118" y="138"/>
                      <a:pt x="114" y="133"/>
                    </a:cubicBezTo>
                    <a:cubicBezTo>
                      <a:pt x="110" y="128"/>
                      <a:pt x="100" y="125"/>
                      <a:pt x="100" y="122"/>
                    </a:cubicBezTo>
                    <a:cubicBezTo>
                      <a:pt x="99" y="120"/>
                      <a:pt x="107" y="119"/>
                      <a:pt x="107" y="116"/>
                    </a:cubicBezTo>
                    <a:cubicBezTo>
                      <a:pt x="106" y="113"/>
                      <a:pt x="102" y="113"/>
                      <a:pt x="101" y="110"/>
                    </a:cubicBezTo>
                    <a:cubicBezTo>
                      <a:pt x="99" y="107"/>
                      <a:pt x="103" y="106"/>
                      <a:pt x="102" y="104"/>
                    </a:cubicBezTo>
                    <a:cubicBezTo>
                      <a:pt x="102" y="103"/>
                      <a:pt x="97" y="102"/>
                      <a:pt x="97" y="101"/>
                    </a:cubicBezTo>
                    <a:cubicBezTo>
                      <a:pt x="96" y="99"/>
                      <a:pt x="100" y="99"/>
                      <a:pt x="99" y="97"/>
                    </a:cubicBezTo>
                    <a:cubicBezTo>
                      <a:pt x="99" y="95"/>
                      <a:pt x="95" y="92"/>
                      <a:pt x="98" y="89"/>
                    </a:cubicBezTo>
                    <a:cubicBezTo>
                      <a:pt x="100" y="86"/>
                      <a:pt x="105" y="89"/>
                      <a:pt x="101" y="82"/>
                    </a:cubicBezTo>
                    <a:cubicBezTo>
                      <a:pt x="98" y="75"/>
                      <a:pt x="92" y="67"/>
                      <a:pt x="91" y="65"/>
                    </a:cubicBezTo>
                    <a:cubicBezTo>
                      <a:pt x="89" y="63"/>
                      <a:pt x="92" y="60"/>
                      <a:pt x="94" y="58"/>
                    </a:cubicBezTo>
                    <a:cubicBezTo>
                      <a:pt x="96" y="57"/>
                      <a:pt x="101" y="52"/>
                      <a:pt x="101" y="50"/>
                    </a:cubicBezTo>
                    <a:cubicBezTo>
                      <a:pt x="101" y="48"/>
                      <a:pt x="95" y="43"/>
                      <a:pt x="93" y="42"/>
                    </a:cubicBezTo>
                    <a:cubicBezTo>
                      <a:pt x="91" y="41"/>
                      <a:pt x="88" y="41"/>
                      <a:pt x="86" y="38"/>
                    </a:cubicBezTo>
                    <a:cubicBezTo>
                      <a:pt x="84" y="34"/>
                      <a:pt x="83" y="33"/>
                      <a:pt x="84" y="31"/>
                    </a:cubicBezTo>
                    <a:cubicBezTo>
                      <a:pt x="86" y="29"/>
                      <a:pt x="86" y="27"/>
                      <a:pt x="86" y="25"/>
                    </a:cubicBezTo>
                    <a:cubicBezTo>
                      <a:pt x="86" y="23"/>
                      <a:pt x="90" y="25"/>
                      <a:pt x="90" y="22"/>
                    </a:cubicBezTo>
                    <a:cubicBezTo>
                      <a:pt x="91" y="20"/>
                      <a:pt x="92" y="19"/>
                      <a:pt x="93" y="18"/>
                    </a:cubicBezTo>
                    <a:cubicBezTo>
                      <a:pt x="93" y="15"/>
                      <a:pt x="93" y="13"/>
                      <a:pt x="93" y="11"/>
                    </a:cubicBezTo>
                    <a:cubicBezTo>
                      <a:pt x="92" y="8"/>
                      <a:pt x="83" y="7"/>
                      <a:pt x="81" y="3"/>
                    </a:cubicBezTo>
                    <a:cubicBezTo>
                      <a:pt x="79" y="0"/>
                      <a:pt x="74" y="1"/>
                      <a:pt x="72" y="3"/>
                    </a:cubicBezTo>
                    <a:cubicBezTo>
                      <a:pt x="70" y="6"/>
                      <a:pt x="61" y="3"/>
                      <a:pt x="61" y="6"/>
                    </a:cubicBezTo>
                    <a:cubicBezTo>
                      <a:pt x="61" y="9"/>
                      <a:pt x="54" y="10"/>
                      <a:pt x="54" y="14"/>
                    </a:cubicBezTo>
                    <a:cubicBezTo>
                      <a:pt x="54" y="17"/>
                      <a:pt x="57" y="24"/>
                      <a:pt x="52" y="23"/>
                    </a:cubicBezTo>
                    <a:cubicBezTo>
                      <a:pt x="46" y="23"/>
                      <a:pt x="50" y="25"/>
                      <a:pt x="47" y="30"/>
                    </a:cubicBezTo>
                    <a:cubicBezTo>
                      <a:pt x="44" y="34"/>
                      <a:pt x="44" y="27"/>
                      <a:pt x="40" y="28"/>
                    </a:cubicBezTo>
                    <a:cubicBezTo>
                      <a:pt x="37" y="29"/>
                      <a:pt x="33" y="25"/>
                      <a:pt x="32" y="28"/>
                    </a:cubicBezTo>
                    <a:cubicBezTo>
                      <a:pt x="30" y="30"/>
                      <a:pt x="25" y="28"/>
                      <a:pt x="19" y="27"/>
                    </a:cubicBezTo>
                    <a:cubicBezTo>
                      <a:pt x="14" y="26"/>
                      <a:pt x="11" y="18"/>
                      <a:pt x="7" y="18"/>
                    </a:cubicBezTo>
                    <a:cubicBezTo>
                      <a:pt x="4" y="18"/>
                      <a:pt x="1" y="20"/>
                      <a:pt x="0" y="23"/>
                    </a:cubicBezTo>
                    <a:cubicBezTo>
                      <a:pt x="4" y="26"/>
                      <a:pt x="7" y="30"/>
                      <a:pt x="12" y="32"/>
                    </a:cubicBezTo>
                    <a:cubicBezTo>
                      <a:pt x="18" y="35"/>
                      <a:pt x="29" y="38"/>
                      <a:pt x="28" y="42"/>
                    </a:cubicBezTo>
                    <a:cubicBezTo>
                      <a:pt x="28" y="46"/>
                      <a:pt x="26" y="51"/>
                      <a:pt x="29" y="53"/>
                    </a:cubicBezTo>
                    <a:cubicBezTo>
                      <a:pt x="31" y="54"/>
                      <a:pt x="28" y="61"/>
                      <a:pt x="31" y="63"/>
                    </a:cubicBezTo>
                    <a:cubicBezTo>
                      <a:pt x="34" y="64"/>
                      <a:pt x="33" y="73"/>
                      <a:pt x="31" y="73"/>
                    </a:cubicBezTo>
                    <a:cubicBezTo>
                      <a:pt x="28" y="73"/>
                      <a:pt x="31" y="77"/>
                      <a:pt x="33" y="78"/>
                    </a:cubicBezTo>
                    <a:cubicBezTo>
                      <a:pt x="34" y="79"/>
                      <a:pt x="34" y="81"/>
                      <a:pt x="34" y="84"/>
                    </a:cubicBezTo>
                    <a:cubicBezTo>
                      <a:pt x="38" y="85"/>
                      <a:pt x="41" y="86"/>
                      <a:pt x="44" y="88"/>
                    </a:cubicBezTo>
                    <a:cubicBezTo>
                      <a:pt x="48" y="90"/>
                      <a:pt x="47" y="93"/>
                      <a:pt x="48" y="96"/>
                    </a:cubicBezTo>
                    <a:cubicBezTo>
                      <a:pt x="48" y="100"/>
                      <a:pt x="48" y="102"/>
                      <a:pt x="46" y="100"/>
                    </a:cubicBezTo>
                    <a:cubicBezTo>
                      <a:pt x="43" y="99"/>
                      <a:pt x="41" y="100"/>
                      <a:pt x="39" y="105"/>
                    </a:cubicBezTo>
                    <a:cubicBezTo>
                      <a:pt x="38" y="110"/>
                      <a:pt x="32" y="116"/>
                      <a:pt x="28" y="117"/>
                    </a:cubicBezTo>
                    <a:cubicBezTo>
                      <a:pt x="24" y="117"/>
                      <a:pt x="24" y="121"/>
                      <a:pt x="21" y="122"/>
                    </a:cubicBezTo>
                    <a:cubicBezTo>
                      <a:pt x="18" y="123"/>
                      <a:pt x="15" y="125"/>
                      <a:pt x="15" y="128"/>
                    </a:cubicBezTo>
                    <a:cubicBezTo>
                      <a:pt x="15" y="132"/>
                      <a:pt x="11" y="132"/>
                      <a:pt x="7" y="132"/>
                    </a:cubicBezTo>
                    <a:cubicBezTo>
                      <a:pt x="4" y="132"/>
                      <a:pt x="5" y="138"/>
                      <a:pt x="2" y="139"/>
                    </a:cubicBezTo>
                    <a:cubicBezTo>
                      <a:pt x="0" y="141"/>
                      <a:pt x="0" y="143"/>
                      <a:pt x="3" y="146"/>
                    </a:cubicBezTo>
                    <a:cubicBezTo>
                      <a:pt x="5" y="149"/>
                      <a:pt x="3" y="151"/>
                      <a:pt x="4" y="153"/>
                    </a:cubicBezTo>
                    <a:cubicBezTo>
                      <a:pt x="5" y="156"/>
                      <a:pt x="8" y="161"/>
                      <a:pt x="6" y="166"/>
                    </a:cubicBezTo>
                    <a:cubicBezTo>
                      <a:pt x="3" y="172"/>
                      <a:pt x="1" y="178"/>
                      <a:pt x="3" y="178"/>
                    </a:cubicBezTo>
                    <a:cubicBezTo>
                      <a:pt x="5" y="177"/>
                      <a:pt x="10" y="182"/>
                      <a:pt x="13" y="182"/>
                    </a:cubicBezTo>
                    <a:cubicBezTo>
                      <a:pt x="17" y="182"/>
                      <a:pt x="17" y="187"/>
                      <a:pt x="20" y="186"/>
                    </a:cubicBezTo>
                    <a:cubicBezTo>
                      <a:pt x="23" y="185"/>
                      <a:pt x="23" y="189"/>
                      <a:pt x="33" y="188"/>
                    </a:cubicBezTo>
                    <a:cubicBezTo>
                      <a:pt x="42" y="188"/>
                      <a:pt x="60" y="180"/>
                      <a:pt x="68" y="180"/>
                    </a:cubicBezTo>
                    <a:cubicBezTo>
                      <a:pt x="72" y="180"/>
                      <a:pt x="75" y="180"/>
                      <a:pt x="78" y="179"/>
                    </a:cubicBezTo>
                    <a:cubicBezTo>
                      <a:pt x="79" y="177"/>
                      <a:pt x="81" y="174"/>
                      <a:pt x="83" y="172"/>
                    </a:cubicBezTo>
                    <a:cubicBezTo>
                      <a:pt x="88" y="168"/>
                      <a:pt x="98" y="164"/>
                      <a:pt x="100" y="158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94" name="Freeform 89"/>
              <p:cNvSpPr/>
              <p:nvPr/>
            </p:nvSpPr>
            <p:spPr>
              <a:xfrm>
                <a:off x="4383088" y="1747837"/>
                <a:ext cx="455613" cy="363538"/>
              </a:xfrm>
              <a:custGeom>
                <a:avLst/>
                <a:gdLst>
                  <a:gd name="txL" fmla="*/ 0 w 238"/>
                  <a:gd name="txT" fmla="*/ 0 h 190"/>
                  <a:gd name="txR" fmla="*/ 238 w 238"/>
                  <a:gd name="txB" fmla="*/ 190 h 190"/>
                </a:gdLst>
                <a:ahLst/>
                <a:cxnLst>
                  <a:cxn ang="0">
                    <a:pos x="271836" y="76534"/>
                  </a:cxn>
                  <a:cxn ang="0">
                    <a:pos x="233550" y="72708"/>
                  </a:cxn>
                  <a:cxn ang="0">
                    <a:pos x="208663" y="63141"/>
                  </a:cxn>
                  <a:cxn ang="0">
                    <a:pos x="156976" y="24874"/>
                  </a:cxn>
                  <a:cxn ang="0">
                    <a:pos x="112946" y="0"/>
                  </a:cxn>
                  <a:cxn ang="0">
                    <a:pos x="95717" y="0"/>
                  </a:cxn>
                  <a:cxn ang="0">
                    <a:pos x="72745" y="7653"/>
                  </a:cxn>
                  <a:cxn ang="0">
                    <a:pos x="51687" y="21047"/>
                  </a:cxn>
                  <a:cxn ang="0">
                    <a:pos x="68916" y="40181"/>
                  </a:cxn>
                  <a:cxn ang="0">
                    <a:pos x="55516" y="49747"/>
                  </a:cxn>
                  <a:cxn ang="0">
                    <a:pos x="42115" y="55487"/>
                  </a:cxn>
                  <a:cxn ang="0">
                    <a:pos x="24886" y="68881"/>
                  </a:cxn>
                  <a:cxn ang="0">
                    <a:pos x="3829" y="59314"/>
                  </a:cxn>
                  <a:cxn ang="0">
                    <a:pos x="1914" y="65054"/>
                  </a:cxn>
                  <a:cxn ang="0">
                    <a:pos x="0" y="70794"/>
                  </a:cxn>
                  <a:cxn ang="0">
                    <a:pos x="3829" y="95668"/>
                  </a:cxn>
                  <a:cxn ang="0">
                    <a:pos x="21058" y="116715"/>
                  </a:cxn>
                  <a:cxn ang="0">
                    <a:pos x="53602" y="166462"/>
                  </a:cxn>
                  <a:cxn ang="0">
                    <a:pos x="68916" y="189422"/>
                  </a:cxn>
                  <a:cxn ang="0">
                    <a:pos x="89974" y="214296"/>
                  </a:cxn>
                  <a:cxn ang="0">
                    <a:pos x="93803" y="237256"/>
                  </a:cxn>
                  <a:cxn ang="0">
                    <a:pos x="112946" y="273610"/>
                  </a:cxn>
                  <a:cxn ang="0">
                    <a:pos x="137833" y="302311"/>
                  </a:cxn>
                  <a:cxn ang="0">
                    <a:pos x="156976" y="334838"/>
                  </a:cxn>
                  <a:cxn ang="0">
                    <a:pos x="164633" y="352058"/>
                  </a:cxn>
                  <a:cxn ang="0">
                    <a:pos x="170376" y="363538"/>
                  </a:cxn>
                  <a:cxn ang="0">
                    <a:pos x="181862" y="359711"/>
                  </a:cxn>
                  <a:cxn ang="0">
                    <a:pos x="179948" y="346318"/>
                  </a:cxn>
                  <a:cxn ang="0">
                    <a:pos x="189520" y="338664"/>
                  </a:cxn>
                  <a:cxn ang="0">
                    <a:pos x="204834" y="342491"/>
                  </a:cxn>
                  <a:cxn ang="0">
                    <a:pos x="231635" y="344404"/>
                  </a:cxn>
                  <a:cxn ang="0">
                    <a:pos x="262265" y="348231"/>
                  </a:cxn>
                  <a:cxn ang="0">
                    <a:pos x="277579" y="342491"/>
                  </a:cxn>
                  <a:cxn ang="0">
                    <a:pos x="310123" y="313791"/>
                  </a:cxn>
                  <a:cxn ang="0">
                    <a:pos x="352239" y="311877"/>
                  </a:cxn>
                  <a:cxn ang="0">
                    <a:pos x="440298" y="283177"/>
                  </a:cxn>
                  <a:cxn ang="0">
                    <a:pos x="455613" y="239170"/>
                  </a:cxn>
                  <a:cxn ang="0">
                    <a:pos x="444127" y="223863"/>
                  </a:cxn>
                  <a:cxn ang="0">
                    <a:pos x="388611" y="216209"/>
                  </a:cxn>
                  <a:cxn ang="0">
                    <a:pos x="373296" y="193249"/>
                  </a:cxn>
                  <a:cxn ang="0">
                    <a:pos x="363725" y="179856"/>
                  </a:cxn>
                  <a:cxn ang="0">
                    <a:pos x="346496" y="168375"/>
                  </a:cxn>
                  <a:cxn ang="0">
                    <a:pos x="335010" y="145415"/>
                  </a:cxn>
                  <a:cxn ang="0">
                    <a:pos x="325438" y="120542"/>
                  </a:cxn>
                  <a:cxn ang="0">
                    <a:pos x="302466" y="95668"/>
                  </a:cxn>
                  <a:cxn ang="0">
                    <a:pos x="300551" y="86101"/>
                  </a:cxn>
                  <a:cxn ang="0">
                    <a:pos x="283322" y="86101"/>
                  </a:cxn>
                  <a:cxn ang="0">
                    <a:pos x="271836" y="76534"/>
                  </a:cxn>
                </a:cxnLst>
                <a:rect l="txL" t="txT" r="txR" b="txB"/>
                <a:pathLst>
                  <a:path w="238" h="190">
                    <a:moveTo>
                      <a:pt x="142" y="40"/>
                    </a:moveTo>
                    <a:cubicBezTo>
                      <a:pt x="142" y="40"/>
                      <a:pt x="125" y="38"/>
                      <a:pt x="122" y="38"/>
                    </a:cubicBezTo>
                    <a:cubicBezTo>
                      <a:pt x="119" y="38"/>
                      <a:pt x="113" y="37"/>
                      <a:pt x="109" y="33"/>
                    </a:cubicBezTo>
                    <a:cubicBezTo>
                      <a:pt x="105" y="30"/>
                      <a:pt x="85" y="15"/>
                      <a:pt x="82" y="13"/>
                    </a:cubicBezTo>
                    <a:cubicBezTo>
                      <a:pt x="78" y="11"/>
                      <a:pt x="63" y="1"/>
                      <a:pt x="59" y="0"/>
                    </a:cubicBezTo>
                    <a:cubicBezTo>
                      <a:pt x="55" y="0"/>
                      <a:pt x="55" y="0"/>
                      <a:pt x="50" y="0"/>
                    </a:cubicBezTo>
                    <a:cubicBezTo>
                      <a:pt x="45" y="0"/>
                      <a:pt x="47" y="3"/>
                      <a:pt x="38" y="4"/>
                    </a:cubicBezTo>
                    <a:cubicBezTo>
                      <a:pt x="30" y="4"/>
                      <a:pt x="25" y="10"/>
                      <a:pt x="27" y="11"/>
                    </a:cubicBezTo>
                    <a:cubicBezTo>
                      <a:pt x="30" y="12"/>
                      <a:pt x="38" y="19"/>
                      <a:pt x="36" y="21"/>
                    </a:cubicBezTo>
                    <a:cubicBezTo>
                      <a:pt x="33" y="22"/>
                      <a:pt x="33" y="26"/>
                      <a:pt x="29" y="26"/>
                    </a:cubicBezTo>
                    <a:cubicBezTo>
                      <a:pt x="26" y="26"/>
                      <a:pt x="22" y="27"/>
                      <a:pt x="22" y="29"/>
                    </a:cubicBezTo>
                    <a:cubicBezTo>
                      <a:pt x="22" y="32"/>
                      <a:pt x="17" y="36"/>
                      <a:pt x="13" y="36"/>
                    </a:cubicBezTo>
                    <a:cubicBezTo>
                      <a:pt x="11" y="36"/>
                      <a:pt x="6" y="33"/>
                      <a:pt x="2" y="31"/>
                    </a:cubicBezTo>
                    <a:cubicBezTo>
                      <a:pt x="1" y="34"/>
                      <a:pt x="1" y="34"/>
                      <a:pt x="1" y="34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1" y="40"/>
                      <a:pt x="0" y="49"/>
                      <a:pt x="2" y="50"/>
                    </a:cubicBezTo>
                    <a:cubicBezTo>
                      <a:pt x="5" y="51"/>
                      <a:pt x="6" y="55"/>
                      <a:pt x="11" y="61"/>
                    </a:cubicBezTo>
                    <a:cubicBezTo>
                      <a:pt x="17" y="67"/>
                      <a:pt x="28" y="83"/>
                      <a:pt x="28" y="87"/>
                    </a:cubicBezTo>
                    <a:cubicBezTo>
                      <a:pt x="28" y="90"/>
                      <a:pt x="30" y="95"/>
                      <a:pt x="36" y="99"/>
                    </a:cubicBezTo>
                    <a:cubicBezTo>
                      <a:pt x="43" y="104"/>
                      <a:pt x="43" y="109"/>
                      <a:pt x="47" y="112"/>
                    </a:cubicBezTo>
                    <a:cubicBezTo>
                      <a:pt x="50" y="114"/>
                      <a:pt x="49" y="118"/>
                      <a:pt x="49" y="124"/>
                    </a:cubicBezTo>
                    <a:cubicBezTo>
                      <a:pt x="50" y="131"/>
                      <a:pt x="53" y="140"/>
                      <a:pt x="59" y="143"/>
                    </a:cubicBezTo>
                    <a:cubicBezTo>
                      <a:pt x="65" y="147"/>
                      <a:pt x="69" y="151"/>
                      <a:pt x="72" y="158"/>
                    </a:cubicBezTo>
                    <a:cubicBezTo>
                      <a:pt x="74" y="165"/>
                      <a:pt x="78" y="171"/>
                      <a:pt x="82" y="175"/>
                    </a:cubicBezTo>
                    <a:cubicBezTo>
                      <a:pt x="86" y="179"/>
                      <a:pt x="84" y="181"/>
                      <a:pt x="86" y="184"/>
                    </a:cubicBezTo>
                    <a:cubicBezTo>
                      <a:pt x="87" y="185"/>
                      <a:pt x="88" y="188"/>
                      <a:pt x="89" y="190"/>
                    </a:cubicBezTo>
                    <a:cubicBezTo>
                      <a:pt x="92" y="189"/>
                      <a:pt x="94" y="188"/>
                      <a:pt x="95" y="188"/>
                    </a:cubicBezTo>
                    <a:cubicBezTo>
                      <a:pt x="95" y="186"/>
                      <a:pt x="93" y="183"/>
                      <a:pt x="94" y="181"/>
                    </a:cubicBezTo>
                    <a:cubicBezTo>
                      <a:pt x="95" y="180"/>
                      <a:pt x="97" y="178"/>
                      <a:pt x="99" y="177"/>
                    </a:cubicBezTo>
                    <a:cubicBezTo>
                      <a:pt x="101" y="177"/>
                      <a:pt x="103" y="179"/>
                      <a:pt x="107" y="179"/>
                    </a:cubicBezTo>
                    <a:cubicBezTo>
                      <a:pt x="112" y="178"/>
                      <a:pt x="120" y="179"/>
                      <a:pt x="121" y="180"/>
                    </a:cubicBezTo>
                    <a:cubicBezTo>
                      <a:pt x="122" y="181"/>
                      <a:pt x="134" y="180"/>
                      <a:pt x="137" y="182"/>
                    </a:cubicBezTo>
                    <a:cubicBezTo>
                      <a:pt x="140" y="185"/>
                      <a:pt x="143" y="184"/>
                      <a:pt x="145" y="179"/>
                    </a:cubicBezTo>
                    <a:cubicBezTo>
                      <a:pt x="147" y="175"/>
                      <a:pt x="160" y="165"/>
                      <a:pt x="162" y="164"/>
                    </a:cubicBezTo>
                    <a:cubicBezTo>
                      <a:pt x="164" y="163"/>
                      <a:pt x="179" y="164"/>
                      <a:pt x="184" y="163"/>
                    </a:cubicBezTo>
                    <a:cubicBezTo>
                      <a:pt x="190" y="162"/>
                      <a:pt x="228" y="150"/>
                      <a:pt x="230" y="148"/>
                    </a:cubicBezTo>
                    <a:cubicBezTo>
                      <a:pt x="231" y="147"/>
                      <a:pt x="238" y="127"/>
                      <a:pt x="238" y="125"/>
                    </a:cubicBezTo>
                    <a:cubicBezTo>
                      <a:pt x="238" y="122"/>
                      <a:pt x="235" y="116"/>
                      <a:pt x="232" y="117"/>
                    </a:cubicBezTo>
                    <a:cubicBezTo>
                      <a:pt x="229" y="117"/>
                      <a:pt x="205" y="114"/>
                      <a:pt x="203" y="113"/>
                    </a:cubicBezTo>
                    <a:cubicBezTo>
                      <a:pt x="202" y="113"/>
                      <a:pt x="196" y="108"/>
                      <a:pt x="195" y="101"/>
                    </a:cubicBezTo>
                    <a:cubicBezTo>
                      <a:pt x="193" y="100"/>
                      <a:pt x="191" y="97"/>
                      <a:pt x="190" y="94"/>
                    </a:cubicBezTo>
                    <a:cubicBezTo>
                      <a:pt x="188" y="95"/>
                      <a:pt x="183" y="94"/>
                      <a:pt x="181" y="88"/>
                    </a:cubicBezTo>
                    <a:cubicBezTo>
                      <a:pt x="179" y="86"/>
                      <a:pt x="173" y="78"/>
                      <a:pt x="175" y="76"/>
                    </a:cubicBezTo>
                    <a:cubicBezTo>
                      <a:pt x="177" y="73"/>
                      <a:pt x="174" y="67"/>
                      <a:pt x="170" y="63"/>
                    </a:cubicBezTo>
                    <a:cubicBezTo>
                      <a:pt x="166" y="60"/>
                      <a:pt x="159" y="54"/>
                      <a:pt x="158" y="50"/>
                    </a:cubicBezTo>
                    <a:cubicBezTo>
                      <a:pt x="158" y="49"/>
                      <a:pt x="158" y="47"/>
                      <a:pt x="157" y="45"/>
                    </a:cubicBezTo>
                    <a:cubicBezTo>
                      <a:pt x="148" y="45"/>
                      <a:pt x="148" y="45"/>
                      <a:pt x="148" y="45"/>
                    </a:cubicBezTo>
                    <a:lnTo>
                      <a:pt x="142" y="40"/>
                    </a:ln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95" name="Freeform 90"/>
              <p:cNvSpPr/>
              <p:nvPr/>
            </p:nvSpPr>
            <p:spPr>
              <a:xfrm>
                <a:off x="4756150" y="1914525"/>
                <a:ext cx="174625" cy="192088"/>
              </a:xfrm>
              <a:custGeom>
                <a:avLst/>
                <a:gdLst>
                  <a:gd name="txL" fmla="*/ 0 w 91"/>
                  <a:gd name="txT" fmla="*/ 0 h 101"/>
                  <a:gd name="txR" fmla="*/ 91 w 91"/>
                  <a:gd name="txB" fmla="*/ 101 h 101"/>
                </a:gdLst>
                <a:ahLst/>
                <a:cxnLst>
                  <a:cxn ang="0">
                    <a:pos x="86353" y="5706"/>
                  </a:cxn>
                  <a:cxn ang="0">
                    <a:pos x="86353" y="20920"/>
                  </a:cxn>
                  <a:cxn ang="0">
                    <a:pos x="72920" y="38037"/>
                  </a:cxn>
                  <a:cxn ang="0">
                    <a:pos x="67163" y="57056"/>
                  </a:cxn>
                  <a:cxn ang="0">
                    <a:pos x="71001" y="57056"/>
                  </a:cxn>
                  <a:cxn ang="0">
                    <a:pos x="82515" y="72271"/>
                  </a:cxn>
                  <a:cxn ang="0">
                    <a:pos x="67163" y="116014"/>
                  </a:cxn>
                  <a:cxn ang="0">
                    <a:pos x="0" y="138836"/>
                  </a:cxn>
                  <a:cxn ang="0">
                    <a:pos x="26865" y="192088"/>
                  </a:cxn>
                  <a:cxn ang="0">
                    <a:pos x="32622" y="190186"/>
                  </a:cxn>
                  <a:cxn ang="0">
                    <a:pos x="67163" y="184481"/>
                  </a:cxn>
                  <a:cxn ang="0">
                    <a:pos x="76758" y="167364"/>
                  </a:cxn>
                  <a:cxn ang="0">
                    <a:pos x="99786" y="163560"/>
                  </a:cxn>
                  <a:cxn ang="0">
                    <a:pos x="113218" y="144541"/>
                  </a:cxn>
                  <a:cxn ang="0">
                    <a:pos x="128570" y="136934"/>
                  </a:cxn>
                  <a:cxn ang="0">
                    <a:pos x="134327" y="108406"/>
                  </a:cxn>
                  <a:cxn ang="0">
                    <a:pos x="153516" y="96995"/>
                  </a:cxn>
                  <a:cxn ang="0">
                    <a:pos x="170787" y="70369"/>
                  </a:cxn>
                  <a:cxn ang="0">
                    <a:pos x="168868" y="58958"/>
                  </a:cxn>
                  <a:cxn ang="0">
                    <a:pos x="151598" y="36135"/>
                  </a:cxn>
                  <a:cxn ang="0">
                    <a:pos x="115137" y="22822"/>
                  </a:cxn>
                  <a:cxn ang="0">
                    <a:pos x="103624" y="0"/>
                  </a:cxn>
                  <a:cxn ang="0">
                    <a:pos x="95948" y="5706"/>
                  </a:cxn>
                  <a:cxn ang="0">
                    <a:pos x="86353" y="5706"/>
                  </a:cxn>
                </a:cxnLst>
                <a:rect l="txL" t="txT" r="txR" b="txB"/>
                <a:pathLst>
                  <a:path w="91" h="101">
                    <a:moveTo>
                      <a:pt x="45" y="3"/>
                    </a:moveTo>
                    <a:cubicBezTo>
                      <a:pt x="45" y="11"/>
                      <a:pt x="45" y="11"/>
                      <a:pt x="45" y="11"/>
                    </a:cubicBezTo>
                    <a:cubicBezTo>
                      <a:pt x="38" y="20"/>
                      <a:pt x="38" y="20"/>
                      <a:pt x="38" y="20"/>
                    </a:cubicBezTo>
                    <a:cubicBezTo>
                      <a:pt x="35" y="30"/>
                      <a:pt x="35" y="30"/>
                      <a:pt x="35" y="30"/>
                    </a:cubicBezTo>
                    <a:cubicBezTo>
                      <a:pt x="36" y="30"/>
                      <a:pt x="36" y="30"/>
                      <a:pt x="37" y="30"/>
                    </a:cubicBezTo>
                    <a:cubicBezTo>
                      <a:pt x="40" y="29"/>
                      <a:pt x="43" y="35"/>
                      <a:pt x="43" y="38"/>
                    </a:cubicBezTo>
                    <a:cubicBezTo>
                      <a:pt x="43" y="40"/>
                      <a:pt x="36" y="60"/>
                      <a:pt x="35" y="61"/>
                    </a:cubicBezTo>
                    <a:cubicBezTo>
                      <a:pt x="34" y="62"/>
                      <a:pt x="14" y="69"/>
                      <a:pt x="0" y="73"/>
                    </a:cubicBezTo>
                    <a:cubicBezTo>
                      <a:pt x="3" y="79"/>
                      <a:pt x="9" y="91"/>
                      <a:pt x="14" y="101"/>
                    </a:cubicBezTo>
                    <a:cubicBezTo>
                      <a:pt x="15" y="101"/>
                      <a:pt x="16" y="101"/>
                      <a:pt x="17" y="100"/>
                    </a:cubicBezTo>
                    <a:cubicBezTo>
                      <a:pt x="23" y="96"/>
                      <a:pt x="31" y="98"/>
                      <a:pt x="35" y="97"/>
                    </a:cubicBezTo>
                    <a:cubicBezTo>
                      <a:pt x="40" y="96"/>
                      <a:pt x="36" y="92"/>
                      <a:pt x="40" y="88"/>
                    </a:cubicBezTo>
                    <a:cubicBezTo>
                      <a:pt x="44" y="85"/>
                      <a:pt x="50" y="87"/>
                      <a:pt x="52" y="86"/>
                    </a:cubicBezTo>
                    <a:cubicBezTo>
                      <a:pt x="54" y="85"/>
                      <a:pt x="56" y="77"/>
                      <a:pt x="59" y="76"/>
                    </a:cubicBezTo>
                    <a:cubicBezTo>
                      <a:pt x="63" y="74"/>
                      <a:pt x="67" y="75"/>
                      <a:pt x="67" y="72"/>
                    </a:cubicBezTo>
                    <a:cubicBezTo>
                      <a:pt x="66" y="69"/>
                      <a:pt x="67" y="58"/>
                      <a:pt x="70" y="57"/>
                    </a:cubicBezTo>
                    <a:cubicBezTo>
                      <a:pt x="74" y="56"/>
                      <a:pt x="79" y="53"/>
                      <a:pt x="80" y="51"/>
                    </a:cubicBezTo>
                    <a:cubicBezTo>
                      <a:pt x="80" y="49"/>
                      <a:pt x="87" y="41"/>
                      <a:pt x="89" y="37"/>
                    </a:cubicBezTo>
                    <a:cubicBezTo>
                      <a:pt x="91" y="34"/>
                      <a:pt x="91" y="32"/>
                      <a:pt x="88" y="31"/>
                    </a:cubicBezTo>
                    <a:cubicBezTo>
                      <a:pt x="85" y="31"/>
                      <a:pt x="80" y="22"/>
                      <a:pt x="79" y="19"/>
                    </a:cubicBezTo>
                    <a:cubicBezTo>
                      <a:pt x="77" y="17"/>
                      <a:pt x="68" y="19"/>
                      <a:pt x="60" y="12"/>
                    </a:cubicBezTo>
                    <a:cubicBezTo>
                      <a:pt x="57" y="10"/>
                      <a:pt x="55" y="5"/>
                      <a:pt x="54" y="0"/>
                    </a:cubicBezTo>
                    <a:cubicBezTo>
                      <a:pt x="50" y="3"/>
                      <a:pt x="50" y="3"/>
                      <a:pt x="50" y="3"/>
                    </a:cubicBezTo>
                    <a:lnTo>
                      <a:pt x="45" y="3"/>
                    </a:ln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96" name="Freeform 91"/>
              <p:cNvSpPr/>
              <p:nvPr/>
            </p:nvSpPr>
            <p:spPr>
              <a:xfrm>
                <a:off x="4729163" y="1890712"/>
                <a:ext cx="25400" cy="38100"/>
              </a:xfrm>
              <a:custGeom>
                <a:avLst/>
                <a:gdLst>
                  <a:gd name="txL" fmla="*/ 0 w 13"/>
                  <a:gd name="txT" fmla="*/ 0 h 20"/>
                  <a:gd name="txR" fmla="*/ 13 w 13"/>
                  <a:gd name="txB" fmla="*/ 20 h 20"/>
                </a:gdLst>
                <a:ahLst/>
                <a:cxnLst>
                  <a:cxn ang="0">
                    <a:pos x="17585" y="36195"/>
                  </a:cxn>
                  <a:cxn ang="0">
                    <a:pos x="19538" y="30480"/>
                  </a:cxn>
                  <a:cxn ang="0">
                    <a:pos x="15631" y="3810"/>
                  </a:cxn>
                  <a:cxn ang="0">
                    <a:pos x="1954" y="24765"/>
                  </a:cxn>
                  <a:cxn ang="0">
                    <a:pos x="0" y="24765"/>
                  </a:cxn>
                  <a:cxn ang="0">
                    <a:pos x="17585" y="36195"/>
                  </a:cxn>
                </a:cxnLst>
                <a:rect l="txL" t="txT" r="txR" b="txB"/>
                <a:pathLst>
                  <a:path w="13" h="20">
                    <a:moveTo>
                      <a:pt x="9" y="19"/>
                    </a:moveTo>
                    <a:cubicBezTo>
                      <a:pt x="9" y="18"/>
                      <a:pt x="9" y="17"/>
                      <a:pt x="10" y="16"/>
                    </a:cubicBezTo>
                    <a:cubicBezTo>
                      <a:pt x="12" y="12"/>
                      <a:pt x="13" y="3"/>
                      <a:pt x="8" y="2"/>
                    </a:cubicBezTo>
                    <a:cubicBezTo>
                      <a:pt x="3" y="0"/>
                      <a:pt x="1" y="10"/>
                      <a:pt x="1" y="13"/>
                    </a:cubicBezTo>
                    <a:cubicBezTo>
                      <a:pt x="1" y="13"/>
                      <a:pt x="0" y="13"/>
                      <a:pt x="0" y="13"/>
                    </a:cubicBezTo>
                    <a:cubicBezTo>
                      <a:pt x="2" y="19"/>
                      <a:pt x="7" y="20"/>
                      <a:pt x="9" y="19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97" name="Freeform 92"/>
              <p:cNvSpPr/>
              <p:nvPr/>
            </p:nvSpPr>
            <p:spPr>
              <a:xfrm>
                <a:off x="4756150" y="1887537"/>
                <a:ext cx="103188" cy="84138"/>
              </a:xfrm>
              <a:custGeom>
                <a:avLst/>
                <a:gdLst>
                  <a:gd name="txL" fmla="*/ 0 w 54"/>
                  <a:gd name="txT" fmla="*/ 0 h 44"/>
                  <a:gd name="txR" fmla="*/ 54 w 54"/>
                  <a:gd name="txB" fmla="*/ 44 h 44"/>
                </a:gdLst>
                <a:ahLst/>
                <a:cxnLst>
                  <a:cxn ang="0">
                    <a:pos x="15287" y="76489"/>
                  </a:cxn>
                  <a:cxn ang="0">
                    <a:pos x="66881" y="84138"/>
                  </a:cxn>
                  <a:cxn ang="0">
                    <a:pos x="72614" y="65016"/>
                  </a:cxn>
                  <a:cxn ang="0">
                    <a:pos x="85990" y="47806"/>
                  </a:cxn>
                  <a:cxn ang="0">
                    <a:pos x="85990" y="32508"/>
                  </a:cxn>
                  <a:cxn ang="0">
                    <a:pos x="95544" y="32508"/>
                  </a:cxn>
                  <a:cxn ang="0">
                    <a:pos x="103188" y="26771"/>
                  </a:cxn>
                  <a:cxn ang="0">
                    <a:pos x="97455" y="0"/>
                  </a:cxn>
                  <a:cxn ang="0">
                    <a:pos x="70703" y="30596"/>
                  </a:cxn>
                  <a:cxn ang="0">
                    <a:pos x="30574" y="49718"/>
                  </a:cxn>
                  <a:cxn ang="0">
                    <a:pos x="3822" y="55455"/>
                  </a:cxn>
                  <a:cxn ang="0">
                    <a:pos x="0" y="53542"/>
                  </a:cxn>
                  <a:cxn ang="0">
                    <a:pos x="15287" y="76489"/>
                  </a:cxn>
                </a:cxnLst>
                <a:rect l="txL" t="txT" r="txR" b="txB"/>
                <a:pathLst>
                  <a:path w="54" h="44">
                    <a:moveTo>
                      <a:pt x="8" y="40"/>
                    </a:moveTo>
                    <a:cubicBezTo>
                      <a:pt x="10" y="41"/>
                      <a:pt x="28" y="43"/>
                      <a:pt x="35" y="44"/>
                    </a:cubicBezTo>
                    <a:cubicBezTo>
                      <a:pt x="38" y="34"/>
                      <a:pt x="38" y="34"/>
                      <a:pt x="38" y="34"/>
                    </a:cubicBezTo>
                    <a:cubicBezTo>
                      <a:pt x="45" y="25"/>
                      <a:pt x="45" y="25"/>
                      <a:pt x="45" y="25"/>
                    </a:cubicBezTo>
                    <a:cubicBezTo>
                      <a:pt x="45" y="17"/>
                      <a:pt x="45" y="17"/>
                      <a:pt x="45" y="17"/>
                    </a:cubicBezTo>
                    <a:cubicBezTo>
                      <a:pt x="50" y="17"/>
                      <a:pt x="50" y="17"/>
                      <a:pt x="50" y="17"/>
                    </a:cubicBezTo>
                    <a:cubicBezTo>
                      <a:pt x="54" y="14"/>
                      <a:pt x="54" y="14"/>
                      <a:pt x="54" y="14"/>
                    </a:cubicBezTo>
                    <a:cubicBezTo>
                      <a:pt x="52" y="7"/>
                      <a:pt x="52" y="0"/>
                      <a:pt x="51" y="0"/>
                    </a:cubicBezTo>
                    <a:cubicBezTo>
                      <a:pt x="49" y="0"/>
                      <a:pt x="40" y="9"/>
                      <a:pt x="37" y="16"/>
                    </a:cubicBezTo>
                    <a:cubicBezTo>
                      <a:pt x="34" y="22"/>
                      <a:pt x="24" y="27"/>
                      <a:pt x="16" y="26"/>
                    </a:cubicBezTo>
                    <a:cubicBezTo>
                      <a:pt x="7" y="24"/>
                      <a:pt x="5" y="28"/>
                      <a:pt x="2" y="29"/>
                    </a:cubicBezTo>
                    <a:cubicBezTo>
                      <a:pt x="2" y="29"/>
                      <a:pt x="1" y="29"/>
                      <a:pt x="0" y="28"/>
                    </a:cubicBezTo>
                    <a:cubicBezTo>
                      <a:pt x="1" y="35"/>
                      <a:pt x="7" y="40"/>
                      <a:pt x="8" y="40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98" name="Freeform 93"/>
              <p:cNvSpPr>
                <a:spLocks noEditPoints="1"/>
              </p:cNvSpPr>
              <p:nvPr/>
            </p:nvSpPr>
            <p:spPr>
              <a:xfrm>
                <a:off x="5775325" y="2328862"/>
                <a:ext cx="419100" cy="130175"/>
              </a:xfrm>
              <a:custGeom>
                <a:avLst/>
                <a:gdLst>
                  <a:gd name="txL" fmla="*/ 0 w 219"/>
                  <a:gd name="txT" fmla="*/ 0 h 68"/>
                  <a:gd name="txR" fmla="*/ 219 w 219"/>
                  <a:gd name="txB" fmla="*/ 68 h 68"/>
                </a:gdLst>
                <a:ahLst/>
                <a:cxnLst>
                  <a:cxn ang="0">
                    <a:pos x="74634" y="45944"/>
                  </a:cxn>
                  <a:cxn ang="0">
                    <a:pos x="59325" y="22972"/>
                  </a:cxn>
                  <a:cxn ang="0">
                    <a:pos x="47842" y="13400"/>
                  </a:cxn>
                  <a:cxn ang="0">
                    <a:pos x="45929" y="9572"/>
                  </a:cxn>
                  <a:cxn ang="0">
                    <a:pos x="40188" y="19143"/>
                  </a:cxn>
                  <a:cxn ang="0">
                    <a:pos x="22964" y="17229"/>
                  </a:cxn>
                  <a:cxn ang="0">
                    <a:pos x="11482" y="3829"/>
                  </a:cxn>
                  <a:cxn ang="0">
                    <a:pos x="0" y="1914"/>
                  </a:cxn>
                  <a:cxn ang="0">
                    <a:pos x="5741" y="36372"/>
                  </a:cxn>
                  <a:cxn ang="0">
                    <a:pos x="26792" y="76574"/>
                  </a:cxn>
                  <a:cxn ang="0">
                    <a:pos x="47842" y="97631"/>
                  </a:cxn>
                  <a:cxn ang="0">
                    <a:pos x="89944" y="118689"/>
                  </a:cxn>
                  <a:cxn ang="0">
                    <a:pos x="74634" y="88060"/>
                  </a:cxn>
                  <a:cxn ang="0">
                    <a:pos x="74634" y="45944"/>
                  </a:cxn>
                  <a:cxn ang="0">
                    <a:pos x="401877" y="21058"/>
                  </a:cxn>
                  <a:cxn ang="0">
                    <a:pos x="382740" y="17229"/>
                  </a:cxn>
                  <a:cxn ang="0">
                    <a:pos x="361689" y="0"/>
                  </a:cxn>
                  <a:cxn ang="0">
                    <a:pos x="344466" y="21058"/>
                  </a:cxn>
                  <a:cxn ang="0">
                    <a:pos x="332984" y="36372"/>
                  </a:cxn>
                  <a:cxn ang="0">
                    <a:pos x="329156" y="42115"/>
                  </a:cxn>
                  <a:cxn ang="0">
                    <a:pos x="329156" y="55516"/>
                  </a:cxn>
                  <a:cxn ang="0">
                    <a:pos x="315760" y="59344"/>
                  </a:cxn>
                  <a:cxn ang="0">
                    <a:pos x="304278" y="44030"/>
                  </a:cxn>
                  <a:cxn ang="0">
                    <a:pos x="302364" y="44030"/>
                  </a:cxn>
                  <a:cxn ang="0">
                    <a:pos x="283227" y="74659"/>
                  </a:cxn>
                  <a:cxn ang="0">
                    <a:pos x="252608" y="84231"/>
                  </a:cxn>
                  <a:cxn ang="0">
                    <a:pos x="239212" y="111032"/>
                  </a:cxn>
                  <a:cxn ang="0">
                    <a:pos x="206679" y="103374"/>
                  </a:cxn>
                  <a:cxn ang="0">
                    <a:pos x="212421" y="116775"/>
                  </a:cxn>
                  <a:cxn ang="0">
                    <a:pos x="231558" y="126346"/>
                  </a:cxn>
                  <a:cxn ang="0">
                    <a:pos x="258349" y="124432"/>
                  </a:cxn>
                  <a:cxn ang="0">
                    <a:pos x="281314" y="114860"/>
                  </a:cxn>
                  <a:cxn ang="0">
                    <a:pos x="300451" y="118689"/>
                  </a:cxn>
                  <a:cxn ang="0">
                    <a:pos x="319588" y="105289"/>
                  </a:cxn>
                  <a:cxn ang="0">
                    <a:pos x="327242" y="86145"/>
                  </a:cxn>
                  <a:cxn ang="0">
                    <a:pos x="338725" y="67002"/>
                  </a:cxn>
                  <a:cxn ang="0">
                    <a:pos x="373171" y="51687"/>
                  </a:cxn>
                  <a:cxn ang="0">
                    <a:pos x="382740" y="55516"/>
                  </a:cxn>
                  <a:cxn ang="0">
                    <a:pos x="396136" y="42115"/>
                  </a:cxn>
                  <a:cxn ang="0">
                    <a:pos x="415273" y="34458"/>
                  </a:cxn>
                  <a:cxn ang="0">
                    <a:pos x="401877" y="21058"/>
                  </a:cxn>
                </a:cxnLst>
                <a:rect l="txL" t="txT" r="txR" b="txB"/>
                <a:pathLst>
                  <a:path w="219" h="68">
                    <a:moveTo>
                      <a:pt x="39" y="24"/>
                    </a:moveTo>
                    <a:cubicBezTo>
                      <a:pt x="39" y="17"/>
                      <a:pt x="32" y="17"/>
                      <a:pt x="31" y="12"/>
                    </a:cubicBezTo>
                    <a:cubicBezTo>
                      <a:pt x="29" y="7"/>
                      <a:pt x="26" y="10"/>
                      <a:pt x="25" y="7"/>
                    </a:cubicBezTo>
                    <a:cubicBezTo>
                      <a:pt x="25" y="6"/>
                      <a:pt x="25" y="6"/>
                      <a:pt x="24" y="5"/>
                    </a:cubicBezTo>
                    <a:cubicBezTo>
                      <a:pt x="20" y="6"/>
                      <a:pt x="22" y="9"/>
                      <a:pt x="21" y="10"/>
                    </a:cubicBezTo>
                    <a:cubicBezTo>
                      <a:pt x="19" y="10"/>
                      <a:pt x="12" y="11"/>
                      <a:pt x="12" y="9"/>
                    </a:cubicBezTo>
                    <a:cubicBezTo>
                      <a:pt x="12" y="6"/>
                      <a:pt x="11" y="3"/>
                      <a:pt x="6" y="2"/>
                    </a:cubicBezTo>
                    <a:cubicBezTo>
                      <a:pt x="4" y="1"/>
                      <a:pt x="2" y="1"/>
                      <a:pt x="0" y="1"/>
                    </a:cubicBezTo>
                    <a:cubicBezTo>
                      <a:pt x="2" y="7"/>
                      <a:pt x="3" y="14"/>
                      <a:pt x="3" y="19"/>
                    </a:cubicBezTo>
                    <a:cubicBezTo>
                      <a:pt x="3" y="25"/>
                      <a:pt x="13" y="36"/>
                      <a:pt x="14" y="40"/>
                    </a:cubicBezTo>
                    <a:cubicBezTo>
                      <a:pt x="16" y="45"/>
                      <a:pt x="19" y="46"/>
                      <a:pt x="25" y="51"/>
                    </a:cubicBezTo>
                    <a:cubicBezTo>
                      <a:pt x="32" y="55"/>
                      <a:pt x="44" y="63"/>
                      <a:pt x="47" y="62"/>
                    </a:cubicBezTo>
                    <a:cubicBezTo>
                      <a:pt x="49" y="61"/>
                      <a:pt x="43" y="50"/>
                      <a:pt x="39" y="46"/>
                    </a:cubicBezTo>
                    <a:cubicBezTo>
                      <a:pt x="36" y="42"/>
                      <a:pt x="39" y="32"/>
                      <a:pt x="39" y="24"/>
                    </a:cubicBezTo>
                    <a:close/>
                    <a:moveTo>
                      <a:pt x="210" y="11"/>
                    </a:moveTo>
                    <a:cubicBezTo>
                      <a:pt x="207" y="12"/>
                      <a:pt x="200" y="12"/>
                      <a:pt x="200" y="9"/>
                    </a:cubicBezTo>
                    <a:cubicBezTo>
                      <a:pt x="200" y="6"/>
                      <a:pt x="193" y="0"/>
                      <a:pt x="189" y="0"/>
                    </a:cubicBezTo>
                    <a:cubicBezTo>
                      <a:pt x="185" y="0"/>
                      <a:pt x="181" y="8"/>
                      <a:pt x="180" y="11"/>
                    </a:cubicBezTo>
                    <a:cubicBezTo>
                      <a:pt x="180" y="15"/>
                      <a:pt x="174" y="14"/>
                      <a:pt x="174" y="19"/>
                    </a:cubicBezTo>
                    <a:cubicBezTo>
                      <a:pt x="175" y="21"/>
                      <a:pt x="173" y="21"/>
                      <a:pt x="172" y="22"/>
                    </a:cubicBezTo>
                    <a:cubicBezTo>
                      <a:pt x="173" y="26"/>
                      <a:pt x="174" y="29"/>
                      <a:pt x="172" y="29"/>
                    </a:cubicBezTo>
                    <a:cubicBezTo>
                      <a:pt x="169" y="28"/>
                      <a:pt x="169" y="31"/>
                      <a:pt x="165" y="31"/>
                    </a:cubicBezTo>
                    <a:cubicBezTo>
                      <a:pt x="163" y="31"/>
                      <a:pt x="161" y="28"/>
                      <a:pt x="159" y="23"/>
                    </a:cubicBezTo>
                    <a:cubicBezTo>
                      <a:pt x="159" y="23"/>
                      <a:pt x="158" y="23"/>
                      <a:pt x="158" y="23"/>
                    </a:cubicBezTo>
                    <a:cubicBezTo>
                      <a:pt x="156" y="23"/>
                      <a:pt x="150" y="33"/>
                      <a:pt x="148" y="39"/>
                    </a:cubicBezTo>
                    <a:cubicBezTo>
                      <a:pt x="147" y="45"/>
                      <a:pt x="141" y="43"/>
                      <a:pt x="132" y="44"/>
                    </a:cubicBezTo>
                    <a:cubicBezTo>
                      <a:pt x="123" y="45"/>
                      <a:pt x="127" y="54"/>
                      <a:pt x="125" y="58"/>
                    </a:cubicBezTo>
                    <a:cubicBezTo>
                      <a:pt x="123" y="62"/>
                      <a:pt x="113" y="55"/>
                      <a:pt x="108" y="54"/>
                    </a:cubicBezTo>
                    <a:cubicBezTo>
                      <a:pt x="109" y="58"/>
                      <a:pt x="110" y="61"/>
                      <a:pt x="111" y="61"/>
                    </a:cubicBezTo>
                    <a:cubicBezTo>
                      <a:pt x="114" y="61"/>
                      <a:pt x="118" y="68"/>
                      <a:pt x="121" y="66"/>
                    </a:cubicBezTo>
                    <a:cubicBezTo>
                      <a:pt x="123" y="64"/>
                      <a:pt x="131" y="66"/>
                      <a:pt x="135" y="65"/>
                    </a:cubicBezTo>
                    <a:cubicBezTo>
                      <a:pt x="139" y="63"/>
                      <a:pt x="140" y="60"/>
                      <a:pt x="147" y="60"/>
                    </a:cubicBezTo>
                    <a:cubicBezTo>
                      <a:pt x="153" y="60"/>
                      <a:pt x="151" y="65"/>
                      <a:pt x="157" y="62"/>
                    </a:cubicBezTo>
                    <a:cubicBezTo>
                      <a:pt x="164" y="59"/>
                      <a:pt x="168" y="61"/>
                      <a:pt x="167" y="55"/>
                    </a:cubicBezTo>
                    <a:cubicBezTo>
                      <a:pt x="167" y="49"/>
                      <a:pt x="171" y="49"/>
                      <a:pt x="171" y="45"/>
                    </a:cubicBezTo>
                    <a:cubicBezTo>
                      <a:pt x="170" y="40"/>
                      <a:pt x="178" y="43"/>
                      <a:pt x="177" y="35"/>
                    </a:cubicBezTo>
                    <a:cubicBezTo>
                      <a:pt x="177" y="26"/>
                      <a:pt x="189" y="27"/>
                      <a:pt x="195" y="27"/>
                    </a:cubicBezTo>
                    <a:cubicBezTo>
                      <a:pt x="196" y="27"/>
                      <a:pt x="198" y="28"/>
                      <a:pt x="200" y="29"/>
                    </a:cubicBezTo>
                    <a:cubicBezTo>
                      <a:pt x="204" y="27"/>
                      <a:pt x="210" y="24"/>
                      <a:pt x="207" y="22"/>
                    </a:cubicBezTo>
                    <a:cubicBezTo>
                      <a:pt x="204" y="20"/>
                      <a:pt x="216" y="22"/>
                      <a:pt x="217" y="18"/>
                    </a:cubicBezTo>
                    <a:cubicBezTo>
                      <a:pt x="219" y="14"/>
                      <a:pt x="213" y="11"/>
                      <a:pt x="210" y="11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99" name="Freeform 94"/>
              <p:cNvSpPr/>
              <p:nvPr/>
            </p:nvSpPr>
            <p:spPr>
              <a:xfrm>
                <a:off x="6078538" y="2370137"/>
                <a:ext cx="28575" cy="17463"/>
              </a:xfrm>
              <a:custGeom>
                <a:avLst/>
                <a:gdLst>
                  <a:gd name="txL" fmla="*/ 0 w 15"/>
                  <a:gd name="txT" fmla="*/ 0 h 9"/>
                  <a:gd name="txR" fmla="*/ 15 w 15"/>
                  <a:gd name="txB" fmla="*/ 9 h 9"/>
                </a:gdLst>
                <a:ahLst/>
                <a:cxnLst>
                  <a:cxn ang="0">
                    <a:pos x="11430" y="17463"/>
                  </a:cxn>
                  <a:cxn ang="0">
                    <a:pos x="24765" y="13582"/>
                  </a:cxn>
                  <a:cxn ang="0">
                    <a:pos x="24765" y="0"/>
                  </a:cxn>
                  <a:cxn ang="0">
                    <a:pos x="13335" y="5821"/>
                  </a:cxn>
                  <a:cxn ang="0">
                    <a:pos x="0" y="1940"/>
                  </a:cxn>
                  <a:cxn ang="0">
                    <a:pos x="11430" y="17463"/>
                  </a:cxn>
                </a:cxnLst>
                <a:rect l="txL" t="txT" r="txR" b="txB"/>
                <a:pathLst>
                  <a:path w="15" h="9">
                    <a:moveTo>
                      <a:pt x="6" y="9"/>
                    </a:moveTo>
                    <a:cubicBezTo>
                      <a:pt x="10" y="9"/>
                      <a:pt x="10" y="6"/>
                      <a:pt x="13" y="7"/>
                    </a:cubicBezTo>
                    <a:cubicBezTo>
                      <a:pt x="15" y="7"/>
                      <a:pt x="14" y="4"/>
                      <a:pt x="13" y="0"/>
                    </a:cubicBezTo>
                    <a:cubicBezTo>
                      <a:pt x="11" y="1"/>
                      <a:pt x="7" y="1"/>
                      <a:pt x="7" y="3"/>
                    </a:cubicBezTo>
                    <a:cubicBezTo>
                      <a:pt x="7" y="5"/>
                      <a:pt x="2" y="1"/>
                      <a:pt x="0" y="1"/>
                    </a:cubicBezTo>
                    <a:cubicBezTo>
                      <a:pt x="2" y="6"/>
                      <a:pt x="4" y="9"/>
                      <a:pt x="6" y="9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900" name="Freeform 95"/>
              <p:cNvSpPr/>
              <p:nvPr/>
            </p:nvSpPr>
            <p:spPr>
              <a:xfrm>
                <a:off x="4473575" y="1616075"/>
                <a:ext cx="209550" cy="206375"/>
              </a:xfrm>
              <a:custGeom>
                <a:avLst/>
                <a:gdLst>
                  <a:gd name="txL" fmla="*/ 0 w 110"/>
                  <a:gd name="txT" fmla="*/ 0 h 108"/>
                  <a:gd name="txR" fmla="*/ 110 w 110"/>
                  <a:gd name="txB" fmla="*/ 108 h 108"/>
                </a:gdLst>
                <a:ahLst/>
                <a:cxnLst>
                  <a:cxn ang="0">
                    <a:pos x="177165" y="187266"/>
                  </a:cxn>
                  <a:cxn ang="0">
                    <a:pos x="186690" y="179623"/>
                  </a:cxn>
                  <a:cxn ang="0">
                    <a:pos x="201930" y="187266"/>
                  </a:cxn>
                  <a:cxn ang="0">
                    <a:pos x="209550" y="181534"/>
                  </a:cxn>
                  <a:cxn ang="0">
                    <a:pos x="198120" y="166247"/>
                  </a:cxn>
                  <a:cxn ang="0">
                    <a:pos x="190500" y="150959"/>
                  </a:cxn>
                  <a:cxn ang="0">
                    <a:pos x="192405" y="135672"/>
                  </a:cxn>
                  <a:cxn ang="0">
                    <a:pos x="182880" y="124207"/>
                  </a:cxn>
                  <a:cxn ang="0">
                    <a:pos x="158115" y="107009"/>
                  </a:cxn>
                  <a:cxn ang="0">
                    <a:pos x="148590" y="95544"/>
                  </a:cxn>
                  <a:cxn ang="0">
                    <a:pos x="144780" y="76435"/>
                  </a:cxn>
                  <a:cxn ang="0">
                    <a:pos x="154305" y="59237"/>
                  </a:cxn>
                  <a:cxn ang="0">
                    <a:pos x="156210" y="45861"/>
                  </a:cxn>
                  <a:cxn ang="0">
                    <a:pos x="148590" y="38218"/>
                  </a:cxn>
                  <a:cxn ang="0">
                    <a:pos x="137160" y="26752"/>
                  </a:cxn>
                  <a:cxn ang="0">
                    <a:pos x="129540" y="9554"/>
                  </a:cxn>
                  <a:cxn ang="0">
                    <a:pos x="106680" y="5733"/>
                  </a:cxn>
                  <a:cxn ang="0">
                    <a:pos x="87630" y="1911"/>
                  </a:cxn>
                  <a:cxn ang="0">
                    <a:pos x="78105" y="9554"/>
                  </a:cxn>
                  <a:cxn ang="0">
                    <a:pos x="78105" y="9554"/>
                  </a:cxn>
                  <a:cxn ang="0">
                    <a:pos x="64770" y="19109"/>
                  </a:cxn>
                  <a:cxn ang="0">
                    <a:pos x="51435" y="28663"/>
                  </a:cxn>
                  <a:cxn ang="0">
                    <a:pos x="53340" y="45861"/>
                  </a:cxn>
                  <a:cxn ang="0">
                    <a:pos x="51435" y="63059"/>
                  </a:cxn>
                  <a:cxn ang="0">
                    <a:pos x="45720" y="76435"/>
                  </a:cxn>
                  <a:cxn ang="0">
                    <a:pos x="0" y="101277"/>
                  </a:cxn>
                  <a:cxn ang="0">
                    <a:pos x="1905" y="110831"/>
                  </a:cxn>
                  <a:cxn ang="0">
                    <a:pos x="7620" y="131851"/>
                  </a:cxn>
                  <a:cxn ang="0">
                    <a:pos x="22860" y="131851"/>
                  </a:cxn>
                  <a:cxn ang="0">
                    <a:pos x="66675" y="156692"/>
                  </a:cxn>
                  <a:cxn ang="0">
                    <a:pos x="118110" y="194910"/>
                  </a:cxn>
                  <a:cxn ang="0">
                    <a:pos x="142875" y="204464"/>
                  </a:cxn>
                  <a:cxn ang="0">
                    <a:pos x="167640" y="206375"/>
                  </a:cxn>
                  <a:cxn ang="0">
                    <a:pos x="177165" y="187266"/>
                  </a:cxn>
                </a:cxnLst>
                <a:rect l="txL" t="txT" r="txR" b="txB"/>
                <a:pathLst>
                  <a:path w="110" h="108">
                    <a:moveTo>
                      <a:pt x="93" y="98"/>
                    </a:moveTo>
                    <a:cubicBezTo>
                      <a:pt x="94" y="97"/>
                      <a:pt x="95" y="94"/>
                      <a:pt x="98" y="94"/>
                    </a:cubicBezTo>
                    <a:cubicBezTo>
                      <a:pt x="101" y="94"/>
                      <a:pt x="103" y="95"/>
                      <a:pt x="106" y="98"/>
                    </a:cubicBezTo>
                    <a:cubicBezTo>
                      <a:pt x="107" y="97"/>
                      <a:pt x="109" y="96"/>
                      <a:pt x="110" y="95"/>
                    </a:cubicBezTo>
                    <a:cubicBezTo>
                      <a:pt x="107" y="92"/>
                      <a:pt x="104" y="89"/>
                      <a:pt x="104" y="87"/>
                    </a:cubicBezTo>
                    <a:cubicBezTo>
                      <a:pt x="105" y="83"/>
                      <a:pt x="101" y="81"/>
                      <a:pt x="100" y="79"/>
                    </a:cubicBezTo>
                    <a:cubicBezTo>
                      <a:pt x="100" y="77"/>
                      <a:pt x="103" y="73"/>
                      <a:pt x="101" y="71"/>
                    </a:cubicBezTo>
                    <a:cubicBezTo>
                      <a:pt x="99" y="70"/>
                      <a:pt x="99" y="65"/>
                      <a:pt x="96" y="65"/>
                    </a:cubicBezTo>
                    <a:cubicBezTo>
                      <a:pt x="93" y="64"/>
                      <a:pt x="83" y="59"/>
                      <a:pt x="83" y="56"/>
                    </a:cubicBezTo>
                    <a:cubicBezTo>
                      <a:pt x="84" y="53"/>
                      <a:pt x="80" y="51"/>
                      <a:pt x="78" y="50"/>
                    </a:cubicBezTo>
                    <a:cubicBezTo>
                      <a:pt x="76" y="49"/>
                      <a:pt x="74" y="41"/>
                      <a:pt x="76" y="40"/>
                    </a:cubicBezTo>
                    <a:cubicBezTo>
                      <a:pt x="79" y="39"/>
                      <a:pt x="78" y="31"/>
                      <a:pt x="81" y="31"/>
                    </a:cubicBezTo>
                    <a:cubicBezTo>
                      <a:pt x="84" y="31"/>
                      <a:pt x="81" y="27"/>
                      <a:pt x="82" y="24"/>
                    </a:cubicBezTo>
                    <a:cubicBezTo>
                      <a:pt x="83" y="22"/>
                      <a:pt x="80" y="20"/>
                      <a:pt x="78" y="20"/>
                    </a:cubicBezTo>
                    <a:cubicBezTo>
                      <a:pt x="76" y="20"/>
                      <a:pt x="72" y="17"/>
                      <a:pt x="72" y="14"/>
                    </a:cubicBezTo>
                    <a:cubicBezTo>
                      <a:pt x="72" y="11"/>
                      <a:pt x="67" y="6"/>
                      <a:pt x="68" y="5"/>
                    </a:cubicBezTo>
                    <a:cubicBezTo>
                      <a:pt x="67" y="11"/>
                      <a:pt x="58" y="2"/>
                      <a:pt x="56" y="3"/>
                    </a:cubicBezTo>
                    <a:cubicBezTo>
                      <a:pt x="53" y="4"/>
                      <a:pt x="51" y="0"/>
                      <a:pt x="46" y="1"/>
                    </a:cubicBezTo>
                    <a:cubicBezTo>
                      <a:pt x="42" y="1"/>
                      <a:pt x="42" y="3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34" y="10"/>
                      <a:pt x="34" y="10"/>
                      <a:pt x="34" y="10"/>
                    </a:cubicBezTo>
                    <a:cubicBezTo>
                      <a:pt x="34" y="10"/>
                      <a:pt x="28" y="11"/>
                      <a:pt x="27" y="15"/>
                    </a:cubicBezTo>
                    <a:cubicBezTo>
                      <a:pt x="26" y="19"/>
                      <a:pt x="30" y="22"/>
                      <a:pt x="28" y="24"/>
                    </a:cubicBezTo>
                    <a:cubicBezTo>
                      <a:pt x="26" y="27"/>
                      <a:pt x="27" y="31"/>
                      <a:pt x="27" y="33"/>
                    </a:cubicBezTo>
                    <a:cubicBezTo>
                      <a:pt x="28" y="35"/>
                      <a:pt x="24" y="40"/>
                      <a:pt x="24" y="40"/>
                    </a:cubicBezTo>
                    <a:cubicBezTo>
                      <a:pt x="24" y="40"/>
                      <a:pt x="11" y="47"/>
                      <a:pt x="0" y="53"/>
                    </a:cubicBezTo>
                    <a:cubicBezTo>
                      <a:pt x="0" y="55"/>
                      <a:pt x="1" y="57"/>
                      <a:pt x="1" y="58"/>
                    </a:cubicBezTo>
                    <a:cubicBezTo>
                      <a:pt x="2" y="61"/>
                      <a:pt x="3" y="65"/>
                      <a:pt x="4" y="69"/>
                    </a:cubicBezTo>
                    <a:cubicBezTo>
                      <a:pt x="8" y="69"/>
                      <a:pt x="9" y="69"/>
                      <a:pt x="12" y="69"/>
                    </a:cubicBezTo>
                    <a:cubicBezTo>
                      <a:pt x="16" y="70"/>
                      <a:pt x="31" y="80"/>
                      <a:pt x="35" y="82"/>
                    </a:cubicBezTo>
                    <a:cubicBezTo>
                      <a:pt x="38" y="84"/>
                      <a:pt x="58" y="99"/>
                      <a:pt x="62" y="102"/>
                    </a:cubicBezTo>
                    <a:cubicBezTo>
                      <a:pt x="66" y="106"/>
                      <a:pt x="72" y="107"/>
                      <a:pt x="75" y="107"/>
                    </a:cubicBezTo>
                    <a:cubicBezTo>
                      <a:pt x="77" y="107"/>
                      <a:pt x="83" y="107"/>
                      <a:pt x="88" y="108"/>
                    </a:cubicBezTo>
                    <a:cubicBezTo>
                      <a:pt x="90" y="104"/>
                      <a:pt x="92" y="99"/>
                      <a:pt x="93" y="98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901" name="Freeform 96"/>
              <p:cNvSpPr/>
              <p:nvPr/>
            </p:nvSpPr>
            <p:spPr>
              <a:xfrm>
                <a:off x="4641850" y="1795462"/>
                <a:ext cx="41275" cy="38100"/>
              </a:xfrm>
              <a:custGeom>
                <a:avLst/>
                <a:gdLst>
                  <a:gd name="txL" fmla="*/ 0 w 22"/>
                  <a:gd name="txT" fmla="*/ 0 h 20"/>
                  <a:gd name="txR" fmla="*/ 22 w 22"/>
                  <a:gd name="txB" fmla="*/ 20 h 20"/>
                </a:gdLst>
                <a:ahLst/>
                <a:cxnLst>
                  <a:cxn ang="0">
                    <a:pos x="13133" y="28575"/>
                  </a:cxn>
                  <a:cxn ang="0">
                    <a:pos x="24390" y="38100"/>
                  </a:cxn>
                  <a:cxn ang="0">
                    <a:pos x="41275" y="38100"/>
                  </a:cxn>
                  <a:cxn ang="0">
                    <a:pos x="31894" y="11430"/>
                  </a:cxn>
                  <a:cxn ang="0">
                    <a:pos x="33770" y="7620"/>
                  </a:cxn>
                  <a:cxn ang="0">
                    <a:pos x="18761" y="0"/>
                  </a:cxn>
                  <a:cxn ang="0">
                    <a:pos x="9381" y="7620"/>
                  </a:cxn>
                  <a:cxn ang="0">
                    <a:pos x="0" y="26670"/>
                  </a:cxn>
                  <a:cxn ang="0">
                    <a:pos x="13133" y="28575"/>
                  </a:cxn>
                </a:cxnLst>
                <a:rect l="txL" t="txT" r="txR" b="txB"/>
                <a:pathLst>
                  <a:path w="22" h="20">
                    <a:moveTo>
                      <a:pt x="7" y="15"/>
                    </a:moveTo>
                    <a:cubicBezTo>
                      <a:pt x="13" y="20"/>
                      <a:pt x="13" y="20"/>
                      <a:pt x="13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0" y="15"/>
                      <a:pt x="17" y="8"/>
                      <a:pt x="17" y="6"/>
                    </a:cubicBezTo>
                    <a:cubicBezTo>
                      <a:pt x="17" y="5"/>
                      <a:pt x="17" y="5"/>
                      <a:pt x="18" y="4"/>
                    </a:cubicBezTo>
                    <a:cubicBezTo>
                      <a:pt x="15" y="1"/>
                      <a:pt x="13" y="0"/>
                      <a:pt x="10" y="0"/>
                    </a:cubicBezTo>
                    <a:cubicBezTo>
                      <a:pt x="7" y="0"/>
                      <a:pt x="6" y="3"/>
                      <a:pt x="5" y="4"/>
                    </a:cubicBezTo>
                    <a:cubicBezTo>
                      <a:pt x="4" y="5"/>
                      <a:pt x="2" y="10"/>
                      <a:pt x="0" y="14"/>
                    </a:cubicBezTo>
                    <a:cubicBezTo>
                      <a:pt x="4" y="14"/>
                      <a:pt x="7" y="15"/>
                      <a:pt x="7" y="15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902" name="Freeform 97"/>
              <p:cNvSpPr>
                <a:spLocks noEditPoints="1"/>
              </p:cNvSpPr>
              <p:nvPr/>
            </p:nvSpPr>
            <p:spPr>
              <a:xfrm>
                <a:off x="3541713" y="1252537"/>
                <a:ext cx="315913" cy="261938"/>
              </a:xfrm>
              <a:custGeom>
                <a:avLst/>
                <a:gdLst>
                  <a:gd name="txL" fmla="*/ 0 w 165"/>
                  <a:gd name="txT" fmla="*/ 0 h 137"/>
                  <a:gd name="txR" fmla="*/ 165 w 165"/>
                  <a:gd name="txB" fmla="*/ 137 h 137"/>
                </a:gdLst>
                <a:ahLst/>
                <a:cxnLst>
                  <a:cxn ang="0">
                    <a:pos x="275706" y="59271"/>
                  </a:cxn>
                  <a:cxn ang="0">
                    <a:pos x="264218" y="55447"/>
                  </a:cxn>
                  <a:cxn ang="0">
                    <a:pos x="250816" y="49711"/>
                  </a:cxn>
                  <a:cxn ang="0">
                    <a:pos x="227840" y="45887"/>
                  </a:cxn>
                  <a:cxn ang="0">
                    <a:pos x="218267" y="38239"/>
                  </a:cxn>
                  <a:cxn ang="0">
                    <a:pos x="210609" y="28679"/>
                  </a:cxn>
                  <a:cxn ang="0">
                    <a:pos x="201036" y="32503"/>
                  </a:cxn>
                  <a:cxn ang="0">
                    <a:pos x="195292" y="24855"/>
                  </a:cxn>
                  <a:cxn ang="0">
                    <a:pos x="181889" y="17208"/>
                  </a:cxn>
                  <a:cxn ang="0">
                    <a:pos x="170402" y="11472"/>
                  </a:cxn>
                  <a:cxn ang="0">
                    <a:pos x="162743" y="1912"/>
                  </a:cxn>
                  <a:cxn ang="0">
                    <a:pos x="160828" y="0"/>
                  </a:cxn>
                  <a:cxn ang="0">
                    <a:pos x="155085" y="0"/>
                  </a:cxn>
                  <a:cxn ang="0">
                    <a:pos x="143597" y="19120"/>
                  </a:cxn>
                  <a:cxn ang="0">
                    <a:pos x="120621" y="34415"/>
                  </a:cxn>
                  <a:cxn ang="0">
                    <a:pos x="107219" y="49711"/>
                  </a:cxn>
                  <a:cxn ang="0">
                    <a:pos x="78500" y="40151"/>
                  </a:cxn>
                  <a:cxn ang="0">
                    <a:pos x="67012" y="47799"/>
                  </a:cxn>
                  <a:cxn ang="0">
                    <a:pos x="68926" y="70742"/>
                  </a:cxn>
                  <a:cxn ang="0">
                    <a:pos x="51695" y="70742"/>
                  </a:cxn>
                  <a:cxn ang="0">
                    <a:pos x="38292" y="63095"/>
                  </a:cxn>
                  <a:cxn ang="0">
                    <a:pos x="17232" y="65007"/>
                  </a:cxn>
                  <a:cxn ang="0">
                    <a:pos x="3829" y="76478"/>
                  </a:cxn>
                  <a:cxn ang="0">
                    <a:pos x="5744" y="89862"/>
                  </a:cxn>
                  <a:cxn ang="0">
                    <a:pos x="34463" y="99422"/>
                  </a:cxn>
                  <a:cxn ang="0">
                    <a:pos x="53609" y="103246"/>
                  </a:cxn>
                  <a:cxn ang="0">
                    <a:pos x="61268" y="112805"/>
                  </a:cxn>
                  <a:cxn ang="0">
                    <a:pos x="76585" y="131925"/>
                  </a:cxn>
                  <a:cxn ang="0">
                    <a:pos x="82329" y="149133"/>
                  </a:cxn>
                  <a:cxn ang="0">
                    <a:pos x="80414" y="173988"/>
                  </a:cxn>
                  <a:cxn ang="0">
                    <a:pos x="68926" y="214139"/>
                  </a:cxn>
                  <a:cxn ang="0">
                    <a:pos x="68926" y="214139"/>
                  </a:cxn>
                  <a:cxn ang="0">
                    <a:pos x="80414" y="219875"/>
                  </a:cxn>
                  <a:cxn ang="0">
                    <a:pos x="101475" y="229435"/>
                  </a:cxn>
                  <a:cxn ang="0">
                    <a:pos x="118707" y="227523"/>
                  </a:cxn>
                  <a:cxn ang="0">
                    <a:pos x="128280" y="231347"/>
                  </a:cxn>
                  <a:cxn ang="0">
                    <a:pos x="155085" y="237083"/>
                  </a:cxn>
                  <a:cxn ang="0">
                    <a:pos x="176145" y="237083"/>
                  </a:cxn>
                  <a:cxn ang="0">
                    <a:pos x="176145" y="231347"/>
                  </a:cxn>
                  <a:cxn ang="0">
                    <a:pos x="193377" y="210315"/>
                  </a:cxn>
                  <a:cxn ang="0">
                    <a:pos x="233584" y="219875"/>
                  </a:cxn>
                  <a:cxn ang="0">
                    <a:pos x="258474" y="210315"/>
                  </a:cxn>
                  <a:cxn ang="0">
                    <a:pos x="271877" y="202667"/>
                  </a:cxn>
                  <a:cxn ang="0">
                    <a:pos x="273791" y="195020"/>
                  </a:cxn>
                  <a:cxn ang="0">
                    <a:pos x="264218" y="191196"/>
                  </a:cxn>
                  <a:cxn ang="0">
                    <a:pos x="258474" y="181636"/>
                  </a:cxn>
                  <a:cxn ang="0">
                    <a:pos x="252730" y="170164"/>
                  </a:cxn>
                  <a:cxn ang="0">
                    <a:pos x="256560" y="164428"/>
                  </a:cxn>
                  <a:cxn ang="0">
                    <a:pos x="260389" y="156780"/>
                  </a:cxn>
                  <a:cxn ang="0">
                    <a:pos x="258474" y="145309"/>
                  </a:cxn>
                  <a:cxn ang="0">
                    <a:pos x="254645" y="135749"/>
                  </a:cxn>
                  <a:cxn ang="0">
                    <a:pos x="245072" y="133837"/>
                  </a:cxn>
                  <a:cxn ang="0">
                    <a:pos x="243157" y="126189"/>
                  </a:cxn>
                  <a:cxn ang="0">
                    <a:pos x="256560" y="108982"/>
                  </a:cxn>
                  <a:cxn ang="0">
                    <a:pos x="268047" y="101334"/>
                  </a:cxn>
                  <a:cxn ang="0">
                    <a:pos x="271877" y="84126"/>
                  </a:cxn>
                  <a:cxn ang="0">
                    <a:pos x="281450" y="66918"/>
                  </a:cxn>
                  <a:cxn ang="0">
                    <a:pos x="275706" y="59271"/>
                  </a:cxn>
                  <a:cxn ang="0">
                    <a:pos x="310169" y="221787"/>
                  </a:cxn>
                  <a:cxn ang="0">
                    <a:pos x="296767" y="233259"/>
                  </a:cxn>
                  <a:cxn ang="0">
                    <a:pos x="306340" y="261938"/>
                  </a:cxn>
                  <a:cxn ang="0">
                    <a:pos x="310169" y="221787"/>
                  </a:cxn>
                </a:cxnLst>
                <a:rect l="txL" t="txT" r="txR" b="txB"/>
                <a:pathLst>
                  <a:path w="165" h="137">
                    <a:moveTo>
                      <a:pt x="144" y="31"/>
                    </a:moveTo>
                    <a:cubicBezTo>
                      <a:pt x="143" y="31"/>
                      <a:pt x="142" y="29"/>
                      <a:pt x="138" y="29"/>
                    </a:cubicBezTo>
                    <a:cubicBezTo>
                      <a:pt x="135" y="29"/>
                      <a:pt x="133" y="28"/>
                      <a:pt x="131" y="26"/>
                    </a:cubicBezTo>
                    <a:cubicBezTo>
                      <a:pt x="130" y="24"/>
                      <a:pt x="122" y="23"/>
                      <a:pt x="119" y="24"/>
                    </a:cubicBezTo>
                    <a:cubicBezTo>
                      <a:pt x="117" y="24"/>
                      <a:pt x="116" y="19"/>
                      <a:pt x="114" y="20"/>
                    </a:cubicBezTo>
                    <a:cubicBezTo>
                      <a:pt x="111" y="20"/>
                      <a:pt x="110" y="17"/>
                      <a:pt x="110" y="15"/>
                    </a:cubicBezTo>
                    <a:cubicBezTo>
                      <a:pt x="110" y="13"/>
                      <a:pt x="108" y="16"/>
                      <a:pt x="105" y="17"/>
                    </a:cubicBezTo>
                    <a:cubicBezTo>
                      <a:pt x="103" y="18"/>
                      <a:pt x="102" y="15"/>
                      <a:pt x="102" y="13"/>
                    </a:cubicBezTo>
                    <a:cubicBezTo>
                      <a:pt x="102" y="12"/>
                      <a:pt x="97" y="10"/>
                      <a:pt x="95" y="9"/>
                    </a:cubicBezTo>
                    <a:cubicBezTo>
                      <a:pt x="93" y="8"/>
                      <a:pt x="90" y="4"/>
                      <a:pt x="89" y="6"/>
                    </a:cubicBezTo>
                    <a:cubicBezTo>
                      <a:pt x="88" y="7"/>
                      <a:pt x="86" y="3"/>
                      <a:pt x="85" y="1"/>
                    </a:cubicBezTo>
                    <a:cubicBezTo>
                      <a:pt x="85" y="0"/>
                      <a:pt x="84" y="0"/>
                      <a:pt x="84" y="0"/>
                    </a:cubicBezTo>
                    <a:cubicBezTo>
                      <a:pt x="83" y="0"/>
                      <a:pt x="82" y="0"/>
                      <a:pt x="81" y="0"/>
                    </a:cubicBezTo>
                    <a:cubicBezTo>
                      <a:pt x="77" y="0"/>
                      <a:pt x="74" y="3"/>
                      <a:pt x="75" y="10"/>
                    </a:cubicBezTo>
                    <a:cubicBezTo>
                      <a:pt x="75" y="16"/>
                      <a:pt x="70" y="17"/>
                      <a:pt x="63" y="18"/>
                    </a:cubicBezTo>
                    <a:cubicBezTo>
                      <a:pt x="56" y="18"/>
                      <a:pt x="58" y="23"/>
                      <a:pt x="56" y="26"/>
                    </a:cubicBezTo>
                    <a:cubicBezTo>
                      <a:pt x="53" y="28"/>
                      <a:pt x="43" y="24"/>
                      <a:pt x="41" y="21"/>
                    </a:cubicBezTo>
                    <a:cubicBezTo>
                      <a:pt x="40" y="17"/>
                      <a:pt x="31" y="21"/>
                      <a:pt x="35" y="25"/>
                    </a:cubicBezTo>
                    <a:cubicBezTo>
                      <a:pt x="39" y="29"/>
                      <a:pt x="39" y="35"/>
                      <a:pt x="36" y="37"/>
                    </a:cubicBezTo>
                    <a:cubicBezTo>
                      <a:pt x="34" y="39"/>
                      <a:pt x="30" y="34"/>
                      <a:pt x="27" y="37"/>
                    </a:cubicBezTo>
                    <a:cubicBezTo>
                      <a:pt x="24" y="39"/>
                      <a:pt x="23" y="35"/>
                      <a:pt x="20" y="33"/>
                    </a:cubicBezTo>
                    <a:cubicBezTo>
                      <a:pt x="16" y="32"/>
                      <a:pt x="15" y="35"/>
                      <a:pt x="9" y="34"/>
                    </a:cubicBezTo>
                    <a:cubicBezTo>
                      <a:pt x="3" y="34"/>
                      <a:pt x="0" y="37"/>
                      <a:pt x="2" y="40"/>
                    </a:cubicBezTo>
                    <a:cubicBezTo>
                      <a:pt x="4" y="42"/>
                      <a:pt x="1" y="45"/>
                      <a:pt x="3" y="47"/>
                    </a:cubicBezTo>
                    <a:cubicBezTo>
                      <a:pt x="5" y="49"/>
                      <a:pt x="12" y="49"/>
                      <a:pt x="18" y="52"/>
                    </a:cubicBezTo>
                    <a:cubicBezTo>
                      <a:pt x="24" y="55"/>
                      <a:pt x="25" y="52"/>
                      <a:pt x="28" y="54"/>
                    </a:cubicBezTo>
                    <a:cubicBezTo>
                      <a:pt x="31" y="56"/>
                      <a:pt x="31" y="55"/>
                      <a:pt x="32" y="59"/>
                    </a:cubicBezTo>
                    <a:cubicBezTo>
                      <a:pt x="32" y="63"/>
                      <a:pt x="35" y="67"/>
                      <a:pt x="40" y="69"/>
                    </a:cubicBezTo>
                    <a:cubicBezTo>
                      <a:pt x="46" y="70"/>
                      <a:pt x="42" y="74"/>
                      <a:pt x="43" y="78"/>
                    </a:cubicBezTo>
                    <a:cubicBezTo>
                      <a:pt x="45" y="81"/>
                      <a:pt x="41" y="87"/>
                      <a:pt x="42" y="91"/>
                    </a:cubicBezTo>
                    <a:cubicBezTo>
                      <a:pt x="43" y="96"/>
                      <a:pt x="39" y="110"/>
                      <a:pt x="36" y="112"/>
                    </a:cubicBezTo>
                    <a:cubicBezTo>
                      <a:pt x="36" y="112"/>
                      <a:pt x="36" y="112"/>
                      <a:pt x="36" y="112"/>
                    </a:cubicBezTo>
                    <a:cubicBezTo>
                      <a:pt x="38" y="113"/>
                      <a:pt x="41" y="114"/>
                      <a:pt x="42" y="115"/>
                    </a:cubicBezTo>
                    <a:cubicBezTo>
                      <a:pt x="45" y="116"/>
                      <a:pt x="50" y="118"/>
                      <a:pt x="53" y="120"/>
                    </a:cubicBezTo>
                    <a:cubicBezTo>
                      <a:pt x="56" y="122"/>
                      <a:pt x="62" y="122"/>
                      <a:pt x="62" y="119"/>
                    </a:cubicBezTo>
                    <a:cubicBezTo>
                      <a:pt x="62" y="117"/>
                      <a:pt x="65" y="118"/>
                      <a:pt x="67" y="121"/>
                    </a:cubicBezTo>
                    <a:cubicBezTo>
                      <a:pt x="69" y="123"/>
                      <a:pt x="77" y="123"/>
                      <a:pt x="81" y="124"/>
                    </a:cubicBezTo>
                    <a:cubicBezTo>
                      <a:pt x="84" y="124"/>
                      <a:pt x="88" y="124"/>
                      <a:pt x="92" y="124"/>
                    </a:cubicBezTo>
                    <a:cubicBezTo>
                      <a:pt x="92" y="123"/>
                      <a:pt x="92" y="122"/>
                      <a:pt x="92" y="121"/>
                    </a:cubicBezTo>
                    <a:cubicBezTo>
                      <a:pt x="90" y="115"/>
                      <a:pt x="95" y="111"/>
                      <a:pt x="101" y="110"/>
                    </a:cubicBezTo>
                    <a:cubicBezTo>
                      <a:pt x="106" y="109"/>
                      <a:pt x="118" y="113"/>
                      <a:pt x="122" y="115"/>
                    </a:cubicBezTo>
                    <a:cubicBezTo>
                      <a:pt x="125" y="117"/>
                      <a:pt x="129" y="116"/>
                      <a:pt x="135" y="110"/>
                    </a:cubicBezTo>
                    <a:cubicBezTo>
                      <a:pt x="137" y="107"/>
                      <a:pt x="140" y="106"/>
                      <a:pt x="142" y="106"/>
                    </a:cubicBezTo>
                    <a:cubicBezTo>
                      <a:pt x="142" y="104"/>
                      <a:pt x="142" y="103"/>
                      <a:pt x="143" y="102"/>
                    </a:cubicBezTo>
                    <a:cubicBezTo>
                      <a:pt x="144" y="100"/>
                      <a:pt x="140" y="100"/>
                      <a:pt x="138" y="100"/>
                    </a:cubicBezTo>
                    <a:cubicBezTo>
                      <a:pt x="135" y="100"/>
                      <a:pt x="133" y="97"/>
                      <a:pt x="135" y="95"/>
                    </a:cubicBezTo>
                    <a:cubicBezTo>
                      <a:pt x="137" y="92"/>
                      <a:pt x="134" y="92"/>
                      <a:pt x="132" y="89"/>
                    </a:cubicBezTo>
                    <a:cubicBezTo>
                      <a:pt x="130" y="86"/>
                      <a:pt x="133" y="87"/>
                      <a:pt x="134" y="86"/>
                    </a:cubicBezTo>
                    <a:cubicBezTo>
                      <a:pt x="136" y="85"/>
                      <a:pt x="138" y="82"/>
                      <a:pt x="136" y="82"/>
                    </a:cubicBezTo>
                    <a:cubicBezTo>
                      <a:pt x="135" y="81"/>
                      <a:pt x="134" y="79"/>
                      <a:pt x="135" y="76"/>
                    </a:cubicBezTo>
                    <a:cubicBezTo>
                      <a:pt x="136" y="73"/>
                      <a:pt x="133" y="73"/>
                      <a:pt x="133" y="71"/>
                    </a:cubicBezTo>
                    <a:cubicBezTo>
                      <a:pt x="133" y="68"/>
                      <a:pt x="130" y="67"/>
                      <a:pt x="128" y="70"/>
                    </a:cubicBezTo>
                    <a:cubicBezTo>
                      <a:pt x="126" y="73"/>
                      <a:pt x="125" y="71"/>
                      <a:pt x="127" y="66"/>
                    </a:cubicBezTo>
                    <a:cubicBezTo>
                      <a:pt x="128" y="62"/>
                      <a:pt x="133" y="60"/>
                      <a:pt x="134" y="57"/>
                    </a:cubicBezTo>
                    <a:cubicBezTo>
                      <a:pt x="134" y="55"/>
                      <a:pt x="137" y="53"/>
                      <a:pt x="140" y="53"/>
                    </a:cubicBezTo>
                    <a:cubicBezTo>
                      <a:pt x="142" y="53"/>
                      <a:pt x="141" y="47"/>
                      <a:pt x="142" y="44"/>
                    </a:cubicBezTo>
                    <a:cubicBezTo>
                      <a:pt x="143" y="41"/>
                      <a:pt x="143" y="38"/>
                      <a:pt x="147" y="35"/>
                    </a:cubicBezTo>
                    <a:cubicBezTo>
                      <a:pt x="150" y="32"/>
                      <a:pt x="146" y="31"/>
                      <a:pt x="144" y="31"/>
                    </a:cubicBezTo>
                    <a:close/>
                    <a:moveTo>
                      <a:pt x="162" y="116"/>
                    </a:moveTo>
                    <a:cubicBezTo>
                      <a:pt x="160" y="116"/>
                      <a:pt x="160" y="119"/>
                      <a:pt x="155" y="122"/>
                    </a:cubicBezTo>
                    <a:cubicBezTo>
                      <a:pt x="151" y="125"/>
                      <a:pt x="155" y="137"/>
                      <a:pt x="160" y="137"/>
                    </a:cubicBezTo>
                    <a:cubicBezTo>
                      <a:pt x="165" y="136"/>
                      <a:pt x="164" y="116"/>
                      <a:pt x="162" y="116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903" name="Freeform 98"/>
              <p:cNvSpPr/>
              <p:nvPr/>
            </p:nvSpPr>
            <p:spPr>
              <a:xfrm>
                <a:off x="1689100" y="2155825"/>
                <a:ext cx="50800" cy="26988"/>
              </a:xfrm>
              <a:custGeom>
                <a:avLst/>
                <a:gdLst>
                  <a:gd name="txL" fmla="*/ 0 w 26"/>
                  <a:gd name="txT" fmla="*/ 0 h 14"/>
                  <a:gd name="txR" fmla="*/ 26 w 26"/>
                  <a:gd name="txB" fmla="*/ 14 h 14"/>
                </a:gdLst>
                <a:ahLst/>
                <a:cxnLst>
                  <a:cxn ang="0">
                    <a:pos x="50800" y="9639"/>
                  </a:cxn>
                  <a:cxn ang="0">
                    <a:pos x="27354" y="3855"/>
                  </a:cxn>
                  <a:cxn ang="0">
                    <a:pos x="17585" y="0"/>
                  </a:cxn>
                  <a:cxn ang="0">
                    <a:pos x="15631" y="0"/>
                  </a:cxn>
                  <a:cxn ang="0">
                    <a:pos x="0" y="13494"/>
                  </a:cxn>
                  <a:cxn ang="0">
                    <a:pos x="42985" y="26988"/>
                  </a:cxn>
                  <a:cxn ang="0">
                    <a:pos x="50800" y="25060"/>
                  </a:cxn>
                  <a:cxn ang="0">
                    <a:pos x="50800" y="9639"/>
                  </a:cxn>
                </a:cxnLst>
                <a:rect l="txL" t="txT" r="txR" b="txB"/>
                <a:pathLst>
                  <a:path w="26" h="14">
                    <a:moveTo>
                      <a:pt x="26" y="5"/>
                    </a:moveTo>
                    <a:cubicBezTo>
                      <a:pt x="24" y="3"/>
                      <a:pt x="19" y="6"/>
                      <a:pt x="14" y="2"/>
                    </a:cubicBezTo>
                    <a:cubicBezTo>
                      <a:pt x="12" y="1"/>
                      <a:pt x="10" y="1"/>
                      <a:pt x="9" y="0"/>
                    </a:cubicBezTo>
                    <a:cubicBezTo>
                      <a:pt x="9" y="0"/>
                      <a:pt x="8" y="0"/>
                      <a:pt x="8" y="0"/>
                    </a:cubicBezTo>
                    <a:cubicBezTo>
                      <a:pt x="7" y="0"/>
                      <a:pt x="4" y="4"/>
                      <a:pt x="0" y="7"/>
                    </a:cubicBezTo>
                    <a:cubicBezTo>
                      <a:pt x="4" y="10"/>
                      <a:pt x="18" y="14"/>
                      <a:pt x="22" y="14"/>
                    </a:cubicBezTo>
                    <a:cubicBezTo>
                      <a:pt x="24" y="14"/>
                      <a:pt x="25" y="13"/>
                      <a:pt x="26" y="13"/>
                    </a:cubicBezTo>
                    <a:cubicBezTo>
                      <a:pt x="26" y="9"/>
                      <a:pt x="26" y="6"/>
                      <a:pt x="26" y="5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904" name="Freeform 99"/>
              <p:cNvSpPr/>
              <p:nvPr/>
            </p:nvSpPr>
            <p:spPr>
              <a:xfrm>
                <a:off x="1706563" y="2116137"/>
                <a:ext cx="131763" cy="73025"/>
              </a:xfrm>
              <a:custGeom>
                <a:avLst/>
                <a:gdLst>
                  <a:gd name="txL" fmla="*/ 0 w 69"/>
                  <a:gd name="txT" fmla="*/ 0 h 38"/>
                  <a:gd name="txR" fmla="*/ 69 w 69"/>
                  <a:gd name="txB" fmla="*/ 38 h 38"/>
                </a:gdLst>
                <a:ahLst/>
                <a:cxnLst>
                  <a:cxn ang="0">
                    <a:pos x="55379" y="65338"/>
                  </a:cxn>
                  <a:cxn ang="0">
                    <a:pos x="61107" y="51886"/>
                  </a:cxn>
                  <a:cxn ang="0">
                    <a:pos x="85932" y="42278"/>
                  </a:cxn>
                  <a:cxn ang="0">
                    <a:pos x="105028" y="36513"/>
                  </a:cxn>
                  <a:cxn ang="0">
                    <a:pos x="131763" y="26904"/>
                  </a:cxn>
                  <a:cxn ang="0">
                    <a:pos x="106938" y="9609"/>
                  </a:cxn>
                  <a:cxn ang="0">
                    <a:pos x="61107" y="9609"/>
                  </a:cxn>
                  <a:cxn ang="0">
                    <a:pos x="21006" y="11530"/>
                  </a:cxn>
                  <a:cxn ang="0">
                    <a:pos x="21006" y="11530"/>
                  </a:cxn>
                  <a:cxn ang="0">
                    <a:pos x="9548" y="23061"/>
                  </a:cxn>
                  <a:cxn ang="0">
                    <a:pos x="0" y="40356"/>
                  </a:cxn>
                  <a:cxn ang="0">
                    <a:pos x="9548" y="44199"/>
                  </a:cxn>
                  <a:cxn ang="0">
                    <a:pos x="32463" y="49964"/>
                  </a:cxn>
                  <a:cxn ang="0">
                    <a:pos x="32463" y="65338"/>
                  </a:cxn>
                  <a:cxn ang="0">
                    <a:pos x="38192" y="65338"/>
                  </a:cxn>
                  <a:cxn ang="0">
                    <a:pos x="40102" y="73025"/>
                  </a:cxn>
                  <a:cxn ang="0">
                    <a:pos x="47740" y="71103"/>
                  </a:cxn>
                  <a:cxn ang="0">
                    <a:pos x="55379" y="65338"/>
                  </a:cxn>
                </a:cxnLst>
                <a:rect l="txL" t="txT" r="txR" b="txB"/>
                <a:pathLst>
                  <a:path w="69" h="38">
                    <a:moveTo>
                      <a:pt x="29" y="34"/>
                    </a:moveTo>
                    <a:cubicBezTo>
                      <a:pt x="29" y="33"/>
                      <a:pt x="26" y="27"/>
                      <a:pt x="32" y="27"/>
                    </a:cubicBezTo>
                    <a:cubicBezTo>
                      <a:pt x="39" y="26"/>
                      <a:pt x="44" y="26"/>
                      <a:pt x="45" y="22"/>
                    </a:cubicBezTo>
                    <a:cubicBezTo>
                      <a:pt x="46" y="17"/>
                      <a:pt x="53" y="19"/>
                      <a:pt x="55" y="19"/>
                    </a:cubicBezTo>
                    <a:cubicBezTo>
                      <a:pt x="57" y="19"/>
                      <a:pt x="63" y="14"/>
                      <a:pt x="69" y="14"/>
                    </a:cubicBezTo>
                    <a:cubicBezTo>
                      <a:pt x="69" y="8"/>
                      <a:pt x="61" y="10"/>
                      <a:pt x="56" y="5"/>
                    </a:cubicBezTo>
                    <a:cubicBezTo>
                      <a:pt x="51" y="0"/>
                      <a:pt x="39" y="2"/>
                      <a:pt x="32" y="5"/>
                    </a:cubicBezTo>
                    <a:cubicBezTo>
                      <a:pt x="26" y="7"/>
                      <a:pt x="18" y="2"/>
                      <a:pt x="11" y="6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9" y="8"/>
                      <a:pt x="7" y="10"/>
                      <a:pt x="5" y="12"/>
                    </a:cubicBezTo>
                    <a:cubicBezTo>
                      <a:pt x="0" y="16"/>
                      <a:pt x="1" y="20"/>
                      <a:pt x="0" y="21"/>
                    </a:cubicBezTo>
                    <a:cubicBezTo>
                      <a:pt x="1" y="22"/>
                      <a:pt x="3" y="22"/>
                      <a:pt x="5" y="23"/>
                    </a:cubicBezTo>
                    <a:cubicBezTo>
                      <a:pt x="10" y="27"/>
                      <a:pt x="15" y="24"/>
                      <a:pt x="17" y="26"/>
                    </a:cubicBezTo>
                    <a:cubicBezTo>
                      <a:pt x="17" y="27"/>
                      <a:pt x="17" y="30"/>
                      <a:pt x="17" y="34"/>
                    </a:cubicBezTo>
                    <a:cubicBezTo>
                      <a:pt x="18" y="33"/>
                      <a:pt x="18" y="32"/>
                      <a:pt x="20" y="34"/>
                    </a:cubicBezTo>
                    <a:cubicBezTo>
                      <a:pt x="22" y="35"/>
                      <a:pt x="21" y="37"/>
                      <a:pt x="21" y="38"/>
                    </a:cubicBezTo>
                    <a:cubicBezTo>
                      <a:pt x="25" y="37"/>
                      <a:pt x="25" y="37"/>
                      <a:pt x="25" y="37"/>
                    </a:cubicBezTo>
                    <a:cubicBezTo>
                      <a:pt x="25" y="37"/>
                      <a:pt x="28" y="35"/>
                      <a:pt x="29" y="34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905" name="Freeform 100"/>
              <p:cNvSpPr/>
              <p:nvPr/>
            </p:nvSpPr>
            <p:spPr>
              <a:xfrm>
                <a:off x="1106488" y="1736725"/>
                <a:ext cx="657225" cy="406400"/>
              </a:xfrm>
              <a:custGeom>
                <a:avLst/>
                <a:gdLst>
                  <a:gd name="txL" fmla="*/ 0 w 344"/>
                  <a:gd name="txT" fmla="*/ 0 h 213"/>
                  <a:gd name="txR" fmla="*/ 344 w 344"/>
                  <a:gd name="txB" fmla="*/ 213 h 213"/>
                </a:gdLst>
                <a:ahLst/>
                <a:cxnLst>
                  <a:cxn ang="0">
                    <a:pos x="575072" y="379688"/>
                  </a:cxn>
                  <a:cxn ang="0">
                    <a:pos x="565519" y="343437"/>
                  </a:cxn>
                  <a:cxn ang="0">
                    <a:pos x="619014" y="330081"/>
                  </a:cxn>
                  <a:cxn ang="0">
                    <a:pos x="638120" y="307185"/>
                  </a:cxn>
                  <a:cxn ang="0">
                    <a:pos x="655314" y="265209"/>
                  </a:cxn>
                  <a:cxn ang="0">
                    <a:pos x="601819" y="261393"/>
                  </a:cxn>
                  <a:cxn ang="0">
                    <a:pos x="567430" y="307185"/>
                  </a:cxn>
                  <a:cxn ang="0">
                    <a:pos x="536861" y="324357"/>
                  </a:cxn>
                  <a:cxn ang="0">
                    <a:pos x="462350" y="322449"/>
                  </a:cxn>
                  <a:cxn ang="0">
                    <a:pos x="427960" y="272841"/>
                  </a:cxn>
                  <a:cxn ang="0">
                    <a:pos x="426050" y="171718"/>
                  </a:cxn>
                  <a:cxn ang="0">
                    <a:pos x="418408" y="158362"/>
                  </a:cxn>
                  <a:cxn ang="0">
                    <a:pos x="382108" y="135467"/>
                  </a:cxn>
                  <a:cxn ang="0">
                    <a:pos x="357271" y="89675"/>
                  </a:cxn>
                  <a:cxn ang="0">
                    <a:pos x="301865" y="87767"/>
                  </a:cxn>
                  <a:cxn ang="0">
                    <a:pos x="269386" y="61055"/>
                  </a:cxn>
                  <a:cxn ang="0">
                    <a:pos x="231175" y="20988"/>
                  </a:cxn>
                  <a:cxn ang="0">
                    <a:pos x="191054" y="30528"/>
                  </a:cxn>
                  <a:cxn ang="0">
                    <a:pos x="74511" y="11448"/>
                  </a:cxn>
                  <a:cxn ang="0">
                    <a:pos x="0" y="5724"/>
                  </a:cxn>
                  <a:cxn ang="0">
                    <a:pos x="30569" y="66779"/>
                  </a:cxn>
                  <a:cxn ang="0">
                    <a:pos x="66869" y="116387"/>
                  </a:cxn>
                  <a:cxn ang="0">
                    <a:pos x="76422" y="137375"/>
                  </a:cxn>
                  <a:cxn ang="0">
                    <a:pos x="106990" y="179350"/>
                  </a:cxn>
                  <a:cxn ang="0">
                    <a:pos x="154754" y="228958"/>
                  </a:cxn>
                  <a:cxn ang="0">
                    <a:pos x="160485" y="204154"/>
                  </a:cxn>
                  <a:cxn ang="0">
                    <a:pos x="135648" y="177442"/>
                  </a:cxn>
                  <a:cxn ang="0">
                    <a:pos x="99348" y="114479"/>
                  </a:cxn>
                  <a:cxn ang="0">
                    <a:pos x="84064" y="80135"/>
                  </a:cxn>
                  <a:cxn ang="0">
                    <a:pos x="55406" y="55331"/>
                  </a:cxn>
                  <a:cxn ang="0">
                    <a:pos x="55406" y="20988"/>
                  </a:cxn>
                  <a:cxn ang="0">
                    <a:pos x="74511" y="30528"/>
                  </a:cxn>
                  <a:cxn ang="0">
                    <a:pos x="93616" y="61055"/>
                  </a:cxn>
                  <a:cxn ang="0">
                    <a:pos x="106990" y="89675"/>
                  </a:cxn>
                  <a:cxn ang="0">
                    <a:pos x="139469" y="114479"/>
                  </a:cxn>
                  <a:cxn ang="0">
                    <a:pos x="166217" y="141191"/>
                  </a:cxn>
                  <a:cxn ang="0">
                    <a:pos x="181501" y="169810"/>
                  </a:cxn>
                  <a:cxn ang="0">
                    <a:pos x="246459" y="238498"/>
                  </a:cxn>
                  <a:cxn ang="0">
                    <a:pos x="256012" y="276657"/>
                  </a:cxn>
                  <a:cxn ang="0">
                    <a:pos x="265565" y="311001"/>
                  </a:cxn>
                  <a:cxn ang="0">
                    <a:pos x="332434" y="343437"/>
                  </a:cxn>
                  <a:cxn ang="0">
                    <a:pos x="422229" y="385412"/>
                  </a:cxn>
                  <a:cxn ang="0">
                    <a:pos x="506293" y="389228"/>
                  </a:cxn>
                  <a:cxn ang="0">
                    <a:pos x="546414" y="383504"/>
                  </a:cxn>
                </a:cxnLst>
                <a:rect l="txL" t="txT" r="txR" b="txB"/>
                <a:pathLst>
                  <a:path w="344" h="213">
                    <a:moveTo>
                      <a:pt x="286" y="201"/>
                    </a:moveTo>
                    <a:cubicBezTo>
                      <a:pt x="287" y="201"/>
                      <a:pt x="300" y="202"/>
                      <a:pt x="301" y="199"/>
                    </a:cubicBezTo>
                    <a:cubicBezTo>
                      <a:pt x="302" y="196"/>
                      <a:pt x="292" y="189"/>
                      <a:pt x="293" y="188"/>
                    </a:cubicBezTo>
                    <a:cubicBezTo>
                      <a:pt x="294" y="188"/>
                      <a:pt x="294" y="180"/>
                      <a:pt x="296" y="180"/>
                    </a:cubicBezTo>
                    <a:cubicBezTo>
                      <a:pt x="298" y="180"/>
                      <a:pt x="316" y="181"/>
                      <a:pt x="317" y="180"/>
                    </a:cubicBezTo>
                    <a:cubicBezTo>
                      <a:pt x="318" y="180"/>
                      <a:pt x="321" y="173"/>
                      <a:pt x="324" y="173"/>
                    </a:cubicBezTo>
                    <a:cubicBezTo>
                      <a:pt x="325" y="173"/>
                      <a:pt x="327" y="175"/>
                      <a:pt x="329" y="176"/>
                    </a:cubicBezTo>
                    <a:cubicBezTo>
                      <a:pt x="333" y="173"/>
                      <a:pt x="334" y="167"/>
                      <a:pt x="334" y="161"/>
                    </a:cubicBezTo>
                    <a:cubicBezTo>
                      <a:pt x="335" y="154"/>
                      <a:pt x="333" y="152"/>
                      <a:pt x="336" y="148"/>
                    </a:cubicBezTo>
                    <a:cubicBezTo>
                      <a:pt x="340" y="145"/>
                      <a:pt x="344" y="144"/>
                      <a:pt x="343" y="139"/>
                    </a:cubicBezTo>
                    <a:cubicBezTo>
                      <a:pt x="342" y="134"/>
                      <a:pt x="337" y="139"/>
                      <a:pt x="333" y="137"/>
                    </a:cubicBezTo>
                    <a:cubicBezTo>
                      <a:pt x="329" y="134"/>
                      <a:pt x="325" y="136"/>
                      <a:pt x="315" y="137"/>
                    </a:cubicBezTo>
                    <a:cubicBezTo>
                      <a:pt x="305" y="139"/>
                      <a:pt x="300" y="143"/>
                      <a:pt x="301" y="150"/>
                    </a:cubicBezTo>
                    <a:cubicBezTo>
                      <a:pt x="301" y="158"/>
                      <a:pt x="297" y="154"/>
                      <a:pt x="297" y="161"/>
                    </a:cubicBezTo>
                    <a:cubicBezTo>
                      <a:pt x="298" y="167"/>
                      <a:pt x="289" y="167"/>
                      <a:pt x="290" y="171"/>
                    </a:cubicBezTo>
                    <a:cubicBezTo>
                      <a:pt x="290" y="175"/>
                      <a:pt x="283" y="171"/>
                      <a:pt x="281" y="170"/>
                    </a:cubicBezTo>
                    <a:cubicBezTo>
                      <a:pt x="279" y="168"/>
                      <a:pt x="258" y="175"/>
                      <a:pt x="255" y="175"/>
                    </a:cubicBezTo>
                    <a:cubicBezTo>
                      <a:pt x="252" y="176"/>
                      <a:pt x="246" y="169"/>
                      <a:pt x="242" y="169"/>
                    </a:cubicBezTo>
                    <a:cubicBezTo>
                      <a:pt x="238" y="170"/>
                      <a:pt x="236" y="163"/>
                      <a:pt x="236" y="158"/>
                    </a:cubicBezTo>
                    <a:cubicBezTo>
                      <a:pt x="235" y="153"/>
                      <a:pt x="227" y="148"/>
                      <a:pt x="224" y="143"/>
                    </a:cubicBezTo>
                    <a:cubicBezTo>
                      <a:pt x="220" y="138"/>
                      <a:pt x="220" y="128"/>
                      <a:pt x="219" y="121"/>
                    </a:cubicBezTo>
                    <a:cubicBezTo>
                      <a:pt x="219" y="114"/>
                      <a:pt x="218" y="103"/>
                      <a:pt x="223" y="90"/>
                    </a:cubicBezTo>
                    <a:cubicBezTo>
                      <a:pt x="224" y="88"/>
                      <a:pt x="224" y="86"/>
                      <a:pt x="224" y="85"/>
                    </a:cubicBezTo>
                    <a:cubicBezTo>
                      <a:pt x="222" y="84"/>
                      <a:pt x="221" y="83"/>
                      <a:pt x="219" y="83"/>
                    </a:cubicBezTo>
                    <a:cubicBezTo>
                      <a:pt x="215" y="83"/>
                      <a:pt x="206" y="77"/>
                      <a:pt x="204" y="77"/>
                    </a:cubicBezTo>
                    <a:cubicBezTo>
                      <a:pt x="202" y="77"/>
                      <a:pt x="202" y="73"/>
                      <a:pt x="200" y="71"/>
                    </a:cubicBezTo>
                    <a:cubicBezTo>
                      <a:pt x="199" y="68"/>
                      <a:pt x="200" y="64"/>
                      <a:pt x="198" y="62"/>
                    </a:cubicBezTo>
                    <a:cubicBezTo>
                      <a:pt x="196" y="60"/>
                      <a:pt x="189" y="54"/>
                      <a:pt x="187" y="47"/>
                    </a:cubicBezTo>
                    <a:cubicBezTo>
                      <a:pt x="185" y="39"/>
                      <a:pt x="172" y="36"/>
                      <a:pt x="167" y="35"/>
                    </a:cubicBezTo>
                    <a:cubicBezTo>
                      <a:pt x="162" y="35"/>
                      <a:pt x="160" y="45"/>
                      <a:pt x="158" y="46"/>
                    </a:cubicBezTo>
                    <a:cubicBezTo>
                      <a:pt x="157" y="46"/>
                      <a:pt x="148" y="40"/>
                      <a:pt x="145" y="39"/>
                    </a:cubicBezTo>
                    <a:cubicBezTo>
                      <a:pt x="143" y="38"/>
                      <a:pt x="141" y="35"/>
                      <a:pt x="141" y="32"/>
                    </a:cubicBezTo>
                    <a:cubicBezTo>
                      <a:pt x="141" y="29"/>
                      <a:pt x="136" y="24"/>
                      <a:pt x="134" y="23"/>
                    </a:cubicBezTo>
                    <a:cubicBezTo>
                      <a:pt x="132" y="22"/>
                      <a:pt x="121" y="11"/>
                      <a:pt x="121" y="11"/>
                    </a:cubicBezTo>
                    <a:cubicBezTo>
                      <a:pt x="104" y="11"/>
                      <a:pt x="104" y="11"/>
                      <a:pt x="104" y="11"/>
                    </a:cubicBezTo>
                    <a:cubicBezTo>
                      <a:pt x="100" y="16"/>
                      <a:pt x="100" y="16"/>
                      <a:pt x="100" y="16"/>
                    </a:cubicBezTo>
                    <a:cubicBezTo>
                      <a:pt x="68" y="17"/>
                      <a:pt x="68" y="17"/>
                      <a:pt x="68" y="17"/>
                    </a:cubicBezTo>
                    <a:cubicBezTo>
                      <a:pt x="68" y="17"/>
                      <a:pt x="43" y="7"/>
                      <a:pt x="39" y="6"/>
                    </a:cubicBezTo>
                    <a:cubicBezTo>
                      <a:pt x="34" y="5"/>
                      <a:pt x="26" y="0"/>
                      <a:pt x="26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6"/>
                      <a:pt x="3" y="9"/>
                      <a:pt x="6" y="13"/>
                    </a:cubicBezTo>
                    <a:cubicBezTo>
                      <a:pt x="11" y="19"/>
                      <a:pt x="15" y="31"/>
                      <a:pt x="16" y="35"/>
                    </a:cubicBezTo>
                    <a:cubicBezTo>
                      <a:pt x="16" y="39"/>
                      <a:pt x="23" y="42"/>
                      <a:pt x="30" y="46"/>
                    </a:cubicBezTo>
                    <a:cubicBezTo>
                      <a:pt x="36" y="50"/>
                      <a:pt x="36" y="59"/>
                      <a:pt x="35" y="61"/>
                    </a:cubicBezTo>
                    <a:cubicBezTo>
                      <a:pt x="34" y="63"/>
                      <a:pt x="27" y="59"/>
                      <a:pt x="26" y="62"/>
                    </a:cubicBezTo>
                    <a:cubicBezTo>
                      <a:pt x="26" y="64"/>
                      <a:pt x="36" y="73"/>
                      <a:pt x="40" y="72"/>
                    </a:cubicBezTo>
                    <a:cubicBezTo>
                      <a:pt x="44" y="72"/>
                      <a:pt x="46" y="74"/>
                      <a:pt x="52" y="80"/>
                    </a:cubicBezTo>
                    <a:cubicBezTo>
                      <a:pt x="59" y="85"/>
                      <a:pt x="58" y="92"/>
                      <a:pt x="56" y="94"/>
                    </a:cubicBezTo>
                    <a:cubicBezTo>
                      <a:pt x="53" y="96"/>
                      <a:pt x="61" y="100"/>
                      <a:pt x="69" y="105"/>
                    </a:cubicBezTo>
                    <a:cubicBezTo>
                      <a:pt x="77" y="110"/>
                      <a:pt x="80" y="117"/>
                      <a:pt x="81" y="120"/>
                    </a:cubicBezTo>
                    <a:cubicBezTo>
                      <a:pt x="81" y="122"/>
                      <a:pt x="85" y="120"/>
                      <a:pt x="86" y="116"/>
                    </a:cubicBezTo>
                    <a:cubicBezTo>
                      <a:pt x="87" y="112"/>
                      <a:pt x="84" y="111"/>
                      <a:pt x="84" y="107"/>
                    </a:cubicBezTo>
                    <a:cubicBezTo>
                      <a:pt x="84" y="103"/>
                      <a:pt x="77" y="104"/>
                      <a:pt x="74" y="103"/>
                    </a:cubicBezTo>
                    <a:cubicBezTo>
                      <a:pt x="71" y="103"/>
                      <a:pt x="74" y="96"/>
                      <a:pt x="71" y="93"/>
                    </a:cubicBezTo>
                    <a:cubicBezTo>
                      <a:pt x="68" y="90"/>
                      <a:pt x="66" y="83"/>
                      <a:pt x="64" y="77"/>
                    </a:cubicBezTo>
                    <a:cubicBezTo>
                      <a:pt x="63" y="72"/>
                      <a:pt x="55" y="66"/>
                      <a:pt x="52" y="60"/>
                    </a:cubicBezTo>
                    <a:cubicBezTo>
                      <a:pt x="48" y="54"/>
                      <a:pt x="45" y="49"/>
                      <a:pt x="43" y="48"/>
                    </a:cubicBezTo>
                    <a:cubicBezTo>
                      <a:pt x="40" y="46"/>
                      <a:pt x="46" y="44"/>
                      <a:pt x="44" y="42"/>
                    </a:cubicBezTo>
                    <a:cubicBezTo>
                      <a:pt x="42" y="40"/>
                      <a:pt x="39" y="40"/>
                      <a:pt x="35" y="38"/>
                    </a:cubicBezTo>
                    <a:cubicBezTo>
                      <a:pt x="31" y="36"/>
                      <a:pt x="29" y="33"/>
                      <a:pt x="29" y="29"/>
                    </a:cubicBezTo>
                    <a:cubicBezTo>
                      <a:pt x="29" y="25"/>
                      <a:pt x="26" y="16"/>
                      <a:pt x="25" y="13"/>
                    </a:cubicBezTo>
                    <a:cubicBezTo>
                      <a:pt x="24" y="9"/>
                      <a:pt x="28" y="10"/>
                      <a:pt x="29" y="11"/>
                    </a:cubicBezTo>
                    <a:cubicBezTo>
                      <a:pt x="30" y="13"/>
                      <a:pt x="31" y="14"/>
                      <a:pt x="33" y="13"/>
                    </a:cubicBezTo>
                    <a:cubicBezTo>
                      <a:pt x="35" y="12"/>
                      <a:pt x="38" y="13"/>
                      <a:pt x="39" y="16"/>
                    </a:cubicBezTo>
                    <a:cubicBezTo>
                      <a:pt x="40" y="19"/>
                      <a:pt x="45" y="16"/>
                      <a:pt x="47" y="17"/>
                    </a:cubicBezTo>
                    <a:cubicBezTo>
                      <a:pt x="49" y="19"/>
                      <a:pt x="42" y="20"/>
                      <a:pt x="49" y="32"/>
                    </a:cubicBezTo>
                    <a:cubicBezTo>
                      <a:pt x="55" y="43"/>
                      <a:pt x="51" y="37"/>
                      <a:pt x="51" y="44"/>
                    </a:cubicBezTo>
                    <a:cubicBezTo>
                      <a:pt x="51" y="52"/>
                      <a:pt x="55" y="49"/>
                      <a:pt x="56" y="47"/>
                    </a:cubicBezTo>
                    <a:cubicBezTo>
                      <a:pt x="57" y="46"/>
                      <a:pt x="61" y="50"/>
                      <a:pt x="64" y="54"/>
                    </a:cubicBezTo>
                    <a:cubicBezTo>
                      <a:pt x="67" y="58"/>
                      <a:pt x="73" y="58"/>
                      <a:pt x="73" y="60"/>
                    </a:cubicBezTo>
                    <a:cubicBezTo>
                      <a:pt x="73" y="63"/>
                      <a:pt x="75" y="67"/>
                      <a:pt x="79" y="68"/>
                    </a:cubicBezTo>
                    <a:cubicBezTo>
                      <a:pt x="83" y="69"/>
                      <a:pt x="84" y="73"/>
                      <a:pt x="87" y="74"/>
                    </a:cubicBezTo>
                    <a:cubicBezTo>
                      <a:pt x="89" y="74"/>
                      <a:pt x="90" y="77"/>
                      <a:pt x="88" y="81"/>
                    </a:cubicBezTo>
                    <a:cubicBezTo>
                      <a:pt x="87" y="84"/>
                      <a:pt x="88" y="87"/>
                      <a:pt x="95" y="89"/>
                    </a:cubicBezTo>
                    <a:cubicBezTo>
                      <a:pt x="102" y="92"/>
                      <a:pt x="99" y="93"/>
                      <a:pt x="105" y="98"/>
                    </a:cubicBezTo>
                    <a:cubicBezTo>
                      <a:pt x="110" y="103"/>
                      <a:pt x="126" y="120"/>
                      <a:pt x="129" y="125"/>
                    </a:cubicBezTo>
                    <a:cubicBezTo>
                      <a:pt x="132" y="130"/>
                      <a:pt x="133" y="134"/>
                      <a:pt x="134" y="137"/>
                    </a:cubicBezTo>
                    <a:cubicBezTo>
                      <a:pt x="136" y="141"/>
                      <a:pt x="132" y="142"/>
                      <a:pt x="134" y="145"/>
                    </a:cubicBezTo>
                    <a:cubicBezTo>
                      <a:pt x="136" y="148"/>
                      <a:pt x="130" y="147"/>
                      <a:pt x="130" y="149"/>
                    </a:cubicBezTo>
                    <a:cubicBezTo>
                      <a:pt x="131" y="152"/>
                      <a:pt x="134" y="163"/>
                      <a:pt x="139" y="163"/>
                    </a:cubicBezTo>
                    <a:cubicBezTo>
                      <a:pt x="145" y="164"/>
                      <a:pt x="151" y="171"/>
                      <a:pt x="156" y="174"/>
                    </a:cubicBezTo>
                    <a:cubicBezTo>
                      <a:pt x="160" y="178"/>
                      <a:pt x="167" y="177"/>
                      <a:pt x="174" y="180"/>
                    </a:cubicBezTo>
                    <a:cubicBezTo>
                      <a:pt x="180" y="182"/>
                      <a:pt x="186" y="188"/>
                      <a:pt x="196" y="191"/>
                    </a:cubicBezTo>
                    <a:cubicBezTo>
                      <a:pt x="206" y="194"/>
                      <a:pt x="215" y="198"/>
                      <a:pt x="221" y="202"/>
                    </a:cubicBezTo>
                    <a:cubicBezTo>
                      <a:pt x="228" y="206"/>
                      <a:pt x="235" y="204"/>
                      <a:pt x="244" y="201"/>
                    </a:cubicBezTo>
                    <a:cubicBezTo>
                      <a:pt x="253" y="197"/>
                      <a:pt x="260" y="202"/>
                      <a:pt x="265" y="204"/>
                    </a:cubicBezTo>
                    <a:cubicBezTo>
                      <a:pt x="267" y="205"/>
                      <a:pt x="272" y="209"/>
                      <a:pt x="277" y="213"/>
                    </a:cubicBezTo>
                    <a:cubicBezTo>
                      <a:pt x="281" y="207"/>
                      <a:pt x="285" y="201"/>
                      <a:pt x="286" y="201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906" name="Freeform 101"/>
              <p:cNvSpPr/>
              <p:nvPr/>
            </p:nvSpPr>
            <p:spPr>
              <a:xfrm>
                <a:off x="1635125" y="2079625"/>
                <a:ext cx="92075" cy="90488"/>
              </a:xfrm>
              <a:custGeom>
                <a:avLst/>
                <a:gdLst>
                  <a:gd name="txL" fmla="*/ 0 w 48"/>
                  <a:gd name="txT" fmla="*/ 0 h 47"/>
                  <a:gd name="txR" fmla="*/ 48 w 48"/>
                  <a:gd name="txB" fmla="*/ 47 h 47"/>
                </a:gdLst>
                <a:ahLst/>
                <a:cxnLst>
                  <a:cxn ang="0">
                    <a:pos x="80566" y="59684"/>
                  </a:cxn>
                  <a:cxn ang="0">
                    <a:pos x="92075" y="48132"/>
                  </a:cxn>
                  <a:cxn ang="0">
                    <a:pos x="82484" y="42356"/>
                  </a:cxn>
                  <a:cxn ang="0">
                    <a:pos x="72893" y="44281"/>
                  </a:cxn>
                  <a:cxn ang="0">
                    <a:pos x="72893" y="0"/>
                  </a:cxn>
                  <a:cxn ang="0">
                    <a:pos x="36446" y="0"/>
                  </a:cxn>
                  <a:cxn ang="0">
                    <a:pos x="30692" y="15402"/>
                  </a:cxn>
                  <a:cxn ang="0">
                    <a:pos x="46038" y="36580"/>
                  </a:cxn>
                  <a:cxn ang="0">
                    <a:pos x="17264" y="40431"/>
                  </a:cxn>
                  <a:cxn ang="0">
                    <a:pos x="0" y="63534"/>
                  </a:cxn>
                  <a:cxn ang="0">
                    <a:pos x="23019" y="84712"/>
                  </a:cxn>
                  <a:cxn ang="0">
                    <a:pos x="53710" y="90488"/>
                  </a:cxn>
                  <a:cxn ang="0">
                    <a:pos x="53710" y="90488"/>
                  </a:cxn>
                  <a:cxn ang="0">
                    <a:pos x="69056" y="77011"/>
                  </a:cxn>
                  <a:cxn ang="0">
                    <a:pos x="80566" y="59684"/>
                  </a:cxn>
                </a:cxnLst>
                <a:rect l="txL" t="txT" r="txR" b="txB"/>
                <a:pathLst>
                  <a:path w="48" h="47">
                    <a:moveTo>
                      <a:pt x="42" y="31"/>
                    </a:moveTo>
                    <a:cubicBezTo>
                      <a:pt x="44" y="29"/>
                      <a:pt x="46" y="27"/>
                      <a:pt x="48" y="25"/>
                    </a:cubicBezTo>
                    <a:cubicBezTo>
                      <a:pt x="44" y="27"/>
                      <a:pt x="43" y="25"/>
                      <a:pt x="43" y="22"/>
                    </a:cubicBezTo>
                    <a:cubicBezTo>
                      <a:pt x="38" y="23"/>
                      <a:pt x="38" y="23"/>
                      <a:pt x="38" y="23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34" y="0"/>
                      <a:pt x="21" y="0"/>
                      <a:pt x="19" y="0"/>
                    </a:cubicBezTo>
                    <a:cubicBezTo>
                      <a:pt x="17" y="0"/>
                      <a:pt x="17" y="8"/>
                      <a:pt x="16" y="8"/>
                    </a:cubicBezTo>
                    <a:cubicBezTo>
                      <a:pt x="15" y="9"/>
                      <a:pt x="25" y="16"/>
                      <a:pt x="24" y="19"/>
                    </a:cubicBezTo>
                    <a:cubicBezTo>
                      <a:pt x="23" y="22"/>
                      <a:pt x="10" y="21"/>
                      <a:pt x="9" y="21"/>
                    </a:cubicBezTo>
                    <a:cubicBezTo>
                      <a:pt x="8" y="21"/>
                      <a:pt x="4" y="27"/>
                      <a:pt x="0" y="33"/>
                    </a:cubicBezTo>
                    <a:cubicBezTo>
                      <a:pt x="5" y="38"/>
                      <a:pt x="10" y="42"/>
                      <a:pt x="12" y="44"/>
                    </a:cubicBezTo>
                    <a:cubicBezTo>
                      <a:pt x="17" y="47"/>
                      <a:pt x="25" y="44"/>
                      <a:pt x="28" y="47"/>
                    </a:cubicBezTo>
                    <a:cubicBezTo>
                      <a:pt x="28" y="47"/>
                      <a:pt x="28" y="47"/>
                      <a:pt x="28" y="47"/>
                    </a:cubicBezTo>
                    <a:cubicBezTo>
                      <a:pt x="32" y="44"/>
                      <a:pt x="35" y="40"/>
                      <a:pt x="36" y="40"/>
                    </a:cubicBezTo>
                    <a:cubicBezTo>
                      <a:pt x="39" y="39"/>
                      <a:pt x="37" y="35"/>
                      <a:pt x="42" y="31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907" name="Freeform 102"/>
              <p:cNvSpPr/>
              <p:nvPr/>
            </p:nvSpPr>
            <p:spPr>
              <a:xfrm>
                <a:off x="1708150" y="2066925"/>
                <a:ext cx="26988" cy="57150"/>
              </a:xfrm>
              <a:custGeom>
                <a:avLst/>
                <a:gdLst>
                  <a:gd name="txL" fmla="*/ 0 w 14"/>
                  <a:gd name="txT" fmla="*/ 0 h 30"/>
                  <a:gd name="txR" fmla="*/ 14 w 14"/>
                  <a:gd name="txB" fmla="*/ 30 h 30"/>
                </a:gdLst>
                <a:ahLst/>
                <a:cxnLst>
                  <a:cxn ang="0">
                    <a:pos x="3855" y="13335"/>
                  </a:cxn>
                  <a:cxn ang="0">
                    <a:pos x="0" y="13335"/>
                  </a:cxn>
                  <a:cxn ang="0">
                    <a:pos x="0" y="57150"/>
                  </a:cxn>
                  <a:cxn ang="0">
                    <a:pos x="9639" y="55245"/>
                  </a:cxn>
                  <a:cxn ang="0">
                    <a:pos x="17349" y="45720"/>
                  </a:cxn>
                  <a:cxn ang="0">
                    <a:pos x="23133" y="9525"/>
                  </a:cxn>
                  <a:cxn ang="0">
                    <a:pos x="26988" y="5715"/>
                  </a:cxn>
                  <a:cxn ang="0">
                    <a:pos x="17349" y="0"/>
                  </a:cxn>
                  <a:cxn ang="0">
                    <a:pos x="3855" y="13335"/>
                  </a:cxn>
                </a:cxnLst>
                <a:rect l="txL" t="txT" r="txR" b="txB"/>
                <a:pathLst>
                  <a:path w="14" h="30">
                    <a:moveTo>
                      <a:pt x="2" y="7"/>
                    </a:moveTo>
                    <a:cubicBezTo>
                      <a:pt x="2" y="7"/>
                      <a:pt x="1" y="7"/>
                      <a:pt x="0" y="7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5" y="29"/>
                      <a:pt x="5" y="29"/>
                      <a:pt x="5" y="29"/>
                    </a:cubicBezTo>
                    <a:cubicBezTo>
                      <a:pt x="6" y="27"/>
                      <a:pt x="7" y="25"/>
                      <a:pt x="9" y="24"/>
                    </a:cubicBezTo>
                    <a:cubicBezTo>
                      <a:pt x="13" y="20"/>
                      <a:pt x="7" y="6"/>
                      <a:pt x="12" y="5"/>
                    </a:cubicBezTo>
                    <a:cubicBezTo>
                      <a:pt x="13" y="5"/>
                      <a:pt x="14" y="4"/>
                      <a:pt x="14" y="3"/>
                    </a:cubicBezTo>
                    <a:cubicBezTo>
                      <a:pt x="12" y="2"/>
                      <a:pt x="10" y="0"/>
                      <a:pt x="9" y="0"/>
                    </a:cubicBezTo>
                    <a:cubicBezTo>
                      <a:pt x="6" y="0"/>
                      <a:pt x="3" y="7"/>
                      <a:pt x="2" y="7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908" name="Freeform 103"/>
              <p:cNvSpPr/>
              <p:nvPr/>
            </p:nvSpPr>
            <p:spPr>
              <a:xfrm>
                <a:off x="2024063" y="2024062"/>
                <a:ext cx="65088" cy="55563"/>
              </a:xfrm>
              <a:custGeom>
                <a:avLst/>
                <a:gdLst>
                  <a:gd name="txL" fmla="*/ 0 w 34"/>
                  <a:gd name="txT" fmla="*/ 0 h 29"/>
                  <a:gd name="txR" fmla="*/ 34 w 34"/>
                  <a:gd name="txB" fmla="*/ 29 h 29"/>
                </a:gdLst>
                <a:ahLst/>
                <a:cxnLst>
                  <a:cxn ang="0">
                    <a:pos x="30630" y="5748"/>
                  </a:cxn>
                  <a:cxn ang="0">
                    <a:pos x="44030" y="36403"/>
                  </a:cxn>
                  <a:cxn ang="0">
                    <a:pos x="1914" y="44067"/>
                  </a:cxn>
                  <a:cxn ang="0">
                    <a:pos x="30630" y="49815"/>
                  </a:cxn>
                  <a:cxn ang="0">
                    <a:pos x="59345" y="53647"/>
                  </a:cxn>
                  <a:cxn ang="0">
                    <a:pos x="65088" y="11496"/>
                  </a:cxn>
                  <a:cxn ang="0">
                    <a:pos x="30630" y="5748"/>
                  </a:cxn>
                </a:cxnLst>
                <a:rect l="txL" t="txT" r="txR" b="txB"/>
                <a:pathLst>
                  <a:path w="34" h="29">
                    <a:moveTo>
                      <a:pt x="16" y="3"/>
                    </a:moveTo>
                    <a:cubicBezTo>
                      <a:pt x="11" y="7"/>
                      <a:pt x="23" y="14"/>
                      <a:pt x="23" y="19"/>
                    </a:cubicBezTo>
                    <a:cubicBezTo>
                      <a:pt x="23" y="23"/>
                      <a:pt x="3" y="18"/>
                      <a:pt x="1" y="23"/>
                    </a:cubicBezTo>
                    <a:cubicBezTo>
                      <a:pt x="0" y="25"/>
                      <a:pt x="8" y="29"/>
                      <a:pt x="16" y="26"/>
                    </a:cubicBezTo>
                    <a:cubicBezTo>
                      <a:pt x="23" y="24"/>
                      <a:pt x="28" y="26"/>
                      <a:pt x="31" y="28"/>
                    </a:cubicBezTo>
                    <a:cubicBezTo>
                      <a:pt x="32" y="21"/>
                      <a:pt x="33" y="12"/>
                      <a:pt x="34" y="6"/>
                    </a:cubicBezTo>
                    <a:cubicBezTo>
                      <a:pt x="27" y="5"/>
                      <a:pt x="19" y="0"/>
                      <a:pt x="16" y="3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909" name="Freeform 104"/>
              <p:cNvSpPr/>
              <p:nvPr/>
            </p:nvSpPr>
            <p:spPr>
              <a:xfrm>
                <a:off x="2082800" y="2033587"/>
                <a:ext cx="74613" cy="50800"/>
              </a:xfrm>
              <a:custGeom>
                <a:avLst/>
                <a:gdLst>
                  <a:gd name="txL" fmla="*/ 0 w 39"/>
                  <a:gd name="txT" fmla="*/ 0 h 26"/>
                  <a:gd name="txR" fmla="*/ 39 w 39"/>
                  <a:gd name="txB" fmla="*/ 26 h 26"/>
                </a:gdLst>
                <a:ahLst/>
                <a:cxnLst>
                  <a:cxn ang="0">
                    <a:pos x="28697" y="37123"/>
                  </a:cxn>
                  <a:cxn ang="0">
                    <a:pos x="74613" y="27354"/>
                  </a:cxn>
                  <a:cxn ang="0">
                    <a:pos x="17218" y="3908"/>
                  </a:cxn>
                  <a:cxn ang="0">
                    <a:pos x="5739" y="1954"/>
                  </a:cxn>
                  <a:cxn ang="0">
                    <a:pos x="0" y="44938"/>
                  </a:cxn>
                  <a:cxn ang="0">
                    <a:pos x="1913" y="46892"/>
                  </a:cxn>
                  <a:cxn ang="0">
                    <a:pos x="28697" y="37123"/>
                  </a:cxn>
                </a:cxnLst>
                <a:rect l="txL" t="txT" r="txR" b="txB"/>
                <a:pathLst>
                  <a:path w="39" h="26">
                    <a:moveTo>
                      <a:pt x="15" y="19"/>
                    </a:moveTo>
                    <a:cubicBezTo>
                      <a:pt x="24" y="16"/>
                      <a:pt x="39" y="21"/>
                      <a:pt x="39" y="14"/>
                    </a:cubicBezTo>
                    <a:cubicBezTo>
                      <a:pt x="39" y="7"/>
                      <a:pt x="15" y="0"/>
                      <a:pt x="9" y="2"/>
                    </a:cubicBezTo>
                    <a:cubicBezTo>
                      <a:pt x="7" y="2"/>
                      <a:pt x="5" y="2"/>
                      <a:pt x="3" y="1"/>
                    </a:cubicBezTo>
                    <a:cubicBezTo>
                      <a:pt x="2" y="7"/>
                      <a:pt x="1" y="16"/>
                      <a:pt x="0" y="23"/>
                    </a:cubicBezTo>
                    <a:cubicBezTo>
                      <a:pt x="1" y="23"/>
                      <a:pt x="1" y="23"/>
                      <a:pt x="1" y="24"/>
                    </a:cubicBezTo>
                    <a:cubicBezTo>
                      <a:pt x="5" y="26"/>
                      <a:pt x="6" y="22"/>
                      <a:pt x="15" y="19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910" name="Freeform 105"/>
              <p:cNvSpPr/>
              <p:nvPr/>
            </p:nvSpPr>
            <p:spPr>
              <a:xfrm>
                <a:off x="1746250" y="2143125"/>
                <a:ext cx="92075" cy="93663"/>
              </a:xfrm>
              <a:custGeom>
                <a:avLst/>
                <a:gdLst>
                  <a:gd name="txL" fmla="*/ 0 w 48"/>
                  <a:gd name="txT" fmla="*/ 0 h 49"/>
                  <a:gd name="txR" fmla="*/ 48 w 48"/>
                  <a:gd name="txB" fmla="*/ 49 h 49"/>
                </a:gdLst>
                <a:ahLst/>
                <a:cxnLst>
                  <a:cxn ang="0">
                    <a:pos x="49874" y="87929"/>
                  </a:cxn>
                  <a:cxn ang="0">
                    <a:pos x="70974" y="91752"/>
                  </a:cxn>
                  <a:cxn ang="0">
                    <a:pos x="80566" y="93663"/>
                  </a:cxn>
                  <a:cxn ang="0">
                    <a:pos x="78647" y="89840"/>
                  </a:cxn>
                  <a:cxn ang="0">
                    <a:pos x="84402" y="61168"/>
                  </a:cxn>
                  <a:cxn ang="0">
                    <a:pos x="86320" y="24849"/>
                  </a:cxn>
                  <a:cxn ang="0">
                    <a:pos x="92075" y="1911"/>
                  </a:cxn>
                  <a:cxn ang="0">
                    <a:pos x="92075" y="0"/>
                  </a:cxn>
                  <a:cxn ang="0">
                    <a:pos x="65220" y="9557"/>
                  </a:cxn>
                  <a:cxn ang="0">
                    <a:pos x="46038" y="15292"/>
                  </a:cxn>
                  <a:cxn ang="0">
                    <a:pos x="21101" y="24849"/>
                  </a:cxn>
                  <a:cxn ang="0">
                    <a:pos x="15346" y="38230"/>
                  </a:cxn>
                  <a:cxn ang="0">
                    <a:pos x="7673" y="43964"/>
                  </a:cxn>
                  <a:cxn ang="0">
                    <a:pos x="0" y="45876"/>
                  </a:cxn>
                  <a:cxn ang="0">
                    <a:pos x="3836" y="53522"/>
                  </a:cxn>
                  <a:cxn ang="0">
                    <a:pos x="30692" y="80283"/>
                  </a:cxn>
                  <a:cxn ang="0">
                    <a:pos x="36446" y="87929"/>
                  </a:cxn>
                  <a:cxn ang="0">
                    <a:pos x="49874" y="87929"/>
                  </a:cxn>
                </a:cxnLst>
                <a:rect l="txL" t="txT" r="txR" b="txB"/>
                <a:pathLst>
                  <a:path w="48" h="49">
                    <a:moveTo>
                      <a:pt x="26" y="46"/>
                    </a:moveTo>
                    <a:cubicBezTo>
                      <a:pt x="28" y="48"/>
                      <a:pt x="34" y="46"/>
                      <a:pt x="37" y="48"/>
                    </a:cubicBezTo>
                    <a:cubicBezTo>
                      <a:pt x="38" y="49"/>
                      <a:pt x="40" y="49"/>
                      <a:pt x="42" y="49"/>
                    </a:cubicBezTo>
                    <a:cubicBezTo>
                      <a:pt x="42" y="48"/>
                      <a:pt x="41" y="47"/>
                      <a:pt x="41" y="47"/>
                    </a:cubicBezTo>
                    <a:cubicBezTo>
                      <a:pt x="39" y="43"/>
                      <a:pt x="42" y="37"/>
                      <a:pt x="44" y="32"/>
                    </a:cubicBezTo>
                    <a:cubicBezTo>
                      <a:pt x="45" y="27"/>
                      <a:pt x="42" y="16"/>
                      <a:pt x="45" y="13"/>
                    </a:cubicBezTo>
                    <a:cubicBezTo>
                      <a:pt x="48" y="10"/>
                      <a:pt x="46" y="8"/>
                      <a:pt x="48" y="1"/>
                    </a:cubicBezTo>
                    <a:cubicBezTo>
                      <a:pt x="48" y="1"/>
                      <a:pt x="48" y="0"/>
                      <a:pt x="48" y="0"/>
                    </a:cubicBezTo>
                    <a:cubicBezTo>
                      <a:pt x="42" y="0"/>
                      <a:pt x="36" y="5"/>
                      <a:pt x="34" y="5"/>
                    </a:cubicBezTo>
                    <a:cubicBezTo>
                      <a:pt x="32" y="5"/>
                      <a:pt x="25" y="3"/>
                      <a:pt x="24" y="8"/>
                    </a:cubicBezTo>
                    <a:cubicBezTo>
                      <a:pt x="23" y="12"/>
                      <a:pt x="18" y="12"/>
                      <a:pt x="11" y="13"/>
                    </a:cubicBezTo>
                    <a:cubicBezTo>
                      <a:pt x="5" y="13"/>
                      <a:pt x="8" y="19"/>
                      <a:pt x="8" y="20"/>
                    </a:cubicBezTo>
                    <a:cubicBezTo>
                      <a:pt x="7" y="21"/>
                      <a:pt x="4" y="23"/>
                      <a:pt x="4" y="23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6"/>
                      <a:pt x="0" y="27"/>
                      <a:pt x="2" y="28"/>
                    </a:cubicBezTo>
                    <a:cubicBezTo>
                      <a:pt x="6" y="31"/>
                      <a:pt x="11" y="39"/>
                      <a:pt x="16" y="42"/>
                    </a:cubicBezTo>
                    <a:cubicBezTo>
                      <a:pt x="18" y="43"/>
                      <a:pt x="19" y="44"/>
                      <a:pt x="19" y="46"/>
                    </a:cubicBezTo>
                    <a:cubicBezTo>
                      <a:pt x="22" y="46"/>
                      <a:pt x="24" y="46"/>
                      <a:pt x="26" y="46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911" name="Freeform 106"/>
              <p:cNvSpPr/>
              <p:nvPr/>
            </p:nvSpPr>
            <p:spPr>
              <a:xfrm>
                <a:off x="2036763" y="2357437"/>
                <a:ext cx="860425" cy="877888"/>
              </a:xfrm>
              <a:custGeom>
                <a:avLst/>
                <a:gdLst>
                  <a:gd name="txL" fmla="*/ 0 w 450"/>
                  <a:gd name="txT" fmla="*/ 0 h 460"/>
                  <a:gd name="txR" fmla="*/ 450 w 450"/>
                  <a:gd name="txB" fmla="*/ 460 h 460"/>
                </a:gdLst>
                <a:ahLst/>
                <a:cxnLst>
                  <a:cxn ang="0">
                    <a:pos x="483750" y="814909"/>
                  </a:cxn>
                  <a:cxn ang="0">
                    <a:pos x="497134" y="818726"/>
                  </a:cxn>
                  <a:cxn ang="0">
                    <a:pos x="552584" y="723303"/>
                  </a:cxn>
                  <a:cxn ang="0">
                    <a:pos x="587001" y="654599"/>
                  </a:cxn>
                  <a:cxn ang="0">
                    <a:pos x="644363" y="622155"/>
                  </a:cxn>
                  <a:cxn ang="0">
                    <a:pos x="711285" y="603071"/>
                  </a:cxn>
                  <a:cxn ang="0">
                    <a:pos x="738053" y="553451"/>
                  </a:cxn>
                  <a:cxn ang="0">
                    <a:pos x="759086" y="503831"/>
                  </a:cxn>
                  <a:cxn ang="0">
                    <a:pos x="766734" y="402683"/>
                  </a:cxn>
                  <a:cxn ang="0">
                    <a:pos x="782031" y="393141"/>
                  </a:cxn>
                  <a:cxn ang="0">
                    <a:pos x="850865" y="301535"/>
                  </a:cxn>
                  <a:cxn ang="0">
                    <a:pos x="776295" y="198479"/>
                  </a:cxn>
                  <a:cxn ang="0">
                    <a:pos x="642451" y="183211"/>
                  </a:cxn>
                  <a:cxn ang="0">
                    <a:pos x="564056" y="141225"/>
                  </a:cxn>
                  <a:cxn ang="0">
                    <a:pos x="556408" y="127866"/>
                  </a:cxn>
                  <a:cxn ang="0">
                    <a:pos x="504783" y="114507"/>
                  </a:cxn>
                  <a:cxn ang="0">
                    <a:pos x="493310" y="24810"/>
                  </a:cxn>
                  <a:cxn ang="0">
                    <a:pos x="424476" y="61070"/>
                  </a:cxn>
                  <a:cxn ang="0">
                    <a:pos x="365203" y="74430"/>
                  </a:cxn>
                  <a:cxn ang="0">
                    <a:pos x="315489" y="76338"/>
                  </a:cxn>
                  <a:cxn ang="0">
                    <a:pos x="300193" y="1908"/>
                  </a:cxn>
                  <a:cxn ang="0">
                    <a:pos x="246655" y="32444"/>
                  </a:cxn>
                  <a:cxn ang="0">
                    <a:pos x="204590" y="28627"/>
                  </a:cxn>
                  <a:cxn ang="0">
                    <a:pos x="229447" y="61070"/>
                  </a:cxn>
                  <a:cxn ang="0">
                    <a:pos x="200766" y="87789"/>
                  </a:cxn>
                  <a:cxn ang="0">
                    <a:pos x="160613" y="93514"/>
                  </a:cxn>
                  <a:cxn ang="0">
                    <a:pos x="91779" y="80155"/>
                  </a:cxn>
                  <a:cxn ang="0">
                    <a:pos x="86043" y="112599"/>
                  </a:cxn>
                  <a:cxn ang="0">
                    <a:pos x="87955" y="206113"/>
                  </a:cxn>
                  <a:cxn ang="0">
                    <a:pos x="22945" y="229014"/>
                  </a:cxn>
                  <a:cxn ang="0">
                    <a:pos x="3824" y="274817"/>
                  </a:cxn>
                  <a:cxn ang="0">
                    <a:pos x="28681" y="320620"/>
                  </a:cxn>
                  <a:cxn ang="0">
                    <a:pos x="72658" y="328254"/>
                  </a:cxn>
                  <a:cxn ang="0">
                    <a:pos x="124284" y="351155"/>
                  </a:cxn>
                  <a:cxn ang="0">
                    <a:pos x="189294" y="332071"/>
                  </a:cxn>
                  <a:cxn ang="0">
                    <a:pos x="237095" y="393141"/>
                  </a:cxn>
                  <a:cxn ang="0">
                    <a:pos x="286808" y="414134"/>
                  </a:cxn>
                  <a:cxn ang="0">
                    <a:pos x="302105" y="461845"/>
                  </a:cxn>
                  <a:cxn ang="0">
                    <a:pos x="355642" y="505740"/>
                  </a:cxn>
                  <a:cxn ang="0">
                    <a:pos x="347994" y="559176"/>
                  </a:cxn>
                  <a:cxn ang="0">
                    <a:pos x="380499" y="604979"/>
                  </a:cxn>
                  <a:cxn ang="0">
                    <a:pos x="424476" y="643148"/>
                  </a:cxn>
                  <a:cxn ang="0">
                    <a:pos x="439773" y="715670"/>
                  </a:cxn>
                  <a:cxn ang="0">
                    <a:pos x="357554" y="792008"/>
                  </a:cxn>
                  <a:cxn ang="0">
                    <a:pos x="391971" y="813001"/>
                  </a:cxn>
                  <a:cxn ang="0">
                    <a:pos x="443597" y="845444"/>
                  </a:cxn>
                </a:cxnLst>
                <a:rect l="txL" t="txT" r="txR" b="txB"/>
                <a:pathLst>
                  <a:path w="450" h="460">
                    <a:moveTo>
                      <a:pt x="238" y="455"/>
                    </a:moveTo>
                    <a:cubicBezTo>
                      <a:pt x="245" y="450"/>
                      <a:pt x="244" y="447"/>
                      <a:pt x="247" y="441"/>
                    </a:cubicBezTo>
                    <a:cubicBezTo>
                      <a:pt x="250" y="435"/>
                      <a:pt x="247" y="432"/>
                      <a:pt x="253" y="427"/>
                    </a:cubicBezTo>
                    <a:cubicBezTo>
                      <a:pt x="258" y="422"/>
                      <a:pt x="252" y="418"/>
                      <a:pt x="259" y="415"/>
                    </a:cubicBezTo>
                    <a:cubicBezTo>
                      <a:pt x="266" y="412"/>
                      <a:pt x="265" y="418"/>
                      <a:pt x="259" y="425"/>
                    </a:cubicBezTo>
                    <a:cubicBezTo>
                      <a:pt x="253" y="432"/>
                      <a:pt x="252" y="434"/>
                      <a:pt x="260" y="429"/>
                    </a:cubicBezTo>
                    <a:cubicBezTo>
                      <a:pt x="267" y="423"/>
                      <a:pt x="270" y="416"/>
                      <a:pt x="274" y="407"/>
                    </a:cubicBezTo>
                    <a:cubicBezTo>
                      <a:pt x="279" y="398"/>
                      <a:pt x="282" y="395"/>
                      <a:pt x="286" y="395"/>
                    </a:cubicBezTo>
                    <a:cubicBezTo>
                      <a:pt x="289" y="394"/>
                      <a:pt x="289" y="385"/>
                      <a:pt x="289" y="379"/>
                    </a:cubicBezTo>
                    <a:cubicBezTo>
                      <a:pt x="288" y="372"/>
                      <a:pt x="286" y="366"/>
                      <a:pt x="289" y="362"/>
                    </a:cubicBezTo>
                    <a:cubicBezTo>
                      <a:pt x="292" y="358"/>
                      <a:pt x="289" y="354"/>
                      <a:pt x="293" y="354"/>
                    </a:cubicBezTo>
                    <a:cubicBezTo>
                      <a:pt x="296" y="354"/>
                      <a:pt x="301" y="348"/>
                      <a:pt x="307" y="343"/>
                    </a:cubicBezTo>
                    <a:cubicBezTo>
                      <a:pt x="312" y="337"/>
                      <a:pt x="316" y="337"/>
                      <a:pt x="322" y="336"/>
                    </a:cubicBezTo>
                    <a:cubicBezTo>
                      <a:pt x="327" y="336"/>
                      <a:pt x="324" y="334"/>
                      <a:pt x="328" y="333"/>
                    </a:cubicBezTo>
                    <a:cubicBezTo>
                      <a:pt x="332" y="332"/>
                      <a:pt x="334" y="328"/>
                      <a:pt x="337" y="326"/>
                    </a:cubicBezTo>
                    <a:cubicBezTo>
                      <a:pt x="339" y="324"/>
                      <a:pt x="349" y="326"/>
                      <a:pt x="355" y="326"/>
                    </a:cubicBezTo>
                    <a:cubicBezTo>
                      <a:pt x="361" y="326"/>
                      <a:pt x="365" y="327"/>
                      <a:pt x="365" y="323"/>
                    </a:cubicBezTo>
                    <a:cubicBezTo>
                      <a:pt x="365" y="319"/>
                      <a:pt x="368" y="316"/>
                      <a:pt x="372" y="316"/>
                    </a:cubicBezTo>
                    <a:cubicBezTo>
                      <a:pt x="375" y="316"/>
                      <a:pt x="377" y="315"/>
                      <a:pt x="377" y="310"/>
                    </a:cubicBezTo>
                    <a:cubicBezTo>
                      <a:pt x="377" y="305"/>
                      <a:pt x="378" y="302"/>
                      <a:pt x="381" y="300"/>
                    </a:cubicBezTo>
                    <a:cubicBezTo>
                      <a:pt x="384" y="298"/>
                      <a:pt x="385" y="293"/>
                      <a:pt x="386" y="290"/>
                    </a:cubicBezTo>
                    <a:cubicBezTo>
                      <a:pt x="387" y="286"/>
                      <a:pt x="390" y="288"/>
                      <a:pt x="390" y="284"/>
                    </a:cubicBezTo>
                    <a:cubicBezTo>
                      <a:pt x="390" y="279"/>
                      <a:pt x="392" y="274"/>
                      <a:pt x="392" y="270"/>
                    </a:cubicBezTo>
                    <a:cubicBezTo>
                      <a:pt x="392" y="266"/>
                      <a:pt x="396" y="267"/>
                      <a:pt x="397" y="264"/>
                    </a:cubicBezTo>
                    <a:cubicBezTo>
                      <a:pt x="399" y="261"/>
                      <a:pt x="396" y="258"/>
                      <a:pt x="399" y="250"/>
                    </a:cubicBezTo>
                    <a:cubicBezTo>
                      <a:pt x="401" y="242"/>
                      <a:pt x="399" y="235"/>
                      <a:pt x="399" y="228"/>
                    </a:cubicBezTo>
                    <a:cubicBezTo>
                      <a:pt x="399" y="221"/>
                      <a:pt x="399" y="214"/>
                      <a:pt x="401" y="211"/>
                    </a:cubicBezTo>
                    <a:cubicBezTo>
                      <a:pt x="404" y="209"/>
                      <a:pt x="402" y="208"/>
                      <a:pt x="400" y="207"/>
                    </a:cubicBezTo>
                    <a:cubicBezTo>
                      <a:pt x="398" y="206"/>
                      <a:pt x="401" y="203"/>
                      <a:pt x="402" y="204"/>
                    </a:cubicBezTo>
                    <a:cubicBezTo>
                      <a:pt x="404" y="204"/>
                      <a:pt x="406" y="208"/>
                      <a:pt x="409" y="206"/>
                    </a:cubicBezTo>
                    <a:cubicBezTo>
                      <a:pt x="413" y="204"/>
                      <a:pt x="416" y="195"/>
                      <a:pt x="418" y="188"/>
                    </a:cubicBezTo>
                    <a:cubicBezTo>
                      <a:pt x="421" y="181"/>
                      <a:pt x="426" y="182"/>
                      <a:pt x="429" y="180"/>
                    </a:cubicBezTo>
                    <a:cubicBezTo>
                      <a:pt x="433" y="179"/>
                      <a:pt x="440" y="170"/>
                      <a:pt x="445" y="158"/>
                    </a:cubicBezTo>
                    <a:cubicBezTo>
                      <a:pt x="450" y="146"/>
                      <a:pt x="445" y="134"/>
                      <a:pt x="443" y="125"/>
                    </a:cubicBezTo>
                    <a:cubicBezTo>
                      <a:pt x="441" y="117"/>
                      <a:pt x="438" y="118"/>
                      <a:pt x="433" y="119"/>
                    </a:cubicBezTo>
                    <a:cubicBezTo>
                      <a:pt x="428" y="119"/>
                      <a:pt x="418" y="118"/>
                      <a:pt x="406" y="104"/>
                    </a:cubicBezTo>
                    <a:cubicBezTo>
                      <a:pt x="393" y="91"/>
                      <a:pt x="381" y="92"/>
                      <a:pt x="373" y="94"/>
                    </a:cubicBezTo>
                    <a:cubicBezTo>
                      <a:pt x="365" y="96"/>
                      <a:pt x="356" y="90"/>
                      <a:pt x="351" y="89"/>
                    </a:cubicBezTo>
                    <a:cubicBezTo>
                      <a:pt x="345" y="87"/>
                      <a:pt x="340" y="94"/>
                      <a:pt x="336" y="96"/>
                    </a:cubicBezTo>
                    <a:cubicBezTo>
                      <a:pt x="332" y="97"/>
                      <a:pt x="338" y="90"/>
                      <a:pt x="338" y="85"/>
                    </a:cubicBezTo>
                    <a:cubicBezTo>
                      <a:pt x="338" y="80"/>
                      <a:pt x="323" y="74"/>
                      <a:pt x="312" y="69"/>
                    </a:cubicBezTo>
                    <a:cubicBezTo>
                      <a:pt x="300" y="65"/>
                      <a:pt x="295" y="67"/>
                      <a:pt x="295" y="74"/>
                    </a:cubicBezTo>
                    <a:cubicBezTo>
                      <a:pt x="295" y="81"/>
                      <a:pt x="291" y="72"/>
                      <a:pt x="287" y="80"/>
                    </a:cubicBezTo>
                    <a:cubicBezTo>
                      <a:pt x="284" y="87"/>
                      <a:pt x="277" y="82"/>
                      <a:pt x="281" y="80"/>
                    </a:cubicBezTo>
                    <a:cubicBezTo>
                      <a:pt x="286" y="77"/>
                      <a:pt x="290" y="72"/>
                      <a:pt x="291" y="67"/>
                    </a:cubicBezTo>
                    <a:cubicBezTo>
                      <a:pt x="293" y="62"/>
                      <a:pt x="275" y="58"/>
                      <a:pt x="268" y="61"/>
                    </a:cubicBezTo>
                    <a:cubicBezTo>
                      <a:pt x="262" y="63"/>
                      <a:pt x="266" y="72"/>
                      <a:pt x="261" y="70"/>
                    </a:cubicBezTo>
                    <a:cubicBezTo>
                      <a:pt x="256" y="67"/>
                      <a:pt x="260" y="60"/>
                      <a:pt x="264" y="60"/>
                    </a:cubicBezTo>
                    <a:cubicBezTo>
                      <a:pt x="268" y="61"/>
                      <a:pt x="273" y="52"/>
                      <a:pt x="275" y="46"/>
                    </a:cubicBezTo>
                    <a:cubicBezTo>
                      <a:pt x="278" y="40"/>
                      <a:pt x="271" y="39"/>
                      <a:pt x="266" y="34"/>
                    </a:cubicBezTo>
                    <a:cubicBezTo>
                      <a:pt x="262" y="29"/>
                      <a:pt x="263" y="15"/>
                      <a:pt x="258" y="13"/>
                    </a:cubicBezTo>
                    <a:cubicBezTo>
                      <a:pt x="253" y="17"/>
                      <a:pt x="247" y="25"/>
                      <a:pt x="245" y="31"/>
                    </a:cubicBezTo>
                    <a:cubicBezTo>
                      <a:pt x="242" y="38"/>
                      <a:pt x="239" y="34"/>
                      <a:pt x="233" y="36"/>
                    </a:cubicBezTo>
                    <a:cubicBezTo>
                      <a:pt x="226" y="38"/>
                      <a:pt x="223" y="35"/>
                      <a:pt x="222" y="32"/>
                    </a:cubicBezTo>
                    <a:cubicBezTo>
                      <a:pt x="220" y="30"/>
                      <a:pt x="214" y="32"/>
                      <a:pt x="209" y="32"/>
                    </a:cubicBezTo>
                    <a:cubicBezTo>
                      <a:pt x="205" y="32"/>
                      <a:pt x="207" y="37"/>
                      <a:pt x="204" y="39"/>
                    </a:cubicBezTo>
                    <a:cubicBezTo>
                      <a:pt x="201" y="41"/>
                      <a:pt x="194" y="36"/>
                      <a:pt x="191" y="39"/>
                    </a:cubicBezTo>
                    <a:cubicBezTo>
                      <a:pt x="188" y="42"/>
                      <a:pt x="186" y="39"/>
                      <a:pt x="185" y="41"/>
                    </a:cubicBezTo>
                    <a:cubicBezTo>
                      <a:pt x="184" y="44"/>
                      <a:pt x="179" y="42"/>
                      <a:pt x="178" y="44"/>
                    </a:cubicBezTo>
                    <a:cubicBezTo>
                      <a:pt x="176" y="46"/>
                      <a:pt x="172" y="47"/>
                      <a:pt x="165" y="40"/>
                    </a:cubicBezTo>
                    <a:cubicBezTo>
                      <a:pt x="159" y="33"/>
                      <a:pt x="160" y="22"/>
                      <a:pt x="163" y="20"/>
                    </a:cubicBezTo>
                    <a:cubicBezTo>
                      <a:pt x="166" y="18"/>
                      <a:pt x="166" y="12"/>
                      <a:pt x="162" y="11"/>
                    </a:cubicBezTo>
                    <a:cubicBezTo>
                      <a:pt x="158" y="9"/>
                      <a:pt x="162" y="2"/>
                      <a:pt x="157" y="1"/>
                    </a:cubicBezTo>
                    <a:cubicBezTo>
                      <a:pt x="153" y="0"/>
                      <a:pt x="153" y="7"/>
                      <a:pt x="150" y="8"/>
                    </a:cubicBezTo>
                    <a:cubicBezTo>
                      <a:pt x="147" y="9"/>
                      <a:pt x="140" y="14"/>
                      <a:pt x="136" y="13"/>
                    </a:cubicBezTo>
                    <a:cubicBezTo>
                      <a:pt x="133" y="12"/>
                      <a:pt x="129" y="14"/>
                      <a:pt x="129" y="17"/>
                    </a:cubicBezTo>
                    <a:cubicBezTo>
                      <a:pt x="129" y="21"/>
                      <a:pt x="125" y="20"/>
                      <a:pt x="124" y="17"/>
                    </a:cubicBezTo>
                    <a:cubicBezTo>
                      <a:pt x="124" y="14"/>
                      <a:pt x="116" y="16"/>
                      <a:pt x="114" y="14"/>
                    </a:cubicBezTo>
                    <a:cubicBezTo>
                      <a:pt x="112" y="12"/>
                      <a:pt x="103" y="13"/>
                      <a:pt x="107" y="15"/>
                    </a:cubicBezTo>
                    <a:cubicBezTo>
                      <a:pt x="111" y="17"/>
                      <a:pt x="111" y="20"/>
                      <a:pt x="111" y="23"/>
                    </a:cubicBezTo>
                    <a:cubicBezTo>
                      <a:pt x="111" y="27"/>
                      <a:pt x="114" y="26"/>
                      <a:pt x="114" y="31"/>
                    </a:cubicBezTo>
                    <a:cubicBezTo>
                      <a:pt x="114" y="35"/>
                      <a:pt x="118" y="32"/>
                      <a:pt x="120" y="32"/>
                    </a:cubicBezTo>
                    <a:cubicBezTo>
                      <a:pt x="123" y="32"/>
                      <a:pt x="123" y="36"/>
                      <a:pt x="119" y="37"/>
                    </a:cubicBezTo>
                    <a:cubicBezTo>
                      <a:pt x="115" y="37"/>
                      <a:pt x="113" y="39"/>
                      <a:pt x="112" y="43"/>
                    </a:cubicBezTo>
                    <a:cubicBezTo>
                      <a:pt x="111" y="46"/>
                      <a:pt x="108" y="44"/>
                      <a:pt x="105" y="46"/>
                    </a:cubicBezTo>
                    <a:cubicBezTo>
                      <a:pt x="102" y="49"/>
                      <a:pt x="99" y="52"/>
                      <a:pt x="97" y="51"/>
                    </a:cubicBezTo>
                    <a:cubicBezTo>
                      <a:pt x="95" y="49"/>
                      <a:pt x="93" y="50"/>
                      <a:pt x="91" y="52"/>
                    </a:cubicBezTo>
                    <a:cubicBezTo>
                      <a:pt x="89" y="53"/>
                      <a:pt x="88" y="52"/>
                      <a:pt x="84" y="49"/>
                    </a:cubicBezTo>
                    <a:cubicBezTo>
                      <a:pt x="82" y="47"/>
                      <a:pt x="80" y="42"/>
                      <a:pt x="76" y="37"/>
                    </a:cubicBezTo>
                    <a:cubicBezTo>
                      <a:pt x="73" y="39"/>
                      <a:pt x="68" y="41"/>
                      <a:pt x="65" y="41"/>
                    </a:cubicBezTo>
                    <a:cubicBezTo>
                      <a:pt x="61" y="41"/>
                      <a:pt x="48" y="40"/>
                      <a:pt x="48" y="42"/>
                    </a:cubicBezTo>
                    <a:cubicBezTo>
                      <a:pt x="47" y="44"/>
                      <a:pt x="49" y="48"/>
                      <a:pt x="51" y="48"/>
                    </a:cubicBezTo>
                    <a:cubicBezTo>
                      <a:pt x="53" y="49"/>
                      <a:pt x="57" y="50"/>
                      <a:pt x="53" y="53"/>
                    </a:cubicBezTo>
                    <a:cubicBezTo>
                      <a:pt x="49" y="56"/>
                      <a:pt x="45" y="52"/>
                      <a:pt x="45" y="59"/>
                    </a:cubicBezTo>
                    <a:cubicBezTo>
                      <a:pt x="45" y="66"/>
                      <a:pt x="54" y="71"/>
                      <a:pt x="52" y="77"/>
                    </a:cubicBezTo>
                    <a:cubicBezTo>
                      <a:pt x="51" y="81"/>
                      <a:pt x="50" y="89"/>
                      <a:pt x="50" y="93"/>
                    </a:cubicBezTo>
                    <a:cubicBezTo>
                      <a:pt x="50" y="96"/>
                      <a:pt x="49" y="107"/>
                      <a:pt x="46" y="108"/>
                    </a:cubicBezTo>
                    <a:cubicBezTo>
                      <a:pt x="43" y="109"/>
                      <a:pt x="40" y="105"/>
                      <a:pt x="36" y="109"/>
                    </a:cubicBezTo>
                    <a:cubicBezTo>
                      <a:pt x="32" y="112"/>
                      <a:pt x="27" y="110"/>
                      <a:pt x="22" y="114"/>
                    </a:cubicBezTo>
                    <a:cubicBezTo>
                      <a:pt x="18" y="117"/>
                      <a:pt x="13" y="116"/>
                      <a:pt x="12" y="120"/>
                    </a:cubicBezTo>
                    <a:cubicBezTo>
                      <a:pt x="12" y="125"/>
                      <a:pt x="8" y="127"/>
                      <a:pt x="9" y="131"/>
                    </a:cubicBezTo>
                    <a:cubicBezTo>
                      <a:pt x="10" y="135"/>
                      <a:pt x="7" y="134"/>
                      <a:pt x="4" y="137"/>
                    </a:cubicBezTo>
                    <a:cubicBezTo>
                      <a:pt x="1" y="140"/>
                      <a:pt x="4" y="142"/>
                      <a:pt x="2" y="144"/>
                    </a:cubicBezTo>
                    <a:cubicBezTo>
                      <a:pt x="0" y="147"/>
                      <a:pt x="3" y="150"/>
                      <a:pt x="5" y="154"/>
                    </a:cubicBezTo>
                    <a:cubicBezTo>
                      <a:pt x="7" y="158"/>
                      <a:pt x="10" y="160"/>
                      <a:pt x="10" y="164"/>
                    </a:cubicBezTo>
                    <a:cubicBezTo>
                      <a:pt x="9" y="167"/>
                      <a:pt x="12" y="168"/>
                      <a:pt x="15" y="168"/>
                    </a:cubicBezTo>
                    <a:cubicBezTo>
                      <a:pt x="19" y="168"/>
                      <a:pt x="16" y="174"/>
                      <a:pt x="21" y="174"/>
                    </a:cubicBezTo>
                    <a:cubicBezTo>
                      <a:pt x="27" y="174"/>
                      <a:pt x="32" y="176"/>
                      <a:pt x="33" y="173"/>
                    </a:cubicBezTo>
                    <a:cubicBezTo>
                      <a:pt x="35" y="170"/>
                      <a:pt x="38" y="167"/>
                      <a:pt x="38" y="172"/>
                    </a:cubicBezTo>
                    <a:cubicBezTo>
                      <a:pt x="38" y="176"/>
                      <a:pt x="37" y="188"/>
                      <a:pt x="41" y="186"/>
                    </a:cubicBezTo>
                    <a:cubicBezTo>
                      <a:pt x="45" y="185"/>
                      <a:pt x="52" y="185"/>
                      <a:pt x="56" y="187"/>
                    </a:cubicBezTo>
                    <a:cubicBezTo>
                      <a:pt x="59" y="188"/>
                      <a:pt x="63" y="187"/>
                      <a:pt x="65" y="184"/>
                    </a:cubicBezTo>
                    <a:cubicBezTo>
                      <a:pt x="68" y="182"/>
                      <a:pt x="70" y="182"/>
                      <a:pt x="75" y="179"/>
                    </a:cubicBezTo>
                    <a:cubicBezTo>
                      <a:pt x="80" y="177"/>
                      <a:pt x="84" y="173"/>
                      <a:pt x="88" y="173"/>
                    </a:cubicBezTo>
                    <a:cubicBezTo>
                      <a:pt x="93" y="173"/>
                      <a:pt x="100" y="171"/>
                      <a:pt x="99" y="174"/>
                    </a:cubicBezTo>
                    <a:cubicBezTo>
                      <a:pt x="98" y="177"/>
                      <a:pt x="97" y="190"/>
                      <a:pt x="103" y="196"/>
                    </a:cubicBezTo>
                    <a:cubicBezTo>
                      <a:pt x="108" y="202"/>
                      <a:pt x="111" y="205"/>
                      <a:pt x="116" y="204"/>
                    </a:cubicBezTo>
                    <a:cubicBezTo>
                      <a:pt x="121" y="203"/>
                      <a:pt x="120" y="206"/>
                      <a:pt x="124" y="206"/>
                    </a:cubicBezTo>
                    <a:cubicBezTo>
                      <a:pt x="128" y="205"/>
                      <a:pt x="125" y="210"/>
                      <a:pt x="129" y="210"/>
                    </a:cubicBezTo>
                    <a:cubicBezTo>
                      <a:pt x="132" y="210"/>
                      <a:pt x="138" y="210"/>
                      <a:pt x="138" y="214"/>
                    </a:cubicBezTo>
                    <a:cubicBezTo>
                      <a:pt x="138" y="218"/>
                      <a:pt x="148" y="215"/>
                      <a:pt x="150" y="217"/>
                    </a:cubicBezTo>
                    <a:cubicBezTo>
                      <a:pt x="153" y="219"/>
                      <a:pt x="155" y="220"/>
                      <a:pt x="155" y="224"/>
                    </a:cubicBezTo>
                    <a:cubicBezTo>
                      <a:pt x="154" y="228"/>
                      <a:pt x="160" y="231"/>
                      <a:pt x="156" y="233"/>
                    </a:cubicBezTo>
                    <a:cubicBezTo>
                      <a:pt x="153" y="235"/>
                      <a:pt x="157" y="238"/>
                      <a:pt x="158" y="242"/>
                    </a:cubicBezTo>
                    <a:cubicBezTo>
                      <a:pt x="158" y="247"/>
                      <a:pt x="163" y="248"/>
                      <a:pt x="170" y="248"/>
                    </a:cubicBezTo>
                    <a:cubicBezTo>
                      <a:pt x="177" y="248"/>
                      <a:pt x="179" y="248"/>
                      <a:pt x="179" y="254"/>
                    </a:cubicBezTo>
                    <a:cubicBezTo>
                      <a:pt x="179" y="259"/>
                      <a:pt x="184" y="260"/>
                      <a:pt x="186" y="265"/>
                    </a:cubicBezTo>
                    <a:cubicBezTo>
                      <a:pt x="188" y="270"/>
                      <a:pt x="184" y="275"/>
                      <a:pt x="185" y="279"/>
                    </a:cubicBezTo>
                    <a:cubicBezTo>
                      <a:pt x="185" y="282"/>
                      <a:pt x="183" y="286"/>
                      <a:pt x="181" y="287"/>
                    </a:cubicBezTo>
                    <a:cubicBezTo>
                      <a:pt x="184" y="290"/>
                      <a:pt x="184" y="292"/>
                      <a:pt x="182" y="293"/>
                    </a:cubicBezTo>
                    <a:cubicBezTo>
                      <a:pt x="179" y="295"/>
                      <a:pt x="185" y="299"/>
                      <a:pt x="184" y="307"/>
                    </a:cubicBezTo>
                    <a:cubicBezTo>
                      <a:pt x="182" y="314"/>
                      <a:pt x="182" y="316"/>
                      <a:pt x="190" y="316"/>
                    </a:cubicBezTo>
                    <a:cubicBezTo>
                      <a:pt x="197" y="316"/>
                      <a:pt x="197" y="319"/>
                      <a:pt x="199" y="317"/>
                    </a:cubicBezTo>
                    <a:cubicBezTo>
                      <a:pt x="202" y="315"/>
                      <a:pt x="206" y="323"/>
                      <a:pt x="207" y="326"/>
                    </a:cubicBezTo>
                    <a:cubicBezTo>
                      <a:pt x="208" y="330"/>
                      <a:pt x="211" y="339"/>
                      <a:pt x="213" y="339"/>
                    </a:cubicBezTo>
                    <a:cubicBezTo>
                      <a:pt x="214" y="339"/>
                      <a:pt x="218" y="335"/>
                      <a:pt x="222" y="337"/>
                    </a:cubicBezTo>
                    <a:cubicBezTo>
                      <a:pt x="226" y="339"/>
                      <a:pt x="221" y="351"/>
                      <a:pt x="221" y="357"/>
                    </a:cubicBezTo>
                    <a:cubicBezTo>
                      <a:pt x="224" y="357"/>
                      <a:pt x="227" y="357"/>
                      <a:pt x="228" y="358"/>
                    </a:cubicBezTo>
                    <a:cubicBezTo>
                      <a:pt x="230" y="359"/>
                      <a:pt x="231" y="372"/>
                      <a:pt x="230" y="375"/>
                    </a:cubicBezTo>
                    <a:cubicBezTo>
                      <a:pt x="229" y="377"/>
                      <a:pt x="221" y="380"/>
                      <a:pt x="217" y="382"/>
                    </a:cubicBezTo>
                    <a:cubicBezTo>
                      <a:pt x="212" y="385"/>
                      <a:pt x="202" y="395"/>
                      <a:pt x="197" y="403"/>
                    </a:cubicBezTo>
                    <a:cubicBezTo>
                      <a:pt x="194" y="408"/>
                      <a:pt x="190" y="411"/>
                      <a:pt x="187" y="415"/>
                    </a:cubicBezTo>
                    <a:cubicBezTo>
                      <a:pt x="189" y="415"/>
                      <a:pt x="190" y="415"/>
                      <a:pt x="191" y="415"/>
                    </a:cubicBezTo>
                    <a:cubicBezTo>
                      <a:pt x="193" y="413"/>
                      <a:pt x="196" y="413"/>
                      <a:pt x="200" y="418"/>
                    </a:cubicBezTo>
                    <a:cubicBezTo>
                      <a:pt x="204" y="423"/>
                      <a:pt x="204" y="426"/>
                      <a:pt x="205" y="426"/>
                    </a:cubicBezTo>
                    <a:cubicBezTo>
                      <a:pt x="207" y="426"/>
                      <a:pt x="209" y="420"/>
                      <a:pt x="212" y="424"/>
                    </a:cubicBezTo>
                    <a:cubicBezTo>
                      <a:pt x="215" y="428"/>
                      <a:pt x="223" y="432"/>
                      <a:pt x="224" y="434"/>
                    </a:cubicBezTo>
                    <a:cubicBezTo>
                      <a:pt x="226" y="436"/>
                      <a:pt x="232" y="437"/>
                      <a:pt x="232" y="443"/>
                    </a:cubicBezTo>
                    <a:cubicBezTo>
                      <a:pt x="232" y="446"/>
                      <a:pt x="230" y="454"/>
                      <a:pt x="233" y="460"/>
                    </a:cubicBezTo>
                    <a:cubicBezTo>
                      <a:pt x="235" y="458"/>
                      <a:pt x="236" y="456"/>
                      <a:pt x="238" y="455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912" name="Freeform 107"/>
              <p:cNvSpPr/>
              <p:nvPr/>
            </p:nvSpPr>
            <p:spPr>
              <a:xfrm>
                <a:off x="2376488" y="3146425"/>
                <a:ext cx="106363" cy="117475"/>
              </a:xfrm>
              <a:custGeom>
                <a:avLst/>
                <a:gdLst>
                  <a:gd name="txL" fmla="*/ 0 w 56"/>
                  <a:gd name="txT" fmla="*/ 0 h 62"/>
                  <a:gd name="txR" fmla="*/ 56 w 56"/>
                  <a:gd name="txB" fmla="*/ 62 h 62"/>
                </a:gdLst>
                <a:ahLst/>
                <a:cxnLst>
                  <a:cxn ang="0">
                    <a:pos x="104464" y="56843"/>
                  </a:cxn>
                  <a:cxn ang="0">
                    <a:pos x="89269" y="39790"/>
                  </a:cxn>
                  <a:cxn ang="0">
                    <a:pos x="66477" y="20842"/>
                  </a:cxn>
                  <a:cxn ang="0">
                    <a:pos x="53182" y="24632"/>
                  </a:cxn>
                  <a:cxn ang="0">
                    <a:pos x="43685" y="9474"/>
                  </a:cxn>
                  <a:cxn ang="0">
                    <a:pos x="26591" y="3790"/>
                  </a:cxn>
                  <a:cxn ang="0">
                    <a:pos x="18993" y="3790"/>
                  </a:cxn>
                  <a:cxn ang="0">
                    <a:pos x="13295" y="15158"/>
                  </a:cxn>
                  <a:cxn ang="0">
                    <a:pos x="5698" y="51158"/>
                  </a:cxn>
                  <a:cxn ang="0">
                    <a:pos x="0" y="79580"/>
                  </a:cxn>
                  <a:cxn ang="0">
                    <a:pos x="5698" y="92843"/>
                  </a:cxn>
                  <a:cxn ang="0">
                    <a:pos x="3799" y="102317"/>
                  </a:cxn>
                  <a:cxn ang="0">
                    <a:pos x="13295" y="106106"/>
                  </a:cxn>
                  <a:cxn ang="0">
                    <a:pos x="39886" y="113685"/>
                  </a:cxn>
                  <a:cxn ang="0">
                    <a:pos x="56980" y="113685"/>
                  </a:cxn>
                  <a:cxn ang="0">
                    <a:pos x="89269" y="108001"/>
                  </a:cxn>
                  <a:cxn ang="0">
                    <a:pos x="106363" y="89054"/>
                  </a:cxn>
                  <a:cxn ang="0">
                    <a:pos x="104464" y="56843"/>
                  </a:cxn>
                </a:cxnLst>
                <a:rect l="txL" t="txT" r="txR" b="txB"/>
                <a:pathLst>
                  <a:path w="56" h="62">
                    <a:moveTo>
                      <a:pt x="55" y="30"/>
                    </a:moveTo>
                    <a:cubicBezTo>
                      <a:pt x="55" y="24"/>
                      <a:pt x="49" y="23"/>
                      <a:pt x="47" y="21"/>
                    </a:cubicBezTo>
                    <a:cubicBezTo>
                      <a:pt x="46" y="19"/>
                      <a:pt x="38" y="15"/>
                      <a:pt x="35" y="11"/>
                    </a:cubicBezTo>
                    <a:cubicBezTo>
                      <a:pt x="32" y="7"/>
                      <a:pt x="30" y="13"/>
                      <a:pt x="28" y="13"/>
                    </a:cubicBezTo>
                    <a:cubicBezTo>
                      <a:pt x="27" y="13"/>
                      <a:pt x="27" y="10"/>
                      <a:pt x="23" y="5"/>
                    </a:cubicBezTo>
                    <a:cubicBezTo>
                      <a:pt x="19" y="0"/>
                      <a:pt x="16" y="0"/>
                      <a:pt x="14" y="2"/>
                    </a:cubicBezTo>
                    <a:cubicBezTo>
                      <a:pt x="13" y="2"/>
                      <a:pt x="12" y="2"/>
                      <a:pt x="10" y="2"/>
                    </a:cubicBezTo>
                    <a:cubicBezTo>
                      <a:pt x="8" y="4"/>
                      <a:pt x="7" y="6"/>
                      <a:pt x="7" y="8"/>
                    </a:cubicBezTo>
                    <a:cubicBezTo>
                      <a:pt x="7" y="13"/>
                      <a:pt x="3" y="18"/>
                      <a:pt x="3" y="27"/>
                    </a:cubicBezTo>
                    <a:cubicBezTo>
                      <a:pt x="3" y="36"/>
                      <a:pt x="0" y="35"/>
                      <a:pt x="0" y="42"/>
                    </a:cubicBezTo>
                    <a:cubicBezTo>
                      <a:pt x="0" y="49"/>
                      <a:pt x="2" y="48"/>
                      <a:pt x="3" y="49"/>
                    </a:cubicBezTo>
                    <a:cubicBezTo>
                      <a:pt x="4" y="49"/>
                      <a:pt x="3" y="52"/>
                      <a:pt x="2" y="54"/>
                    </a:cubicBezTo>
                    <a:cubicBezTo>
                      <a:pt x="3" y="55"/>
                      <a:pt x="5" y="56"/>
                      <a:pt x="7" y="56"/>
                    </a:cubicBezTo>
                    <a:cubicBezTo>
                      <a:pt x="11" y="55"/>
                      <a:pt x="16" y="57"/>
                      <a:pt x="21" y="60"/>
                    </a:cubicBezTo>
                    <a:cubicBezTo>
                      <a:pt x="27" y="62"/>
                      <a:pt x="25" y="59"/>
                      <a:pt x="30" y="60"/>
                    </a:cubicBezTo>
                    <a:cubicBezTo>
                      <a:pt x="35" y="60"/>
                      <a:pt x="41" y="61"/>
                      <a:pt x="47" y="57"/>
                    </a:cubicBezTo>
                    <a:cubicBezTo>
                      <a:pt x="51" y="55"/>
                      <a:pt x="53" y="51"/>
                      <a:pt x="56" y="47"/>
                    </a:cubicBezTo>
                    <a:cubicBezTo>
                      <a:pt x="53" y="41"/>
                      <a:pt x="55" y="33"/>
                      <a:pt x="55" y="30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913" name="Freeform 108"/>
              <p:cNvSpPr>
                <a:spLocks noEditPoints="1"/>
              </p:cNvSpPr>
              <p:nvPr/>
            </p:nvSpPr>
            <p:spPr>
              <a:xfrm>
                <a:off x="2043113" y="2951162"/>
                <a:ext cx="436563" cy="860425"/>
              </a:xfrm>
              <a:custGeom>
                <a:avLst/>
                <a:gdLst>
                  <a:gd name="txL" fmla="*/ 0 w 228"/>
                  <a:gd name="txT" fmla="*/ 0 h 450"/>
                  <a:gd name="txR" fmla="*/ 228 w 228"/>
                  <a:gd name="txB" fmla="*/ 450 h 450"/>
                </a:gdLst>
                <a:ahLst/>
                <a:cxnLst>
                  <a:cxn ang="0">
                    <a:pos x="124459" y="816448"/>
                  </a:cxn>
                  <a:cxn ang="0">
                    <a:pos x="114885" y="797327"/>
                  </a:cxn>
                  <a:cxn ang="0">
                    <a:pos x="107226" y="856601"/>
                  </a:cxn>
                  <a:cxn ang="0">
                    <a:pos x="153180" y="858513"/>
                  </a:cxn>
                  <a:cxn ang="0">
                    <a:pos x="166583" y="843217"/>
                  </a:cxn>
                  <a:cxn ang="0">
                    <a:pos x="417416" y="87955"/>
                  </a:cxn>
                  <a:cxn ang="0">
                    <a:pos x="405927" y="122372"/>
                  </a:cxn>
                  <a:cxn ang="0">
                    <a:pos x="371462" y="133844"/>
                  </a:cxn>
                  <a:cxn ang="0">
                    <a:pos x="329337" y="128108"/>
                  </a:cxn>
                  <a:cxn ang="0">
                    <a:pos x="354229" y="84130"/>
                  </a:cxn>
                  <a:cxn ang="0">
                    <a:pos x="289127" y="51626"/>
                  </a:cxn>
                  <a:cxn ang="0">
                    <a:pos x="235514" y="5736"/>
                  </a:cxn>
                  <a:cxn ang="0">
                    <a:pos x="201049" y="19121"/>
                  </a:cxn>
                  <a:cxn ang="0">
                    <a:pos x="157010" y="9560"/>
                  </a:cxn>
                  <a:cxn ang="0">
                    <a:pos x="137862" y="47801"/>
                  </a:cxn>
                  <a:cxn ang="0">
                    <a:pos x="111056" y="82218"/>
                  </a:cxn>
                  <a:cxn ang="0">
                    <a:pos x="114885" y="120460"/>
                  </a:cxn>
                  <a:cxn ang="0">
                    <a:pos x="93823" y="149140"/>
                  </a:cxn>
                  <a:cxn ang="0">
                    <a:pos x="78505" y="179733"/>
                  </a:cxn>
                  <a:cxn ang="0">
                    <a:pos x="70846" y="219886"/>
                  </a:cxn>
                  <a:cxn ang="0">
                    <a:pos x="76590" y="263864"/>
                  </a:cxn>
                  <a:cxn ang="0">
                    <a:pos x="76590" y="300193"/>
                  </a:cxn>
                  <a:cxn ang="0">
                    <a:pos x="70846" y="344170"/>
                  </a:cxn>
                  <a:cxn ang="0">
                    <a:pos x="53613" y="393883"/>
                  </a:cxn>
                  <a:cxn ang="0">
                    <a:pos x="47869" y="413004"/>
                  </a:cxn>
                  <a:cxn ang="0">
                    <a:pos x="40210" y="443597"/>
                  </a:cxn>
                  <a:cxn ang="0">
                    <a:pos x="38295" y="474190"/>
                  </a:cxn>
                  <a:cxn ang="0">
                    <a:pos x="34466" y="520079"/>
                  </a:cxn>
                  <a:cxn ang="0">
                    <a:pos x="40210" y="544936"/>
                  </a:cxn>
                  <a:cxn ang="0">
                    <a:pos x="49784" y="565968"/>
                  </a:cxn>
                  <a:cxn ang="0">
                    <a:pos x="44039" y="583177"/>
                  </a:cxn>
                  <a:cxn ang="0">
                    <a:pos x="40210" y="617594"/>
                  </a:cxn>
                  <a:cxn ang="0">
                    <a:pos x="24892" y="646275"/>
                  </a:cxn>
                  <a:cxn ang="0">
                    <a:pos x="17233" y="678780"/>
                  </a:cxn>
                  <a:cxn ang="0">
                    <a:pos x="5744" y="713197"/>
                  </a:cxn>
                  <a:cxn ang="0">
                    <a:pos x="28721" y="734229"/>
                  </a:cxn>
                  <a:cxn ang="0">
                    <a:pos x="40210" y="766734"/>
                  </a:cxn>
                  <a:cxn ang="0">
                    <a:pos x="89993" y="772470"/>
                  </a:cxn>
                  <a:cxn ang="0">
                    <a:pos x="99567" y="755262"/>
                  </a:cxn>
                  <a:cxn ang="0">
                    <a:pos x="101482" y="718933"/>
                  </a:cxn>
                  <a:cxn ang="0">
                    <a:pos x="126374" y="695988"/>
                  </a:cxn>
                  <a:cxn ang="0">
                    <a:pos x="166583" y="650099"/>
                  </a:cxn>
                  <a:cxn ang="0">
                    <a:pos x="149351" y="623330"/>
                  </a:cxn>
                  <a:cxn ang="0">
                    <a:pos x="170413" y="571705"/>
                  </a:cxn>
                  <a:cxn ang="0">
                    <a:pos x="181901" y="544936"/>
                  </a:cxn>
                  <a:cxn ang="0">
                    <a:pos x="195305" y="516255"/>
                  </a:cxn>
                  <a:cxn ang="0">
                    <a:pos x="208708" y="514343"/>
                  </a:cxn>
                  <a:cxn ang="0">
                    <a:pos x="202964" y="500959"/>
                  </a:cxn>
                  <a:cxn ang="0">
                    <a:pos x="187646" y="479926"/>
                  </a:cxn>
                  <a:cxn ang="0">
                    <a:pos x="220196" y="468454"/>
                  </a:cxn>
                  <a:cxn ang="0">
                    <a:pos x="247003" y="435949"/>
                  </a:cxn>
                  <a:cxn ang="0">
                    <a:pos x="254662" y="411092"/>
                  </a:cxn>
                  <a:cxn ang="0">
                    <a:pos x="350399" y="388147"/>
                  </a:cxn>
                  <a:cxn ang="0">
                    <a:pos x="361888" y="346082"/>
                  </a:cxn>
                  <a:cxn ang="0">
                    <a:pos x="344655" y="313577"/>
                  </a:cxn>
                  <a:cxn ang="0">
                    <a:pos x="336996" y="298281"/>
                  </a:cxn>
                  <a:cxn ang="0">
                    <a:pos x="333167" y="275336"/>
                  </a:cxn>
                  <a:cxn ang="0">
                    <a:pos x="346570" y="210326"/>
                  </a:cxn>
                  <a:cxn ang="0">
                    <a:pos x="409757" y="135756"/>
                  </a:cxn>
                  <a:cxn ang="0">
                    <a:pos x="430819" y="89867"/>
                  </a:cxn>
                </a:cxnLst>
                <a:rect l="txL" t="txT" r="txR" b="txB"/>
                <a:pathLst>
                  <a:path w="228" h="450">
                    <a:moveTo>
                      <a:pt x="87" y="441"/>
                    </a:moveTo>
                    <a:cubicBezTo>
                      <a:pt x="81" y="441"/>
                      <a:pt x="68" y="430"/>
                      <a:pt x="65" y="427"/>
                    </a:cubicBezTo>
                    <a:cubicBezTo>
                      <a:pt x="61" y="424"/>
                      <a:pt x="64" y="421"/>
                      <a:pt x="59" y="421"/>
                    </a:cubicBezTo>
                    <a:cubicBezTo>
                      <a:pt x="55" y="422"/>
                      <a:pt x="58" y="418"/>
                      <a:pt x="60" y="417"/>
                    </a:cubicBezTo>
                    <a:cubicBezTo>
                      <a:pt x="62" y="415"/>
                      <a:pt x="59" y="411"/>
                      <a:pt x="56" y="410"/>
                    </a:cubicBezTo>
                    <a:cubicBezTo>
                      <a:pt x="56" y="417"/>
                      <a:pt x="54" y="447"/>
                      <a:pt x="56" y="448"/>
                    </a:cubicBezTo>
                    <a:cubicBezTo>
                      <a:pt x="58" y="448"/>
                      <a:pt x="71" y="446"/>
                      <a:pt x="75" y="449"/>
                    </a:cubicBezTo>
                    <a:cubicBezTo>
                      <a:pt x="77" y="449"/>
                      <a:pt x="79" y="450"/>
                      <a:pt x="80" y="449"/>
                    </a:cubicBezTo>
                    <a:cubicBezTo>
                      <a:pt x="83" y="446"/>
                      <a:pt x="90" y="447"/>
                      <a:pt x="94" y="445"/>
                    </a:cubicBezTo>
                    <a:cubicBezTo>
                      <a:pt x="98" y="442"/>
                      <a:pt x="93" y="442"/>
                      <a:pt x="87" y="441"/>
                    </a:cubicBezTo>
                    <a:close/>
                    <a:moveTo>
                      <a:pt x="225" y="47"/>
                    </a:moveTo>
                    <a:cubicBezTo>
                      <a:pt x="224" y="46"/>
                      <a:pt x="221" y="46"/>
                      <a:pt x="218" y="46"/>
                    </a:cubicBezTo>
                    <a:cubicBezTo>
                      <a:pt x="218" y="46"/>
                      <a:pt x="218" y="47"/>
                      <a:pt x="218" y="47"/>
                    </a:cubicBezTo>
                    <a:cubicBezTo>
                      <a:pt x="219" y="52"/>
                      <a:pt x="216" y="64"/>
                      <a:pt x="212" y="64"/>
                    </a:cubicBezTo>
                    <a:cubicBezTo>
                      <a:pt x="209" y="63"/>
                      <a:pt x="206" y="69"/>
                      <a:pt x="203" y="68"/>
                    </a:cubicBezTo>
                    <a:cubicBezTo>
                      <a:pt x="201" y="67"/>
                      <a:pt x="197" y="72"/>
                      <a:pt x="194" y="70"/>
                    </a:cubicBezTo>
                    <a:cubicBezTo>
                      <a:pt x="190" y="68"/>
                      <a:pt x="186" y="71"/>
                      <a:pt x="183" y="69"/>
                    </a:cubicBezTo>
                    <a:cubicBezTo>
                      <a:pt x="180" y="67"/>
                      <a:pt x="172" y="69"/>
                      <a:pt x="172" y="67"/>
                    </a:cubicBezTo>
                    <a:cubicBezTo>
                      <a:pt x="172" y="65"/>
                      <a:pt x="176" y="65"/>
                      <a:pt x="176" y="59"/>
                    </a:cubicBezTo>
                    <a:cubicBezTo>
                      <a:pt x="176" y="53"/>
                      <a:pt x="186" y="47"/>
                      <a:pt x="185" y="44"/>
                    </a:cubicBezTo>
                    <a:cubicBezTo>
                      <a:pt x="183" y="42"/>
                      <a:pt x="166" y="37"/>
                      <a:pt x="164" y="34"/>
                    </a:cubicBezTo>
                    <a:cubicBezTo>
                      <a:pt x="161" y="31"/>
                      <a:pt x="158" y="28"/>
                      <a:pt x="151" y="27"/>
                    </a:cubicBezTo>
                    <a:cubicBezTo>
                      <a:pt x="145" y="27"/>
                      <a:pt x="145" y="23"/>
                      <a:pt x="139" y="19"/>
                    </a:cubicBezTo>
                    <a:cubicBezTo>
                      <a:pt x="134" y="16"/>
                      <a:pt x="126" y="8"/>
                      <a:pt x="123" y="3"/>
                    </a:cubicBezTo>
                    <a:cubicBezTo>
                      <a:pt x="119" y="3"/>
                      <a:pt x="113" y="2"/>
                      <a:pt x="112" y="4"/>
                    </a:cubicBezTo>
                    <a:cubicBezTo>
                      <a:pt x="110" y="6"/>
                      <a:pt x="108" y="15"/>
                      <a:pt x="105" y="10"/>
                    </a:cubicBezTo>
                    <a:cubicBezTo>
                      <a:pt x="103" y="6"/>
                      <a:pt x="97" y="6"/>
                      <a:pt x="92" y="5"/>
                    </a:cubicBezTo>
                    <a:cubicBezTo>
                      <a:pt x="87" y="4"/>
                      <a:pt x="88" y="0"/>
                      <a:pt x="82" y="5"/>
                    </a:cubicBezTo>
                    <a:cubicBezTo>
                      <a:pt x="80" y="8"/>
                      <a:pt x="77" y="10"/>
                      <a:pt x="74" y="12"/>
                    </a:cubicBezTo>
                    <a:cubicBezTo>
                      <a:pt x="74" y="17"/>
                      <a:pt x="73" y="23"/>
                      <a:pt x="72" y="25"/>
                    </a:cubicBezTo>
                    <a:cubicBezTo>
                      <a:pt x="70" y="28"/>
                      <a:pt x="59" y="33"/>
                      <a:pt x="59" y="35"/>
                    </a:cubicBezTo>
                    <a:cubicBezTo>
                      <a:pt x="59" y="38"/>
                      <a:pt x="60" y="42"/>
                      <a:pt x="58" y="43"/>
                    </a:cubicBezTo>
                    <a:cubicBezTo>
                      <a:pt x="56" y="45"/>
                      <a:pt x="63" y="54"/>
                      <a:pt x="59" y="56"/>
                    </a:cubicBezTo>
                    <a:cubicBezTo>
                      <a:pt x="56" y="58"/>
                      <a:pt x="62" y="61"/>
                      <a:pt x="60" y="63"/>
                    </a:cubicBezTo>
                    <a:cubicBezTo>
                      <a:pt x="57" y="65"/>
                      <a:pt x="53" y="66"/>
                      <a:pt x="53" y="69"/>
                    </a:cubicBezTo>
                    <a:cubicBezTo>
                      <a:pt x="53" y="71"/>
                      <a:pt x="53" y="77"/>
                      <a:pt x="49" y="78"/>
                    </a:cubicBezTo>
                    <a:cubicBezTo>
                      <a:pt x="46" y="79"/>
                      <a:pt x="44" y="84"/>
                      <a:pt x="44" y="88"/>
                    </a:cubicBezTo>
                    <a:cubicBezTo>
                      <a:pt x="44" y="92"/>
                      <a:pt x="40" y="89"/>
                      <a:pt x="41" y="94"/>
                    </a:cubicBezTo>
                    <a:cubicBezTo>
                      <a:pt x="43" y="99"/>
                      <a:pt x="45" y="105"/>
                      <a:pt x="41" y="106"/>
                    </a:cubicBezTo>
                    <a:cubicBezTo>
                      <a:pt x="38" y="107"/>
                      <a:pt x="39" y="115"/>
                      <a:pt x="37" y="115"/>
                    </a:cubicBezTo>
                    <a:cubicBezTo>
                      <a:pt x="35" y="115"/>
                      <a:pt x="34" y="123"/>
                      <a:pt x="37" y="127"/>
                    </a:cubicBezTo>
                    <a:cubicBezTo>
                      <a:pt x="40" y="131"/>
                      <a:pt x="40" y="134"/>
                      <a:pt x="40" y="138"/>
                    </a:cubicBezTo>
                    <a:cubicBezTo>
                      <a:pt x="40" y="142"/>
                      <a:pt x="44" y="144"/>
                      <a:pt x="43" y="148"/>
                    </a:cubicBezTo>
                    <a:cubicBezTo>
                      <a:pt x="42" y="152"/>
                      <a:pt x="42" y="155"/>
                      <a:pt x="40" y="157"/>
                    </a:cubicBezTo>
                    <a:cubicBezTo>
                      <a:pt x="38" y="159"/>
                      <a:pt x="40" y="164"/>
                      <a:pt x="37" y="165"/>
                    </a:cubicBezTo>
                    <a:cubicBezTo>
                      <a:pt x="34" y="167"/>
                      <a:pt x="39" y="177"/>
                      <a:pt x="37" y="180"/>
                    </a:cubicBezTo>
                    <a:cubicBezTo>
                      <a:pt x="34" y="182"/>
                      <a:pt x="28" y="183"/>
                      <a:pt x="28" y="191"/>
                    </a:cubicBezTo>
                    <a:cubicBezTo>
                      <a:pt x="28" y="198"/>
                      <a:pt x="29" y="202"/>
                      <a:pt x="28" y="206"/>
                    </a:cubicBezTo>
                    <a:cubicBezTo>
                      <a:pt x="28" y="208"/>
                      <a:pt x="32" y="208"/>
                      <a:pt x="31" y="212"/>
                    </a:cubicBezTo>
                    <a:cubicBezTo>
                      <a:pt x="31" y="216"/>
                      <a:pt x="25" y="214"/>
                      <a:pt x="25" y="216"/>
                    </a:cubicBezTo>
                    <a:cubicBezTo>
                      <a:pt x="24" y="219"/>
                      <a:pt x="26" y="225"/>
                      <a:pt x="24" y="225"/>
                    </a:cubicBezTo>
                    <a:cubicBezTo>
                      <a:pt x="22" y="225"/>
                      <a:pt x="21" y="227"/>
                      <a:pt x="21" y="232"/>
                    </a:cubicBezTo>
                    <a:cubicBezTo>
                      <a:pt x="21" y="237"/>
                      <a:pt x="18" y="237"/>
                      <a:pt x="18" y="240"/>
                    </a:cubicBezTo>
                    <a:cubicBezTo>
                      <a:pt x="18" y="242"/>
                      <a:pt x="20" y="245"/>
                      <a:pt x="20" y="248"/>
                    </a:cubicBezTo>
                    <a:cubicBezTo>
                      <a:pt x="20" y="250"/>
                      <a:pt x="22" y="259"/>
                      <a:pt x="20" y="260"/>
                    </a:cubicBezTo>
                    <a:cubicBezTo>
                      <a:pt x="17" y="260"/>
                      <a:pt x="16" y="270"/>
                      <a:pt x="18" y="272"/>
                    </a:cubicBezTo>
                    <a:cubicBezTo>
                      <a:pt x="20" y="273"/>
                      <a:pt x="20" y="276"/>
                      <a:pt x="19" y="278"/>
                    </a:cubicBezTo>
                    <a:cubicBezTo>
                      <a:pt x="18" y="280"/>
                      <a:pt x="24" y="282"/>
                      <a:pt x="21" y="285"/>
                    </a:cubicBezTo>
                    <a:cubicBezTo>
                      <a:pt x="18" y="288"/>
                      <a:pt x="20" y="292"/>
                      <a:pt x="24" y="291"/>
                    </a:cubicBezTo>
                    <a:cubicBezTo>
                      <a:pt x="27" y="290"/>
                      <a:pt x="29" y="296"/>
                      <a:pt x="26" y="296"/>
                    </a:cubicBezTo>
                    <a:cubicBezTo>
                      <a:pt x="22" y="296"/>
                      <a:pt x="18" y="296"/>
                      <a:pt x="21" y="298"/>
                    </a:cubicBezTo>
                    <a:cubicBezTo>
                      <a:pt x="24" y="300"/>
                      <a:pt x="27" y="304"/>
                      <a:pt x="23" y="305"/>
                    </a:cubicBezTo>
                    <a:cubicBezTo>
                      <a:pt x="19" y="307"/>
                      <a:pt x="22" y="310"/>
                      <a:pt x="21" y="314"/>
                    </a:cubicBezTo>
                    <a:cubicBezTo>
                      <a:pt x="20" y="318"/>
                      <a:pt x="24" y="322"/>
                      <a:pt x="21" y="323"/>
                    </a:cubicBezTo>
                    <a:cubicBezTo>
                      <a:pt x="18" y="324"/>
                      <a:pt x="22" y="330"/>
                      <a:pt x="18" y="331"/>
                    </a:cubicBezTo>
                    <a:cubicBezTo>
                      <a:pt x="13" y="331"/>
                      <a:pt x="16" y="336"/>
                      <a:pt x="13" y="338"/>
                    </a:cubicBezTo>
                    <a:cubicBezTo>
                      <a:pt x="10" y="341"/>
                      <a:pt x="17" y="345"/>
                      <a:pt x="13" y="347"/>
                    </a:cubicBezTo>
                    <a:cubicBezTo>
                      <a:pt x="10" y="349"/>
                      <a:pt x="12" y="355"/>
                      <a:pt x="9" y="355"/>
                    </a:cubicBezTo>
                    <a:cubicBezTo>
                      <a:pt x="5" y="355"/>
                      <a:pt x="3" y="360"/>
                      <a:pt x="2" y="362"/>
                    </a:cubicBezTo>
                    <a:cubicBezTo>
                      <a:pt x="2" y="365"/>
                      <a:pt x="0" y="369"/>
                      <a:pt x="3" y="373"/>
                    </a:cubicBezTo>
                    <a:cubicBezTo>
                      <a:pt x="6" y="376"/>
                      <a:pt x="2" y="379"/>
                      <a:pt x="5" y="380"/>
                    </a:cubicBezTo>
                    <a:cubicBezTo>
                      <a:pt x="7" y="382"/>
                      <a:pt x="17" y="380"/>
                      <a:pt x="15" y="384"/>
                    </a:cubicBezTo>
                    <a:cubicBezTo>
                      <a:pt x="14" y="388"/>
                      <a:pt x="14" y="396"/>
                      <a:pt x="16" y="396"/>
                    </a:cubicBezTo>
                    <a:cubicBezTo>
                      <a:pt x="18" y="396"/>
                      <a:pt x="19" y="402"/>
                      <a:pt x="21" y="401"/>
                    </a:cubicBezTo>
                    <a:cubicBezTo>
                      <a:pt x="24" y="401"/>
                      <a:pt x="36" y="399"/>
                      <a:pt x="41" y="401"/>
                    </a:cubicBezTo>
                    <a:cubicBezTo>
                      <a:pt x="44" y="402"/>
                      <a:pt x="46" y="403"/>
                      <a:pt x="47" y="404"/>
                    </a:cubicBezTo>
                    <a:cubicBezTo>
                      <a:pt x="50" y="403"/>
                      <a:pt x="57" y="407"/>
                      <a:pt x="58" y="406"/>
                    </a:cubicBezTo>
                    <a:cubicBezTo>
                      <a:pt x="60" y="404"/>
                      <a:pt x="52" y="398"/>
                      <a:pt x="52" y="395"/>
                    </a:cubicBezTo>
                    <a:cubicBezTo>
                      <a:pt x="52" y="393"/>
                      <a:pt x="51" y="389"/>
                      <a:pt x="51" y="387"/>
                    </a:cubicBezTo>
                    <a:cubicBezTo>
                      <a:pt x="51" y="384"/>
                      <a:pt x="50" y="379"/>
                      <a:pt x="53" y="376"/>
                    </a:cubicBezTo>
                    <a:cubicBezTo>
                      <a:pt x="57" y="374"/>
                      <a:pt x="57" y="371"/>
                      <a:pt x="59" y="372"/>
                    </a:cubicBezTo>
                    <a:cubicBezTo>
                      <a:pt x="61" y="372"/>
                      <a:pt x="66" y="370"/>
                      <a:pt x="66" y="364"/>
                    </a:cubicBezTo>
                    <a:cubicBezTo>
                      <a:pt x="66" y="358"/>
                      <a:pt x="69" y="356"/>
                      <a:pt x="74" y="351"/>
                    </a:cubicBezTo>
                    <a:cubicBezTo>
                      <a:pt x="80" y="347"/>
                      <a:pt x="89" y="342"/>
                      <a:pt x="87" y="340"/>
                    </a:cubicBezTo>
                    <a:cubicBezTo>
                      <a:pt x="86" y="338"/>
                      <a:pt x="89" y="332"/>
                      <a:pt x="89" y="329"/>
                    </a:cubicBezTo>
                    <a:cubicBezTo>
                      <a:pt x="89" y="327"/>
                      <a:pt x="81" y="327"/>
                      <a:pt x="78" y="326"/>
                    </a:cubicBezTo>
                    <a:cubicBezTo>
                      <a:pt x="75" y="325"/>
                      <a:pt x="65" y="318"/>
                      <a:pt x="70" y="309"/>
                    </a:cubicBezTo>
                    <a:cubicBezTo>
                      <a:pt x="75" y="300"/>
                      <a:pt x="86" y="299"/>
                      <a:pt x="89" y="299"/>
                    </a:cubicBezTo>
                    <a:cubicBezTo>
                      <a:pt x="92" y="298"/>
                      <a:pt x="89" y="294"/>
                      <a:pt x="92" y="293"/>
                    </a:cubicBezTo>
                    <a:cubicBezTo>
                      <a:pt x="94" y="291"/>
                      <a:pt x="95" y="289"/>
                      <a:pt x="95" y="285"/>
                    </a:cubicBezTo>
                    <a:cubicBezTo>
                      <a:pt x="95" y="281"/>
                      <a:pt x="95" y="274"/>
                      <a:pt x="99" y="273"/>
                    </a:cubicBezTo>
                    <a:cubicBezTo>
                      <a:pt x="104" y="273"/>
                      <a:pt x="105" y="270"/>
                      <a:pt x="102" y="270"/>
                    </a:cubicBezTo>
                    <a:cubicBezTo>
                      <a:pt x="99" y="269"/>
                      <a:pt x="98" y="266"/>
                      <a:pt x="103" y="265"/>
                    </a:cubicBezTo>
                    <a:cubicBezTo>
                      <a:pt x="107" y="265"/>
                      <a:pt x="106" y="269"/>
                      <a:pt x="109" y="269"/>
                    </a:cubicBezTo>
                    <a:cubicBezTo>
                      <a:pt x="112" y="269"/>
                      <a:pt x="118" y="263"/>
                      <a:pt x="113" y="260"/>
                    </a:cubicBezTo>
                    <a:cubicBezTo>
                      <a:pt x="109" y="257"/>
                      <a:pt x="108" y="262"/>
                      <a:pt x="106" y="262"/>
                    </a:cubicBezTo>
                    <a:cubicBezTo>
                      <a:pt x="103" y="263"/>
                      <a:pt x="102" y="259"/>
                      <a:pt x="99" y="259"/>
                    </a:cubicBezTo>
                    <a:cubicBezTo>
                      <a:pt x="97" y="259"/>
                      <a:pt x="99" y="253"/>
                      <a:pt x="98" y="251"/>
                    </a:cubicBezTo>
                    <a:cubicBezTo>
                      <a:pt x="97" y="248"/>
                      <a:pt x="95" y="243"/>
                      <a:pt x="97" y="240"/>
                    </a:cubicBezTo>
                    <a:cubicBezTo>
                      <a:pt x="99" y="237"/>
                      <a:pt x="108" y="244"/>
                      <a:pt x="115" y="245"/>
                    </a:cubicBezTo>
                    <a:cubicBezTo>
                      <a:pt x="123" y="245"/>
                      <a:pt x="128" y="241"/>
                      <a:pt x="128" y="238"/>
                    </a:cubicBezTo>
                    <a:cubicBezTo>
                      <a:pt x="128" y="236"/>
                      <a:pt x="125" y="231"/>
                      <a:pt x="129" y="228"/>
                    </a:cubicBezTo>
                    <a:cubicBezTo>
                      <a:pt x="134" y="225"/>
                      <a:pt x="130" y="224"/>
                      <a:pt x="129" y="220"/>
                    </a:cubicBezTo>
                    <a:cubicBezTo>
                      <a:pt x="127" y="216"/>
                      <a:pt x="131" y="213"/>
                      <a:pt x="133" y="215"/>
                    </a:cubicBezTo>
                    <a:cubicBezTo>
                      <a:pt x="135" y="217"/>
                      <a:pt x="149" y="216"/>
                      <a:pt x="162" y="213"/>
                    </a:cubicBezTo>
                    <a:cubicBezTo>
                      <a:pt x="174" y="211"/>
                      <a:pt x="182" y="206"/>
                      <a:pt x="183" y="203"/>
                    </a:cubicBezTo>
                    <a:cubicBezTo>
                      <a:pt x="184" y="199"/>
                      <a:pt x="192" y="191"/>
                      <a:pt x="193" y="188"/>
                    </a:cubicBezTo>
                    <a:cubicBezTo>
                      <a:pt x="195" y="185"/>
                      <a:pt x="194" y="181"/>
                      <a:pt x="189" y="181"/>
                    </a:cubicBezTo>
                    <a:cubicBezTo>
                      <a:pt x="184" y="180"/>
                      <a:pt x="184" y="174"/>
                      <a:pt x="187" y="171"/>
                    </a:cubicBezTo>
                    <a:cubicBezTo>
                      <a:pt x="189" y="168"/>
                      <a:pt x="185" y="165"/>
                      <a:pt x="180" y="164"/>
                    </a:cubicBezTo>
                    <a:cubicBezTo>
                      <a:pt x="176" y="164"/>
                      <a:pt x="168" y="160"/>
                      <a:pt x="172" y="156"/>
                    </a:cubicBezTo>
                    <a:cubicBezTo>
                      <a:pt x="174" y="154"/>
                      <a:pt x="175" y="155"/>
                      <a:pt x="176" y="156"/>
                    </a:cubicBezTo>
                    <a:cubicBezTo>
                      <a:pt x="177" y="154"/>
                      <a:pt x="178" y="151"/>
                      <a:pt x="177" y="151"/>
                    </a:cubicBezTo>
                    <a:cubicBezTo>
                      <a:pt x="176" y="150"/>
                      <a:pt x="174" y="151"/>
                      <a:pt x="174" y="144"/>
                    </a:cubicBezTo>
                    <a:cubicBezTo>
                      <a:pt x="174" y="137"/>
                      <a:pt x="177" y="138"/>
                      <a:pt x="177" y="129"/>
                    </a:cubicBezTo>
                    <a:cubicBezTo>
                      <a:pt x="177" y="120"/>
                      <a:pt x="181" y="115"/>
                      <a:pt x="181" y="110"/>
                    </a:cubicBezTo>
                    <a:cubicBezTo>
                      <a:pt x="181" y="105"/>
                      <a:pt x="189" y="100"/>
                      <a:pt x="194" y="92"/>
                    </a:cubicBezTo>
                    <a:cubicBezTo>
                      <a:pt x="199" y="84"/>
                      <a:pt x="209" y="74"/>
                      <a:pt x="214" y="71"/>
                    </a:cubicBezTo>
                    <a:cubicBezTo>
                      <a:pt x="218" y="69"/>
                      <a:pt x="226" y="66"/>
                      <a:pt x="227" y="64"/>
                    </a:cubicBezTo>
                    <a:cubicBezTo>
                      <a:pt x="228" y="61"/>
                      <a:pt x="227" y="48"/>
                      <a:pt x="225" y="47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914" name="Freeform 109"/>
              <p:cNvSpPr/>
              <p:nvPr/>
            </p:nvSpPr>
            <p:spPr>
              <a:xfrm>
                <a:off x="1995488" y="2854325"/>
                <a:ext cx="190500" cy="973138"/>
              </a:xfrm>
              <a:custGeom>
                <a:avLst/>
                <a:gdLst>
                  <a:gd name="txL" fmla="*/ 0 w 100"/>
                  <a:gd name="txT" fmla="*/ 0 h 510"/>
                  <a:gd name="txR" fmla="*/ 100 w 100"/>
                  <a:gd name="txB" fmla="*/ 510 h 510"/>
                </a:gdLst>
                <a:ahLst/>
                <a:cxnLst>
                  <a:cxn ang="0">
                    <a:pos x="76200" y="830029"/>
                  </a:cxn>
                  <a:cxn ang="0">
                    <a:pos x="51435" y="788051"/>
                  </a:cxn>
                  <a:cxn ang="0">
                    <a:pos x="72390" y="742256"/>
                  </a:cxn>
                  <a:cxn ang="0">
                    <a:pos x="87630" y="696462"/>
                  </a:cxn>
                  <a:cxn ang="0">
                    <a:pos x="97155" y="662115"/>
                  </a:cxn>
                  <a:cxn ang="0">
                    <a:pos x="83820" y="627769"/>
                  </a:cxn>
                  <a:cxn ang="0">
                    <a:pos x="85725" y="570526"/>
                  </a:cxn>
                  <a:cxn ang="0">
                    <a:pos x="93345" y="526639"/>
                  </a:cxn>
                  <a:cxn ang="0">
                    <a:pos x="100965" y="490385"/>
                  </a:cxn>
                  <a:cxn ang="0">
                    <a:pos x="118110" y="412153"/>
                  </a:cxn>
                  <a:cxn ang="0">
                    <a:pos x="123825" y="360633"/>
                  </a:cxn>
                  <a:cxn ang="0">
                    <a:pos x="125730" y="299574"/>
                  </a:cxn>
                  <a:cxn ang="0">
                    <a:pos x="140970" y="246147"/>
                  </a:cxn>
                  <a:cxn ang="0">
                    <a:pos x="160020" y="204168"/>
                  </a:cxn>
                  <a:cxn ang="0">
                    <a:pos x="184785" y="145017"/>
                  </a:cxn>
                  <a:cxn ang="0">
                    <a:pos x="169545" y="101130"/>
                  </a:cxn>
                  <a:cxn ang="0">
                    <a:pos x="160020" y="47703"/>
                  </a:cxn>
                  <a:cxn ang="0">
                    <a:pos x="135255" y="3816"/>
                  </a:cxn>
                  <a:cxn ang="0">
                    <a:pos x="121920" y="43887"/>
                  </a:cxn>
                  <a:cxn ang="0">
                    <a:pos x="118110" y="143109"/>
                  </a:cxn>
                  <a:cxn ang="0">
                    <a:pos x="100965" y="244239"/>
                  </a:cxn>
                  <a:cxn ang="0">
                    <a:pos x="91440" y="311023"/>
                  </a:cxn>
                  <a:cxn ang="0">
                    <a:pos x="78105" y="400704"/>
                  </a:cxn>
                  <a:cxn ang="0">
                    <a:pos x="49530" y="478937"/>
                  </a:cxn>
                  <a:cxn ang="0">
                    <a:pos x="45720" y="545721"/>
                  </a:cxn>
                  <a:cxn ang="0">
                    <a:pos x="32385" y="608688"/>
                  </a:cxn>
                  <a:cxn ang="0">
                    <a:pos x="60960" y="576250"/>
                  </a:cxn>
                  <a:cxn ang="0">
                    <a:pos x="64770" y="610596"/>
                  </a:cxn>
                  <a:cxn ang="0">
                    <a:pos x="57150" y="652575"/>
                  </a:cxn>
                  <a:cxn ang="0">
                    <a:pos x="47625" y="681197"/>
                  </a:cxn>
                  <a:cxn ang="0">
                    <a:pos x="43815" y="675472"/>
                  </a:cxn>
                  <a:cxn ang="0">
                    <a:pos x="28575" y="681197"/>
                  </a:cxn>
                  <a:cxn ang="0">
                    <a:pos x="3810" y="713635"/>
                  </a:cxn>
                  <a:cxn ang="0">
                    <a:pos x="32385" y="717451"/>
                  </a:cxn>
                  <a:cxn ang="0">
                    <a:pos x="47625" y="742256"/>
                  </a:cxn>
                  <a:cxn ang="0">
                    <a:pos x="20955" y="749889"/>
                  </a:cxn>
                  <a:cxn ang="0">
                    <a:pos x="24765" y="763245"/>
                  </a:cxn>
                  <a:cxn ang="0">
                    <a:pos x="11430" y="786143"/>
                  </a:cxn>
                  <a:cxn ang="0">
                    <a:pos x="28575" y="793775"/>
                  </a:cxn>
                  <a:cxn ang="0">
                    <a:pos x="30480" y="814765"/>
                  </a:cxn>
                  <a:cxn ang="0">
                    <a:pos x="17145" y="841478"/>
                  </a:cxn>
                  <a:cxn ang="0">
                    <a:pos x="43815" y="847202"/>
                  </a:cxn>
                  <a:cxn ang="0">
                    <a:pos x="53340" y="854835"/>
                  </a:cxn>
                  <a:cxn ang="0">
                    <a:pos x="41910" y="881549"/>
                  </a:cxn>
                  <a:cxn ang="0">
                    <a:pos x="78105" y="881549"/>
                  </a:cxn>
                  <a:cxn ang="0">
                    <a:pos x="53340" y="900630"/>
                  </a:cxn>
                  <a:cxn ang="0">
                    <a:pos x="80010" y="896813"/>
                  </a:cxn>
                  <a:cxn ang="0">
                    <a:pos x="49530" y="917803"/>
                  </a:cxn>
                  <a:cxn ang="0">
                    <a:pos x="78105" y="921619"/>
                  </a:cxn>
                  <a:cxn ang="0">
                    <a:pos x="121920" y="879640"/>
                  </a:cxn>
                  <a:cxn ang="0">
                    <a:pos x="135255" y="902538"/>
                  </a:cxn>
                  <a:cxn ang="0">
                    <a:pos x="116205" y="910170"/>
                  </a:cxn>
                  <a:cxn ang="0">
                    <a:pos x="95250" y="927343"/>
                  </a:cxn>
                  <a:cxn ang="0">
                    <a:pos x="110490" y="959781"/>
                  </a:cxn>
                  <a:cxn ang="0">
                    <a:pos x="140970" y="954057"/>
                  </a:cxn>
                  <a:cxn ang="0">
                    <a:pos x="173355" y="955965"/>
                  </a:cxn>
                  <a:cxn ang="0">
                    <a:pos x="154305" y="952149"/>
                  </a:cxn>
                  <a:cxn ang="0">
                    <a:pos x="135255" y="872008"/>
                  </a:cxn>
                  <a:cxn ang="0">
                    <a:pos x="87630" y="862467"/>
                  </a:cxn>
                </a:cxnLst>
                <a:rect l="txL" t="txT" r="txR" b="txB"/>
                <a:pathLst>
                  <a:path w="100" h="510">
                    <a:moveTo>
                      <a:pt x="46" y="452"/>
                    </a:moveTo>
                    <a:cubicBezTo>
                      <a:pt x="44" y="453"/>
                      <a:pt x="43" y="447"/>
                      <a:pt x="41" y="447"/>
                    </a:cubicBezTo>
                    <a:cubicBezTo>
                      <a:pt x="39" y="447"/>
                      <a:pt x="39" y="439"/>
                      <a:pt x="40" y="435"/>
                    </a:cubicBezTo>
                    <a:cubicBezTo>
                      <a:pt x="42" y="431"/>
                      <a:pt x="32" y="433"/>
                      <a:pt x="30" y="431"/>
                    </a:cubicBezTo>
                    <a:cubicBezTo>
                      <a:pt x="27" y="430"/>
                      <a:pt x="31" y="427"/>
                      <a:pt x="28" y="424"/>
                    </a:cubicBezTo>
                    <a:cubicBezTo>
                      <a:pt x="25" y="420"/>
                      <a:pt x="27" y="416"/>
                      <a:pt x="27" y="413"/>
                    </a:cubicBezTo>
                    <a:cubicBezTo>
                      <a:pt x="28" y="411"/>
                      <a:pt x="30" y="406"/>
                      <a:pt x="34" y="406"/>
                    </a:cubicBezTo>
                    <a:cubicBezTo>
                      <a:pt x="37" y="406"/>
                      <a:pt x="35" y="400"/>
                      <a:pt x="38" y="398"/>
                    </a:cubicBezTo>
                    <a:cubicBezTo>
                      <a:pt x="42" y="396"/>
                      <a:pt x="35" y="392"/>
                      <a:pt x="38" y="389"/>
                    </a:cubicBezTo>
                    <a:cubicBezTo>
                      <a:pt x="41" y="387"/>
                      <a:pt x="38" y="382"/>
                      <a:pt x="43" y="382"/>
                    </a:cubicBezTo>
                    <a:cubicBezTo>
                      <a:pt x="47" y="381"/>
                      <a:pt x="43" y="375"/>
                      <a:pt x="46" y="374"/>
                    </a:cubicBezTo>
                    <a:cubicBezTo>
                      <a:pt x="49" y="373"/>
                      <a:pt x="45" y="369"/>
                      <a:pt x="46" y="365"/>
                    </a:cubicBezTo>
                    <a:cubicBezTo>
                      <a:pt x="47" y="361"/>
                      <a:pt x="44" y="358"/>
                      <a:pt x="48" y="356"/>
                    </a:cubicBezTo>
                    <a:cubicBezTo>
                      <a:pt x="52" y="355"/>
                      <a:pt x="49" y="351"/>
                      <a:pt x="46" y="349"/>
                    </a:cubicBezTo>
                    <a:cubicBezTo>
                      <a:pt x="43" y="347"/>
                      <a:pt x="47" y="347"/>
                      <a:pt x="51" y="347"/>
                    </a:cubicBezTo>
                    <a:cubicBezTo>
                      <a:pt x="54" y="347"/>
                      <a:pt x="52" y="341"/>
                      <a:pt x="49" y="342"/>
                    </a:cubicBezTo>
                    <a:cubicBezTo>
                      <a:pt x="45" y="343"/>
                      <a:pt x="43" y="339"/>
                      <a:pt x="46" y="336"/>
                    </a:cubicBezTo>
                    <a:cubicBezTo>
                      <a:pt x="49" y="333"/>
                      <a:pt x="43" y="331"/>
                      <a:pt x="44" y="329"/>
                    </a:cubicBezTo>
                    <a:cubicBezTo>
                      <a:pt x="45" y="327"/>
                      <a:pt x="45" y="324"/>
                      <a:pt x="43" y="323"/>
                    </a:cubicBezTo>
                    <a:cubicBezTo>
                      <a:pt x="41" y="321"/>
                      <a:pt x="42" y="311"/>
                      <a:pt x="45" y="311"/>
                    </a:cubicBezTo>
                    <a:cubicBezTo>
                      <a:pt x="47" y="310"/>
                      <a:pt x="45" y="301"/>
                      <a:pt x="45" y="299"/>
                    </a:cubicBezTo>
                    <a:cubicBezTo>
                      <a:pt x="45" y="296"/>
                      <a:pt x="43" y="293"/>
                      <a:pt x="43" y="291"/>
                    </a:cubicBezTo>
                    <a:cubicBezTo>
                      <a:pt x="43" y="288"/>
                      <a:pt x="46" y="288"/>
                      <a:pt x="46" y="283"/>
                    </a:cubicBezTo>
                    <a:cubicBezTo>
                      <a:pt x="46" y="278"/>
                      <a:pt x="47" y="276"/>
                      <a:pt x="49" y="276"/>
                    </a:cubicBezTo>
                    <a:cubicBezTo>
                      <a:pt x="51" y="276"/>
                      <a:pt x="49" y="270"/>
                      <a:pt x="50" y="267"/>
                    </a:cubicBezTo>
                    <a:cubicBezTo>
                      <a:pt x="50" y="265"/>
                      <a:pt x="56" y="267"/>
                      <a:pt x="56" y="263"/>
                    </a:cubicBezTo>
                    <a:cubicBezTo>
                      <a:pt x="57" y="259"/>
                      <a:pt x="53" y="259"/>
                      <a:pt x="53" y="257"/>
                    </a:cubicBezTo>
                    <a:cubicBezTo>
                      <a:pt x="54" y="253"/>
                      <a:pt x="53" y="249"/>
                      <a:pt x="53" y="242"/>
                    </a:cubicBezTo>
                    <a:cubicBezTo>
                      <a:pt x="53" y="234"/>
                      <a:pt x="59" y="233"/>
                      <a:pt x="62" y="231"/>
                    </a:cubicBezTo>
                    <a:cubicBezTo>
                      <a:pt x="64" y="228"/>
                      <a:pt x="59" y="218"/>
                      <a:pt x="62" y="216"/>
                    </a:cubicBezTo>
                    <a:cubicBezTo>
                      <a:pt x="65" y="215"/>
                      <a:pt x="63" y="210"/>
                      <a:pt x="65" y="208"/>
                    </a:cubicBezTo>
                    <a:cubicBezTo>
                      <a:pt x="67" y="206"/>
                      <a:pt x="67" y="203"/>
                      <a:pt x="68" y="199"/>
                    </a:cubicBezTo>
                    <a:cubicBezTo>
                      <a:pt x="69" y="195"/>
                      <a:pt x="65" y="193"/>
                      <a:pt x="65" y="189"/>
                    </a:cubicBezTo>
                    <a:cubicBezTo>
                      <a:pt x="65" y="185"/>
                      <a:pt x="65" y="182"/>
                      <a:pt x="62" y="178"/>
                    </a:cubicBezTo>
                    <a:cubicBezTo>
                      <a:pt x="59" y="174"/>
                      <a:pt x="60" y="166"/>
                      <a:pt x="62" y="166"/>
                    </a:cubicBezTo>
                    <a:cubicBezTo>
                      <a:pt x="64" y="166"/>
                      <a:pt x="63" y="158"/>
                      <a:pt x="66" y="157"/>
                    </a:cubicBezTo>
                    <a:cubicBezTo>
                      <a:pt x="70" y="156"/>
                      <a:pt x="68" y="150"/>
                      <a:pt x="66" y="145"/>
                    </a:cubicBezTo>
                    <a:cubicBezTo>
                      <a:pt x="65" y="140"/>
                      <a:pt x="69" y="143"/>
                      <a:pt x="69" y="139"/>
                    </a:cubicBezTo>
                    <a:cubicBezTo>
                      <a:pt x="69" y="135"/>
                      <a:pt x="71" y="130"/>
                      <a:pt x="74" y="129"/>
                    </a:cubicBezTo>
                    <a:cubicBezTo>
                      <a:pt x="78" y="128"/>
                      <a:pt x="78" y="122"/>
                      <a:pt x="78" y="120"/>
                    </a:cubicBezTo>
                    <a:cubicBezTo>
                      <a:pt x="78" y="117"/>
                      <a:pt x="82" y="116"/>
                      <a:pt x="85" y="114"/>
                    </a:cubicBezTo>
                    <a:cubicBezTo>
                      <a:pt x="87" y="112"/>
                      <a:pt x="81" y="109"/>
                      <a:pt x="84" y="107"/>
                    </a:cubicBezTo>
                    <a:cubicBezTo>
                      <a:pt x="88" y="105"/>
                      <a:pt x="81" y="96"/>
                      <a:pt x="83" y="94"/>
                    </a:cubicBezTo>
                    <a:cubicBezTo>
                      <a:pt x="85" y="93"/>
                      <a:pt x="84" y="89"/>
                      <a:pt x="84" y="86"/>
                    </a:cubicBezTo>
                    <a:cubicBezTo>
                      <a:pt x="84" y="84"/>
                      <a:pt x="95" y="79"/>
                      <a:pt x="97" y="76"/>
                    </a:cubicBezTo>
                    <a:cubicBezTo>
                      <a:pt x="98" y="74"/>
                      <a:pt x="99" y="68"/>
                      <a:pt x="99" y="63"/>
                    </a:cubicBezTo>
                    <a:cubicBezTo>
                      <a:pt x="96" y="65"/>
                      <a:pt x="93" y="66"/>
                      <a:pt x="92" y="65"/>
                    </a:cubicBezTo>
                    <a:cubicBezTo>
                      <a:pt x="91" y="63"/>
                      <a:pt x="92" y="56"/>
                      <a:pt x="89" y="53"/>
                    </a:cubicBezTo>
                    <a:cubicBezTo>
                      <a:pt x="86" y="50"/>
                      <a:pt x="88" y="44"/>
                      <a:pt x="85" y="43"/>
                    </a:cubicBezTo>
                    <a:cubicBezTo>
                      <a:pt x="82" y="41"/>
                      <a:pt x="79" y="35"/>
                      <a:pt x="81" y="33"/>
                    </a:cubicBezTo>
                    <a:cubicBezTo>
                      <a:pt x="84" y="31"/>
                      <a:pt x="81" y="27"/>
                      <a:pt x="84" y="25"/>
                    </a:cubicBezTo>
                    <a:cubicBezTo>
                      <a:pt x="86" y="23"/>
                      <a:pt x="82" y="23"/>
                      <a:pt x="79" y="19"/>
                    </a:cubicBezTo>
                    <a:cubicBezTo>
                      <a:pt x="76" y="15"/>
                      <a:pt x="80" y="10"/>
                      <a:pt x="76" y="7"/>
                    </a:cubicBezTo>
                    <a:cubicBezTo>
                      <a:pt x="72" y="4"/>
                      <a:pt x="72" y="0"/>
                      <a:pt x="71" y="2"/>
                    </a:cubicBezTo>
                    <a:cubicBezTo>
                      <a:pt x="70" y="4"/>
                      <a:pt x="70" y="9"/>
                      <a:pt x="67" y="11"/>
                    </a:cubicBezTo>
                    <a:cubicBezTo>
                      <a:pt x="66" y="11"/>
                      <a:pt x="65" y="12"/>
                      <a:pt x="64" y="13"/>
                    </a:cubicBezTo>
                    <a:cubicBezTo>
                      <a:pt x="64" y="15"/>
                      <a:pt x="63" y="20"/>
                      <a:pt x="64" y="23"/>
                    </a:cubicBezTo>
                    <a:cubicBezTo>
                      <a:pt x="66" y="27"/>
                      <a:pt x="67" y="45"/>
                      <a:pt x="65" y="52"/>
                    </a:cubicBezTo>
                    <a:cubicBezTo>
                      <a:pt x="64" y="59"/>
                      <a:pt x="62" y="65"/>
                      <a:pt x="61" y="69"/>
                    </a:cubicBezTo>
                    <a:cubicBezTo>
                      <a:pt x="59" y="73"/>
                      <a:pt x="64" y="73"/>
                      <a:pt x="62" y="75"/>
                    </a:cubicBezTo>
                    <a:cubicBezTo>
                      <a:pt x="60" y="77"/>
                      <a:pt x="61" y="82"/>
                      <a:pt x="61" y="90"/>
                    </a:cubicBezTo>
                    <a:cubicBezTo>
                      <a:pt x="61" y="98"/>
                      <a:pt x="56" y="112"/>
                      <a:pt x="56" y="116"/>
                    </a:cubicBezTo>
                    <a:cubicBezTo>
                      <a:pt x="56" y="120"/>
                      <a:pt x="52" y="123"/>
                      <a:pt x="53" y="128"/>
                    </a:cubicBezTo>
                    <a:cubicBezTo>
                      <a:pt x="53" y="133"/>
                      <a:pt x="51" y="135"/>
                      <a:pt x="48" y="138"/>
                    </a:cubicBezTo>
                    <a:cubicBezTo>
                      <a:pt x="45" y="140"/>
                      <a:pt x="52" y="147"/>
                      <a:pt x="52" y="151"/>
                    </a:cubicBezTo>
                    <a:cubicBezTo>
                      <a:pt x="52" y="155"/>
                      <a:pt x="47" y="157"/>
                      <a:pt x="48" y="163"/>
                    </a:cubicBezTo>
                    <a:cubicBezTo>
                      <a:pt x="49" y="171"/>
                      <a:pt x="48" y="185"/>
                      <a:pt x="48" y="188"/>
                    </a:cubicBezTo>
                    <a:cubicBezTo>
                      <a:pt x="48" y="191"/>
                      <a:pt x="45" y="191"/>
                      <a:pt x="45" y="196"/>
                    </a:cubicBezTo>
                    <a:cubicBezTo>
                      <a:pt x="46" y="201"/>
                      <a:pt x="42" y="202"/>
                      <a:pt x="41" y="210"/>
                    </a:cubicBezTo>
                    <a:cubicBezTo>
                      <a:pt x="41" y="217"/>
                      <a:pt x="35" y="228"/>
                      <a:pt x="33" y="234"/>
                    </a:cubicBezTo>
                    <a:cubicBezTo>
                      <a:pt x="30" y="240"/>
                      <a:pt x="30" y="243"/>
                      <a:pt x="27" y="243"/>
                    </a:cubicBezTo>
                    <a:cubicBezTo>
                      <a:pt x="24" y="243"/>
                      <a:pt x="24" y="246"/>
                      <a:pt x="26" y="251"/>
                    </a:cubicBezTo>
                    <a:cubicBezTo>
                      <a:pt x="28" y="256"/>
                      <a:pt x="24" y="260"/>
                      <a:pt x="27" y="265"/>
                    </a:cubicBezTo>
                    <a:cubicBezTo>
                      <a:pt x="30" y="270"/>
                      <a:pt x="29" y="272"/>
                      <a:pt x="28" y="277"/>
                    </a:cubicBezTo>
                    <a:cubicBezTo>
                      <a:pt x="26" y="282"/>
                      <a:pt x="24" y="282"/>
                      <a:pt x="24" y="286"/>
                    </a:cubicBezTo>
                    <a:cubicBezTo>
                      <a:pt x="24" y="291"/>
                      <a:pt x="21" y="295"/>
                      <a:pt x="23" y="300"/>
                    </a:cubicBezTo>
                    <a:cubicBezTo>
                      <a:pt x="25" y="305"/>
                      <a:pt x="24" y="306"/>
                      <a:pt x="22" y="306"/>
                    </a:cubicBezTo>
                    <a:cubicBezTo>
                      <a:pt x="19" y="306"/>
                      <a:pt x="18" y="310"/>
                      <a:pt x="17" y="319"/>
                    </a:cubicBezTo>
                    <a:cubicBezTo>
                      <a:pt x="16" y="327"/>
                      <a:pt x="16" y="327"/>
                      <a:pt x="22" y="326"/>
                    </a:cubicBezTo>
                    <a:cubicBezTo>
                      <a:pt x="28" y="326"/>
                      <a:pt x="24" y="306"/>
                      <a:pt x="27" y="306"/>
                    </a:cubicBezTo>
                    <a:cubicBezTo>
                      <a:pt x="31" y="306"/>
                      <a:pt x="28" y="303"/>
                      <a:pt x="32" y="302"/>
                    </a:cubicBezTo>
                    <a:cubicBezTo>
                      <a:pt x="35" y="301"/>
                      <a:pt x="32" y="305"/>
                      <a:pt x="35" y="306"/>
                    </a:cubicBezTo>
                    <a:cubicBezTo>
                      <a:pt x="37" y="307"/>
                      <a:pt x="39" y="309"/>
                      <a:pt x="35" y="311"/>
                    </a:cubicBezTo>
                    <a:cubicBezTo>
                      <a:pt x="32" y="313"/>
                      <a:pt x="36" y="318"/>
                      <a:pt x="34" y="320"/>
                    </a:cubicBezTo>
                    <a:cubicBezTo>
                      <a:pt x="33" y="323"/>
                      <a:pt x="30" y="326"/>
                      <a:pt x="32" y="329"/>
                    </a:cubicBezTo>
                    <a:cubicBezTo>
                      <a:pt x="33" y="333"/>
                      <a:pt x="30" y="332"/>
                      <a:pt x="30" y="337"/>
                    </a:cubicBezTo>
                    <a:cubicBezTo>
                      <a:pt x="29" y="341"/>
                      <a:pt x="32" y="341"/>
                      <a:pt x="30" y="342"/>
                    </a:cubicBezTo>
                    <a:cubicBezTo>
                      <a:pt x="28" y="343"/>
                      <a:pt x="32" y="346"/>
                      <a:pt x="30" y="347"/>
                    </a:cubicBezTo>
                    <a:cubicBezTo>
                      <a:pt x="27" y="347"/>
                      <a:pt x="29" y="351"/>
                      <a:pt x="30" y="354"/>
                    </a:cubicBezTo>
                    <a:cubicBezTo>
                      <a:pt x="32" y="357"/>
                      <a:pt x="27" y="355"/>
                      <a:pt x="25" y="357"/>
                    </a:cubicBezTo>
                    <a:cubicBezTo>
                      <a:pt x="22" y="359"/>
                      <a:pt x="27" y="362"/>
                      <a:pt x="26" y="364"/>
                    </a:cubicBezTo>
                    <a:cubicBezTo>
                      <a:pt x="24" y="367"/>
                      <a:pt x="20" y="363"/>
                      <a:pt x="18" y="361"/>
                    </a:cubicBezTo>
                    <a:cubicBezTo>
                      <a:pt x="17" y="360"/>
                      <a:pt x="21" y="357"/>
                      <a:pt x="23" y="354"/>
                    </a:cubicBezTo>
                    <a:cubicBezTo>
                      <a:pt x="26" y="351"/>
                      <a:pt x="21" y="344"/>
                      <a:pt x="17" y="346"/>
                    </a:cubicBezTo>
                    <a:cubicBezTo>
                      <a:pt x="14" y="347"/>
                      <a:pt x="21" y="351"/>
                      <a:pt x="21" y="355"/>
                    </a:cubicBezTo>
                    <a:cubicBezTo>
                      <a:pt x="21" y="358"/>
                      <a:pt x="15" y="354"/>
                      <a:pt x="15" y="357"/>
                    </a:cubicBezTo>
                    <a:cubicBezTo>
                      <a:pt x="15" y="361"/>
                      <a:pt x="11" y="360"/>
                      <a:pt x="9" y="362"/>
                    </a:cubicBezTo>
                    <a:cubicBezTo>
                      <a:pt x="6" y="365"/>
                      <a:pt x="12" y="367"/>
                      <a:pt x="9" y="368"/>
                    </a:cubicBezTo>
                    <a:cubicBezTo>
                      <a:pt x="7" y="368"/>
                      <a:pt x="2" y="372"/>
                      <a:pt x="2" y="374"/>
                    </a:cubicBezTo>
                    <a:cubicBezTo>
                      <a:pt x="2" y="377"/>
                      <a:pt x="5" y="377"/>
                      <a:pt x="5" y="375"/>
                    </a:cubicBezTo>
                    <a:cubicBezTo>
                      <a:pt x="5" y="372"/>
                      <a:pt x="9" y="372"/>
                      <a:pt x="10" y="375"/>
                    </a:cubicBezTo>
                    <a:cubicBezTo>
                      <a:pt x="11" y="378"/>
                      <a:pt x="13" y="375"/>
                      <a:pt x="17" y="376"/>
                    </a:cubicBezTo>
                    <a:cubicBezTo>
                      <a:pt x="20" y="376"/>
                      <a:pt x="20" y="382"/>
                      <a:pt x="18" y="381"/>
                    </a:cubicBezTo>
                    <a:cubicBezTo>
                      <a:pt x="16" y="381"/>
                      <a:pt x="14" y="385"/>
                      <a:pt x="14" y="388"/>
                    </a:cubicBezTo>
                    <a:cubicBezTo>
                      <a:pt x="15" y="392"/>
                      <a:pt x="22" y="388"/>
                      <a:pt x="25" y="389"/>
                    </a:cubicBezTo>
                    <a:cubicBezTo>
                      <a:pt x="28" y="390"/>
                      <a:pt x="27" y="396"/>
                      <a:pt x="25" y="394"/>
                    </a:cubicBezTo>
                    <a:cubicBezTo>
                      <a:pt x="23" y="392"/>
                      <a:pt x="19" y="389"/>
                      <a:pt x="17" y="392"/>
                    </a:cubicBezTo>
                    <a:cubicBezTo>
                      <a:pt x="16" y="395"/>
                      <a:pt x="13" y="394"/>
                      <a:pt x="11" y="393"/>
                    </a:cubicBezTo>
                    <a:cubicBezTo>
                      <a:pt x="8" y="392"/>
                      <a:pt x="0" y="397"/>
                      <a:pt x="3" y="399"/>
                    </a:cubicBezTo>
                    <a:cubicBezTo>
                      <a:pt x="6" y="401"/>
                      <a:pt x="6" y="404"/>
                      <a:pt x="7" y="404"/>
                    </a:cubicBezTo>
                    <a:cubicBezTo>
                      <a:pt x="9" y="404"/>
                      <a:pt x="12" y="402"/>
                      <a:pt x="13" y="400"/>
                    </a:cubicBezTo>
                    <a:cubicBezTo>
                      <a:pt x="14" y="398"/>
                      <a:pt x="17" y="396"/>
                      <a:pt x="18" y="401"/>
                    </a:cubicBezTo>
                    <a:cubicBezTo>
                      <a:pt x="18" y="405"/>
                      <a:pt x="13" y="403"/>
                      <a:pt x="12" y="406"/>
                    </a:cubicBezTo>
                    <a:cubicBezTo>
                      <a:pt x="11" y="408"/>
                      <a:pt x="9" y="410"/>
                      <a:pt x="6" y="412"/>
                    </a:cubicBezTo>
                    <a:cubicBezTo>
                      <a:pt x="3" y="415"/>
                      <a:pt x="6" y="418"/>
                      <a:pt x="8" y="417"/>
                    </a:cubicBezTo>
                    <a:cubicBezTo>
                      <a:pt x="11" y="416"/>
                      <a:pt x="8" y="420"/>
                      <a:pt x="11" y="421"/>
                    </a:cubicBezTo>
                    <a:cubicBezTo>
                      <a:pt x="14" y="421"/>
                      <a:pt x="15" y="419"/>
                      <a:pt x="15" y="416"/>
                    </a:cubicBezTo>
                    <a:cubicBezTo>
                      <a:pt x="14" y="414"/>
                      <a:pt x="16" y="408"/>
                      <a:pt x="19" y="411"/>
                    </a:cubicBezTo>
                    <a:cubicBezTo>
                      <a:pt x="22" y="414"/>
                      <a:pt x="18" y="416"/>
                      <a:pt x="18" y="419"/>
                    </a:cubicBezTo>
                    <a:cubicBezTo>
                      <a:pt x="18" y="421"/>
                      <a:pt x="16" y="425"/>
                      <a:pt x="16" y="427"/>
                    </a:cubicBezTo>
                    <a:cubicBezTo>
                      <a:pt x="16" y="430"/>
                      <a:pt x="13" y="429"/>
                      <a:pt x="13" y="432"/>
                    </a:cubicBezTo>
                    <a:cubicBezTo>
                      <a:pt x="13" y="435"/>
                      <a:pt x="6" y="433"/>
                      <a:pt x="9" y="435"/>
                    </a:cubicBezTo>
                    <a:cubicBezTo>
                      <a:pt x="13" y="437"/>
                      <a:pt x="7" y="439"/>
                      <a:pt x="9" y="441"/>
                    </a:cubicBezTo>
                    <a:cubicBezTo>
                      <a:pt x="11" y="443"/>
                      <a:pt x="12" y="439"/>
                      <a:pt x="15" y="440"/>
                    </a:cubicBezTo>
                    <a:cubicBezTo>
                      <a:pt x="18" y="441"/>
                      <a:pt x="17" y="441"/>
                      <a:pt x="21" y="440"/>
                    </a:cubicBezTo>
                    <a:cubicBezTo>
                      <a:pt x="24" y="438"/>
                      <a:pt x="26" y="443"/>
                      <a:pt x="23" y="444"/>
                    </a:cubicBezTo>
                    <a:cubicBezTo>
                      <a:pt x="20" y="445"/>
                      <a:pt x="16" y="448"/>
                      <a:pt x="18" y="449"/>
                    </a:cubicBezTo>
                    <a:cubicBezTo>
                      <a:pt x="19" y="449"/>
                      <a:pt x="24" y="446"/>
                      <a:pt x="25" y="450"/>
                    </a:cubicBezTo>
                    <a:cubicBezTo>
                      <a:pt x="26" y="453"/>
                      <a:pt x="28" y="452"/>
                      <a:pt x="28" y="448"/>
                    </a:cubicBezTo>
                    <a:cubicBezTo>
                      <a:pt x="29" y="445"/>
                      <a:pt x="35" y="448"/>
                      <a:pt x="36" y="451"/>
                    </a:cubicBezTo>
                    <a:cubicBezTo>
                      <a:pt x="37" y="454"/>
                      <a:pt x="29" y="456"/>
                      <a:pt x="26" y="455"/>
                    </a:cubicBezTo>
                    <a:cubicBezTo>
                      <a:pt x="22" y="454"/>
                      <a:pt x="20" y="458"/>
                      <a:pt x="22" y="462"/>
                    </a:cubicBezTo>
                    <a:cubicBezTo>
                      <a:pt x="25" y="465"/>
                      <a:pt x="28" y="462"/>
                      <a:pt x="31" y="459"/>
                    </a:cubicBezTo>
                    <a:cubicBezTo>
                      <a:pt x="33" y="456"/>
                      <a:pt x="47" y="457"/>
                      <a:pt x="48" y="460"/>
                    </a:cubicBezTo>
                    <a:cubicBezTo>
                      <a:pt x="49" y="463"/>
                      <a:pt x="42" y="460"/>
                      <a:pt x="41" y="462"/>
                    </a:cubicBezTo>
                    <a:cubicBezTo>
                      <a:pt x="40" y="464"/>
                      <a:pt x="35" y="465"/>
                      <a:pt x="34" y="463"/>
                    </a:cubicBezTo>
                    <a:cubicBezTo>
                      <a:pt x="33" y="461"/>
                      <a:pt x="28" y="464"/>
                      <a:pt x="28" y="467"/>
                    </a:cubicBezTo>
                    <a:cubicBezTo>
                      <a:pt x="27" y="471"/>
                      <a:pt x="23" y="471"/>
                      <a:pt x="28" y="472"/>
                    </a:cubicBezTo>
                    <a:cubicBezTo>
                      <a:pt x="32" y="473"/>
                      <a:pt x="31" y="467"/>
                      <a:pt x="38" y="468"/>
                    </a:cubicBezTo>
                    <a:cubicBezTo>
                      <a:pt x="45" y="468"/>
                      <a:pt x="49" y="461"/>
                      <a:pt x="51" y="465"/>
                    </a:cubicBezTo>
                    <a:cubicBezTo>
                      <a:pt x="53" y="469"/>
                      <a:pt x="45" y="472"/>
                      <a:pt x="42" y="470"/>
                    </a:cubicBezTo>
                    <a:cubicBezTo>
                      <a:pt x="40" y="467"/>
                      <a:pt x="36" y="472"/>
                      <a:pt x="37" y="475"/>
                    </a:cubicBezTo>
                    <a:cubicBezTo>
                      <a:pt x="37" y="479"/>
                      <a:pt x="29" y="474"/>
                      <a:pt x="25" y="474"/>
                    </a:cubicBezTo>
                    <a:cubicBezTo>
                      <a:pt x="21" y="473"/>
                      <a:pt x="22" y="478"/>
                      <a:pt x="26" y="481"/>
                    </a:cubicBezTo>
                    <a:cubicBezTo>
                      <a:pt x="29" y="485"/>
                      <a:pt x="31" y="481"/>
                      <a:pt x="36" y="484"/>
                    </a:cubicBezTo>
                    <a:cubicBezTo>
                      <a:pt x="40" y="486"/>
                      <a:pt x="40" y="489"/>
                      <a:pt x="43" y="487"/>
                    </a:cubicBezTo>
                    <a:cubicBezTo>
                      <a:pt x="46" y="484"/>
                      <a:pt x="43" y="484"/>
                      <a:pt x="41" y="483"/>
                    </a:cubicBezTo>
                    <a:cubicBezTo>
                      <a:pt x="39" y="482"/>
                      <a:pt x="41" y="477"/>
                      <a:pt x="45" y="480"/>
                    </a:cubicBezTo>
                    <a:cubicBezTo>
                      <a:pt x="50" y="482"/>
                      <a:pt x="56" y="478"/>
                      <a:pt x="54" y="472"/>
                    </a:cubicBezTo>
                    <a:cubicBezTo>
                      <a:pt x="53" y="466"/>
                      <a:pt x="58" y="463"/>
                      <a:pt x="64" y="461"/>
                    </a:cubicBezTo>
                    <a:cubicBezTo>
                      <a:pt x="70" y="459"/>
                      <a:pt x="67" y="465"/>
                      <a:pt x="63" y="466"/>
                    </a:cubicBezTo>
                    <a:cubicBezTo>
                      <a:pt x="58" y="468"/>
                      <a:pt x="58" y="469"/>
                      <a:pt x="61" y="473"/>
                    </a:cubicBezTo>
                    <a:cubicBezTo>
                      <a:pt x="64" y="476"/>
                      <a:pt x="68" y="471"/>
                      <a:pt x="71" y="473"/>
                    </a:cubicBezTo>
                    <a:cubicBezTo>
                      <a:pt x="74" y="476"/>
                      <a:pt x="66" y="476"/>
                      <a:pt x="65" y="478"/>
                    </a:cubicBezTo>
                    <a:cubicBezTo>
                      <a:pt x="64" y="481"/>
                      <a:pt x="70" y="484"/>
                      <a:pt x="65" y="486"/>
                    </a:cubicBezTo>
                    <a:cubicBezTo>
                      <a:pt x="61" y="488"/>
                      <a:pt x="63" y="478"/>
                      <a:pt x="61" y="477"/>
                    </a:cubicBezTo>
                    <a:cubicBezTo>
                      <a:pt x="58" y="476"/>
                      <a:pt x="56" y="478"/>
                      <a:pt x="58" y="484"/>
                    </a:cubicBezTo>
                    <a:cubicBezTo>
                      <a:pt x="61" y="490"/>
                      <a:pt x="55" y="485"/>
                      <a:pt x="53" y="482"/>
                    </a:cubicBezTo>
                    <a:cubicBezTo>
                      <a:pt x="50" y="479"/>
                      <a:pt x="47" y="483"/>
                      <a:pt x="50" y="486"/>
                    </a:cubicBezTo>
                    <a:cubicBezTo>
                      <a:pt x="53" y="489"/>
                      <a:pt x="44" y="486"/>
                      <a:pt x="44" y="491"/>
                    </a:cubicBezTo>
                    <a:cubicBezTo>
                      <a:pt x="44" y="496"/>
                      <a:pt x="48" y="492"/>
                      <a:pt x="52" y="493"/>
                    </a:cubicBezTo>
                    <a:cubicBezTo>
                      <a:pt x="57" y="494"/>
                      <a:pt x="55" y="500"/>
                      <a:pt x="58" y="503"/>
                    </a:cubicBezTo>
                    <a:cubicBezTo>
                      <a:pt x="61" y="505"/>
                      <a:pt x="59" y="495"/>
                      <a:pt x="62" y="494"/>
                    </a:cubicBezTo>
                    <a:cubicBezTo>
                      <a:pt x="66" y="493"/>
                      <a:pt x="62" y="502"/>
                      <a:pt x="70" y="504"/>
                    </a:cubicBezTo>
                    <a:cubicBezTo>
                      <a:pt x="78" y="507"/>
                      <a:pt x="71" y="503"/>
                      <a:pt x="74" y="500"/>
                    </a:cubicBezTo>
                    <a:cubicBezTo>
                      <a:pt x="78" y="498"/>
                      <a:pt x="82" y="508"/>
                      <a:pt x="86" y="509"/>
                    </a:cubicBezTo>
                    <a:cubicBezTo>
                      <a:pt x="90" y="510"/>
                      <a:pt x="87" y="504"/>
                      <a:pt x="84" y="501"/>
                    </a:cubicBezTo>
                    <a:cubicBezTo>
                      <a:pt x="82" y="498"/>
                      <a:pt x="87" y="500"/>
                      <a:pt x="91" y="501"/>
                    </a:cubicBezTo>
                    <a:cubicBezTo>
                      <a:pt x="95" y="503"/>
                      <a:pt x="98" y="503"/>
                      <a:pt x="98" y="500"/>
                    </a:cubicBezTo>
                    <a:cubicBezTo>
                      <a:pt x="99" y="499"/>
                      <a:pt x="99" y="499"/>
                      <a:pt x="100" y="500"/>
                    </a:cubicBezTo>
                    <a:cubicBezTo>
                      <a:pt x="96" y="497"/>
                      <a:pt x="83" y="499"/>
                      <a:pt x="81" y="499"/>
                    </a:cubicBezTo>
                    <a:cubicBezTo>
                      <a:pt x="79" y="498"/>
                      <a:pt x="81" y="468"/>
                      <a:pt x="81" y="461"/>
                    </a:cubicBezTo>
                    <a:cubicBezTo>
                      <a:pt x="81" y="461"/>
                      <a:pt x="81" y="461"/>
                      <a:pt x="80" y="461"/>
                    </a:cubicBezTo>
                    <a:cubicBezTo>
                      <a:pt x="77" y="461"/>
                      <a:pt x="70" y="462"/>
                      <a:pt x="71" y="457"/>
                    </a:cubicBezTo>
                    <a:cubicBezTo>
                      <a:pt x="71" y="456"/>
                      <a:pt x="72" y="456"/>
                      <a:pt x="72" y="455"/>
                    </a:cubicBezTo>
                    <a:cubicBezTo>
                      <a:pt x="71" y="454"/>
                      <a:pt x="69" y="453"/>
                      <a:pt x="66" y="452"/>
                    </a:cubicBezTo>
                    <a:cubicBezTo>
                      <a:pt x="61" y="450"/>
                      <a:pt x="49" y="452"/>
                      <a:pt x="46" y="452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915" name="Freeform 110"/>
              <p:cNvSpPr/>
              <p:nvPr/>
            </p:nvSpPr>
            <p:spPr>
              <a:xfrm>
                <a:off x="2278063" y="2897187"/>
                <a:ext cx="192088" cy="192088"/>
              </a:xfrm>
              <a:custGeom>
                <a:avLst/>
                <a:gdLst>
                  <a:gd name="txL" fmla="*/ 0 w 100"/>
                  <a:gd name="txT" fmla="*/ 0 h 100"/>
                  <a:gd name="txR" fmla="*/ 100 w 100"/>
                  <a:gd name="txB" fmla="*/ 100 h 100"/>
                </a:gdLst>
                <a:ahLst/>
                <a:cxnLst>
                  <a:cxn ang="0">
                    <a:pos x="184404" y="103728"/>
                  </a:cxn>
                  <a:cxn ang="0">
                    <a:pos x="167117" y="107569"/>
                  </a:cxn>
                  <a:cxn ang="0">
                    <a:pos x="155591" y="82598"/>
                  </a:cxn>
                  <a:cxn ang="0">
                    <a:pos x="140224" y="65310"/>
                  </a:cxn>
                  <a:cxn ang="0">
                    <a:pos x="122936" y="63389"/>
                  </a:cxn>
                  <a:cxn ang="0">
                    <a:pos x="111411" y="46101"/>
                  </a:cxn>
                  <a:cxn ang="0">
                    <a:pos x="107569" y="19209"/>
                  </a:cxn>
                  <a:cxn ang="0">
                    <a:pos x="105648" y="7684"/>
                  </a:cxn>
                  <a:cxn ang="0">
                    <a:pos x="101807" y="9604"/>
                  </a:cxn>
                  <a:cxn ang="0">
                    <a:pos x="82598" y="0"/>
                  </a:cxn>
                  <a:cxn ang="0">
                    <a:pos x="57626" y="1921"/>
                  </a:cxn>
                  <a:cxn ang="0">
                    <a:pos x="30734" y="7684"/>
                  </a:cxn>
                  <a:cxn ang="0">
                    <a:pos x="13446" y="26892"/>
                  </a:cxn>
                  <a:cxn ang="0">
                    <a:pos x="7684" y="61468"/>
                  </a:cxn>
                  <a:cxn ang="0">
                    <a:pos x="0" y="59547"/>
                  </a:cxn>
                  <a:cxn ang="0">
                    <a:pos x="30734" y="90281"/>
                  </a:cxn>
                  <a:cxn ang="0">
                    <a:pos x="53785" y="105648"/>
                  </a:cxn>
                  <a:cxn ang="0">
                    <a:pos x="78756" y="119095"/>
                  </a:cxn>
                  <a:cxn ang="0">
                    <a:pos x="119095" y="138303"/>
                  </a:cxn>
                  <a:cxn ang="0">
                    <a:pos x="101807" y="167117"/>
                  </a:cxn>
                  <a:cxn ang="0">
                    <a:pos x="94123" y="182484"/>
                  </a:cxn>
                  <a:cxn ang="0">
                    <a:pos x="115253" y="186325"/>
                  </a:cxn>
                  <a:cxn ang="0">
                    <a:pos x="136382" y="188246"/>
                  </a:cxn>
                  <a:cxn ang="0">
                    <a:pos x="153670" y="184404"/>
                  </a:cxn>
                  <a:cxn ang="0">
                    <a:pos x="170958" y="176721"/>
                  </a:cxn>
                  <a:cxn ang="0">
                    <a:pos x="182484" y="144066"/>
                  </a:cxn>
                  <a:cxn ang="0">
                    <a:pos x="184404" y="103728"/>
                  </a:cxn>
                </a:cxnLst>
                <a:rect l="txL" t="txT" r="txR" b="txB"/>
                <a:pathLst>
                  <a:path w="100" h="100">
                    <a:moveTo>
                      <a:pt x="96" y="54"/>
                    </a:moveTo>
                    <a:cubicBezTo>
                      <a:pt x="92" y="52"/>
                      <a:pt x="88" y="56"/>
                      <a:pt x="87" y="56"/>
                    </a:cubicBezTo>
                    <a:cubicBezTo>
                      <a:pt x="85" y="56"/>
                      <a:pt x="82" y="47"/>
                      <a:pt x="81" y="43"/>
                    </a:cubicBezTo>
                    <a:cubicBezTo>
                      <a:pt x="80" y="40"/>
                      <a:pt x="76" y="32"/>
                      <a:pt x="73" y="34"/>
                    </a:cubicBezTo>
                    <a:cubicBezTo>
                      <a:pt x="71" y="36"/>
                      <a:pt x="71" y="33"/>
                      <a:pt x="64" y="33"/>
                    </a:cubicBezTo>
                    <a:cubicBezTo>
                      <a:pt x="56" y="33"/>
                      <a:pt x="56" y="31"/>
                      <a:pt x="58" y="24"/>
                    </a:cubicBezTo>
                    <a:cubicBezTo>
                      <a:pt x="59" y="16"/>
                      <a:pt x="53" y="12"/>
                      <a:pt x="56" y="10"/>
                    </a:cubicBezTo>
                    <a:cubicBezTo>
                      <a:pt x="58" y="9"/>
                      <a:pt x="58" y="7"/>
                      <a:pt x="55" y="4"/>
                    </a:cubicBezTo>
                    <a:cubicBezTo>
                      <a:pt x="55" y="4"/>
                      <a:pt x="54" y="5"/>
                      <a:pt x="53" y="5"/>
                    </a:cubicBezTo>
                    <a:cubicBezTo>
                      <a:pt x="51" y="5"/>
                      <a:pt x="47" y="0"/>
                      <a:pt x="43" y="0"/>
                    </a:cubicBezTo>
                    <a:cubicBezTo>
                      <a:pt x="38" y="0"/>
                      <a:pt x="33" y="0"/>
                      <a:pt x="30" y="1"/>
                    </a:cubicBezTo>
                    <a:cubicBezTo>
                      <a:pt x="26" y="3"/>
                      <a:pt x="20" y="1"/>
                      <a:pt x="16" y="4"/>
                    </a:cubicBezTo>
                    <a:cubicBezTo>
                      <a:pt x="12" y="6"/>
                      <a:pt x="7" y="12"/>
                      <a:pt x="7" y="14"/>
                    </a:cubicBezTo>
                    <a:cubicBezTo>
                      <a:pt x="8" y="17"/>
                      <a:pt x="6" y="31"/>
                      <a:pt x="4" y="32"/>
                    </a:cubicBezTo>
                    <a:cubicBezTo>
                      <a:pt x="3" y="32"/>
                      <a:pt x="2" y="32"/>
                      <a:pt x="0" y="31"/>
                    </a:cubicBezTo>
                    <a:cubicBezTo>
                      <a:pt x="3" y="36"/>
                      <a:pt x="11" y="44"/>
                      <a:pt x="16" y="47"/>
                    </a:cubicBezTo>
                    <a:cubicBezTo>
                      <a:pt x="22" y="51"/>
                      <a:pt x="22" y="55"/>
                      <a:pt x="28" y="55"/>
                    </a:cubicBezTo>
                    <a:cubicBezTo>
                      <a:pt x="35" y="56"/>
                      <a:pt x="38" y="59"/>
                      <a:pt x="41" y="62"/>
                    </a:cubicBezTo>
                    <a:cubicBezTo>
                      <a:pt x="43" y="65"/>
                      <a:pt x="60" y="70"/>
                      <a:pt x="62" y="72"/>
                    </a:cubicBezTo>
                    <a:cubicBezTo>
                      <a:pt x="63" y="75"/>
                      <a:pt x="53" y="81"/>
                      <a:pt x="53" y="87"/>
                    </a:cubicBezTo>
                    <a:cubicBezTo>
                      <a:pt x="53" y="93"/>
                      <a:pt x="49" y="93"/>
                      <a:pt x="49" y="95"/>
                    </a:cubicBezTo>
                    <a:cubicBezTo>
                      <a:pt x="49" y="97"/>
                      <a:pt x="57" y="95"/>
                      <a:pt x="60" y="97"/>
                    </a:cubicBezTo>
                    <a:cubicBezTo>
                      <a:pt x="63" y="99"/>
                      <a:pt x="67" y="96"/>
                      <a:pt x="71" y="98"/>
                    </a:cubicBezTo>
                    <a:cubicBezTo>
                      <a:pt x="74" y="100"/>
                      <a:pt x="78" y="95"/>
                      <a:pt x="80" y="96"/>
                    </a:cubicBezTo>
                    <a:cubicBezTo>
                      <a:pt x="83" y="97"/>
                      <a:pt x="86" y="91"/>
                      <a:pt x="89" y="92"/>
                    </a:cubicBezTo>
                    <a:cubicBezTo>
                      <a:pt x="93" y="92"/>
                      <a:pt x="96" y="80"/>
                      <a:pt x="95" y="75"/>
                    </a:cubicBezTo>
                    <a:cubicBezTo>
                      <a:pt x="94" y="70"/>
                      <a:pt x="100" y="56"/>
                      <a:pt x="96" y="54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916" name="Freeform 111"/>
              <p:cNvSpPr/>
              <p:nvPr/>
            </p:nvSpPr>
            <p:spPr>
              <a:xfrm>
                <a:off x="1778000" y="2230437"/>
                <a:ext cx="71438" cy="57150"/>
              </a:xfrm>
              <a:custGeom>
                <a:avLst/>
                <a:gdLst>
                  <a:gd name="txL" fmla="*/ 0 w 38"/>
                  <a:gd name="txT" fmla="*/ 0 h 30"/>
                  <a:gd name="txR" fmla="*/ 38 w 38"/>
                  <a:gd name="txB" fmla="*/ 30 h 30"/>
                </a:gdLst>
                <a:ahLst/>
                <a:cxnLst>
                  <a:cxn ang="0">
                    <a:pos x="67678" y="45720"/>
                  </a:cxn>
                  <a:cxn ang="0">
                    <a:pos x="71438" y="32385"/>
                  </a:cxn>
                  <a:cxn ang="0">
                    <a:pos x="48879" y="5715"/>
                  </a:cxn>
                  <a:cxn ang="0">
                    <a:pos x="39479" y="3810"/>
                  </a:cxn>
                  <a:cxn ang="0">
                    <a:pos x="18799" y="0"/>
                  </a:cxn>
                  <a:cxn ang="0">
                    <a:pos x="5640" y="0"/>
                  </a:cxn>
                  <a:cxn ang="0">
                    <a:pos x="5640" y="9525"/>
                  </a:cxn>
                  <a:cxn ang="0">
                    <a:pos x="11280" y="26670"/>
                  </a:cxn>
                  <a:cxn ang="0">
                    <a:pos x="22559" y="24765"/>
                  </a:cxn>
                  <a:cxn ang="0">
                    <a:pos x="31959" y="32385"/>
                  </a:cxn>
                  <a:cxn ang="0">
                    <a:pos x="46999" y="45720"/>
                  </a:cxn>
                  <a:cxn ang="0">
                    <a:pos x="60158" y="57150"/>
                  </a:cxn>
                  <a:cxn ang="0">
                    <a:pos x="63918" y="57150"/>
                  </a:cxn>
                  <a:cxn ang="0">
                    <a:pos x="67678" y="45720"/>
                  </a:cxn>
                </a:cxnLst>
                <a:rect l="txL" t="txT" r="txR" b="txB"/>
                <a:pathLst>
                  <a:path w="38" h="30">
                    <a:moveTo>
                      <a:pt x="36" y="24"/>
                    </a:moveTo>
                    <a:cubicBezTo>
                      <a:pt x="35" y="23"/>
                      <a:pt x="36" y="19"/>
                      <a:pt x="38" y="17"/>
                    </a:cubicBezTo>
                    <a:cubicBezTo>
                      <a:pt x="33" y="12"/>
                      <a:pt x="29" y="6"/>
                      <a:pt x="26" y="3"/>
                    </a:cubicBezTo>
                    <a:cubicBezTo>
                      <a:pt x="24" y="3"/>
                      <a:pt x="22" y="3"/>
                      <a:pt x="21" y="2"/>
                    </a:cubicBezTo>
                    <a:cubicBezTo>
                      <a:pt x="18" y="0"/>
                      <a:pt x="12" y="2"/>
                      <a:pt x="10" y="0"/>
                    </a:cubicBezTo>
                    <a:cubicBezTo>
                      <a:pt x="8" y="0"/>
                      <a:pt x="6" y="0"/>
                      <a:pt x="3" y="0"/>
                    </a:cubicBezTo>
                    <a:cubicBezTo>
                      <a:pt x="4" y="2"/>
                      <a:pt x="4" y="4"/>
                      <a:pt x="3" y="5"/>
                    </a:cubicBezTo>
                    <a:cubicBezTo>
                      <a:pt x="0" y="6"/>
                      <a:pt x="0" y="12"/>
                      <a:pt x="6" y="14"/>
                    </a:cubicBezTo>
                    <a:cubicBezTo>
                      <a:pt x="11" y="17"/>
                      <a:pt x="9" y="13"/>
                      <a:pt x="12" y="13"/>
                    </a:cubicBezTo>
                    <a:cubicBezTo>
                      <a:pt x="15" y="13"/>
                      <a:pt x="15" y="17"/>
                      <a:pt x="17" y="17"/>
                    </a:cubicBezTo>
                    <a:cubicBezTo>
                      <a:pt x="20" y="17"/>
                      <a:pt x="25" y="20"/>
                      <a:pt x="25" y="24"/>
                    </a:cubicBezTo>
                    <a:cubicBezTo>
                      <a:pt x="25" y="28"/>
                      <a:pt x="27" y="30"/>
                      <a:pt x="32" y="30"/>
                    </a:cubicBezTo>
                    <a:cubicBezTo>
                      <a:pt x="32" y="30"/>
                      <a:pt x="33" y="30"/>
                      <a:pt x="34" y="30"/>
                    </a:cubicBezTo>
                    <a:cubicBezTo>
                      <a:pt x="35" y="28"/>
                      <a:pt x="36" y="25"/>
                      <a:pt x="36" y="24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917" name="Freeform 112"/>
              <p:cNvSpPr/>
              <p:nvPr/>
            </p:nvSpPr>
            <p:spPr>
              <a:xfrm>
                <a:off x="1843088" y="2259012"/>
                <a:ext cx="125413" cy="60325"/>
              </a:xfrm>
              <a:custGeom>
                <a:avLst/>
                <a:gdLst>
                  <a:gd name="txL" fmla="*/ 0 w 66"/>
                  <a:gd name="txT" fmla="*/ 0 h 31"/>
                  <a:gd name="txR" fmla="*/ 66 w 66"/>
                  <a:gd name="txB" fmla="*/ 31 h 31"/>
                </a:gdLst>
                <a:ahLst/>
                <a:cxnLst>
                  <a:cxn ang="0">
                    <a:pos x="112112" y="17514"/>
                  </a:cxn>
                  <a:cxn ang="0">
                    <a:pos x="81708" y="3892"/>
                  </a:cxn>
                  <a:cxn ang="0">
                    <a:pos x="51305" y="15568"/>
                  </a:cxn>
                  <a:cxn ang="0">
                    <a:pos x="17102" y="13622"/>
                  </a:cxn>
                  <a:cxn ang="0">
                    <a:pos x="7601" y="3892"/>
                  </a:cxn>
                  <a:cxn ang="0">
                    <a:pos x="3800" y="17514"/>
                  </a:cxn>
                  <a:cxn ang="0">
                    <a:pos x="0" y="29190"/>
                  </a:cxn>
                  <a:cxn ang="0">
                    <a:pos x="28503" y="42811"/>
                  </a:cxn>
                  <a:cxn ang="0">
                    <a:pos x="43705" y="52541"/>
                  </a:cxn>
                  <a:cxn ang="0">
                    <a:pos x="60806" y="48649"/>
                  </a:cxn>
                  <a:cxn ang="0">
                    <a:pos x="55106" y="36973"/>
                  </a:cxn>
                  <a:cxn ang="0">
                    <a:pos x="66507" y="25298"/>
                  </a:cxn>
                  <a:cxn ang="0">
                    <a:pos x="89309" y="17514"/>
                  </a:cxn>
                  <a:cxn ang="0">
                    <a:pos x="95010" y="33081"/>
                  </a:cxn>
                  <a:cxn ang="0">
                    <a:pos x="108311" y="56433"/>
                  </a:cxn>
                  <a:cxn ang="0">
                    <a:pos x="123513" y="40865"/>
                  </a:cxn>
                  <a:cxn ang="0">
                    <a:pos x="125413" y="35027"/>
                  </a:cxn>
                  <a:cxn ang="0">
                    <a:pos x="112112" y="17514"/>
                  </a:cxn>
                </a:cxnLst>
                <a:rect l="txL" t="txT" r="txR" b="txB"/>
                <a:pathLst>
                  <a:path w="66" h="31">
                    <a:moveTo>
                      <a:pt x="59" y="9"/>
                    </a:moveTo>
                    <a:cubicBezTo>
                      <a:pt x="55" y="3"/>
                      <a:pt x="48" y="4"/>
                      <a:pt x="43" y="2"/>
                    </a:cubicBezTo>
                    <a:cubicBezTo>
                      <a:pt x="39" y="0"/>
                      <a:pt x="33" y="2"/>
                      <a:pt x="27" y="8"/>
                    </a:cubicBezTo>
                    <a:cubicBezTo>
                      <a:pt x="22" y="13"/>
                      <a:pt x="14" y="10"/>
                      <a:pt x="9" y="7"/>
                    </a:cubicBezTo>
                    <a:cubicBezTo>
                      <a:pt x="8" y="6"/>
                      <a:pt x="6" y="4"/>
                      <a:pt x="4" y="2"/>
                    </a:cubicBezTo>
                    <a:cubicBezTo>
                      <a:pt x="2" y="4"/>
                      <a:pt x="1" y="8"/>
                      <a:pt x="2" y="9"/>
                    </a:cubicBezTo>
                    <a:cubicBezTo>
                      <a:pt x="2" y="10"/>
                      <a:pt x="1" y="13"/>
                      <a:pt x="0" y="15"/>
                    </a:cubicBezTo>
                    <a:cubicBezTo>
                      <a:pt x="5" y="16"/>
                      <a:pt x="12" y="18"/>
                      <a:pt x="15" y="22"/>
                    </a:cubicBezTo>
                    <a:cubicBezTo>
                      <a:pt x="19" y="26"/>
                      <a:pt x="21" y="23"/>
                      <a:pt x="23" y="27"/>
                    </a:cubicBezTo>
                    <a:cubicBezTo>
                      <a:pt x="25" y="31"/>
                      <a:pt x="31" y="28"/>
                      <a:pt x="32" y="25"/>
                    </a:cubicBezTo>
                    <a:cubicBezTo>
                      <a:pt x="33" y="23"/>
                      <a:pt x="29" y="22"/>
                      <a:pt x="29" y="19"/>
                    </a:cubicBezTo>
                    <a:cubicBezTo>
                      <a:pt x="28" y="16"/>
                      <a:pt x="34" y="17"/>
                      <a:pt x="35" y="13"/>
                    </a:cubicBezTo>
                    <a:cubicBezTo>
                      <a:pt x="36" y="10"/>
                      <a:pt x="44" y="8"/>
                      <a:pt x="47" y="9"/>
                    </a:cubicBezTo>
                    <a:cubicBezTo>
                      <a:pt x="51" y="11"/>
                      <a:pt x="54" y="13"/>
                      <a:pt x="50" y="17"/>
                    </a:cubicBezTo>
                    <a:cubicBezTo>
                      <a:pt x="48" y="20"/>
                      <a:pt x="53" y="25"/>
                      <a:pt x="57" y="29"/>
                    </a:cubicBezTo>
                    <a:cubicBezTo>
                      <a:pt x="60" y="26"/>
                      <a:pt x="63" y="22"/>
                      <a:pt x="65" y="21"/>
                    </a:cubicBezTo>
                    <a:cubicBezTo>
                      <a:pt x="65" y="21"/>
                      <a:pt x="66" y="19"/>
                      <a:pt x="66" y="18"/>
                    </a:cubicBezTo>
                    <a:cubicBezTo>
                      <a:pt x="64" y="17"/>
                      <a:pt x="62" y="13"/>
                      <a:pt x="59" y="9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918" name="Freeform 113"/>
              <p:cNvSpPr/>
              <p:nvPr/>
            </p:nvSpPr>
            <p:spPr>
              <a:xfrm>
                <a:off x="1928813" y="2197100"/>
                <a:ext cx="257175" cy="366713"/>
              </a:xfrm>
              <a:custGeom>
                <a:avLst/>
                <a:gdLst>
                  <a:gd name="txL" fmla="*/ 0 w 135"/>
                  <a:gd name="txT" fmla="*/ 0 h 192"/>
                  <a:gd name="txR" fmla="*/ 135 w 135"/>
                  <a:gd name="txB" fmla="*/ 192 h 192"/>
                </a:gdLst>
                <a:ahLst/>
                <a:cxnLst>
                  <a:cxn ang="0">
                    <a:pos x="40005" y="267395"/>
                  </a:cxn>
                  <a:cxn ang="0">
                    <a:pos x="57150" y="267395"/>
                  </a:cxn>
                  <a:cxn ang="0">
                    <a:pos x="72390" y="278855"/>
                  </a:cxn>
                  <a:cxn ang="0">
                    <a:pos x="72390" y="280765"/>
                  </a:cxn>
                  <a:cxn ang="0">
                    <a:pos x="91440" y="280765"/>
                  </a:cxn>
                  <a:cxn ang="0">
                    <a:pos x="104775" y="297954"/>
                  </a:cxn>
                  <a:cxn ang="0">
                    <a:pos x="118110" y="311324"/>
                  </a:cxn>
                  <a:cxn ang="0">
                    <a:pos x="125730" y="324694"/>
                  </a:cxn>
                  <a:cxn ang="0">
                    <a:pos x="150495" y="328514"/>
                  </a:cxn>
                  <a:cxn ang="0">
                    <a:pos x="163830" y="326604"/>
                  </a:cxn>
                  <a:cxn ang="0">
                    <a:pos x="177165" y="324694"/>
                  </a:cxn>
                  <a:cxn ang="0">
                    <a:pos x="192405" y="338064"/>
                  </a:cxn>
                  <a:cxn ang="0">
                    <a:pos x="180975" y="357163"/>
                  </a:cxn>
                  <a:cxn ang="0">
                    <a:pos x="194310" y="366713"/>
                  </a:cxn>
                  <a:cxn ang="0">
                    <a:pos x="196215" y="366713"/>
                  </a:cxn>
                  <a:cxn ang="0">
                    <a:pos x="203835" y="338064"/>
                  </a:cxn>
                  <a:cxn ang="0">
                    <a:pos x="207645" y="307504"/>
                  </a:cxn>
                  <a:cxn ang="0">
                    <a:pos x="194310" y="273125"/>
                  </a:cxn>
                  <a:cxn ang="0">
                    <a:pos x="209550" y="261665"/>
                  </a:cxn>
                  <a:cxn ang="0">
                    <a:pos x="205740" y="252115"/>
                  </a:cxn>
                  <a:cxn ang="0">
                    <a:pos x="200025" y="240655"/>
                  </a:cxn>
                  <a:cxn ang="0">
                    <a:pos x="232410" y="238745"/>
                  </a:cxn>
                  <a:cxn ang="0">
                    <a:pos x="255270" y="231106"/>
                  </a:cxn>
                  <a:cxn ang="0">
                    <a:pos x="251460" y="219646"/>
                  </a:cxn>
                  <a:cxn ang="0">
                    <a:pos x="253365" y="202456"/>
                  </a:cxn>
                  <a:cxn ang="0">
                    <a:pos x="243840" y="187176"/>
                  </a:cxn>
                  <a:cxn ang="0">
                    <a:pos x="249555" y="147067"/>
                  </a:cxn>
                  <a:cxn ang="0">
                    <a:pos x="224790" y="141337"/>
                  </a:cxn>
                  <a:cxn ang="0">
                    <a:pos x="194310" y="127968"/>
                  </a:cxn>
                  <a:cxn ang="0">
                    <a:pos x="158115" y="124148"/>
                  </a:cxn>
                  <a:cxn ang="0">
                    <a:pos x="142875" y="95498"/>
                  </a:cxn>
                  <a:cxn ang="0">
                    <a:pos x="133350" y="82128"/>
                  </a:cxn>
                  <a:cxn ang="0">
                    <a:pos x="123825" y="76399"/>
                  </a:cxn>
                  <a:cxn ang="0">
                    <a:pos x="127635" y="66849"/>
                  </a:cxn>
                  <a:cxn ang="0">
                    <a:pos x="131445" y="51569"/>
                  </a:cxn>
                  <a:cxn ang="0">
                    <a:pos x="148590" y="26739"/>
                  </a:cxn>
                  <a:cxn ang="0">
                    <a:pos x="156210" y="22920"/>
                  </a:cxn>
                  <a:cxn ang="0">
                    <a:pos x="161925" y="19100"/>
                  </a:cxn>
                  <a:cxn ang="0">
                    <a:pos x="165735" y="5730"/>
                  </a:cxn>
                  <a:cxn ang="0">
                    <a:pos x="142875" y="17190"/>
                  </a:cxn>
                  <a:cxn ang="0">
                    <a:pos x="123825" y="26739"/>
                  </a:cxn>
                  <a:cxn ang="0">
                    <a:pos x="104775" y="34379"/>
                  </a:cxn>
                  <a:cxn ang="0">
                    <a:pos x="93345" y="32469"/>
                  </a:cxn>
                  <a:cxn ang="0">
                    <a:pos x="74295" y="51569"/>
                  </a:cxn>
                  <a:cxn ang="0">
                    <a:pos x="66675" y="70669"/>
                  </a:cxn>
                  <a:cxn ang="0">
                    <a:pos x="45720" y="95498"/>
                  </a:cxn>
                  <a:cxn ang="0">
                    <a:pos x="40005" y="97408"/>
                  </a:cxn>
                  <a:cxn ang="0">
                    <a:pos x="38100" y="103138"/>
                  </a:cxn>
                  <a:cxn ang="0">
                    <a:pos x="22860" y="118418"/>
                  </a:cxn>
                  <a:cxn ang="0">
                    <a:pos x="30480" y="124148"/>
                  </a:cxn>
                  <a:cxn ang="0">
                    <a:pos x="34290" y="141337"/>
                  </a:cxn>
                  <a:cxn ang="0">
                    <a:pos x="34290" y="152797"/>
                  </a:cxn>
                  <a:cxn ang="0">
                    <a:pos x="38100" y="187176"/>
                  </a:cxn>
                  <a:cxn ang="0">
                    <a:pos x="32385" y="206276"/>
                  </a:cxn>
                  <a:cxn ang="0">
                    <a:pos x="15240" y="219646"/>
                  </a:cxn>
                  <a:cxn ang="0">
                    <a:pos x="3810" y="233016"/>
                  </a:cxn>
                  <a:cxn ang="0">
                    <a:pos x="0" y="242565"/>
                  </a:cxn>
                  <a:cxn ang="0">
                    <a:pos x="26670" y="257845"/>
                  </a:cxn>
                  <a:cxn ang="0">
                    <a:pos x="40005" y="267395"/>
                  </a:cxn>
                </a:cxnLst>
                <a:rect l="txL" t="txT" r="txR" b="txB"/>
                <a:pathLst>
                  <a:path w="135" h="192">
                    <a:moveTo>
                      <a:pt x="21" y="140"/>
                    </a:moveTo>
                    <a:cubicBezTo>
                      <a:pt x="24" y="142"/>
                      <a:pt x="29" y="141"/>
                      <a:pt x="30" y="140"/>
                    </a:cubicBezTo>
                    <a:cubicBezTo>
                      <a:pt x="31" y="139"/>
                      <a:pt x="34" y="142"/>
                      <a:pt x="38" y="146"/>
                    </a:cubicBezTo>
                    <a:cubicBezTo>
                      <a:pt x="38" y="146"/>
                      <a:pt x="38" y="147"/>
                      <a:pt x="38" y="147"/>
                    </a:cubicBezTo>
                    <a:cubicBezTo>
                      <a:pt x="42" y="146"/>
                      <a:pt x="46" y="145"/>
                      <a:pt x="48" y="147"/>
                    </a:cubicBezTo>
                    <a:cubicBezTo>
                      <a:pt x="51" y="148"/>
                      <a:pt x="50" y="156"/>
                      <a:pt x="55" y="156"/>
                    </a:cubicBezTo>
                    <a:cubicBezTo>
                      <a:pt x="59" y="156"/>
                      <a:pt x="62" y="161"/>
                      <a:pt x="62" y="163"/>
                    </a:cubicBezTo>
                    <a:cubicBezTo>
                      <a:pt x="61" y="165"/>
                      <a:pt x="66" y="167"/>
                      <a:pt x="66" y="170"/>
                    </a:cubicBezTo>
                    <a:cubicBezTo>
                      <a:pt x="66" y="174"/>
                      <a:pt x="77" y="173"/>
                      <a:pt x="79" y="172"/>
                    </a:cubicBezTo>
                    <a:cubicBezTo>
                      <a:pt x="81" y="170"/>
                      <a:pt x="84" y="170"/>
                      <a:pt x="86" y="171"/>
                    </a:cubicBezTo>
                    <a:cubicBezTo>
                      <a:pt x="88" y="172"/>
                      <a:pt x="91" y="170"/>
                      <a:pt x="93" y="170"/>
                    </a:cubicBezTo>
                    <a:cubicBezTo>
                      <a:pt x="95" y="171"/>
                      <a:pt x="103" y="174"/>
                      <a:pt x="101" y="177"/>
                    </a:cubicBezTo>
                    <a:cubicBezTo>
                      <a:pt x="100" y="180"/>
                      <a:pt x="94" y="184"/>
                      <a:pt x="95" y="187"/>
                    </a:cubicBezTo>
                    <a:cubicBezTo>
                      <a:pt x="96" y="188"/>
                      <a:pt x="100" y="190"/>
                      <a:pt x="102" y="192"/>
                    </a:cubicBezTo>
                    <a:cubicBezTo>
                      <a:pt x="102" y="192"/>
                      <a:pt x="103" y="192"/>
                      <a:pt x="103" y="192"/>
                    </a:cubicBezTo>
                    <a:cubicBezTo>
                      <a:pt x="106" y="191"/>
                      <a:pt x="107" y="180"/>
                      <a:pt x="107" y="177"/>
                    </a:cubicBezTo>
                    <a:cubicBezTo>
                      <a:pt x="107" y="173"/>
                      <a:pt x="108" y="165"/>
                      <a:pt x="109" y="161"/>
                    </a:cubicBezTo>
                    <a:cubicBezTo>
                      <a:pt x="111" y="155"/>
                      <a:pt x="102" y="150"/>
                      <a:pt x="102" y="143"/>
                    </a:cubicBezTo>
                    <a:cubicBezTo>
                      <a:pt x="102" y="136"/>
                      <a:pt x="106" y="140"/>
                      <a:pt x="110" y="137"/>
                    </a:cubicBezTo>
                    <a:cubicBezTo>
                      <a:pt x="114" y="134"/>
                      <a:pt x="110" y="133"/>
                      <a:pt x="108" y="132"/>
                    </a:cubicBezTo>
                    <a:cubicBezTo>
                      <a:pt x="106" y="132"/>
                      <a:pt x="104" y="128"/>
                      <a:pt x="105" y="126"/>
                    </a:cubicBezTo>
                    <a:cubicBezTo>
                      <a:pt x="105" y="124"/>
                      <a:pt x="118" y="125"/>
                      <a:pt x="122" y="125"/>
                    </a:cubicBezTo>
                    <a:cubicBezTo>
                      <a:pt x="126" y="125"/>
                      <a:pt x="134" y="121"/>
                      <a:pt x="134" y="121"/>
                    </a:cubicBezTo>
                    <a:cubicBezTo>
                      <a:pt x="134" y="120"/>
                      <a:pt x="135" y="117"/>
                      <a:pt x="132" y="115"/>
                    </a:cubicBezTo>
                    <a:cubicBezTo>
                      <a:pt x="129" y="112"/>
                      <a:pt x="130" y="109"/>
                      <a:pt x="133" y="106"/>
                    </a:cubicBezTo>
                    <a:cubicBezTo>
                      <a:pt x="135" y="104"/>
                      <a:pt x="131" y="101"/>
                      <a:pt x="128" y="98"/>
                    </a:cubicBezTo>
                    <a:cubicBezTo>
                      <a:pt x="125" y="94"/>
                      <a:pt x="128" y="83"/>
                      <a:pt x="131" y="77"/>
                    </a:cubicBezTo>
                    <a:cubicBezTo>
                      <a:pt x="134" y="72"/>
                      <a:pt x="124" y="73"/>
                      <a:pt x="118" y="74"/>
                    </a:cubicBezTo>
                    <a:cubicBezTo>
                      <a:pt x="111" y="74"/>
                      <a:pt x="106" y="72"/>
                      <a:pt x="102" y="67"/>
                    </a:cubicBezTo>
                    <a:cubicBezTo>
                      <a:pt x="98" y="61"/>
                      <a:pt x="92" y="65"/>
                      <a:pt x="83" y="65"/>
                    </a:cubicBezTo>
                    <a:cubicBezTo>
                      <a:pt x="73" y="65"/>
                      <a:pt x="75" y="54"/>
                      <a:pt x="75" y="50"/>
                    </a:cubicBezTo>
                    <a:cubicBezTo>
                      <a:pt x="76" y="46"/>
                      <a:pt x="70" y="45"/>
                      <a:pt x="70" y="43"/>
                    </a:cubicBezTo>
                    <a:cubicBezTo>
                      <a:pt x="70" y="40"/>
                      <a:pt x="68" y="40"/>
                      <a:pt x="65" y="40"/>
                    </a:cubicBezTo>
                    <a:cubicBezTo>
                      <a:pt x="63" y="40"/>
                      <a:pt x="65" y="37"/>
                      <a:pt x="67" y="35"/>
                    </a:cubicBezTo>
                    <a:cubicBezTo>
                      <a:pt x="69" y="33"/>
                      <a:pt x="68" y="31"/>
                      <a:pt x="69" y="27"/>
                    </a:cubicBezTo>
                    <a:cubicBezTo>
                      <a:pt x="69" y="22"/>
                      <a:pt x="75" y="18"/>
                      <a:pt x="78" y="14"/>
                    </a:cubicBezTo>
                    <a:cubicBezTo>
                      <a:pt x="79" y="13"/>
                      <a:pt x="80" y="12"/>
                      <a:pt x="82" y="12"/>
                    </a:cubicBezTo>
                    <a:cubicBezTo>
                      <a:pt x="82" y="11"/>
                      <a:pt x="83" y="10"/>
                      <a:pt x="85" y="10"/>
                    </a:cubicBezTo>
                    <a:cubicBezTo>
                      <a:pt x="90" y="9"/>
                      <a:pt x="92" y="5"/>
                      <a:pt x="87" y="3"/>
                    </a:cubicBezTo>
                    <a:cubicBezTo>
                      <a:pt x="83" y="0"/>
                      <a:pt x="80" y="8"/>
                      <a:pt x="75" y="9"/>
                    </a:cubicBezTo>
                    <a:cubicBezTo>
                      <a:pt x="69" y="9"/>
                      <a:pt x="68" y="13"/>
                      <a:pt x="65" y="14"/>
                    </a:cubicBezTo>
                    <a:cubicBezTo>
                      <a:pt x="61" y="16"/>
                      <a:pt x="55" y="15"/>
                      <a:pt x="55" y="18"/>
                    </a:cubicBezTo>
                    <a:cubicBezTo>
                      <a:pt x="54" y="21"/>
                      <a:pt x="52" y="18"/>
                      <a:pt x="49" y="17"/>
                    </a:cubicBezTo>
                    <a:cubicBezTo>
                      <a:pt x="46" y="16"/>
                      <a:pt x="39" y="23"/>
                      <a:pt x="39" y="27"/>
                    </a:cubicBezTo>
                    <a:cubicBezTo>
                      <a:pt x="39" y="30"/>
                      <a:pt x="40" y="34"/>
                      <a:pt x="35" y="37"/>
                    </a:cubicBezTo>
                    <a:cubicBezTo>
                      <a:pt x="29" y="41"/>
                      <a:pt x="26" y="47"/>
                      <a:pt x="24" y="50"/>
                    </a:cubicBezTo>
                    <a:cubicBezTo>
                      <a:pt x="23" y="51"/>
                      <a:pt x="22" y="51"/>
                      <a:pt x="21" y="51"/>
                    </a:cubicBezTo>
                    <a:cubicBezTo>
                      <a:pt x="21" y="52"/>
                      <a:pt x="20" y="54"/>
                      <a:pt x="20" y="54"/>
                    </a:cubicBezTo>
                    <a:cubicBezTo>
                      <a:pt x="18" y="55"/>
                      <a:pt x="15" y="59"/>
                      <a:pt x="12" y="62"/>
                    </a:cubicBezTo>
                    <a:cubicBezTo>
                      <a:pt x="13" y="63"/>
                      <a:pt x="15" y="64"/>
                      <a:pt x="16" y="65"/>
                    </a:cubicBezTo>
                    <a:cubicBezTo>
                      <a:pt x="19" y="69"/>
                      <a:pt x="17" y="72"/>
                      <a:pt x="18" y="74"/>
                    </a:cubicBezTo>
                    <a:cubicBezTo>
                      <a:pt x="19" y="76"/>
                      <a:pt x="20" y="79"/>
                      <a:pt x="18" y="80"/>
                    </a:cubicBezTo>
                    <a:cubicBezTo>
                      <a:pt x="16" y="82"/>
                      <a:pt x="18" y="95"/>
                      <a:pt x="20" y="98"/>
                    </a:cubicBezTo>
                    <a:cubicBezTo>
                      <a:pt x="22" y="100"/>
                      <a:pt x="20" y="103"/>
                      <a:pt x="17" y="108"/>
                    </a:cubicBezTo>
                    <a:cubicBezTo>
                      <a:pt x="15" y="113"/>
                      <a:pt x="13" y="115"/>
                      <a:pt x="8" y="115"/>
                    </a:cubicBezTo>
                    <a:cubicBezTo>
                      <a:pt x="4" y="115"/>
                      <a:pt x="4" y="122"/>
                      <a:pt x="2" y="122"/>
                    </a:cubicBezTo>
                    <a:cubicBezTo>
                      <a:pt x="1" y="122"/>
                      <a:pt x="0" y="125"/>
                      <a:pt x="0" y="127"/>
                    </a:cubicBezTo>
                    <a:cubicBezTo>
                      <a:pt x="4" y="131"/>
                      <a:pt x="12" y="135"/>
                      <a:pt x="14" y="135"/>
                    </a:cubicBezTo>
                    <a:cubicBezTo>
                      <a:pt x="16" y="135"/>
                      <a:pt x="18" y="138"/>
                      <a:pt x="21" y="140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919" name="Freeform 114"/>
              <p:cNvSpPr/>
              <p:nvPr/>
            </p:nvSpPr>
            <p:spPr>
              <a:xfrm>
                <a:off x="2130425" y="2684462"/>
                <a:ext cx="266700" cy="300038"/>
              </a:xfrm>
              <a:custGeom>
                <a:avLst/>
                <a:gdLst>
                  <a:gd name="txL" fmla="*/ 0 w 139"/>
                  <a:gd name="txT" fmla="*/ 0 h 157"/>
                  <a:gd name="txR" fmla="*/ 139 w 139"/>
                  <a:gd name="txB" fmla="*/ 157 h 157"/>
                </a:gdLst>
                <a:ahLst/>
                <a:cxnLst>
                  <a:cxn ang="0">
                    <a:pos x="262863" y="179641"/>
                  </a:cxn>
                  <a:cxn ang="0">
                    <a:pos x="249432" y="158619"/>
                  </a:cxn>
                  <a:cxn ang="0">
                    <a:pos x="232163" y="147152"/>
                  </a:cxn>
                  <a:cxn ang="0">
                    <a:pos x="209139" y="135686"/>
                  </a:cxn>
                  <a:cxn ang="0">
                    <a:pos x="205301" y="118486"/>
                  </a:cxn>
                  <a:cxn ang="0">
                    <a:pos x="203383" y="101287"/>
                  </a:cxn>
                  <a:cxn ang="0">
                    <a:pos x="193789" y="87909"/>
                  </a:cxn>
                  <a:cxn ang="0">
                    <a:pos x="170765" y="82176"/>
                  </a:cxn>
                  <a:cxn ang="0">
                    <a:pos x="153496" y="74532"/>
                  </a:cxn>
                  <a:cxn ang="0">
                    <a:pos x="143903" y="66887"/>
                  </a:cxn>
                  <a:cxn ang="0">
                    <a:pos x="128553" y="63065"/>
                  </a:cxn>
                  <a:cxn ang="0">
                    <a:pos x="103610" y="47777"/>
                  </a:cxn>
                  <a:cxn ang="0">
                    <a:pos x="95935" y="5733"/>
                  </a:cxn>
                  <a:cxn ang="0">
                    <a:pos x="74829" y="3822"/>
                  </a:cxn>
                  <a:cxn ang="0">
                    <a:pos x="49886" y="15289"/>
                  </a:cxn>
                  <a:cxn ang="0">
                    <a:pos x="30699" y="24844"/>
                  </a:cxn>
                  <a:cxn ang="0">
                    <a:pos x="13431" y="30577"/>
                  </a:cxn>
                  <a:cxn ang="0">
                    <a:pos x="5756" y="28666"/>
                  </a:cxn>
                  <a:cxn ang="0">
                    <a:pos x="21106" y="59243"/>
                  </a:cxn>
                  <a:cxn ang="0">
                    <a:pos x="15350" y="70710"/>
                  </a:cxn>
                  <a:cxn ang="0">
                    <a:pos x="17268" y="101287"/>
                  </a:cxn>
                  <a:cxn ang="0">
                    <a:pos x="11512" y="118486"/>
                  </a:cxn>
                  <a:cxn ang="0">
                    <a:pos x="5756" y="137597"/>
                  </a:cxn>
                  <a:cxn ang="0">
                    <a:pos x="15350" y="147152"/>
                  </a:cxn>
                  <a:cxn ang="0">
                    <a:pos x="3837" y="164352"/>
                  </a:cxn>
                  <a:cxn ang="0">
                    <a:pos x="1919" y="171996"/>
                  </a:cxn>
                  <a:cxn ang="0">
                    <a:pos x="9594" y="183463"/>
                  </a:cxn>
                  <a:cxn ang="0">
                    <a:pos x="15350" y="206396"/>
                  </a:cxn>
                  <a:cxn ang="0">
                    <a:pos x="24943" y="217862"/>
                  </a:cxn>
                  <a:cxn ang="0">
                    <a:pos x="19187" y="233151"/>
                  </a:cxn>
                  <a:cxn ang="0">
                    <a:pos x="26862" y="252261"/>
                  </a:cxn>
                  <a:cxn ang="0">
                    <a:pos x="34537" y="271372"/>
                  </a:cxn>
                  <a:cxn ang="0">
                    <a:pos x="40293" y="294305"/>
                  </a:cxn>
                  <a:cxn ang="0">
                    <a:pos x="69073" y="277105"/>
                  </a:cxn>
                  <a:cxn ang="0">
                    <a:pos x="88260" y="277105"/>
                  </a:cxn>
                  <a:cxn ang="0">
                    <a:pos x="113204" y="286661"/>
                  </a:cxn>
                  <a:cxn ang="0">
                    <a:pos x="126635" y="275194"/>
                  </a:cxn>
                  <a:cxn ang="0">
                    <a:pos x="155415" y="275194"/>
                  </a:cxn>
                  <a:cxn ang="0">
                    <a:pos x="161171" y="240795"/>
                  </a:cxn>
                  <a:cxn ang="0">
                    <a:pos x="178440" y="221684"/>
                  </a:cxn>
                  <a:cxn ang="0">
                    <a:pos x="205301" y="215951"/>
                  </a:cxn>
                  <a:cxn ang="0">
                    <a:pos x="230245" y="214040"/>
                  </a:cxn>
                  <a:cxn ang="0">
                    <a:pos x="249432" y="223595"/>
                  </a:cxn>
                  <a:cxn ang="0">
                    <a:pos x="260944" y="206396"/>
                  </a:cxn>
                  <a:cxn ang="0">
                    <a:pos x="262863" y="179641"/>
                  </a:cxn>
                </a:cxnLst>
                <a:rect l="txL" t="txT" r="txR" b="txB"/>
                <a:pathLst>
                  <a:path w="139" h="157">
                    <a:moveTo>
                      <a:pt x="137" y="94"/>
                    </a:moveTo>
                    <a:cubicBezTo>
                      <a:pt x="135" y="89"/>
                      <a:pt x="130" y="88"/>
                      <a:pt x="130" y="83"/>
                    </a:cubicBezTo>
                    <a:cubicBezTo>
                      <a:pt x="130" y="77"/>
                      <a:pt x="128" y="77"/>
                      <a:pt x="121" y="77"/>
                    </a:cubicBezTo>
                    <a:cubicBezTo>
                      <a:pt x="114" y="77"/>
                      <a:pt x="109" y="76"/>
                      <a:pt x="109" y="71"/>
                    </a:cubicBezTo>
                    <a:cubicBezTo>
                      <a:pt x="108" y="67"/>
                      <a:pt x="104" y="64"/>
                      <a:pt x="107" y="62"/>
                    </a:cubicBezTo>
                    <a:cubicBezTo>
                      <a:pt x="111" y="60"/>
                      <a:pt x="105" y="57"/>
                      <a:pt x="106" y="53"/>
                    </a:cubicBezTo>
                    <a:cubicBezTo>
                      <a:pt x="106" y="49"/>
                      <a:pt x="104" y="48"/>
                      <a:pt x="101" y="46"/>
                    </a:cubicBezTo>
                    <a:cubicBezTo>
                      <a:pt x="99" y="44"/>
                      <a:pt x="89" y="47"/>
                      <a:pt x="89" y="43"/>
                    </a:cubicBezTo>
                    <a:cubicBezTo>
                      <a:pt x="89" y="39"/>
                      <a:pt x="83" y="39"/>
                      <a:pt x="80" y="39"/>
                    </a:cubicBezTo>
                    <a:cubicBezTo>
                      <a:pt x="76" y="39"/>
                      <a:pt x="79" y="34"/>
                      <a:pt x="75" y="35"/>
                    </a:cubicBezTo>
                    <a:cubicBezTo>
                      <a:pt x="71" y="35"/>
                      <a:pt x="72" y="32"/>
                      <a:pt x="67" y="33"/>
                    </a:cubicBezTo>
                    <a:cubicBezTo>
                      <a:pt x="62" y="34"/>
                      <a:pt x="59" y="31"/>
                      <a:pt x="54" y="25"/>
                    </a:cubicBezTo>
                    <a:cubicBezTo>
                      <a:pt x="48" y="19"/>
                      <a:pt x="49" y="6"/>
                      <a:pt x="50" y="3"/>
                    </a:cubicBezTo>
                    <a:cubicBezTo>
                      <a:pt x="51" y="0"/>
                      <a:pt x="44" y="2"/>
                      <a:pt x="39" y="2"/>
                    </a:cubicBezTo>
                    <a:cubicBezTo>
                      <a:pt x="35" y="2"/>
                      <a:pt x="31" y="6"/>
                      <a:pt x="26" y="8"/>
                    </a:cubicBezTo>
                    <a:cubicBezTo>
                      <a:pt x="21" y="11"/>
                      <a:pt x="19" y="11"/>
                      <a:pt x="16" y="13"/>
                    </a:cubicBezTo>
                    <a:cubicBezTo>
                      <a:pt x="14" y="16"/>
                      <a:pt x="10" y="17"/>
                      <a:pt x="7" y="16"/>
                    </a:cubicBezTo>
                    <a:cubicBezTo>
                      <a:pt x="6" y="15"/>
                      <a:pt x="4" y="15"/>
                      <a:pt x="3" y="15"/>
                    </a:cubicBezTo>
                    <a:cubicBezTo>
                      <a:pt x="5" y="20"/>
                      <a:pt x="10" y="28"/>
                      <a:pt x="11" y="31"/>
                    </a:cubicBezTo>
                    <a:cubicBezTo>
                      <a:pt x="12" y="34"/>
                      <a:pt x="9" y="35"/>
                      <a:pt x="8" y="37"/>
                    </a:cubicBezTo>
                    <a:cubicBezTo>
                      <a:pt x="6" y="38"/>
                      <a:pt x="8" y="50"/>
                      <a:pt x="9" y="53"/>
                    </a:cubicBezTo>
                    <a:cubicBezTo>
                      <a:pt x="9" y="55"/>
                      <a:pt x="4" y="60"/>
                      <a:pt x="6" y="62"/>
                    </a:cubicBezTo>
                    <a:cubicBezTo>
                      <a:pt x="8" y="64"/>
                      <a:pt x="3" y="69"/>
                      <a:pt x="3" y="72"/>
                    </a:cubicBezTo>
                    <a:cubicBezTo>
                      <a:pt x="3" y="75"/>
                      <a:pt x="8" y="75"/>
                      <a:pt x="8" y="77"/>
                    </a:cubicBezTo>
                    <a:cubicBezTo>
                      <a:pt x="8" y="79"/>
                      <a:pt x="4" y="85"/>
                      <a:pt x="2" y="86"/>
                    </a:cubicBezTo>
                    <a:cubicBezTo>
                      <a:pt x="0" y="87"/>
                      <a:pt x="0" y="88"/>
                      <a:pt x="1" y="90"/>
                    </a:cubicBezTo>
                    <a:cubicBezTo>
                      <a:pt x="1" y="90"/>
                      <a:pt x="2" y="93"/>
                      <a:pt x="5" y="96"/>
                    </a:cubicBezTo>
                    <a:cubicBezTo>
                      <a:pt x="9" y="99"/>
                      <a:pt x="5" y="104"/>
                      <a:pt x="8" y="108"/>
                    </a:cubicBezTo>
                    <a:cubicBezTo>
                      <a:pt x="11" y="112"/>
                      <a:pt x="15" y="112"/>
                      <a:pt x="13" y="114"/>
                    </a:cubicBezTo>
                    <a:cubicBezTo>
                      <a:pt x="10" y="116"/>
                      <a:pt x="13" y="120"/>
                      <a:pt x="10" y="122"/>
                    </a:cubicBezTo>
                    <a:cubicBezTo>
                      <a:pt x="8" y="124"/>
                      <a:pt x="11" y="130"/>
                      <a:pt x="14" y="132"/>
                    </a:cubicBezTo>
                    <a:cubicBezTo>
                      <a:pt x="17" y="133"/>
                      <a:pt x="15" y="139"/>
                      <a:pt x="18" y="142"/>
                    </a:cubicBezTo>
                    <a:cubicBezTo>
                      <a:pt x="21" y="145"/>
                      <a:pt x="20" y="152"/>
                      <a:pt x="21" y="154"/>
                    </a:cubicBezTo>
                    <a:cubicBezTo>
                      <a:pt x="22" y="157"/>
                      <a:pt x="31" y="151"/>
                      <a:pt x="36" y="145"/>
                    </a:cubicBezTo>
                    <a:cubicBezTo>
                      <a:pt x="42" y="140"/>
                      <a:pt x="41" y="144"/>
                      <a:pt x="46" y="145"/>
                    </a:cubicBezTo>
                    <a:cubicBezTo>
                      <a:pt x="51" y="146"/>
                      <a:pt x="57" y="146"/>
                      <a:pt x="59" y="150"/>
                    </a:cubicBezTo>
                    <a:cubicBezTo>
                      <a:pt x="62" y="155"/>
                      <a:pt x="64" y="146"/>
                      <a:pt x="66" y="144"/>
                    </a:cubicBezTo>
                    <a:cubicBezTo>
                      <a:pt x="68" y="142"/>
                      <a:pt x="79" y="144"/>
                      <a:pt x="81" y="144"/>
                    </a:cubicBezTo>
                    <a:cubicBezTo>
                      <a:pt x="83" y="143"/>
                      <a:pt x="85" y="129"/>
                      <a:pt x="84" y="126"/>
                    </a:cubicBezTo>
                    <a:cubicBezTo>
                      <a:pt x="84" y="124"/>
                      <a:pt x="89" y="118"/>
                      <a:pt x="93" y="116"/>
                    </a:cubicBezTo>
                    <a:cubicBezTo>
                      <a:pt x="97" y="113"/>
                      <a:pt x="103" y="115"/>
                      <a:pt x="107" y="113"/>
                    </a:cubicBezTo>
                    <a:cubicBezTo>
                      <a:pt x="110" y="112"/>
                      <a:pt x="115" y="112"/>
                      <a:pt x="120" y="112"/>
                    </a:cubicBezTo>
                    <a:cubicBezTo>
                      <a:pt x="124" y="112"/>
                      <a:pt x="128" y="117"/>
                      <a:pt x="130" y="117"/>
                    </a:cubicBezTo>
                    <a:cubicBezTo>
                      <a:pt x="133" y="117"/>
                      <a:pt x="136" y="112"/>
                      <a:pt x="136" y="108"/>
                    </a:cubicBezTo>
                    <a:cubicBezTo>
                      <a:pt x="135" y="104"/>
                      <a:pt x="139" y="99"/>
                      <a:pt x="137" y="94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920" name="Freeform 115"/>
              <p:cNvSpPr/>
              <p:nvPr/>
            </p:nvSpPr>
            <p:spPr>
              <a:xfrm>
                <a:off x="1874838" y="2473325"/>
                <a:ext cx="279400" cy="404813"/>
              </a:xfrm>
              <a:custGeom>
                <a:avLst/>
                <a:gdLst>
                  <a:gd name="txL" fmla="*/ 0 w 146"/>
                  <a:gd name="txT" fmla="*/ 0 h 212"/>
                  <a:gd name="txR" fmla="*/ 146 w 146"/>
                  <a:gd name="txB" fmla="*/ 212 h 212"/>
                </a:gdLst>
                <a:ahLst/>
                <a:cxnLst>
                  <a:cxn ang="0">
                    <a:pos x="256436" y="383809"/>
                  </a:cxn>
                  <a:cxn ang="0">
                    <a:pos x="258349" y="381899"/>
                  </a:cxn>
                  <a:cxn ang="0">
                    <a:pos x="260263" y="374261"/>
                  </a:cxn>
                  <a:cxn ang="0">
                    <a:pos x="271745" y="357076"/>
                  </a:cxn>
                  <a:cxn ang="0">
                    <a:pos x="262177" y="347528"/>
                  </a:cxn>
                  <a:cxn ang="0">
                    <a:pos x="267918" y="328433"/>
                  </a:cxn>
                  <a:cxn ang="0">
                    <a:pos x="273659" y="311248"/>
                  </a:cxn>
                  <a:cxn ang="0">
                    <a:pos x="271745" y="280696"/>
                  </a:cxn>
                  <a:cxn ang="0">
                    <a:pos x="277486" y="269239"/>
                  </a:cxn>
                  <a:cxn ang="0">
                    <a:pos x="262177" y="238687"/>
                  </a:cxn>
                  <a:cxn ang="0">
                    <a:pos x="241126" y="238687"/>
                  </a:cxn>
                  <a:cxn ang="0">
                    <a:pos x="235385" y="211954"/>
                  </a:cxn>
                  <a:cxn ang="0">
                    <a:pos x="225816" y="213863"/>
                  </a:cxn>
                  <a:cxn ang="0">
                    <a:pos x="202852" y="215773"/>
                  </a:cxn>
                  <a:cxn ang="0">
                    <a:pos x="191370" y="204316"/>
                  </a:cxn>
                  <a:cxn ang="0">
                    <a:pos x="181801" y="196678"/>
                  </a:cxn>
                  <a:cxn ang="0">
                    <a:pos x="172233" y="177583"/>
                  </a:cxn>
                  <a:cxn ang="0">
                    <a:pos x="166492" y="158488"/>
                  </a:cxn>
                  <a:cxn ang="0">
                    <a:pos x="170319" y="145122"/>
                  </a:cxn>
                  <a:cxn ang="0">
                    <a:pos x="179888" y="133665"/>
                  </a:cxn>
                  <a:cxn ang="0">
                    <a:pos x="185629" y="112660"/>
                  </a:cxn>
                  <a:cxn ang="0">
                    <a:pos x="204766" y="101203"/>
                  </a:cxn>
                  <a:cxn ang="0">
                    <a:pos x="231558" y="91656"/>
                  </a:cxn>
                  <a:cxn ang="0">
                    <a:pos x="248781" y="89746"/>
                  </a:cxn>
                  <a:cxn ang="0">
                    <a:pos x="235385" y="80199"/>
                  </a:cxn>
                  <a:cxn ang="0">
                    <a:pos x="246867" y="61104"/>
                  </a:cxn>
                  <a:cxn ang="0">
                    <a:pos x="231558" y="47737"/>
                  </a:cxn>
                  <a:cxn ang="0">
                    <a:pos x="218162" y="49647"/>
                  </a:cxn>
                  <a:cxn ang="0">
                    <a:pos x="204766" y="51556"/>
                  </a:cxn>
                  <a:cxn ang="0">
                    <a:pos x="179888" y="47737"/>
                  </a:cxn>
                  <a:cxn ang="0">
                    <a:pos x="172233" y="34371"/>
                  </a:cxn>
                  <a:cxn ang="0">
                    <a:pos x="158837" y="21004"/>
                  </a:cxn>
                  <a:cxn ang="0">
                    <a:pos x="145441" y="3819"/>
                  </a:cxn>
                  <a:cxn ang="0">
                    <a:pos x="126304" y="3819"/>
                  </a:cxn>
                  <a:cxn ang="0">
                    <a:pos x="132045" y="19095"/>
                  </a:cxn>
                  <a:cxn ang="0">
                    <a:pos x="120563" y="40099"/>
                  </a:cxn>
                  <a:cxn ang="0">
                    <a:pos x="76548" y="63013"/>
                  </a:cxn>
                  <a:cxn ang="0">
                    <a:pos x="57411" y="97384"/>
                  </a:cxn>
                  <a:cxn ang="0">
                    <a:pos x="42101" y="99294"/>
                  </a:cxn>
                  <a:cxn ang="0">
                    <a:pos x="26792" y="93565"/>
                  </a:cxn>
                  <a:cxn ang="0">
                    <a:pos x="26792" y="84018"/>
                  </a:cxn>
                  <a:cxn ang="0">
                    <a:pos x="21051" y="72561"/>
                  </a:cxn>
                  <a:cxn ang="0">
                    <a:pos x="3827" y="91656"/>
                  </a:cxn>
                  <a:cxn ang="0">
                    <a:pos x="11482" y="120298"/>
                  </a:cxn>
                  <a:cxn ang="0">
                    <a:pos x="5741" y="126027"/>
                  </a:cxn>
                  <a:cxn ang="0">
                    <a:pos x="28705" y="145122"/>
                  </a:cxn>
                  <a:cxn ang="0">
                    <a:pos x="49756" y="175674"/>
                  </a:cxn>
                  <a:cxn ang="0">
                    <a:pos x="65066" y="208135"/>
                  </a:cxn>
                  <a:cxn ang="0">
                    <a:pos x="99512" y="271148"/>
                  </a:cxn>
                  <a:cxn ang="0">
                    <a:pos x="112908" y="299791"/>
                  </a:cxn>
                  <a:cxn ang="0">
                    <a:pos x="120563" y="318886"/>
                  </a:cxn>
                  <a:cxn ang="0">
                    <a:pos x="155010" y="341800"/>
                  </a:cxn>
                  <a:cxn ang="0">
                    <a:pos x="216248" y="379990"/>
                  </a:cxn>
                  <a:cxn ang="0">
                    <a:pos x="243040" y="400994"/>
                  </a:cxn>
                  <a:cxn ang="0">
                    <a:pos x="243040" y="404813"/>
                  </a:cxn>
                  <a:cxn ang="0">
                    <a:pos x="248781" y="400994"/>
                  </a:cxn>
                  <a:cxn ang="0">
                    <a:pos x="256436" y="383809"/>
                  </a:cxn>
                </a:cxnLst>
                <a:rect l="txL" t="txT" r="txR" b="txB"/>
                <a:pathLst>
                  <a:path w="146" h="212">
                    <a:moveTo>
                      <a:pt x="134" y="201"/>
                    </a:moveTo>
                    <a:cubicBezTo>
                      <a:pt x="134" y="201"/>
                      <a:pt x="135" y="201"/>
                      <a:pt x="135" y="200"/>
                    </a:cubicBezTo>
                    <a:cubicBezTo>
                      <a:pt x="134" y="198"/>
                      <a:pt x="134" y="197"/>
                      <a:pt x="136" y="196"/>
                    </a:cubicBezTo>
                    <a:cubicBezTo>
                      <a:pt x="138" y="195"/>
                      <a:pt x="142" y="189"/>
                      <a:pt x="142" y="187"/>
                    </a:cubicBezTo>
                    <a:cubicBezTo>
                      <a:pt x="142" y="185"/>
                      <a:pt x="137" y="185"/>
                      <a:pt x="137" y="182"/>
                    </a:cubicBezTo>
                    <a:cubicBezTo>
                      <a:pt x="137" y="179"/>
                      <a:pt x="142" y="174"/>
                      <a:pt x="140" y="172"/>
                    </a:cubicBezTo>
                    <a:cubicBezTo>
                      <a:pt x="138" y="170"/>
                      <a:pt x="143" y="165"/>
                      <a:pt x="143" y="163"/>
                    </a:cubicBezTo>
                    <a:cubicBezTo>
                      <a:pt x="142" y="160"/>
                      <a:pt x="140" y="148"/>
                      <a:pt x="142" y="147"/>
                    </a:cubicBezTo>
                    <a:cubicBezTo>
                      <a:pt x="143" y="145"/>
                      <a:pt x="146" y="144"/>
                      <a:pt x="145" y="141"/>
                    </a:cubicBezTo>
                    <a:cubicBezTo>
                      <a:pt x="144" y="138"/>
                      <a:pt x="139" y="130"/>
                      <a:pt x="137" y="125"/>
                    </a:cubicBezTo>
                    <a:cubicBezTo>
                      <a:pt x="133" y="124"/>
                      <a:pt x="129" y="124"/>
                      <a:pt x="126" y="125"/>
                    </a:cubicBezTo>
                    <a:cubicBezTo>
                      <a:pt x="122" y="127"/>
                      <a:pt x="123" y="115"/>
                      <a:pt x="123" y="111"/>
                    </a:cubicBezTo>
                    <a:cubicBezTo>
                      <a:pt x="123" y="106"/>
                      <a:pt x="120" y="109"/>
                      <a:pt x="118" y="112"/>
                    </a:cubicBezTo>
                    <a:cubicBezTo>
                      <a:pt x="117" y="115"/>
                      <a:pt x="112" y="113"/>
                      <a:pt x="106" y="113"/>
                    </a:cubicBezTo>
                    <a:cubicBezTo>
                      <a:pt x="101" y="113"/>
                      <a:pt x="104" y="107"/>
                      <a:pt x="100" y="107"/>
                    </a:cubicBezTo>
                    <a:cubicBezTo>
                      <a:pt x="97" y="107"/>
                      <a:pt x="94" y="106"/>
                      <a:pt x="95" y="103"/>
                    </a:cubicBezTo>
                    <a:cubicBezTo>
                      <a:pt x="95" y="99"/>
                      <a:pt x="92" y="97"/>
                      <a:pt x="90" y="93"/>
                    </a:cubicBezTo>
                    <a:cubicBezTo>
                      <a:pt x="88" y="89"/>
                      <a:pt x="85" y="86"/>
                      <a:pt x="87" y="83"/>
                    </a:cubicBezTo>
                    <a:cubicBezTo>
                      <a:pt x="89" y="81"/>
                      <a:pt x="86" y="79"/>
                      <a:pt x="89" y="76"/>
                    </a:cubicBezTo>
                    <a:cubicBezTo>
                      <a:pt x="92" y="73"/>
                      <a:pt x="95" y="74"/>
                      <a:pt x="94" y="70"/>
                    </a:cubicBezTo>
                    <a:cubicBezTo>
                      <a:pt x="93" y="66"/>
                      <a:pt x="97" y="64"/>
                      <a:pt x="97" y="59"/>
                    </a:cubicBezTo>
                    <a:cubicBezTo>
                      <a:pt x="98" y="55"/>
                      <a:pt x="103" y="56"/>
                      <a:pt x="107" y="53"/>
                    </a:cubicBezTo>
                    <a:cubicBezTo>
                      <a:pt x="112" y="49"/>
                      <a:pt x="117" y="51"/>
                      <a:pt x="121" y="48"/>
                    </a:cubicBezTo>
                    <a:cubicBezTo>
                      <a:pt x="125" y="44"/>
                      <a:pt x="127" y="47"/>
                      <a:pt x="130" y="47"/>
                    </a:cubicBezTo>
                    <a:cubicBezTo>
                      <a:pt x="128" y="45"/>
                      <a:pt x="124" y="43"/>
                      <a:pt x="123" y="42"/>
                    </a:cubicBezTo>
                    <a:cubicBezTo>
                      <a:pt x="122" y="39"/>
                      <a:pt x="128" y="35"/>
                      <a:pt x="129" y="32"/>
                    </a:cubicBezTo>
                    <a:cubicBezTo>
                      <a:pt x="131" y="29"/>
                      <a:pt x="123" y="26"/>
                      <a:pt x="121" y="25"/>
                    </a:cubicBezTo>
                    <a:cubicBezTo>
                      <a:pt x="119" y="25"/>
                      <a:pt x="116" y="27"/>
                      <a:pt x="114" y="26"/>
                    </a:cubicBezTo>
                    <a:cubicBezTo>
                      <a:pt x="112" y="25"/>
                      <a:pt x="109" y="25"/>
                      <a:pt x="107" y="27"/>
                    </a:cubicBezTo>
                    <a:cubicBezTo>
                      <a:pt x="105" y="28"/>
                      <a:pt x="94" y="29"/>
                      <a:pt x="94" y="25"/>
                    </a:cubicBezTo>
                    <a:cubicBezTo>
                      <a:pt x="94" y="22"/>
                      <a:pt x="89" y="20"/>
                      <a:pt x="90" y="18"/>
                    </a:cubicBezTo>
                    <a:cubicBezTo>
                      <a:pt x="90" y="16"/>
                      <a:pt x="87" y="11"/>
                      <a:pt x="83" y="11"/>
                    </a:cubicBezTo>
                    <a:cubicBezTo>
                      <a:pt x="78" y="11"/>
                      <a:pt x="79" y="3"/>
                      <a:pt x="76" y="2"/>
                    </a:cubicBezTo>
                    <a:cubicBezTo>
                      <a:pt x="74" y="0"/>
                      <a:pt x="70" y="1"/>
                      <a:pt x="66" y="2"/>
                    </a:cubicBezTo>
                    <a:cubicBezTo>
                      <a:pt x="70" y="6"/>
                      <a:pt x="71" y="8"/>
                      <a:pt x="69" y="10"/>
                    </a:cubicBezTo>
                    <a:cubicBezTo>
                      <a:pt x="66" y="12"/>
                      <a:pt x="69" y="13"/>
                      <a:pt x="63" y="21"/>
                    </a:cubicBezTo>
                    <a:cubicBezTo>
                      <a:pt x="56" y="30"/>
                      <a:pt x="46" y="32"/>
                      <a:pt x="40" y="33"/>
                    </a:cubicBezTo>
                    <a:cubicBezTo>
                      <a:pt x="35" y="35"/>
                      <a:pt x="33" y="45"/>
                      <a:pt x="30" y="51"/>
                    </a:cubicBezTo>
                    <a:cubicBezTo>
                      <a:pt x="27" y="58"/>
                      <a:pt x="25" y="56"/>
                      <a:pt x="22" y="52"/>
                    </a:cubicBezTo>
                    <a:cubicBezTo>
                      <a:pt x="19" y="48"/>
                      <a:pt x="17" y="53"/>
                      <a:pt x="14" y="49"/>
                    </a:cubicBezTo>
                    <a:cubicBezTo>
                      <a:pt x="10" y="46"/>
                      <a:pt x="12" y="46"/>
                      <a:pt x="14" y="44"/>
                    </a:cubicBezTo>
                    <a:cubicBezTo>
                      <a:pt x="15" y="42"/>
                      <a:pt x="14" y="40"/>
                      <a:pt x="11" y="38"/>
                    </a:cubicBezTo>
                    <a:cubicBezTo>
                      <a:pt x="8" y="39"/>
                      <a:pt x="4" y="44"/>
                      <a:pt x="2" y="48"/>
                    </a:cubicBezTo>
                    <a:cubicBezTo>
                      <a:pt x="0" y="52"/>
                      <a:pt x="6" y="60"/>
                      <a:pt x="6" y="63"/>
                    </a:cubicBezTo>
                    <a:cubicBezTo>
                      <a:pt x="7" y="66"/>
                      <a:pt x="3" y="64"/>
                      <a:pt x="3" y="66"/>
                    </a:cubicBezTo>
                    <a:cubicBezTo>
                      <a:pt x="2" y="69"/>
                      <a:pt x="11" y="73"/>
                      <a:pt x="15" y="76"/>
                    </a:cubicBezTo>
                    <a:cubicBezTo>
                      <a:pt x="19" y="79"/>
                      <a:pt x="23" y="88"/>
                      <a:pt x="26" y="92"/>
                    </a:cubicBezTo>
                    <a:cubicBezTo>
                      <a:pt x="30" y="96"/>
                      <a:pt x="30" y="99"/>
                      <a:pt x="34" y="109"/>
                    </a:cubicBezTo>
                    <a:cubicBezTo>
                      <a:pt x="38" y="119"/>
                      <a:pt x="46" y="135"/>
                      <a:pt x="52" y="142"/>
                    </a:cubicBezTo>
                    <a:cubicBezTo>
                      <a:pt x="57" y="149"/>
                      <a:pt x="60" y="155"/>
                      <a:pt x="59" y="157"/>
                    </a:cubicBezTo>
                    <a:cubicBezTo>
                      <a:pt x="57" y="159"/>
                      <a:pt x="59" y="164"/>
                      <a:pt x="63" y="167"/>
                    </a:cubicBezTo>
                    <a:cubicBezTo>
                      <a:pt x="67" y="170"/>
                      <a:pt x="70" y="174"/>
                      <a:pt x="81" y="179"/>
                    </a:cubicBezTo>
                    <a:cubicBezTo>
                      <a:pt x="91" y="185"/>
                      <a:pt x="110" y="195"/>
                      <a:pt x="113" y="199"/>
                    </a:cubicBezTo>
                    <a:cubicBezTo>
                      <a:pt x="116" y="204"/>
                      <a:pt x="125" y="209"/>
                      <a:pt x="127" y="210"/>
                    </a:cubicBezTo>
                    <a:cubicBezTo>
                      <a:pt x="127" y="210"/>
                      <a:pt x="127" y="211"/>
                      <a:pt x="127" y="212"/>
                    </a:cubicBezTo>
                    <a:cubicBezTo>
                      <a:pt x="128" y="211"/>
                      <a:pt x="129" y="210"/>
                      <a:pt x="130" y="210"/>
                    </a:cubicBezTo>
                    <a:cubicBezTo>
                      <a:pt x="133" y="208"/>
                      <a:pt x="133" y="203"/>
                      <a:pt x="134" y="201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921" name="Freeform 116"/>
              <p:cNvSpPr/>
              <p:nvPr/>
            </p:nvSpPr>
            <p:spPr>
              <a:xfrm>
                <a:off x="2049463" y="2208212"/>
                <a:ext cx="296863" cy="250825"/>
              </a:xfrm>
              <a:custGeom>
                <a:avLst/>
                <a:gdLst>
                  <a:gd name="txL" fmla="*/ 0 w 156"/>
                  <a:gd name="txT" fmla="*/ 0 h 131"/>
                  <a:gd name="txR" fmla="*/ 156 w 156"/>
                  <a:gd name="txB" fmla="*/ 131 h 131"/>
                </a:gdLst>
                <a:ahLst/>
                <a:cxnLst>
                  <a:cxn ang="0">
                    <a:pos x="28545" y="15318"/>
                  </a:cxn>
                  <a:cxn ang="0">
                    <a:pos x="11418" y="40209"/>
                  </a:cxn>
                  <a:cxn ang="0">
                    <a:pos x="7612" y="55526"/>
                  </a:cxn>
                  <a:cxn ang="0">
                    <a:pos x="3806" y="65100"/>
                  </a:cxn>
                  <a:cxn ang="0">
                    <a:pos x="13321" y="70844"/>
                  </a:cxn>
                  <a:cxn ang="0">
                    <a:pos x="22836" y="84247"/>
                  </a:cxn>
                  <a:cxn ang="0">
                    <a:pos x="38059" y="112967"/>
                  </a:cxn>
                  <a:cxn ang="0">
                    <a:pos x="74216" y="116796"/>
                  </a:cxn>
                  <a:cxn ang="0">
                    <a:pos x="104663" y="130199"/>
                  </a:cxn>
                  <a:cxn ang="0">
                    <a:pos x="129402" y="135943"/>
                  </a:cxn>
                  <a:cxn ang="0">
                    <a:pos x="123693" y="176152"/>
                  </a:cxn>
                  <a:cxn ang="0">
                    <a:pos x="133208" y="191469"/>
                  </a:cxn>
                  <a:cxn ang="0">
                    <a:pos x="131305" y="208702"/>
                  </a:cxn>
                  <a:cxn ang="0">
                    <a:pos x="135111" y="220190"/>
                  </a:cxn>
                  <a:cxn ang="0">
                    <a:pos x="133208" y="220190"/>
                  </a:cxn>
                  <a:cxn ang="0">
                    <a:pos x="148432" y="243166"/>
                  </a:cxn>
                  <a:cxn ang="0">
                    <a:pos x="161752" y="248910"/>
                  </a:cxn>
                  <a:cxn ang="0">
                    <a:pos x="173170" y="246996"/>
                  </a:cxn>
                  <a:cxn ang="0">
                    <a:pos x="188394" y="237422"/>
                  </a:cxn>
                  <a:cxn ang="0">
                    <a:pos x="201715" y="231678"/>
                  </a:cxn>
                  <a:cxn ang="0">
                    <a:pos x="215035" y="220190"/>
                  </a:cxn>
                  <a:cxn ang="0">
                    <a:pos x="216938" y="210616"/>
                  </a:cxn>
                  <a:cxn ang="0">
                    <a:pos x="205521" y="208702"/>
                  </a:cxn>
                  <a:cxn ang="0">
                    <a:pos x="199812" y="193384"/>
                  </a:cxn>
                  <a:cxn ang="0">
                    <a:pos x="192200" y="178067"/>
                  </a:cxn>
                  <a:cxn ang="0">
                    <a:pos x="205521" y="176152"/>
                  </a:cxn>
                  <a:cxn ang="0">
                    <a:pos x="224550" y="181896"/>
                  </a:cxn>
                  <a:cxn ang="0">
                    <a:pos x="234065" y="181896"/>
                  </a:cxn>
                  <a:cxn ang="0">
                    <a:pos x="247386" y="174237"/>
                  </a:cxn>
                  <a:cxn ang="0">
                    <a:pos x="274027" y="164664"/>
                  </a:cxn>
                  <a:cxn ang="0">
                    <a:pos x="279736" y="157005"/>
                  </a:cxn>
                  <a:cxn ang="0">
                    <a:pos x="266416" y="137858"/>
                  </a:cxn>
                  <a:cxn ang="0">
                    <a:pos x="268318" y="126370"/>
                  </a:cxn>
                  <a:cxn ang="0">
                    <a:pos x="277833" y="116796"/>
                  </a:cxn>
                  <a:cxn ang="0">
                    <a:pos x="281639" y="105308"/>
                  </a:cxn>
                  <a:cxn ang="0">
                    <a:pos x="289251" y="89991"/>
                  </a:cxn>
                  <a:cxn ang="0">
                    <a:pos x="296863" y="80417"/>
                  </a:cxn>
                  <a:cxn ang="0">
                    <a:pos x="266416" y="76588"/>
                  </a:cxn>
                  <a:cxn ang="0">
                    <a:pos x="272124" y="59356"/>
                  </a:cxn>
                  <a:cxn ang="0">
                    <a:pos x="239774" y="47867"/>
                  </a:cxn>
                  <a:cxn ang="0">
                    <a:pos x="243580" y="36379"/>
                  </a:cxn>
                  <a:cxn ang="0">
                    <a:pos x="224550" y="30635"/>
                  </a:cxn>
                  <a:cxn ang="0">
                    <a:pos x="182685" y="45953"/>
                  </a:cxn>
                  <a:cxn ang="0">
                    <a:pos x="142723" y="32550"/>
                  </a:cxn>
                  <a:cxn ang="0">
                    <a:pos x="114178" y="28720"/>
                  </a:cxn>
                  <a:cxn ang="0">
                    <a:pos x="98954" y="11488"/>
                  </a:cxn>
                  <a:cxn ang="0">
                    <a:pos x="79925" y="0"/>
                  </a:cxn>
                  <a:cxn ang="0">
                    <a:pos x="74216" y="13403"/>
                  </a:cxn>
                  <a:cxn ang="0">
                    <a:pos x="45671" y="30635"/>
                  </a:cxn>
                  <a:cxn ang="0">
                    <a:pos x="51380" y="61270"/>
                  </a:cxn>
                  <a:cxn ang="0">
                    <a:pos x="28545" y="53611"/>
                  </a:cxn>
                  <a:cxn ang="0">
                    <a:pos x="38059" y="26806"/>
                  </a:cxn>
                  <a:cxn ang="0">
                    <a:pos x="36156" y="11488"/>
                  </a:cxn>
                  <a:cxn ang="0">
                    <a:pos x="28545" y="15318"/>
                  </a:cxn>
                </a:cxnLst>
                <a:rect l="txL" t="txT" r="txR" b="txB"/>
                <a:pathLst>
                  <a:path w="156" h="131">
                    <a:moveTo>
                      <a:pt x="15" y="8"/>
                    </a:moveTo>
                    <a:cubicBezTo>
                      <a:pt x="12" y="12"/>
                      <a:pt x="6" y="16"/>
                      <a:pt x="6" y="21"/>
                    </a:cubicBezTo>
                    <a:cubicBezTo>
                      <a:pt x="5" y="25"/>
                      <a:pt x="6" y="27"/>
                      <a:pt x="4" y="29"/>
                    </a:cubicBezTo>
                    <a:cubicBezTo>
                      <a:pt x="2" y="31"/>
                      <a:pt x="0" y="34"/>
                      <a:pt x="2" y="34"/>
                    </a:cubicBezTo>
                    <a:cubicBezTo>
                      <a:pt x="5" y="34"/>
                      <a:pt x="7" y="34"/>
                      <a:pt x="7" y="37"/>
                    </a:cubicBezTo>
                    <a:cubicBezTo>
                      <a:pt x="7" y="39"/>
                      <a:pt x="13" y="40"/>
                      <a:pt x="12" y="44"/>
                    </a:cubicBezTo>
                    <a:cubicBezTo>
                      <a:pt x="12" y="48"/>
                      <a:pt x="10" y="59"/>
                      <a:pt x="20" y="59"/>
                    </a:cubicBezTo>
                    <a:cubicBezTo>
                      <a:pt x="29" y="59"/>
                      <a:pt x="35" y="55"/>
                      <a:pt x="39" y="61"/>
                    </a:cubicBezTo>
                    <a:cubicBezTo>
                      <a:pt x="43" y="66"/>
                      <a:pt x="48" y="68"/>
                      <a:pt x="55" y="68"/>
                    </a:cubicBezTo>
                    <a:cubicBezTo>
                      <a:pt x="61" y="67"/>
                      <a:pt x="71" y="66"/>
                      <a:pt x="68" y="71"/>
                    </a:cubicBezTo>
                    <a:cubicBezTo>
                      <a:pt x="65" y="77"/>
                      <a:pt x="62" y="88"/>
                      <a:pt x="65" y="92"/>
                    </a:cubicBezTo>
                    <a:cubicBezTo>
                      <a:pt x="68" y="95"/>
                      <a:pt x="72" y="98"/>
                      <a:pt x="70" y="100"/>
                    </a:cubicBezTo>
                    <a:cubicBezTo>
                      <a:pt x="67" y="103"/>
                      <a:pt x="66" y="106"/>
                      <a:pt x="69" y="109"/>
                    </a:cubicBezTo>
                    <a:cubicBezTo>
                      <a:pt x="72" y="111"/>
                      <a:pt x="71" y="114"/>
                      <a:pt x="71" y="115"/>
                    </a:cubicBezTo>
                    <a:cubicBezTo>
                      <a:pt x="71" y="115"/>
                      <a:pt x="71" y="115"/>
                      <a:pt x="70" y="115"/>
                    </a:cubicBezTo>
                    <a:cubicBezTo>
                      <a:pt x="74" y="120"/>
                      <a:pt x="76" y="125"/>
                      <a:pt x="78" y="127"/>
                    </a:cubicBezTo>
                    <a:cubicBezTo>
                      <a:pt x="82" y="130"/>
                      <a:pt x="83" y="131"/>
                      <a:pt x="85" y="130"/>
                    </a:cubicBezTo>
                    <a:cubicBezTo>
                      <a:pt x="87" y="128"/>
                      <a:pt x="89" y="127"/>
                      <a:pt x="91" y="129"/>
                    </a:cubicBezTo>
                    <a:cubicBezTo>
                      <a:pt x="93" y="130"/>
                      <a:pt x="96" y="127"/>
                      <a:pt x="99" y="124"/>
                    </a:cubicBezTo>
                    <a:cubicBezTo>
                      <a:pt x="102" y="122"/>
                      <a:pt x="105" y="124"/>
                      <a:pt x="106" y="121"/>
                    </a:cubicBezTo>
                    <a:cubicBezTo>
                      <a:pt x="107" y="117"/>
                      <a:pt x="109" y="115"/>
                      <a:pt x="113" y="115"/>
                    </a:cubicBezTo>
                    <a:cubicBezTo>
                      <a:pt x="117" y="114"/>
                      <a:pt x="117" y="110"/>
                      <a:pt x="114" y="110"/>
                    </a:cubicBezTo>
                    <a:cubicBezTo>
                      <a:pt x="112" y="110"/>
                      <a:pt x="108" y="113"/>
                      <a:pt x="108" y="109"/>
                    </a:cubicBezTo>
                    <a:cubicBezTo>
                      <a:pt x="108" y="104"/>
                      <a:pt x="105" y="105"/>
                      <a:pt x="105" y="101"/>
                    </a:cubicBezTo>
                    <a:cubicBezTo>
                      <a:pt x="105" y="98"/>
                      <a:pt x="105" y="95"/>
                      <a:pt x="101" y="93"/>
                    </a:cubicBezTo>
                    <a:cubicBezTo>
                      <a:pt x="97" y="91"/>
                      <a:pt x="106" y="90"/>
                      <a:pt x="108" y="92"/>
                    </a:cubicBezTo>
                    <a:cubicBezTo>
                      <a:pt x="110" y="94"/>
                      <a:pt x="118" y="92"/>
                      <a:pt x="118" y="95"/>
                    </a:cubicBezTo>
                    <a:cubicBezTo>
                      <a:pt x="119" y="98"/>
                      <a:pt x="123" y="99"/>
                      <a:pt x="123" y="95"/>
                    </a:cubicBezTo>
                    <a:cubicBezTo>
                      <a:pt x="123" y="92"/>
                      <a:pt x="127" y="90"/>
                      <a:pt x="130" y="91"/>
                    </a:cubicBezTo>
                    <a:cubicBezTo>
                      <a:pt x="134" y="92"/>
                      <a:pt x="141" y="87"/>
                      <a:pt x="144" y="86"/>
                    </a:cubicBezTo>
                    <a:cubicBezTo>
                      <a:pt x="146" y="85"/>
                      <a:pt x="146" y="83"/>
                      <a:pt x="147" y="82"/>
                    </a:cubicBezTo>
                    <a:cubicBezTo>
                      <a:pt x="145" y="78"/>
                      <a:pt x="142" y="74"/>
                      <a:pt x="140" y="72"/>
                    </a:cubicBezTo>
                    <a:cubicBezTo>
                      <a:pt x="137" y="70"/>
                      <a:pt x="142" y="69"/>
                      <a:pt x="141" y="66"/>
                    </a:cubicBezTo>
                    <a:cubicBezTo>
                      <a:pt x="141" y="64"/>
                      <a:pt x="141" y="62"/>
                      <a:pt x="146" y="61"/>
                    </a:cubicBezTo>
                    <a:cubicBezTo>
                      <a:pt x="152" y="61"/>
                      <a:pt x="151" y="57"/>
                      <a:pt x="148" y="55"/>
                    </a:cubicBezTo>
                    <a:cubicBezTo>
                      <a:pt x="145" y="53"/>
                      <a:pt x="149" y="49"/>
                      <a:pt x="152" y="47"/>
                    </a:cubicBezTo>
                    <a:cubicBezTo>
                      <a:pt x="153" y="47"/>
                      <a:pt x="155" y="45"/>
                      <a:pt x="156" y="42"/>
                    </a:cubicBezTo>
                    <a:cubicBezTo>
                      <a:pt x="151" y="40"/>
                      <a:pt x="143" y="40"/>
                      <a:pt x="140" y="40"/>
                    </a:cubicBezTo>
                    <a:cubicBezTo>
                      <a:pt x="136" y="41"/>
                      <a:pt x="143" y="36"/>
                      <a:pt x="143" y="31"/>
                    </a:cubicBezTo>
                    <a:cubicBezTo>
                      <a:pt x="143" y="27"/>
                      <a:pt x="131" y="26"/>
                      <a:pt x="126" y="25"/>
                    </a:cubicBezTo>
                    <a:cubicBezTo>
                      <a:pt x="121" y="24"/>
                      <a:pt x="123" y="19"/>
                      <a:pt x="128" y="19"/>
                    </a:cubicBezTo>
                    <a:cubicBezTo>
                      <a:pt x="133" y="18"/>
                      <a:pt x="125" y="15"/>
                      <a:pt x="118" y="16"/>
                    </a:cubicBezTo>
                    <a:cubicBezTo>
                      <a:pt x="111" y="17"/>
                      <a:pt x="102" y="21"/>
                      <a:pt x="96" y="24"/>
                    </a:cubicBezTo>
                    <a:cubicBezTo>
                      <a:pt x="91" y="27"/>
                      <a:pt x="81" y="15"/>
                      <a:pt x="75" y="17"/>
                    </a:cubicBezTo>
                    <a:cubicBezTo>
                      <a:pt x="69" y="20"/>
                      <a:pt x="60" y="20"/>
                      <a:pt x="60" y="15"/>
                    </a:cubicBezTo>
                    <a:cubicBezTo>
                      <a:pt x="61" y="10"/>
                      <a:pt x="58" y="6"/>
                      <a:pt x="52" y="6"/>
                    </a:cubicBezTo>
                    <a:cubicBezTo>
                      <a:pt x="45" y="7"/>
                      <a:pt x="47" y="0"/>
                      <a:pt x="42" y="0"/>
                    </a:cubicBezTo>
                    <a:cubicBezTo>
                      <a:pt x="37" y="0"/>
                      <a:pt x="42" y="6"/>
                      <a:pt x="39" y="7"/>
                    </a:cubicBezTo>
                    <a:cubicBezTo>
                      <a:pt x="36" y="9"/>
                      <a:pt x="24" y="11"/>
                      <a:pt x="24" y="16"/>
                    </a:cubicBezTo>
                    <a:cubicBezTo>
                      <a:pt x="23" y="20"/>
                      <a:pt x="30" y="28"/>
                      <a:pt x="27" y="32"/>
                    </a:cubicBezTo>
                    <a:cubicBezTo>
                      <a:pt x="25" y="37"/>
                      <a:pt x="18" y="33"/>
                      <a:pt x="15" y="28"/>
                    </a:cubicBezTo>
                    <a:cubicBezTo>
                      <a:pt x="13" y="24"/>
                      <a:pt x="22" y="16"/>
                      <a:pt x="20" y="14"/>
                    </a:cubicBezTo>
                    <a:cubicBezTo>
                      <a:pt x="19" y="12"/>
                      <a:pt x="18" y="8"/>
                      <a:pt x="19" y="6"/>
                    </a:cubicBezTo>
                    <a:cubicBezTo>
                      <a:pt x="17" y="6"/>
                      <a:pt x="16" y="7"/>
                      <a:pt x="15" y="8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922" name="Freeform 117"/>
              <p:cNvSpPr/>
              <p:nvPr/>
            </p:nvSpPr>
            <p:spPr>
              <a:xfrm>
                <a:off x="2382838" y="2336800"/>
                <a:ext cx="92075" cy="96838"/>
              </a:xfrm>
              <a:custGeom>
                <a:avLst/>
                <a:gdLst>
                  <a:gd name="txL" fmla="*/ 0 w 48"/>
                  <a:gd name="txT" fmla="*/ 0 h 51"/>
                  <a:gd name="txR" fmla="*/ 48 w 48"/>
                  <a:gd name="txB" fmla="*/ 51 h 51"/>
                </a:gdLst>
                <a:ahLst/>
                <a:cxnLst>
                  <a:cxn ang="0">
                    <a:pos x="21101" y="18988"/>
                  </a:cxn>
                  <a:cxn ang="0">
                    <a:pos x="11509" y="30381"/>
                  </a:cxn>
                  <a:cxn ang="0">
                    <a:pos x="3836" y="47470"/>
                  </a:cxn>
                  <a:cxn ang="0">
                    <a:pos x="21101" y="70255"/>
                  </a:cxn>
                  <a:cxn ang="0">
                    <a:pos x="34528" y="94939"/>
                  </a:cxn>
                  <a:cxn ang="0">
                    <a:pos x="44119" y="94939"/>
                  </a:cxn>
                  <a:cxn ang="0">
                    <a:pos x="53710" y="81648"/>
                  </a:cxn>
                  <a:cxn ang="0">
                    <a:pos x="78647" y="81648"/>
                  </a:cxn>
                  <a:cxn ang="0">
                    <a:pos x="80566" y="85445"/>
                  </a:cxn>
                  <a:cxn ang="0">
                    <a:pos x="86320" y="74053"/>
                  </a:cxn>
                  <a:cxn ang="0">
                    <a:pos x="84402" y="45571"/>
                  </a:cxn>
                  <a:cxn ang="0">
                    <a:pos x="88239" y="20887"/>
                  </a:cxn>
                  <a:cxn ang="0">
                    <a:pos x="92075" y="9494"/>
                  </a:cxn>
                  <a:cxn ang="0">
                    <a:pos x="70974" y="5696"/>
                  </a:cxn>
                  <a:cxn ang="0">
                    <a:pos x="42201" y="5696"/>
                  </a:cxn>
                  <a:cxn ang="0">
                    <a:pos x="26855" y="5696"/>
                  </a:cxn>
                  <a:cxn ang="0">
                    <a:pos x="24937" y="5696"/>
                  </a:cxn>
                  <a:cxn ang="0">
                    <a:pos x="21101" y="18988"/>
                  </a:cxn>
                </a:cxnLst>
                <a:rect l="txL" t="txT" r="txR" b="txB"/>
                <a:pathLst>
                  <a:path w="48" h="51">
                    <a:moveTo>
                      <a:pt x="11" y="10"/>
                    </a:moveTo>
                    <a:cubicBezTo>
                      <a:pt x="13" y="14"/>
                      <a:pt x="9" y="15"/>
                      <a:pt x="6" y="16"/>
                    </a:cubicBezTo>
                    <a:cubicBezTo>
                      <a:pt x="3" y="16"/>
                      <a:pt x="4" y="23"/>
                      <a:pt x="2" y="25"/>
                    </a:cubicBezTo>
                    <a:cubicBezTo>
                      <a:pt x="0" y="27"/>
                      <a:pt x="9" y="33"/>
                      <a:pt x="11" y="37"/>
                    </a:cubicBezTo>
                    <a:cubicBezTo>
                      <a:pt x="12" y="40"/>
                      <a:pt x="15" y="45"/>
                      <a:pt x="18" y="50"/>
                    </a:cubicBezTo>
                    <a:cubicBezTo>
                      <a:pt x="20" y="50"/>
                      <a:pt x="22" y="51"/>
                      <a:pt x="23" y="50"/>
                    </a:cubicBezTo>
                    <a:cubicBezTo>
                      <a:pt x="26" y="48"/>
                      <a:pt x="24" y="43"/>
                      <a:pt x="28" y="43"/>
                    </a:cubicBezTo>
                    <a:cubicBezTo>
                      <a:pt x="33" y="43"/>
                      <a:pt x="39" y="41"/>
                      <a:pt x="41" y="43"/>
                    </a:cubicBezTo>
                    <a:cubicBezTo>
                      <a:pt x="41" y="44"/>
                      <a:pt x="41" y="44"/>
                      <a:pt x="42" y="45"/>
                    </a:cubicBezTo>
                    <a:cubicBezTo>
                      <a:pt x="43" y="43"/>
                      <a:pt x="45" y="40"/>
                      <a:pt x="45" y="39"/>
                    </a:cubicBezTo>
                    <a:cubicBezTo>
                      <a:pt x="46" y="38"/>
                      <a:pt x="46" y="29"/>
                      <a:pt x="44" y="24"/>
                    </a:cubicBezTo>
                    <a:cubicBezTo>
                      <a:pt x="42" y="20"/>
                      <a:pt x="43" y="13"/>
                      <a:pt x="46" y="11"/>
                    </a:cubicBezTo>
                    <a:cubicBezTo>
                      <a:pt x="46" y="11"/>
                      <a:pt x="47" y="8"/>
                      <a:pt x="48" y="5"/>
                    </a:cubicBezTo>
                    <a:cubicBezTo>
                      <a:pt x="44" y="4"/>
                      <a:pt x="40" y="2"/>
                      <a:pt x="37" y="3"/>
                    </a:cubicBezTo>
                    <a:cubicBezTo>
                      <a:pt x="31" y="4"/>
                      <a:pt x="25" y="6"/>
                      <a:pt x="22" y="3"/>
                    </a:cubicBezTo>
                    <a:cubicBezTo>
                      <a:pt x="20" y="0"/>
                      <a:pt x="17" y="0"/>
                      <a:pt x="14" y="3"/>
                    </a:cubicBezTo>
                    <a:cubicBezTo>
                      <a:pt x="14" y="3"/>
                      <a:pt x="13" y="3"/>
                      <a:pt x="13" y="3"/>
                    </a:cubicBezTo>
                    <a:cubicBezTo>
                      <a:pt x="12" y="6"/>
                      <a:pt x="11" y="9"/>
                      <a:pt x="11" y="10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923" name="Freeform 118"/>
              <p:cNvSpPr/>
              <p:nvPr/>
            </p:nvSpPr>
            <p:spPr>
              <a:xfrm>
                <a:off x="2311400" y="2287587"/>
                <a:ext cx="106363" cy="158750"/>
              </a:xfrm>
              <a:custGeom>
                <a:avLst/>
                <a:gdLst>
                  <a:gd name="txL" fmla="*/ 0 w 56"/>
                  <a:gd name="txT" fmla="*/ 0 h 83"/>
                  <a:gd name="txR" fmla="*/ 56 w 56"/>
                  <a:gd name="txB" fmla="*/ 83 h 83"/>
                </a:gdLst>
                <a:ahLst/>
                <a:cxnLst>
                  <a:cxn ang="0">
                    <a:pos x="28490" y="9563"/>
                  </a:cxn>
                  <a:cxn ang="0">
                    <a:pos x="20893" y="24864"/>
                  </a:cxn>
                  <a:cxn ang="0">
                    <a:pos x="17094" y="36340"/>
                  </a:cxn>
                  <a:cxn ang="0">
                    <a:pos x="7597" y="45904"/>
                  </a:cxn>
                  <a:cxn ang="0">
                    <a:pos x="5698" y="57380"/>
                  </a:cxn>
                  <a:cxn ang="0">
                    <a:pos x="18993" y="76506"/>
                  </a:cxn>
                  <a:cxn ang="0">
                    <a:pos x="26591" y="70768"/>
                  </a:cxn>
                  <a:cxn ang="0">
                    <a:pos x="36087" y="89895"/>
                  </a:cxn>
                  <a:cxn ang="0">
                    <a:pos x="37987" y="107108"/>
                  </a:cxn>
                  <a:cxn ang="0">
                    <a:pos x="41785" y="145361"/>
                  </a:cxn>
                  <a:cxn ang="0">
                    <a:pos x="66477" y="153012"/>
                  </a:cxn>
                  <a:cxn ang="0">
                    <a:pos x="79772" y="147274"/>
                  </a:cxn>
                  <a:cxn ang="0">
                    <a:pos x="91168" y="143449"/>
                  </a:cxn>
                  <a:cxn ang="0">
                    <a:pos x="106363" y="143449"/>
                  </a:cxn>
                  <a:cxn ang="0">
                    <a:pos x="93068" y="118584"/>
                  </a:cxn>
                  <a:cxn ang="0">
                    <a:pos x="75974" y="95633"/>
                  </a:cxn>
                  <a:cxn ang="0">
                    <a:pos x="83571" y="78419"/>
                  </a:cxn>
                  <a:cxn ang="0">
                    <a:pos x="93068" y="66943"/>
                  </a:cxn>
                  <a:cxn ang="0">
                    <a:pos x="96866" y="53554"/>
                  </a:cxn>
                  <a:cxn ang="0">
                    <a:pos x="75974" y="36340"/>
                  </a:cxn>
                  <a:cxn ang="0">
                    <a:pos x="66477" y="22952"/>
                  </a:cxn>
                  <a:cxn ang="0">
                    <a:pos x="43685" y="5738"/>
                  </a:cxn>
                  <a:cxn ang="0">
                    <a:pos x="36087" y="0"/>
                  </a:cxn>
                  <a:cxn ang="0">
                    <a:pos x="28490" y="9563"/>
                  </a:cxn>
                </a:cxnLst>
                <a:rect l="txL" t="txT" r="txR" b="txB"/>
                <a:pathLst>
                  <a:path w="56" h="83">
                    <a:moveTo>
                      <a:pt x="15" y="5"/>
                    </a:moveTo>
                    <a:cubicBezTo>
                      <a:pt x="12" y="7"/>
                      <a:pt x="8" y="11"/>
                      <a:pt x="11" y="13"/>
                    </a:cubicBezTo>
                    <a:cubicBezTo>
                      <a:pt x="14" y="15"/>
                      <a:pt x="15" y="19"/>
                      <a:pt x="9" y="19"/>
                    </a:cubicBezTo>
                    <a:cubicBezTo>
                      <a:pt x="4" y="20"/>
                      <a:pt x="4" y="22"/>
                      <a:pt x="4" y="24"/>
                    </a:cubicBezTo>
                    <a:cubicBezTo>
                      <a:pt x="5" y="27"/>
                      <a:pt x="0" y="28"/>
                      <a:pt x="3" y="30"/>
                    </a:cubicBezTo>
                    <a:cubicBezTo>
                      <a:pt x="5" y="32"/>
                      <a:pt x="8" y="36"/>
                      <a:pt x="10" y="40"/>
                    </a:cubicBezTo>
                    <a:cubicBezTo>
                      <a:pt x="11" y="38"/>
                      <a:pt x="12" y="37"/>
                      <a:pt x="14" y="37"/>
                    </a:cubicBezTo>
                    <a:cubicBezTo>
                      <a:pt x="19" y="38"/>
                      <a:pt x="15" y="45"/>
                      <a:pt x="19" y="47"/>
                    </a:cubicBezTo>
                    <a:cubicBezTo>
                      <a:pt x="23" y="48"/>
                      <a:pt x="23" y="54"/>
                      <a:pt x="20" y="56"/>
                    </a:cubicBezTo>
                    <a:cubicBezTo>
                      <a:pt x="17" y="58"/>
                      <a:pt x="16" y="69"/>
                      <a:pt x="22" y="76"/>
                    </a:cubicBezTo>
                    <a:cubicBezTo>
                      <a:pt x="29" y="83"/>
                      <a:pt x="33" y="82"/>
                      <a:pt x="35" y="80"/>
                    </a:cubicBezTo>
                    <a:cubicBezTo>
                      <a:pt x="36" y="78"/>
                      <a:pt x="41" y="80"/>
                      <a:pt x="42" y="77"/>
                    </a:cubicBezTo>
                    <a:cubicBezTo>
                      <a:pt x="43" y="75"/>
                      <a:pt x="45" y="78"/>
                      <a:pt x="48" y="75"/>
                    </a:cubicBezTo>
                    <a:cubicBezTo>
                      <a:pt x="49" y="73"/>
                      <a:pt x="53" y="74"/>
                      <a:pt x="56" y="75"/>
                    </a:cubicBezTo>
                    <a:cubicBezTo>
                      <a:pt x="53" y="70"/>
                      <a:pt x="50" y="65"/>
                      <a:pt x="49" y="62"/>
                    </a:cubicBezTo>
                    <a:cubicBezTo>
                      <a:pt x="47" y="58"/>
                      <a:pt x="38" y="52"/>
                      <a:pt x="40" y="50"/>
                    </a:cubicBezTo>
                    <a:cubicBezTo>
                      <a:pt x="42" y="48"/>
                      <a:pt x="41" y="41"/>
                      <a:pt x="44" y="41"/>
                    </a:cubicBezTo>
                    <a:cubicBezTo>
                      <a:pt x="47" y="40"/>
                      <a:pt x="51" y="39"/>
                      <a:pt x="49" y="35"/>
                    </a:cubicBezTo>
                    <a:cubicBezTo>
                      <a:pt x="49" y="34"/>
                      <a:pt x="50" y="31"/>
                      <a:pt x="51" y="28"/>
                    </a:cubicBezTo>
                    <a:cubicBezTo>
                      <a:pt x="48" y="28"/>
                      <a:pt x="43" y="19"/>
                      <a:pt x="40" y="19"/>
                    </a:cubicBezTo>
                    <a:cubicBezTo>
                      <a:pt x="37" y="19"/>
                      <a:pt x="34" y="16"/>
                      <a:pt x="35" y="12"/>
                    </a:cubicBezTo>
                    <a:cubicBezTo>
                      <a:pt x="35" y="8"/>
                      <a:pt x="28" y="7"/>
                      <a:pt x="23" y="3"/>
                    </a:cubicBezTo>
                    <a:cubicBezTo>
                      <a:pt x="22" y="1"/>
                      <a:pt x="21" y="1"/>
                      <a:pt x="19" y="0"/>
                    </a:cubicBezTo>
                    <a:cubicBezTo>
                      <a:pt x="18" y="3"/>
                      <a:pt x="16" y="5"/>
                      <a:pt x="15" y="5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924" name="Freeform 119"/>
              <p:cNvSpPr/>
              <p:nvPr/>
            </p:nvSpPr>
            <p:spPr>
              <a:xfrm>
                <a:off x="2463800" y="2346325"/>
                <a:ext cx="66675" cy="84138"/>
              </a:xfrm>
              <a:custGeom>
                <a:avLst/>
                <a:gdLst>
                  <a:gd name="txL" fmla="*/ 0 w 35"/>
                  <a:gd name="txT" fmla="*/ 0 h 44"/>
                  <a:gd name="txR" fmla="*/ 35 w 35"/>
                  <a:gd name="txB" fmla="*/ 44 h 44"/>
                </a:gdLst>
                <a:ahLst/>
                <a:cxnLst>
                  <a:cxn ang="0">
                    <a:pos x="3810" y="36332"/>
                  </a:cxn>
                  <a:cxn ang="0">
                    <a:pos x="5715" y="65016"/>
                  </a:cxn>
                  <a:cxn ang="0">
                    <a:pos x="0" y="76489"/>
                  </a:cxn>
                  <a:cxn ang="0">
                    <a:pos x="19050" y="80314"/>
                  </a:cxn>
                  <a:cxn ang="0">
                    <a:pos x="41910" y="70752"/>
                  </a:cxn>
                  <a:cxn ang="0">
                    <a:pos x="66675" y="36332"/>
                  </a:cxn>
                  <a:cxn ang="0">
                    <a:pos x="66675" y="36332"/>
                  </a:cxn>
                  <a:cxn ang="0">
                    <a:pos x="30480" y="7649"/>
                  </a:cxn>
                  <a:cxn ang="0">
                    <a:pos x="11430" y="0"/>
                  </a:cxn>
                  <a:cxn ang="0">
                    <a:pos x="7620" y="11473"/>
                  </a:cxn>
                  <a:cxn ang="0">
                    <a:pos x="3810" y="36332"/>
                  </a:cxn>
                </a:cxnLst>
                <a:rect l="txL" t="txT" r="txR" b="txB"/>
                <a:pathLst>
                  <a:path w="35" h="44">
                    <a:moveTo>
                      <a:pt x="2" y="19"/>
                    </a:moveTo>
                    <a:cubicBezTo>
                      <a:pt x="4" y="24"/>
                      <a:pt x="4" y="33"/>
                      <a:pt x="3" y="34"/>
                    </a:cubicBezTo>
                    <a:cubicBezTo>
                      <a:pt x="3" y="35"/>
                      <a:pt x="1" y="38"/>
                      <a:pt x="0" y="40"/>
                    </a:cubicBezTo>
                    <a:cubicBezTo>
                      <a:pt x="2" y="42"/>
                      <a:pt x="5" y="43"/>
                      <a:pt x="10" y="42"/>
                    </a:cubicBezTo>
                    <a:cubicBezTo>
                      <a:pt x="16" y="40"/>
                      <a:pt x="19" y="44"/>
                      <a:pt x="22" y="37"/>
                    </a:cubicBezTo>
                    <a:cubicBezTo>
                      <a:pt x="24" y="31"/>
                      <a:pt x="30" y="23"/>
                      <a:pt x="35" y="19"/>
                    </a:cubicBezTo>
                    <a:cubicBezTo>
                      <a:pt x="35" y="19"/>
                      <a:pt x="35" y="19"/>
                      <a:pt x="35" y="19"/>
                    </a:cubicBezTo>
                    <a:cubicBezTo>
                      <a:pt x="30" y="17"/>
                      <a:pt x="23" y="5"/>
                      <a:pt x="16" y="4"/>
                    </a:cubicBezTo>
                    <a:cubicBezTo>
                      <a:pt x="12" y="3"/>
                      <a:pt x="9" y="2"/>
                      <a:pt x="6" y="0"/>
                    </a:cubicBezTo>
                    <a:cubicBezTo>
                      <a:pt x="5" y="3"/>
                      <a:pt x="4" y="6"/>
                      <a:pt x="4" y="6"/>
                    </a:cubicBezTo>
                    <a:cubicBezTo>
                      <a:pt x="1" y="8"/>
                      <a:pt x="0" y="15"/>
                      <a:pt x="2" y="19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925" name="Freeform 120"/>
              <p:cNvSpPr/>
              <p:nvPr/>
            </p:nvSpPr>
            <p:spPr>
              <a:xfrm>
                <a:off x="1806575" y="1952625"/>
                <a:ext cx="227013" cy="80963"/>
              </a:xfrm>
              <a:custGeom>
                <a:avLst/>
                <a:gdLst>
                  <a:gd name="txL" fmla="*/ 0 w 119"/>
                  <a:gd name="txT" fmla="*/ 0 h 43"/>
                  <a:gd name="txR" fmla="*/ 119 w 119"/>
                  <a:gd name="txB" fmla="*/ 43 h 43"/>
                </a:gdLst>
                <a:ahLst/>
                <a:cxnLst>
                  <a:cxn ang="0">
                    <a:pos x="183137" y="50837"/>
                  </a:cxn>
                  <a:cxn ang="0">
                    <a:pos x="80122" y="9414"/>
                  </a:cxn>
                  <a:cxn ang="0">
                    <a:pos x="3815" y="35774"/>
                  </a:cxn>
                  <a:cxn ang="0">
                    <a:pos x="40061" y="18829"/>
                  </a:cxn>
                  <a:cxn ang="0">
                    <a:pos x="61046" y="28243"/>
                  </a:cxn>
                  <a:cxn ang="0">
                    <a:pos x="97291" y="35774"/>
                  </a:cxn>
                  <a:cxn ang="0">
                    <a:pos x="143075" y="60252"/>
                  </a:cxn>
                  <a:cxn ang="0">
                    <a:pos x="154521" y="77197"/>
                  </a:cxn>
                  <a:cxn ang="0">
                    <a:pos x="223198" y="75314"/>
                  </a:cxn>
                  <a:cxn ang="0">
                    <a:pos x="183137" y="50837"/>
                  </a:cxn>
                </a:cxnLst>
                <a:rect l="txL" t="txT" r="txR" b="txB"/>
                <a:pathLst>
                  <a:path w="119" h="43">
                    <a:moveTo>
                      <a:pt x="96" y="27"/>
                    </a:moveTo>
                    <a:cubicBezTo>
                      <a:pt x="89" y="27"/>
                      <a:pt x="64" y="10"/>
                      <a:pt x="42" y="5"/>
                    </a:cubicBezTo>
                    <a:cubicBezTo>
                      <a:pt x="19" y="0"/>
                      <a:pt x="0" y="16"/>
                      <a:pt x="2" y="19"/>
                    </a:cubicBezTo>
                    <a:cubicBezTo>
                      <a:pt x="5" y="23"/>
                      <a:pt x="16" y="14"/>
                      <a:pt x="21" y="10"/>
                    </a:cubicBezTo>
                    <a:cubicBezTo>
                      <a:pt x="27" y="6"/>
                      <a:pt x="32" y="12"/>
                      <a:pt x="32" y="15"/>
                    </a:cubicBezTo>
                    <a:cubicBezTo>
                      <a:pt x="33" y="17"/>
                      <a:pt x="40" y="19"/>
                      <a:pt x="51" y="19"/>
                    </a:cubicBezTo>
                    <a:cubicBezTo>
                      <a:pt x="63" y="20"/>
                      <a:pt x="64" y="29"/>
                      <a:pt x="75" y="32"/>
                    </a:cubicBezTo>
                    <a:cubicBezTo>
                      <a:pt x="86" y="34"/>
                      <a:pt x="75" y="39"/>
                      <a:pt x="81" y="41"/>
                    </a:cubicBezTo>
                    <a:cubicBezTo>
                      <a:pt x="86" y="43"/>
                      <a:pt x="115" y="42"/>
                      <a:pt x="117" y="40"/>
                    </a:cubicBezTo>
                    <a:cubicBezTo>
                      <a:pt x="119" y="37"/>
                      <a:pt x="104" y="27"/>
                      <a:pt x="96" y="27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926" name="Freeform 121"/>
              <p:cNvSpPr/>
              <p:nvPr/>
            </p:nvSpPr>
            <p:spPr>
              <a:xfrm>
                <a:off x="1936750" y="2060575"/>
                <a:ext cx="52388" cy="25400"/>
              </a:xfrm>
              <a:custGeom>
                <a:avLst/>
                <a:gdLst>
                  <a:gd name="txL" fmla="*/ 0 w 28"/>
                  <a:gd name="txT" fmla="*/ 0 h 13"/>
                  <a:gd name="txR" fmla="*/ 28 w 28"/>
                  <a:gd name="txB" fmla="*/ 13 h 13"/>
                </a:gdLst>
                <a:ahLst/>
                <a:cxnLst>
                  <a:cxn ang="0">
                    <a:pos x="5613" y="9769"/>
                  </a:cxn>
                  <a:cxn ang="0">
                    <a:pos x="48646" y="17585"/>
                  </a:cxn>
                  <a:cxn ang="0">
                    <a:pos x="5613" y="9769"/>
                  </a:cxn>
                </a:cxnLst>
                <a:rect l="txL" t="txT" r="txR" b="txB"/>
                <a:pathLst>
                  <a:path w="28" h="13">
                    <a:moveTo>
                      <a:pt x="3" y="5"/>
                    </a:moveTo>
                    <a:cubicBezTo>
                      <a:pt x="5" y="8"/>
                      <a:pt x="24" y="13"/>
                      <a:pt x="26" y="9"/>
                    </a:cubicBezTo>
                    <a:cubicBezTo>
                      <a:pt x="28" y="4"/>
                      <a:pt x="0" y="0"/>
                      <a:pt x="3" y="5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927" name="Freeform 122"/>
              <p:cNvSpPr/>
              <p:nvPr/>
            </p:nvSpPr>
            <p:spPr>
              <a:xfrm>
                <a:off x="2179638" y="2058987"/>
                <a:ext cx="47625" cy="26988"/>
              </a:xfrm>
              <a:custGeom>
                <a:avLst/>
                <a:gdLst>
                  <a:gd name="txL" fmla="*/ 0 w 25"/>
                  <a:gd name="txT" fmla="*/ 0 h 14"/>
                  <a:gd name="txR" fmla="*/ 25 w 25"/>
                  <a:gd name="txB" fmla="*/ 14 h 14"/>
                </a:gdLst>
                <a:ahLst/>
                <a:cxnLst>
                  <a:cxn ang="0">
                    <a:pos x="7620" y="13494"/>
                  </a:cxn>
                  <a:cxn ang="0">
                    <a:pos x="43815" y="13494"/>
                  </a:cxn>
                  <a:cxn ang="0">
                    <a:pos x="7620" y="13494"/>
                  </a:cxn>
                </a:cxnLst>
                <a:rect l="txL" t="txT" r="txR" b="txB"/>
                <a:pathLst>
                  <a:path w="25" h="14">
                    <a:moveTo>
                      <a:pt x="4" y="7"/>
                    </a:moveTo>
                    <a:cubicBezTo>
                      <a:pt x="9" y="14"/>
                      <a:pt x="22" y="9"/>
                      <a:pt x="23" y="7"/>
                    </a:cubicBezTo>
                    <a:cubicBezTo>
                      <a:pt x="25" y="2"/>
                      <a:pt x="0" y="0"/>
                      <a:pt x="4" y="7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928" name="Freeform 123"/>
              <p:cNvSpPr>
                <a:spLocks noEditPoints="1"/>
              </p:cNvSpPr>
              <p:nvPr/>
            </p:nvSpPr>
            <p:spPr>
              <a:xfrm>
                <a:off x="2065338" y="0"/>
                <a:ext cx="1322388" cy="985838"/>
              </a:xfrm>
              <a:custGeom>
                <a:avLst/>
                <a:gdLst>
                  <a:gd name="txL" fmla="*/ 0 w 691"/>
                  <a:gd name="txT" fmla="*/ 0 h 516"/>
                  <a:gd name="txR" fmla="*/ 691 w 691"/>
                  <a:gd name="txB" fmla="*/ 516 h 516"/>
                </a:gdLst>
                <a:ahLst/>
                <a:cxnLst>
                  <a:cxn ang="0">
                    <a:pos x="1159721" y="112722"/>
                  </a:cxn>
                  <a:cxn ang="0">
                    <a:pos x="1062121" y="158575"/>
                  </a:cxn>
                  <a:cxn ang="0">
                    <a:pos x="1056379" y="99348"/>
                  </a:cxn>
                  <a:cxn ang="0">
                    <a:pos x="945383" y="89795"/>
                  </a:cxn>
                  <a:cxn ang="0">
                    <a:pos x="1054466" y="72600"/>
                  </a:cxn>
                  <a:cxn ang="0">
                    <a:pos x="1044897" y="32479"/>
                  </a:cxn>
                  <a:cxn ang="0">
                    <a:pos x="893712" y="1911"/>
                  </a:cxn>
                  <a:cxn ang="0">
                    <a:pos x="752096" y="19105"/>
                  </a:cxn>
                  <a:cxn ang="0">
                    <a:pos x="644927" y="21016"/>
                  </a:cxn>
                  <a:cxn ang="0">
                    <a:pos x="556896" y="59227"/>
                  </a:cxn>
                  <a:cxn ang="0">
                    <a:pos x="535845" y="70690"/>
                  </a:cxn>
                  <a:cxn ang="0">
                    <a:pos x="472692" y="89795"/>
                  </a:cxn>
                  <a:cxn ang="0">
                    <a:pos x="413366" y="110811"/>
                  </a:cxn>
                  <a:cxn ang="0">
                    <a:pos x="310024" y="89795"/>
                  </a:cxn>
                  <a:cxn ang="0">
                    <a:pos x="254526" y="133738"/>
                  </a:cxn>
                  <a:cxn ang="0">
                    <a:pos x="168408" y="189143"/>
                  </a:cxn>
                  <a:cxn ang="0">
                    <a:pos x="0" y="271297"/>
                  </a:cxn>
                  <a:cxn ang="0">
                    <a:pos x="107169" y="301865"/>
                  </a:cxn>
                  <a:cxn ang="0">
                    <a:pos x="30620" y="328613"/>
                  </a:cxn>
                  <a:cxn ang="0">
                    <a:pos x="95687" y="370645"/>
                  </a:cxn>
                  <a:cxn ang="0">
                    <a:pos x="181804" y="366823"/>
                  </a:cxn>
                  <a:cxn ang="0">
                    <a:pos x="311938" y="403124"/>
                  </a:cxn>
                  <a:cxn ang="0">
                    <a:pos x="377005" y="489098"/>
                  </a:cxn>
                  <a:cxn ang="0">
                    <a:pos x="386574" y="567430"/>
                  </a:cxn>
                  <a:cxn ang="0">
                    <a:pos x="468864" y="596088"/>
                  </a:cxn>
                  <a:cxn ang="0">
                    <a:pos x="459295" y="626657"/>
                  </a:cxn>
                  <a:cxn ang="0">
                    <a:pos x="447813" y="680152"/>
                  </a:cxn>
                  <a:cxn ang="0">
                    <a:pos x="432503" y="745110"/>
                  </a:cxn>
                  <a:cxn ang="0">
                    <a:pos x="449727" y="832995"/>
                  </a:cxn>
                  <a:cxn ang="0">
                    <a:pos x="489915" y="884579"/>
                  </a:cxn>
                  <a:cxn ang="0">
                    <a:pos x="549241" y="951448"/>
                  </a:cxn>
                  <a:cxn ang="0">
                    <a:pos x="633445" y="983927"/>
                  </a:cxn>
                  <a:cxn ang="0">
                    <a:pos x="658323" y="899864"/>
                  </a:cxn>
                  <a:cxn ang="0">
                    <a:pos x="694684" y="857832"/>
                  </a:cxn>
                  <a:cxn ang="0">
                    <a:pos x="698512" y="815800"/>
                  </a:cxn>
                  <a:cxn ang="0">
                    <a:pos x="734873" y="789053"/>
                  </a:cxn>
                  <a:cxn ang="0">
                    <a:pos x="767406" y="781410"/>
                  </a:cxn>
                  <a:cxn ang="0">
                    <a:pos x="882230" y="704989"/>
                  </a:cxn>
                  <a:cxn ang="0">
                    <a:pos x="956865" y="685883"/>
                  </a:cxn>
                  <a:cxn ang="0">
                    <a:pos x="1102309" y="620925"/>
                  </a:cxn>
                  <a:cxn ang="0">
                    <a:pos x="1023846" y="603730"/>
                  </a:cxn>
                  <a:cxn ang="0">
                    <a:pos x="1104223" y="609462"/>
                  </a:cxn>
                  <a:cxn ang="0">
                    <a:pos x="1088913" y="534951"/>
                  </a:cxn>
                  <a:cxn ang="0">
                    <a:pos x="1046811" y="498651"/>
                  </a:cxn>
                  <a:cxn ang="0">
                    <a:pos x="1140584" y="485277"/>
                  </a:cxn>
                  <a:cxn ang="0">
                    <a:pos x="1165462" y="439424"/>
                  </a:cxn>
                  <a:cxn ang="0">
                    <a:pos x="1153980" y="368734"/>
                  </a:cxn>
                  <a:cxn ang="0">
                    <a:pos x="1129101" y="340076"/>
                  </a:cxn>
                  <a:cxn ang="0">
                    <a:pos x="1138670" y="309507"/>
                  </a:cxn>
                  <a:cxn ang="0">
                    <a:pos x="1106136" y="294223"/>
                  </a:cxn>
                  <a:cxn ang="0">
                    <a:pos x="1194168" y="202517"/>
                  </a:cxn>
                  <a:cxn ang="0">
                    <a:pos x="1173117" y="179591"/>
                  </a:cxn>
                  <a:cxn ang="0">
                    <a:pos x="1197995" y="154754"/>
                  </a:cxn>
                  <a:cxn ang="0">
                    <a:pos x="1322388" y="110811"/>
                  </a:cxn>
                  <a:cxn ang="0">
                    <a:pos x="436331" y="628567"/>
                  </a:cxn>
                  <a:cxn ang="0">
                    <a:pos x="413366" y="653404"/>
                  </a:cxn>
                </a:cxnLst>
                <a:rect l="txL" t="txT" r="txR" b="txB"/>
                <a:pathLst>
                  <a:path w="691" h="516">
                    <a:moveTo>
                      <a:pt x="652" y="47"/>
                    </a:moveTo>
                    <a:cubicBezTo>
                      <a:pt x="640" y="47"/>
                      <a:pt x="630" y="49"/>
                      <a:pt x="629" y="58"/>
                    </a:cubicBezTo>
                    <a:cubicBezTo>
                      <a:pt x="628" y="67"/>
                      <a:pt x="613" y="56"/>
                      <a:pt x="606" y="59"/>
                    </a:cubicBezTo>
                    <a:cubicBezTo>
                      <a:pt x="599" y="62"/>
                      <a:pt x="603" y="52"/>
                      <a:pt x="596" y="56"/>
                    </a:cubicBezTo>
                    <a:cubicBezTo>
                      <a:pt x="589" y="59"/>
                      <a:pt x="582" y="67"/>
                      <a:pt x="574" y="70"/>
                    </a:cubicBezTo>
                    <a:cubicBezTo>
                      <a:pt x="566" y="74"/>
                      <a:pt x="560" y="82"/>
                      <a:pt x="555" y="83"/>
                    </a:cubicBezTo>
                    <a:cubicBezTo>
                      <a:pt x="550" y="83"/>
                      <a:pt x="566" y="67"/>
                      <a:pt x="574" y="59"/>
                    </a:cubicBezTo>
                    <a:cubicBezTo>
                      <a:pt x="582" y="51"/>
                      <a:pt x="577" y="42"/>
                      <a:pt x="567" y="43"/>
                    </a:cubicBezTo>
                    <a:cubicBezTo>
                      <a:pt x="556" y="44"/>
                      <a:pt x="558" y="51"/>
                      <a:pt x="552" y="52"/>
                    </a:cubicBezTo>
                    <a:cubicBezTo>
                      <a:pt x="546" y="53"/>
                      <a:pt x="518" y="68"/>
                      <a:pt x="516" y="63"/>
                    </a:cubicBezTo>
                    <a:cubicBezTo>
                      <a:pt x="515" y="59"/>
                      <a:pt x="540" y="52"/>
                      <a:pt x="540" y="49"/>
                    </a:cubicBezTo>
                    <a:cubicBezTo>
                      <a:pt x="539" y="46"/>
                      <a:pt x="508" y="45"/>
                      <a:pt x="494" y="47"/>
                    </a:cubicBezTo>
                    <a:cubicBezTo>
                      <a:pt x="480" y="49"/>
                      <a:pt x="455" y="57"/>
                      <a:pt x="455" y="53"/>
                    </a:cubicBezTo>
                    <a:cubicBezTo>
                      <a:pt x="455" y="49"/>
                      <a:pt x="484" y="44"/>
                      <a:pt x="498" y="42"/>
                    </a:cubicBezTo>
                    <a:cubicBezTo>
                      <a:pt x="513" y="40"/>
                      <a:pt x="540" y="43"/>
                      <a:pt x="551" y="38"/>
                    </a:cubicBezTo>
                    <a:cubicBezTo>
                      <a:pt x="563" y="34"/>
                      <a:pt x="580" y="33"/>
                      <a:pt x="583" y="30"/>
                    </a:cubicBezTo>
                    <a:cubicBezTo>
                      <a:pt x="586" y="26"/>
                      <a:pt x="570" y="21"/>
                      <a:pt x="562" y="21"/>
                    </a:cubicBezTo>
                    <a:cubicBezTo>
                      <a:pt x="554" y="22"/>
                      <a:pt x="546" y="21"/>
                      <a:pt x="546" y="17"/>
                    </a:cubicBezTo>
                    <a:cubicBezTo>
                      <a:pt x="547" y="13"/>
                      <a:pt x="534" y="12"/>
                      <a:pt x="533" y="9"/>
                    </a:cubicBezTo>
                    <a:cubicBezTo>
                      <a:pt x="531" y="6"/>
                      <a:pt x="506" y="8"/>
                      <a:pt x="501" y="5"/>
                    </a:cubicBezTo>
                    <a:cubicBezTo>
                      <a:pt x="496" y="1"/>
                      <a:pt x="480" y="0"/>
                      <a:pt x="467" y="1"/>
                    </a:cubicBezTo>
                    <a:cubicBezTo>
                      <a:pt x="453" y="2"/>
                      <a:pt x="426" y="1"/>
                      <a:pt x="420" y="2"/>
                    </a:cubicBezTo>
                    <a:cubicBezTo>
                      <a:pt x="413" y="3"/>
                      <a:pt x="409" y="5"/>
                      <a:pt x="404" y="5"/>
                    </a:cubicBezTo>
                    <a:cubicBezTo>
                      <a:pt x="398" y="4"/>
                      <a:pt x="389" y="6"/>
                      <a:pt x="393" y="10"/>
                    </a:cubicBezTo>
                    <a:cubicBezTo>
                      <a:pt x="399" y="16"/>
                      <a:pt x="384" y="19"/>
                      <a:pt x="385" y="14"/>
                    </a:cubicBezTo>
                    <a:cubicBezTo>
                      <a:pt x="386" y="9"/>
                      <a:pt x="372" y="7"/>
                      <a:pt x="367" y="11"/>
                    </a:cubicBezTo>
                    <a:cubicBezTo>
                      <a:pt x="362" y="15"/>
                      <a:pt x="340" y="6"/>
                      <a:pt x="337" y="11"/>
                    </a:cubicBezTo>
                    <a:cubicBezTo>
                      <a:pt x="333" y="15"/>
                      <a:pt x="307" y="14"/>
                      <a:pt x="299" y="15"/>
                    </a:cubicBezTo>
                    <a:cubicBezTo>
                      <a:pt x="292" y="16"/>
                      <a:pt x="311" y="22"/>
                      <a:pt x="311" y="25"/>
                    </a:cubicBezTo>
                    <a:cubicBezTo>
                      <a:pt x="310" y="29"/>
                      <a:pt x="286" y="25"/>
                      <a:pt x="291" y="31"/>
                    </a:cubicBezTo>
                    <a:cubicBezTo>
                      <a:pt x="296" y="37"/>
                      <a:pt x="312" y="42"/>
                      <a:pt x="319" y="49"/>
                    </a:cubicBezTo>
                    <a:cubicBezTo>
                      <a:pt x="327" y="57"/>
                      <a:pt x="313" y="52"/>
                      <a:pt x="305" y="47"/>
                    </a:cubicBezTo>
                    <a:cubicBezTo>
                      <a:pt x="296" y="41"/>
                      <a:pt x="285" y="43"/>
                      <a:pt x="280" y="37"/>
                    </a:cubicBezTo>
                    <a:cubicBezTo>
                      <a:pt x="274" y="32"/>
                      <a:pt x="254" y="27"/>
                      <a:pt x="249" y="31"/>
                    </a:cubicBezTo>
                    <a:cubicBezTo>
                      <a:pt x="243" y="34"/>
                      <a:pt x="263" y="42"/>
                      <a:pt x="263" y="46"/>
                    </a:cubicBezTo>
                    <a:cubicBezTo>
                      <a:pt x="263" y="51"/>
                      <a:pt x="250" y="45"/>
                      <a:pt x="247" y="47"/>
                    </a:cubicBezTo>
                    <a:cubicBezTo>
                      <a:pt x="245" y="49"/>
                      <a:pt x="233" y="36"/>
                      <a:pt x="227" y="36"/>
                    </a:cubicBezTo>
                    <a:cubicBezTo>
                      <a:pt x="220" y="36"/>
                      <a:pt x="226" y="42"/>
                      <a:pt x="226" y="50"/>
                    </a:cubicBezTo>
                    <a:cubicBezTo>
                      <a:pt x="226" y="58"/>
                      <a:pt x="213" y="63"/>
                      <a:pt x="216" y="58"/>
                    </a:cubicBezTo>
                    <a:cubicBezTo>
                      <a:pt x="220" y="52"/>
                      <a:pt x="217" y="37"/>
                      <a:pt x="210" y="35"/>
                    </a:cubicBezTo>
                    <a:cubicBezTo>
                      <a:pt x="203" y="32"/>
                      <a:pt x="185" y="40"/>
                      <a:pt x="176" y="40"/>
                    </a:cubicBezTo>
                    <a:cubicBezTo>
                      <a:pt x="167" y="40"/>
                      <a:pt x="154" y="43"/>
                      <a:pt x="162" y="47"/>
                    </a:cubicBezTo>
                    <a:cubicBezTo>
                      <a:pt x="170" y="52"/>
                      <a:pt x="162" y="55"/>
                      <a:pt x="155" y="50"/>
                    </a:cubicBezTo>
                    <a:cubicBezTo>
                      <a:pt x="148" y="45"/>
                      <a:pt x="125" y="50"/>
                      <a:pt x="130" y="53"/>
                    </a:cubicBezTo>
                    <a:cubicBezTo>
                      <a:pt x="134" y="56"/>
                      <a:pt x="136" y="66"/>
                      <a:pt x="133" y="70"/>
                    </a:cubicBezTo>
                    <a:cubicBezTo>
                      <a:pt x="130" y="74"/>
                      <a:pt x="120" y="66"/>
                      <a:pt x="111" y="67"/>
                    </a:cubicBezTo>
                    <a:cubicBezTo>
                      <a:pt x="102" y="67"/>
                      <a:pt x="58" y="89"/>
                      <a:pt x="60" y="94"/>
                    </a:cubicBezTo>
                    <a:cubicBezTo>
                      <a:pt x="63" y="100"/>
                      <a:pt x="82" y="95"/>
                      <a:pt x="88" y="99"/>
                    </a:cubicBezTo>
                    <a:cubicBezTo>
                      <a:pt x="94" y="102"/>
                      <a:pt x="86" y="114"/>
                      <a:pt x="79" y="119"/>
                    </a:cubicBezTo>
                    <a:cubicBezTo>
                      <a:pt x="71" y="124"/>
                      <a:pt x="44" y="120"/>
                      <a:pt x="43" y="126"/>
                    </a:cubicBezTo>
                    <a:cubicBezTo>
                      <a:pt x="43" y="132"/>
                      <a:pt x="0" y="133"/>
                      <a:pt x="0" y="142"/>
                    </a:cubicBezTo>
                    <a:cubicBezTo>
                      <a:pt x="0" y="146"/>
                      <a:pt x="2" y="150"/>
                      <a:pt x="7" y="151"/>
                    </a:cubicBezTo>
                    <a:cubicBezTo>
                      <a:pt x="13" y="152"/>
                      <a:pt x="20" y="150"/>
                      <a:pt x="26" y="156"/>
                    </a:cubicBezTo>
                    <a:cubicBezTo>
                      <a:pt x="31" y="162"/>
                      <a:pt x="46" y="162"/>
                      <a:pt x="56" y="158"/>
                    </a:cubicBezTo>
                    <a:cubicBezTo>
                      <a:pt x="67" y="154"/>
                      <a:pt x="74" y="159"/>
                      <a:pt x="74" y="165"/>
                    </a:cubicBezTo>
                    <a:cubicBezTo>
                      <a:pt x="74" y="171"/>
                      <a:pt x="51" y="163"/>
                      <a:pt x="44" y="167"/>
                    </a:cubicBezTo>
                    <a:cubicBezTo>
                      <a:pt x="37" y="171"/>
                      <a:pt x="15" y="168"/>
                      <a:pt x="16" y="172"/>
                    </a:cubicBezTo>
                    <a:cubicBezTo>
                      <a:pt x="17" y="177"/>
                      <a:pt x="28" y="176"/>
                      <a:pt x="36" y="178"/>
                    </a:cubicBezTo>
                    <a:cubicBezTo>
                      <a:pt x="45" y="179"/>
                      <a:pt x="37" y="183"/>
                      <a:pt x="37" y="187"/>
                    </a:cubicBezTo>
                    <a:cubicBezTo>
                      <a:pt x="36" y="190"/>
                      <a:pt x="41" y="190"/>
                      <a:pt x="50" y="194"/>
                    </a:cubicBezTo>
                    <a:cubicBezTo>
                      <a:pt x="59" y="198"/>
                      <a:pt x="73" y="201"/>
                      <a:pt x="68" y="196"/>
                    </a:cubicBezTo>
                    <a:cubicBezTo>
                      <a:pt x="64" y="191"/>
                      <a:pt x="77" y="192"/>
                      <a:pt x="80" y="195"/>
                    </a:cubicBezTo>
                    <a:cubicBezTo>
                      <a:pt x="82" y="198"/>
                      <a:pt x="88" y="190"/>
                      <a:pt x="95" y="192"/>
                    </a:cubicBezTo>
                    <a:cubicBezTo>
                      <a:pt x="101" y="194"/>
                      <a:pt x="103" y="186"/>
                      <a:pt x="108" y="189"/>
                    </a:cubicBezTo>
                    <a:cubicBezTo>
                      <a:pt x="113" y="193"/>
                      <a:pt x="137" y="195"/>
                      <a:pt x="145" y="199"/>
                    </a:cubicBezTo>
                    <a:cubicBezTo>
                      <a:pt x="153" y="203"/>
                      <a:pt x="164" y="204"/>
                      <a:pt x="163" y="211"/>
                    </a:cubicBezTo>
                    <a:cubicBezTo>
                      <a:pt x="162" y="217"/>
                      <a:pt x="169" y="222"/>
                      <a:pt x="178" y="226"/>
                    </a:cubicBezTo>
                    <a:cubicBezTo>
                      <a:pt x="187" y="230"/>
                      <a:pt x="189" y="238"/>
                      <a:pt x="189" y="244"/>
                    </a:cubicBezTo>
                    <a:cubicBezTo>
                      <a:pt x="188" y="250"/>
                      <a:pt x="198" y="254"/>
                      <a:pt x="197" y="256"/>
                    </a:cubicBezTo>
                    <a:cubicBezTo>
                      <a:pt x="195" y="259"/>
                      <a:pt x="196" y="263"/>
                      <a:pt x="202" y="268"/>
                    </a:cubicBezTo>
                    <a:cubicBezTo>
                      <a:pt x="208" y="273"/>
                      <a:pt x="193" y="277"/>
                      <a:pt x="197" y="282"/>
                    </a:cubicBezTo>
                    <a:cubicBezTo>
                      <a:pt x="200" y="287"/>
                      <a:pt x="191" y="296"/>
                      <a:pt x="202" y="297"/>
                    </a:cubicBezTo>
                    <a:cubicBezTo>
                      <a:pt x="213" y="299"/>
                      <a:pt x="211" y="290"/>
                      <a:pt x="219" y="290"/>
                    </a:cubicBezTo>
                    <a:cubicBezTo>
                      <a:pt x="227" y="290"/>
                      <a:pt x="219" y="297"/>
                      <a:pt x="223" y="301"/>
                    </a:cubicBezTo>
                    <a:cubicBezTo>
                      <a:pt x="227" y="306"/>
                      <a:pt x="236" y="305"/>
                      <a:pt x="245" y="312"/>
                    </a:cubicBezTo>
                    <a:cubicBezTo>
                      <a:pt x="253" y="319"/>
                      <a:pt x="248" y="322"/>
                      <a:pt x="240" y="316"/>
                    </a:cubicBezTo>
                    <a:cubicBezTo>
                      <a:pt x="232" y="311"/>
                      <a:pt x="210" y="312"/>
                      <a:pt x="210" y="314"/>
                    </a:cubicBezTo>
                    <a:cubicBezTo>
                      <a:pt x="210" y="316"/>
                      <a:pt x="235" y="330"/>
                      <a:pt x="240" y="328"/>
                    </a:cubicBezTo>
                    <a:cubicBezTo>
                      <a:pt x="246" y="326"/>
                      <a:pt x="254" y="336"/>
                      <a:pt x="250" y="340"/>
                    </a:cubicBezTo>
                    <a:cubicBezTo>
                      <a:pt x="247" y="343"/>
                      <a:pt x="249" y="351"/>
                      <a:pt x="248" y="355"/>
                    </a:cubicBezTo>
                    <a:cubicBezTo>
                      <a:pt x="247" y="359"/>
                      <a:pt x="239" y="355"/>
                      <a:pt x="234" y="356"/>
                    </a:cubicBezTo>
                    <a:cubicBezTo>
                      <a:pt x="228" y="357"/>
                      <a:pt x="225" y="358"/>
                      <a:pt x="225" y="364"/>
                    </a:cubicBezTo>
                    <a:cubicBezTo>
                      <a:pt x="225" y="370"/>
                      <a:pt x="216" y="374"/>
                      <a:pt x="215" y="381"/>
                    </a:cubicBezTo>
                    <a:cubicBezTo>
                      <a:pt x="214" y="388"/>
                      <a:pt x="222" y="387"/>
                      <a:pt x="226" y="390"/>
                    </a:cubicBezTo>
                    <a:cubicBezTo>
                      <a:pt x="231" y="393"/>
                      <a:pt x="218" y="395"/>
                      <a:pt x="218" y="400"/>
                    </a:cubicBezTo>
                    <a:cubicBezTo>
                      <a:pt x="217" y="405"/>
                      <a:pt x="229" y="414"/>
                      <a:pt x="233" y="417"/>
                    </a:cubicBezTo>
                    <a:cubicBezTo>
                      <a:pt x="238" y="419"/>
                      <a:pt x="234" y="430"/>
                      <a:pt x="235" y="436"/>
                    </a:cubicBezTo>
                    <a:cubicBezTo>
                      <a:pt x="237" y="442"/>
                      <a:pt x="243" y="435"/>
                      <a:pt x="242" y="442"/>
                    </a:cubicBezTo>
                    <a:cubicBezTo>
                      <a:pt x="241" y="449"/>
                      <a:pt x="247" y="449"/>
                      <a:pt x="248" y="453"/>
                    </a:cubicBezTo>
                    <a:cubicBezTo>
                      <a:pt x="248" y="458"/>
                      <a:pt x="258" y="457"/>
                      <a:pt x="256" y="463"/>
                    </a:cubicBezTo>
                    <a:cubicBezTo>
                      <a:pt x="254" y="469"/>
                      <a:pt x="259" y="473"/>
                      <a:pt x="262" y="477"/>
                    </a:cubicBezTo>
                    <a:cubicBezTo>
                      <a:pt x="264" y="480"/>
                      <a:pt x="273" y="486"/>
                      <a:pt x="274" y="490"/>
                    </a:cubicBezTo>
                    <a:cubicBezTo>
                      <a:pt x="276" y="494"/>
                      <a:pt x="281" y="500"/>
                      <a:pt x="287" y="498"/>
                    </a:cubicBezTo>
                    <a:cubicBezTo>
                      <a:pt x="293" y="497"/>
                      <a:pt x="293" y="502"/>
                      <a:pt x="298" y="502"/>
                    </a:cubicBezTo>
                    <a:cubicBezTo>
                      <a:pt x="303" y="501"/>
                      <a:pt x="310" y="504"/>
                      <a:pt x="311" y="507"/>
                    </a:cubicBezTo>
                    <a:cubicBezTo>
                      <a:pt x="313" y="511"/>
                      <a:pt x="327" y="514"/>
                      <a:pt x="331" y="515"/>
                    </a:cubicBezTo>
                    <a:cubicBezTo>
                      <a:pt x="335" y="516"/>
                      <a:pt x="336" y="508"/>
                      <a:pt x="339" y="506"/>
                    </a:cubicBezTo>
                    <a:cubicBezTo>
                      <a:pt x="343" y="504"/>
                      <a:pt x="342" y="490"/>
                      <a:pt x="345" y="489"/>
                    </a:cubicBezTo>
                    <a:cubicBezTo>
                      <a:pt x="348" y="488"/>
                      <a:pt x="347" y="472"/>
                      <a:pt x="344" y="471"/>
                    </a:cubicBezTo>
                    <a:cubicBezTo>
                      <a:pt x="341" y="470"/>
                      <a:pt x="342" y="464"/>
                      <a:pt x="350" y="465"/>
                    </a:cubicBezTo>
                    <a:cubicBezTo>
                      <a:pt x="357" y="466"/>
                      <a:pt x="355" y="459"/>
                      <a:pt x="358" y="458"/>
                    </a:cubicBezTo>
                    <a:cubicBezTo>
                      <a:pt x="362" y="457"/>
                      <a:pt x="360" y="450"/>
                      <a:pt x="363" y="449"/>
                    </a:cubicBezTo>
                    <a:cubicBezTo>
                      <a:pt x="366" y="448"/>
                      <a:pt x="365" y="444"/>
                      <a:pt x="363" y="441"/>
                    </a:cubicBezTo>
                    <a:cubicBezTo>
                      <a:pt x="361" y="438"/>
                      <a:pt x="364" y="436"/>
                      <a:pt x="368" y="436"/>
                    </a:cubicBezTo>
                    <a:cubicBezTo>
                      <a:pt x="372" y="435"/>
                      <a:pt x="371" y="429"/>
                      <a:pt x="365" y="427"/>
                    </a:cubicBezTo>
                    <a:cubicBezTo>
                      <a:pt x="360" y="425"/>
                      <a:pt x="362" y="419"/>
                      <a:pt x="367" y="423"/>
                    </a:cubicBezTo>
                    <a:cubicBezTo>
                      <a:pt x="372" y="427"/>
                      <a:pt x="376" y="424"/>
                      <a:pt x="373" y="420"/>
                    </a:cubicBezTo>
                    <a:cubicBezTo>
                      <a:pt x="370" y="416"/>
                      <a:pt x="377" y="414"/>
                      <a:pt x="384" y="413"/>
                    </a:cubicBezTo>
                    <a:cubicBezTo>
                      <a:pt x="391" y="413"/>
                      <a:pt x="395" y="409"/>
                      <a:pt x="393" y="404"/>
                    </a:cubicBezTo>
                    <a:cubicBezTo>
                      <a:pt x="392" y="398"/>
                      <a:pt x="401" y="399"/>
                      <a:pt x="399" y="403"/>
                    </a:cubicBezTo>
                    <a:cubicBezTo>
                      <a:pt x="397" y="408"/>
                      <a:pt x="398" y="413"/>
                      <a:pt x="401" y="409"/>
                    </a:cubicBezTo>
                    <a:cubicBezTo>
                      <a:pt x="405" y="406"/>
                      <a:pt x="411" y="408"/>
                      <a:pt x="422" y="405"/>
                    </a:cubicBezTo>
                    <a:cubicBezTo>
                      <a:pt x="434" y="402"/>
                      <a:pt x="445" y="392"/>
                      <a:pt x="447" y="383"/>
                    </a:cubicBezTo>
                    <a:cubicBezTo>
                      <a:pt x="450" y="374"/>
                      <a:pt x="463" y="375"/>
                      <a:pt x="461" y="369"/>
                    </a:cubicBezTo>
                    <a:cubicBezTo>
                      <a:pt x="460" y="363"/>
                      <a:pt x="464" y="361"/>
                      <a:pt x="472" y="365"/>
                    </a:cubicBezTo>
                    <a:cubicBezTo>
                      <a:pt x="480" y="369"/>
                      <a:pt x="474" y="362"/>
                      <a:pt x="483" y="362"/>
                    </a:cubicBezTo>
                    <a:cubicBezTo>
                      <a:pt x="492" y="362"/>
                      <a:pt x="491" y="359"/>
                      <a:pt x="500" y="359"/>
                    </a:cubicBezTo>
                    <a:cubicBezTo>
                      <a:pt x="509" y="358"/>
                      <a:pt x="532" y="354"/>
                      <a:pt x="540" y="348"/>
                    </a:cubicBezTo>
                    <a:cubicBezTo>
                      <a:pt x="548" y="341"/>
                      <a:pt x="565" y="335"/>
                      <a:pt x="572" y="331"/>
                    </a:cubicBezTo>
                    <a:cubicBezTo>
                      <a:pt x="579" y="327"/>
                      <a:pt x="581" y="323"/>
                      <a:pt x="576" y="325"/>
                    </a:cubicBezTo>
                    <a:cubicBezTo>
                      <a:pt x="572" y="328"/>
                      <a:pt x="563" y="328"/>
                      <a:pt x="556" y="326"/>
                    </a:cubicBezTo>
                    <a:cubicBezTo>
                      <a:pt x="550" y="325"/>
                      <a:pt x="539" y="319"/>
                      <a:pt x="531" y="323"/>
                    </a:cubicBezTo>
                    <a:cubicBezTo>
                      <a:pt x="524" y="328"/>
                      <a:pt x="528" y="317"/>
                      <a:pt x="535" y="316"/>
                    </a:cubicBezTo>
                    <a:cubicBezTo>
                      <a:pt x="541" y="315"/>
                      <a:pt x="538" y="312"/>
                      <a:pt x="537" y="305"/>
                    </a:cubicBezTo>
                    <a:cubicBezTo>
                      <a:pt x="535" y="299"/>
                      <a:pt x="547" y="303"/>
                      <a:pt x="553" y="311"/>
                    </a:cubicBezTo>
                    <a:cubicBezTo>
                      <a:pt x="558" y="318"/>
                      <a:pt x="568" y="322"/>
                      <a:pt x="577" y="319"/>
                    </a:cubicBezTo>
                    <a:cubicBezTo>
                      <a:pt x="586" y="316"/>
                      <a:pt x="578" y="309"/>
                      <a:pt x="581" y="304"/>
                    </a:cubicBezTo>
                    <a:cubicBezTo>
                      <a:pt x="585" y="299"/>
                      <a:pt x="554" y="283"/>
                      <a:pt x="552" y="278"/>
                    </a:cubicBezTo>
                    <a:cubicBezTo>
                      <a:pt x="550" y="273"/>
                      <a:pt x="560" y="276"/>
                      <a:pt x="569" y="280"/>
                    </a:cubicBezTo>
                    <a:cubicBezTo>
                      <a:pt x="577" y="284"/>
                      <a:pt x="579" y="273"/>
                      <a:pt x="579" y="268"/>
                    </a:cubicBezTo>
                    <a:cubicBezTo>
                      <a:pt x="579" y="264"/>
                      <a:pt x="561" y="263"/>
                      <a:pt x="552" y="268"/>
                    </a:cubicBezTo>
                    <a:cubicBezTo>
                      <a:pt x="544" y="273"/>
                      <a:pt x="536" y="262"/>
                      <a:pt x="547" y="261"/>
                    </a:cubicBezTo>
                    <a:cubicBezTo>
                      <a:pt x="559" y="259"/>
                      <a:pt x="548" y="255"/>
                      <a:pt x="552" y="251"/>
                    </a:cubicBezTo>
                    <a:cubicBezTo>
                      <a:pt x="555" y="248"/>
                      <a:pt x="569" y="261"/>
                      <a:pt x="577" y="259"/>
                    </a:cubicBezTo>
                    <a:cubicBezTo>
                      <a:pt x="584" y="256"/>
                      <a:pt x="589" y="259"/>
                      <a:pt x="596" y="254"/>
                    </a:cubicBezTo>
                    <a:cubicBezTo>
                      <a:pt x="602" y="249"/>
                      <a:pt x="584" y="244"/>
                      <a:pt x="581" y="240"/>
                    </a:cubicBezTo>
                    <a:cubicBezTo>
                      <a:pt x="577" y="236"/>
                      <a:pt x="599" y="237"/>
                      <a:pt x="606" y="238"/>
                    </a:cubicBezTo>
                    <a:cubicBezTo>
                      <a:pt x="612" y="238"/>
                      <a:pt x="614" y="228"/>
                      <a:pt x="609" y="230"/>
                    </a:cubicBezTo>
                    <a:cubicBezTo>
                      <a:pt x="603" y="232"/>
                      <a:pt x="584" y="223"/>
                      <a:pt x="588" y="217"/>
                    </a:cubicBezTo>
                    <a:cubicBezTo>
                      <a:pt x="592" y="211"/>
                      <a:pt x="600" y="218"/>
                      <a:pt x="608" y="214"/>
                    </a:cubicBezTo>
                    <a:cubicBezTo>
                      <a:pt x="616" y="210"/>
                      <a:pt x="609" y="193"/>
                      <a:pt x="603" y="193"/>
                    </a:cubicBezTo>
                    <a:cubicBezTo>
                      <a:pt x="597" y="193"/>
                      <a:pt x="583" y="191"/>
                      <a:pt x="583" y="188"/>
                    </a:cubicBezTo>
                    <a:cubicBezTo>
                      <a:pt x="583" y="185"/>
                      <a:pt x="571" y="183"/>
                      <a:pt x="574" y="180"/>
                    </a:cubicBezTo>
                    <a:cubicBezTo>
                      <a:pt x="578" y="177"/>
                      <a:pt x="582" y="183"/>
                      <a:pt x="590" y="178"/>
                    </a:cubicBezTo>
                    <a:cubicBezTo>
                      <a:pt x="597" y="172"/>
                      <a:pt x="613" y="179"/>
                      <a:pt x="620" y="178"/>
                    </a:cubicBezTo>
                    <a:cubicBezTo>
                      <a:pt x="627" y="176"/>
                      <a:pt x="617" y="163"/>
                      <a:pt x="613" y="166"/>
                    </a:cubicBezTo>
                    <a:cubicBezTo>
                      <a:pt x="609" y="168"/>
                      <a:pt x="596" y="169"/>
                      <a:pt x="595" y="162"/>
                    </a:cubicBezTo>
                    <a:cubicBezTo>
                      <a:pt x="594" y="155"/>
                      <a:pt x="608" y="162"/>
                      <a:pt x="610" y="158"/>
                    </a:cubicBezTo>
                    <a:cubicBezTo>
                      <a:pt x="612" y="155"/>
                      <a:pt x="591" y="146"/>
                      <a:pt x="587" y="153"/>
                    </a:cubicBezTo>
                    <a:cubicBezTo>
                      <a:pt x="584" y="160"/>
                      <a:pt x="572" y="158"/>
                      <a:pt x="578" y="154"/>
                    </a:cubicBezTo>
                    <a:cubicBezTo>
                      <a:pt x="585" y="150"/>
                      <a:pt x="586" y="139"/>
                      <a:pt x="585" y="133"/>
                    </a:cubicBezTo>
                    <a:cubicBezTo>
                      <a:pt x="585" y="127"/>
                      <a:pt x="608" y="127"/>
                      <a:pt x="605" y="118"/>
                    </a:cubicBezTo>
                    <a:cubicBezTo>
                      <a:pt x="603" y="108"/>
                      <a:pt x="616" y="106"/>
                      <a:pt x="624" y="106"/>
                    </a:cubicBezTo>
                    <a:cubicBezTo>
                      <a:pt x="632" y="106"/>
                      <a:pt x="624" y="96"/>
                      <a:pt x="616" y="97"/>
                    </a:cubicBezTo>
                    <a:cubicBezTo>
                      <a:pt x="609" y="98"/>
                      <a:pt x="601" y="107"/>
                      <a:pt x="598" y="103"/>
                    </a:cubicBezTo>
                    <a:cubicBezTo>
                      <a:pt x="594" y="100"/>
                      <a:pt x="606" y="94"/>
                      <a:pt x="613" y="94"/>
                    </a:cubicBezTo>
                    <a:cubicBezTo>
                      <a:pt x="620" y="94"/>
                      <a:pt x="636" y="93"/>
                      <a:pt x="641" y="90"/>
                    </a:cubicBezTo>
                    <a:cubicBezTo>
                      <a:pt x="647" y="87"/>
                      <a:pt x="631" y="84"/>
                      <a:pt x="621" y="85"/>
                    </a:cubicBezTo>
                    <a:cubicBezTo>
                      <a:pt x="610" y="86"/>
                      <a:pt x="610" y="82"/>
                      <a:pt x="626" y="81"/>
                    </a:cubicBezTo>
                    <a:cubicBezTo>
                      <a:pt x="642" y="81"/>
                      <a:pt x="639" y="78"/>
                      <a:pt x="651" y="76"/>
                    </a:cubicBezTo>
                    <a:cubicBezTo>
                      <a:pt x="662" y="75"/>
                      <a:pt x="658" y="70"/>
                      <a:pt x="665" y="70"/>
                    </a:cubicBezTo>
                    <a:cubicBezTo>
                      <a:pt x="672" y="70"/>
                      <a:pt x="691" y="62"/>
                      <a:pt x="691" y="58"/>
                    </a:cubicBezTo>
                    <a:cubicBezTo>
                      <a:pt x="691" y="55"/>
                      <a:pt x="664" y="47"/>
                      <a:pt x="652" y="47"/>
                    </a:cubicBezTo>
                    <a:close/>
                    <a:moveTo>
                      <a:pt x="237" y="338"/>
                    </a:moveTo>
                    <a:cubicBezTo>
                      <a:pt x="237" y="332"/>
                      <a:pt x="231" y="336"/>
                      <a:pt x="228" y="329"/>
                    </a:cubicBezTo>
                    <a:cubicBezTo>
                      <a:pt x="224" y="323"/>
                      <a:pt x="207" y="320"/>
                      <a:pt x="206" y="325"/>
                    </a:cubicBezTo>
                    <a:cubicBezTo>
                      <a:pt x="205" y="327"/>
                      <a:pt x="200" y="330"/>
                      <a:pt x="204" y="335"/>
                    </a:cubicBezTo>
                    <a:cubicBezTo>
                      <a:pt x="208" y="340"/>
                      <a:pt x="211" y="338"/>
                      <a:pt x="216" y="342"/>
                    </a:cubicBezTo>
                    <a:cubicBezTo>
                      <a:pt x="221" y="347"/>
                      <a:pt x="236" y="343"/>
                      <a:pt x="237" y="338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929" name="Freeform 124"/>
              <p:cNvSpPr>
                <a:spLocks noEditPoints="1"/>
              </p:cNvSpPr>
              <p:nvPr/>
            </p:nvSpPr>
            <p:spPr>
              <a:xfrm>
                <a:off x="584200" y="17462"/>
                <a:ext cx="1920875" cy="1477963"/>
              </a:xfrm>
              <a:custGeom>
                <a:avLst/>
                <a:gdLst>
                  <a:gd name="txL" fmla="*/ 0 w 1005"/>
                  <a:gd name="txT" fmla="*/ 0 h 774"/>
                  <a:gd name="txR" fmla="*/ 1005 w 1005"/>
                  <a:gd name="txB" fmla="*/ 774 h 774"/>
                </a:gdLst>
                <a:ahLst/>
                <a:cxnLst>
                  <a:cxn ang="0">
                    <a:pos x="391820" y="1304197"/>
                  </a:cxn>
                  <a:cxn ang="0">
                    <a:pos x="361239" y="433459"/>
                  </a:cxn>
                  <a:cxn ang="0">
                    <a:pos x="739680" y="479288"/>
                  </a:cxn>
                  <a:cxn ang="0">
                    <a:pos x="491209" y="513659"/>
                  </a:cxn>
                  <a:cxn ang="0">
                    <a:pos x="737769" y="637777"/>
                  </a:cxn>
                  <a:cxn ang="0">
                    <a:pos x="452982" y="370446"/>
                  </a:cxn>
                  <a:cxn ang="0">
                    <a:pos x="397554" y="353260"/>
                  </a:cxn>
                  <a:cxn ang="0">
                    <a:pos x="705276" y="406726"/>
                  </a:cxn>
                  <a:cxn ang="0">
                    <a:pos x="567662" y="274970"/>
                  </a:cxn>
                  <a:cxn ang="0">
                    <a:pos x="789375" y="227232"/>
                  </a:cxn>
                  <a:cxn ang="0">
                    <a:pos x="795108" y="307432"/>
                  </a:cxn>
                  <a:cxn ang="0">
                    <a:pos x="802754" y="353260"/>
                  </a:cxn>
                  <a:cxn ang="0">
                    <a:pos x="1037846" y="280698"/>
                  </a:cxn>
                  <a:cxn ang="0">
                    <a:pos x="940369" y="443007"/>
                  </a:cxn>
                  <a:cxn ang="0">
                    <a:pos x="1313076" y="420093"/>
                  </a:cxn>
                  <a:cxn ang="0">
                    <a:pos x="1108565" y="288336"/>
                  </a:cxn>
                  <a:cxn ang="0">
                    <a:pos x="1142968" y="158490"/>
                  </a:cxn>
                  <a:cxn ang="0">
                    <a:pos x="1121944" y="126028"/>
                  </a:cxn>
                  <a:cxn ang="0">
                    <a:pos x="1211776" y="229142"/>
                  </a:cxn>
                  <a:cxn ang="0">
                    <a:pos x="1334100" y="343712"/>
                  </a:cxn>
                  <a:cxn ang="0">
                    <a:pos x="1519498" y="166128"/>
                  </a:cxn>
                  <a:cxn ang="0">
                    <a:pos x="1452602" y="17186"/>
                  </a:cxn>
                  <a:cxn ang="0">
                    <a:pos x="1087540" y="87838"/>
                  </a:cxn>
                  <a:cxn ang="0">
                    <a:pos x="1192663" y="840186"/>
                  </a:cxn>
                  <a:cxn ang="0">
                    <a:pos x="1580660" y="649234"/>
                  </a:cxn>
                  <a:cxn ang="0">
                    <a:pos x="1425844" y="519388"/>
                  </a:cxn>
                  <a:cxn ang="0">
                    <a:pos x="1192663" y="477378"/>
                  </a:cxn>
                  <a:cxn ang="0">
                    <a:pos x="1345568" y="590039"/>
                  </a:cxn>
                  <a:cxn ang="0">
                    <a:pos x="1406730" y="780991"/>
                  </a:cxn>
                  <a:cxn ang="0">
                    <a:pos x="1624621" y="800086"/>
                  </a:cxn>
                  <a:cxn ang="0">
                    <a:pos x="1303519" y="460193"/>
                  </a:cxn>
                  <a:cxn ang="0">
                    <a:pos x="1840600" y="1223998"/>
                  </a:cxn>
                  <a:cxn ang="0">
                    <a:pos x="210245" y="1201084"/>
                  </a:cxn>
                  <a:cxn ang="0">
                    <a:pos x="1569192" y="1309926"/>
                  </a:cxn>
                  <a:cxn ang="0">
                    <a:pos x="1840600" y="1162893"/>
                  </a:cxn>
                  <a:cxn ang="0">
                    <a:pos x="1710630" y="1069327"/>
                  </a:cxn>
                  <a:cxn ang="0">
                    <a:pos x="1613153" y="1008223"/>
                  </a:cxn>
                  <a:cxn ang="0">
                    <a:pos x="1458336" y="884104"/>
                  </a:cxn>
                  <a:cxn ang="0">
                    <a:pos x="1389528" y="1036866"/>
                  </a:cxn>
                  <a:cxn ang="0">
                    <a:pos x="1272938" y="1178169"/>
                  </a:cxn>
                  <a:cxn ang="0">
                    <a:pos x="1028289" y="1002494"/>
                  </a:cxn>
                  <a:cxn ang="0">
                    <a:pos x="1106653" y="821091"/>
                  </a:cxn>
                  <a:cxn ang="0">
                    <a:pos x="1240446" y="738982"/>
                  </a:cxn>
                  <a:cxn ang="0">
                    <a:pos x="1215599" y="647325"/>
                  </a:cxn>
                  <a:cxn ang="0">
                    <a:pos x="1108565" y="654963"/>
                  </a:cxn>
                  <a:cxn ang="0">
                    <a:pos x="1026378" y="517478"/>
                  </a:cxn>
                  <a:cxn ang="0">
                    <a:pos x="990063" y="557578"/>
                  </a:cxn>
                  <a:cxn ang="0">
                    <a:pos x="970950" y="695063"/>
                  </a:cxn>
                  <a:cxn ang="0">
                    <a:pos x="940369" y="664510"/>
                  </a:cxn>
                  <a:cxn ang="0">
                    <a:pos x="762616" y="664510"/>
                  </a:cxn>
                  <a:cxn ang="0">
                    <a:pos x="512233" y="647325"/>
                  </a:cxn>
                  <a:cxn ang="0">
                    <a:pos x="185398" y="649234"/>
                  </a:cxn>
                  <a:cxn ang="0">
                    <a:pos x="89832" y="651144"/>
                  </a:cxn>
                  <a:cxn ang="0">
                    <a:pos x="242737" y="1122794"/>
                  </a:cxn>
                  <a:cxn ang="0">
                    <a:pos x="347860" y="1256460"/>
                  </a:cxn>
                  <a:cxn ang="0">
                    <a:pos x="1190751" y="1315654"/>
                  </a:cxn>
                  <a:cxn ang="0">
                    <a:pos x="1339834" y="1462687"/>
                  </a:cxn>
                  <a:cxn ang="0">
                    <a:pos x="1655202" y="1378668"/>
                  </a:cxn>
                  <a:cxn ang="0">
                    <a:pos x="464450" y="777172"/>
                  </a:cxn>
                  <a:cxn ang="0">
                    <a:pos x="460628" y="748529"/>
                  </a:cxn>
                  <a:cxn ang="0">
                    <a:pos x="961393" y="1252640"/>
                  </a:cxn>
                </a:cxnLst>
                <a:rect l="txL" t="txT" r="txR" b="txB"/>
                <a:pathLst>
                  <a:path w="1005" h="774">
                    <a:moveTo>
                      <a:pt x="198" y="678"/>
                    </a:moveTo>
                    <a:cubicBezTo>
                      <a:pt x="195" y="675"/>
                      <a:pt x="187" y="676"/>
                      <a:pt x="185" y="672"/>
                    </a:cubicBezTo>
                    <a:cubicBezTo>
                      <a:pt x="184" y="669"/>
                      <a:pt x="176" y="657"/>
                      <a:pt x="172" y="658"/>
                    </a:cubicBezTo>
                    <a:cubicBezTo>
                      <a:pt x="168" y="658"/>
                      <a:pt x="162" y="658"/>
                      <a:pt x="157" y="654"/>
                    </a:cubicBezTo>
                    <a:cubicBezTo>
                      <a:pt x="152" y="651"/>
                      <a:pt x="149" y="650"/>
                      <a:pt x="146" y="653"/>
                    </a:cubicBezTo>
                    <a:cubicBezTo>
                      <a:pt x="142" y="655"/>
                      <a:pt x="149" y="655"/>
                      <a:pt x="149" y="658"/>
                    </a:cubicBezTo>
                    <a:cubicBezTo>
                      <a:pt x="149" y="660"/>
                      <a:pt x="151" y="662"/>
                      <a:pt x="154" y="661"/>
                    </a:cubicBezTo>
                    <a:cubicBezTo>
                      <a:pt x="157" y="661"/>
                      <a:pt x="159" y="667"/>
                      <a:pt x="162" y="667"/>
                    </a:cubicBezTo>
                    <a:cubicBezTo>
                      <a:pt x="165" y="668"/>
                      <a:pt x="166" y="672"/>
                      <a:pt x="170" y="672"/>
                    </a:cubicBezTo>
                    <a:cubicBezTo>
                      <a:pt x="173" y="672"/>
                      <a:pt x="174" y="676"/>
                      <a:pt x="176" y="679"/>
                    </a:cubicBezTo>
                    <a:cubicBezTo>
                      <a:pt x="177" y="681"/>
                      <a:pt x="181" y="679"/>
                      <a:pt x="181" y="681"/>
                    </a:cubicBezTo>
                    <a:cubicBezTo>
                      <a:pt x="181" y="683"/>
                      <a:pt x="185" y="685"/>
                      <a:pt x="186" y="687"/>
                    </a:cubicBezTo>
                    <a:cubicBezTo>
                      <a:pt x="193" y="688"/>
                      <a:pt x="199" y="689"/>
                      <a:pt x="204" y="687"/>
                    </a:cubicBezTo>
                    <a:cubicBezTo>
                      <a:pt x="204" y="686"/>
                      <a:pt x="205" y="684"/>
                      <a:pt x="205" y="683"/>
                    </a:cubicBezTo>
                    <a:cubicBezTo>
                      <a:pt x="207" y="680"/>
                      <a:pt x="202" y="682"/>
                      <a:pt x="198" y="678"/>
                    </a:cubicBezTo>
                    <a:close/>
                    <a:moveTo>
                      <a:pt x="190" y="281"/>
                    </a:moveTo>
                    <a:cubicBezTo>
                      <a:pt x="199" y="283"/>
                      <a:pt x="200" y="299"/>
                      <a:pt x="206" y="299"/>
                    </a:cubicBezTo>
                    <a:cubicBezTo>
                      <a:pt x="210" y="299"/>
                      <a:pt x="207" y="294"/>
                      <a:pt x="213" y="294"/>
                    </a:cubicBezTo>
                    <a:cubicBezTo>
                      <a:pt x="220" y="294"/>
                      <a:pt x="218" y="291"/>
                      <a:pt x="224" y="291"/>
                    </a:cubicBezTo>
                    <a:cubicBezTo>
                      <a:pt x="230" y="292"/>
                      <a:pt x="235" y="290"/>
                      <a:pt x="235" y="283"/>
                    </a:cubicBezTo>
                    <a:cubicBezTo>
                      <a:pt x="235" y="276"/>
                      <a:pt x="240" y="273"/>
                      <a:pt x="246" y="272"/>
                    </a:cubicBezTo>
                    <a:cubicBezTo>
                      <a:pt x="252" y="270"/>
                      <a:pt x="246" y="263"/>
                      <a:pt x="255" y="261"/>
                    </a:cubicBezTo>
                    <a:cubicBezTo>
                      <a:pt x="263" y="259"/>
                      <a:pt x="287" y="249"/>
                      <a:pt x="291" y="246"/>
                    </a:cubicBezTo>
                    <a:cubicBezTo>
                      <a:pt x="295" y="243"/>
                      <a:pt x="286" y="239"/>
                      <a:pt x="277" y="233"/>
                    </a:cubicBezTo>
                    <a:cubicBezTo>
                      <a:pt x="268" y="228"/>
                      <a:pt x="261" y="226"/>
                      <a:pt x="254" y="231"/>
                    </a:cubicBezTo>
                    <a:cubicBezTo>
                      <a:pt x="247" y="235"/>
                      <a:pt x="252" y="226"/>
                      <a:pt x="247" y="228"/>
                    </a:cubicBezTo>
                    <a:cubicBezTo>
                      <a:pt x="241" y="231"/>
                      <a:pt x="226" y="224"/>
                      <a:pt x="224" y="222"/>
                    </a:cubicBezTo>
                    <a:cubicBezTo>
                      <a:pt x="222" y="219"/>
                      <a:pt x="195" y="227"/>
                      <a:pt x="189" y="227"/>
                    </a:cubicBezTo>
                    <a:cubicBezTo>
                      <a:pt x="182" y="227"/>
                      <a:pt x="189" y="234"/>
                      <a:pt x="194" y="238"/>
                    </a:cubicBezTo>
                    <a:cubicBezTo>
                      <a:pt x="198" y="241"/>
                      <a:pt x="183" y="252"/>
                      <a:pt x="186" y="255"/>
                    </a:cubicBezTo>
                    <a:cubicBezTo>
                      <a:pt x="189" y="257"/>
                      <a:pt x="183" y="264"/>
                      <a:pt x="176" y="272"/>
                    </a:cubicBezTo>
                    <a:cubicBezTo>
                      <a:pt x="169" y="280"/>
                      <a:pt x="181" y="279"/>
                      <a:pt x="190" y="281"/>
                    </a:cubicBezTo>
                    <a:close/>
                    <a:moveTo>
                      <a:pt x="440" y="322"/>
                    </a:moveTo>
                    <a:cubicBezTo>
                      <a:pt x="443" y="319"/>
                      <a:pt x="455" y="329"/>
                      <a:pt x="456" y="322"/>
                    </a:cubicBezTo>
                    <a:cubicBezTo>
                      <a:pt x="456" y="314"/>
                      <a:pt x="442" y="311"/>
                      <a:pt x="436" y="307"/>
                    </a:cubicBezTo>
                    <a:cubicBezTo>
                      <a:pt x="430" y="303"/>
                      <a:pt x="427" y="305"/>
                      <a:pt x="418" y="298"/>
                    </a:cubicBezTo>
                    <a:cubicBezTo>
                      <a:pt x="408" y="291"/>
                      <a:pt x="420" y="287"/>
                      <a:pt x="413" y="282"/>
                    </a:cubicBezTo>
                    <a:cubicBezTo>
                      <a:pt x="406" y="276"/>
                      <a:pt x="404" y="261"/>
                      <a:pt x="409" y="256"/>
                    </a:cubicBezTo>
                    <a:cubicBezTo>
                      <a:pt x="414" y="251"/>
                      <a:pt x="419" y="244"/>
                      <a:pt x="410" y="240"/>
                    </a:cubicBezTo>
                    <a:cubicBezTo>
                      <a:pt x="401" y="237"/>
                      <a:pt x="387" y="243"/>
                      <a:pt x="388" y="245"/>
                    </a:cubicBezTo>
                    <a:cubicBezTo>
                      <a:pt x="390" y="247"/>
                      <a:pt x="402" y="254"/>
                      <a:pt x="402" y="257"/>
                    </a:cubicBezTo>
                    <a:cubicBezTo>
                      <a:pt x="402" y="260"/>
                      <a:pt x="391" y="249"/>
                      <a:pt x="387" y="251"/>
                    </a:cubicBezTo>
                    <a:cubicBezTo>
                      <a:pt x="383" y="254"/>
                      <a:pt x="378" y="246"/>
                      <a:pt x="375" y="251"/>
                    </a:cubicBezTo>
                    <a:cubicBezTo>
                      <a:pt x="371" y="256"/>
                      <a:pt x="379" y="274"/>
                      <a:pt x="382" y="279"/>
                    </a:cubicBezTo>
                    <a:cubicBezTo>
                      <a:pt x="385" y="284"/>
                      <a:pt x="379" y="284"/>
                      <a:pt x="375" y="285"/>
                    </a:cubicBezTo>
                    <a:cubicBezTo>
                      <a:pt x="371" y="286"/>
                      <a:pt x="371" y="271"/>
                      <a:pt x="367" y="265"/>
                    </a:cubicBezTo>
                    <a:cubicBezTo>
                      <a:pt x="363" y="260"/>
                      <a:pt x="347" y="253"/>
                      <a:pt x="346" y="257"/>
                    </a:cubicBezTo>
                    <a:cubicBezTo>
                      <a:pt x="345" y="261"/>
                      <a:pt x="356" y="261"/>
                      <a:pt x="354" y="267"/>
                    </a:cubicBezTo>
                    <a:cubicBezTo>
                      <a:pt x="353" y="272"/>
                      <a:pt x="347" y="263"/>
                      <a:pt x="341" y="268"/>
                    </a:cubicBezTo>
                    <a:cubicBezTo>
                      <a:pt x="336" y="272"/>
                      <a:pt x="337" y="269"/>
                      <a:pt x="338" y="265"/>
                    </a:cubicBezTo>
                    <a:cubicBezTo>
                      <a:pt x="339" y="260"/>
                      <a:pt x="330" y="255"/>
                      <a:pt x="320" y="256"/>
                    </a:cubicBezTo>
                    <a:cubicBezTo>
                      <a:pt x="310" y="257"/>
                      <a:pt x="315" y="264"/>
                      <a:pt x="312" y="267"/>
                    </a:cubicBezTo>
                    <a:cubicBezTo>
                      <a:pt x="309" y="269"/>
                      <a:pt x="294" y="265"/>
                      <a:pt x="304" y="263"/>
                    </a:cubicBezTo>
                    <a:cubicBezTo>
                      <a:pt x="313" y="261"/>
                      <a:pt x="309" y="256"/>
                      <a:pt x="306" y="250"/>
                    </a:cubicBezTo>
                    <a:cubicBezTo>
                      <a:pt x="302" y="245"/>
                      <a:pt x="293" y="251"/>
                      <a:pt x="277" y="257"/>
                    </a:cubicBezTo>
                    <a:cubicBezTo>
                      <a:pt x="262" y="262"/>
                      <a:pt x="255" y="268"/>
                      <a:pt x="257" y="269"/>
                    </a:cubicBezTo>
                    <a:cubicBezTo>
                      <a:pt x="259" y="269"/>
                      <a:pt x="259" y="272"/>
                      <a:pt x="253" y="277"/>
                    </a:cubicBezTo>
                    <a:cubicBezTo>
                      <a:pt x="247" y="282"/>
                      <a:pt x="253" y="286"/>
                      <a:pt x="259" y="286"/>
                    </a:cubicBezTo>
                    <a:cubicBezTo>
                      <a:pt x="264" y="286"/>
                      <a:pt x="260" y="290"/>
                      <a:pt x="263" y="292"/>
                    </a:cubicBezTo>
                    <a:cubicBezTo>
                      <a:pt x="267" y="293"/>
                      <a:pt x="285" y="285"/>
                      <a:pt x="290" y="288"/>
                    </a:cubicBezTo>
                    <a:cubicBezTo>
                      <a:pt x="295" y="292"/>
                      <a:pt x="260" y="294"/>
                      <a:pt x="260" y="300"/>
                    </a:cubicBezTo>
                    <a:cubicBezTo>
                      <a:pt x="260" y="306"/>
                      <a:pt x="279" y="309"/>
                      <a:pt x="293" y="307"/>
                    </a:cubicBezTo>
                    <a:cubicBezTo>
                      <a:pt x="307" y="304"/>
                      <a:pt x="332" y="309"/>
                      <a:pt x="332" y="312"/>
                    </a:cubicBezTo>
                    <a:cubicBezTo>
                      <a:pt x="332" y="316"/>
                      <a:pt x="315" y="315"/>
                      <a:pt x="303" y="314"/>
                    </a:cubicBezTo>
                    <a:cubicBezTo>
                      <a:pt x="290" y="314"/>
                      <a:pt x="269" y="318"/>
                      <a:pt x="270" y="322"/>
                    </a:cubicBezTo>
                    <a:cubicBezTo>
                      <a:pt x="271" y="326"/>
                      <a:pt x="272" y="326"/>
                      <a:pt x="285" y="332"/>
                    </a:cubicBezTo>
                    <a:cubicBezTo>
                      <a:pt x="298" y="338"/>
                      <a:pt x="312" y="329"/>
                      <a:pt x="311" y="338"/>
                    </a:cubicBezTo>
                    <a:cubicBezTo>
                      <a:pt x="311" y="346"/>
                      <a:pt x="318" y="348"/>
                      <a:pt x="336" y="349"/>
                    </a:cubicBezTo>
                    <a:cubicBezTo>
                      <a:pt x="353" y="349"/>
                      <a:pt x="361" y="341"/>
                      <a:pt x="370" y="341"/>
                    </a:cubicBezTo>
                    <a:cubicBezTo>
                      <a:pt x="378" y="342"/>
                      <a:pt x="382" y="340"/>
                      <a:pt x="386" y="334"/>
                    </a:cubicBezTo>
                    <a:cubicBezTo>
                      <a:pt x="390" y="328"/>
                      <a:pt x="394" y="332"/>
                      <a:pt x="395" y="335"/>
                    </a:cubicBezTo>
                    <a:cubicBezTo>
                      <a:pt x="396" y="338"/>
                      <a:pt x="407" y="337"/>
                      <a:pt x="409" y="340"/>
                    </a:cubicBezTo>
                    <a:cubicBezTo>
                      <a:pt x="416" y="346"/>
                      <a:pt x="437" y="344"/>
                      <a:pt x="445" y="340"/>
                    </a:cubicBezTo>
                    <a:cubicBezTo>
                      <a:pt x="453" y="336"/>
                      <a:pt x="441" y="325"/>
                      <a:pt x="437" y="330"/>
                    </a:cubicBezTo>
                    <a:cubicBezTo>
                      <a:pt x="433" y="335"/>
                      <a:pt x="430" y="332"/>
                      <a:pt x="429" y="330"/>
                    </a:cubicBezTo>
                    <a:cubicBezTo>
                      <a:pt x="428" y="327"/>
                      <a:pt x="437" y="326"/>
                      <a:pt x="440" y="322"/>
                    </a:cubicBezTo>
                    <a:close/>
                    <a:moveTo>
                      <a:pt x="250" y="199"/>
                    </a:moveTo>
                    <a:cubicBezTo>
                      <a:pt x="259" y="200"/>
                      <a:pt x="268" y="192"/>
                      <a:pt x="267" y="188"/>
                    </a:cubicBezTo>
                    <a:cubicBezTo>
                      <a:pt x="267" y="183"/>
                      <a:pt x="245" y="199"/>
                      <a:pt x="250" y="199"/>
                    </a:cubicBezTo>
                    <a:close/>
                    <a:moveTo>
                      <a:pt x="208" y="185"/>
                    </a:moveTo>
                    <a:cubicBezTo>
                      <a:pt x="212" y="187"/>
                      <a:pt x="208" y="194"/>
                      <a:pt x="212" y="192"/>
                    </a:cubicBezTo>
                    <a:cubicBezTo>
                      <a:pt x="216" y="190"/>
                      <a:pt x="217" y="189"/>
                      <a:pt x="220" y="190"/>
                    </a:cubicBezTo>
                    <a:cubicBezTo>
                      <a:pt x="226" y="192"/>
                      <a:pt x="227" y="187"/>
                      <a:pt x="229" y="185"/>
                    </a:cubicBezTo>
                    <a:cubicBezTo>
                      <a:pt x="232" y="182"/>
                      <a:pt x="231" y="194"/>
                      <a:pt x="237" y="194"/>
                    </a:cubicBezTo>
                    <a:cubicBezTo>
                      <a:pt x="243" y="194"/>
                      <a:pt x="242" y="182"/>
                      <a:pt x="247" y="185"/>
                    </a:cubicBezTo>
                    <a:cubicBezTo>
                      <a:pt x="252" y="189"/>
                      <a:pt x="253" y="184"/>
                      <a:pt x="254" y="180"/>
                    </a:cubicBezTo>
                    <a:cubicBezTo>
                      <a:pt x="255" y="177"/>
                      <a:pt x="255" y="171"/>
                      <a:pt x="261" y="170"/>
                    </a:cubicBezTo>
                    <a:cubicBezTo>
                      <a:pt x="266" y="169"/>
                      <a:pt x="262" y="175"/>
                      <a:pt x="264" y="180"/>
                    </a:cubicBezTo>
                    <a:cubicBezTo>
                      <a:pt x="268" y="186"/>
                      <a:pt x="274" y="180"/>
                      <a:pt x="275" y="177"/>
                    </a:cubicBezTo>
                    <a:cubicBezTo>
                      <a:pt x="275" y="174"/>
                      <a:pt x="284" y="176"/>
                      <a:pt x="284" y="173"/>
                    </a:cubicBezTo>
                    <a:cubicBezTo>
                      <a:pt x="283" y="169"/>
                      <a:pt x="286" y="168"/>
                      <a:pt x="284" y="164"/>
                    </a:cubicBezTo>
                    <a:cubicBezTo>
                      <a:pt x="281" y="160"/>
                      <a:pt x="288" y="161"/>
                      <a:pt x="291" y="158"/>
                    </a:cubicBezTo>
                    <a:cubicBezTo>
                      <a:pt x="294" y="155"/>
                      <a:pt x="287" y="158"/>
                      <a:pt x="282" y="153"/>
                    </a:cubicBezTo>
                    <a:cubicBezTo>
                      <a:pt x="277" y="149"/>
                      <a:pt x="275" y="155"/>
                      <a:pt x="275" y="158"/>
                    </a:cubicBezTo>
                    <a:cubicBezTo>
                      <a:pt x="275" y="161"/>
                      <a:pt x="265" y="158"/>
                      <a:pt x="260" y="156"/>
                    </a:cubicBezTo>
                    <a:cubicBezTo>
                      <a:pt x="254" y="154"/>
                      <a:pt x="247" y="163"/>
                      <a:pt x="239" y="167"/>
                    </a:cubicBezTo>
                    <a:cubicBezTo>
                      <a:pt x="231" y="171"/>
                      <a:pt x="231" y="178"/>
                      <a:pt x="223" y="177"/>
                    </a:cubicBezTo>
                    <a:cubicBezTo>
                      <a:pt x="216" y="177"/>
                      <a:pt x="205" y="184"/>
                      <a:pt x="208" y="185"/>
                    </a:cubicBezTo>
                    <a:close/>
                    <a:moveTo>
                      <a:pt x="286" y="183"/>
                    </a:moveTo>
                    <a:cubicBezTo>
                      <a:pt x="279" y="183"/>
                      <a:pt x="280" y="190"/>
                      <a:pt x="288" y="190"/>
                    </a:cubicBezTo>
                    <a:cubicBezTo>
                      <a:pt x="296" y="190"/>
                      <a:pt x="298" y="193"/>
                      <a:pt x="287" y="192"/>
                    </a:cubicBezTo>
                    <a:cubicBezTo>
                      <a:pt x="275" y="192"/>
                      <a:pt x="270" y="202"/>
                      <a:pt x="278" y="200"/>
                    </a:cubicBezTo>
                    <a:cubicBezTo>
                      <a:pt x="286" y="198"/>
                      <a:pt x="296" y="198"/>
                      <a:pt x="290" y="200"/>
                    </a:cubicBezTo>
                    <a:cubicBezTo>
                      <a:pt x="284" y="202"/>
                      <a:pt x="268" y="203"/>
                      <a:pt x="270" y="206"/>
                    </a:cubicBezTo>
                    <a:cubicBezTo>
                      <a:pt x="271" y="208"/>
                      <a:pt x="278" y="208"/>
                      <a:pt x="284" y="210"/>
                    </a:cubicBezTo>
                    <a:cubicBezTo>
                      <a:pt x="291" y="213"/>
                      <a:pt x="295" y="214"/>
                      <a:pt x="300" y="209"/>
                    </a:cubicBezTo>
                    <a:cubicBezTo>
                      <a:pt x="305" y="203"/>
                      <a:pt x="311" y="198"/>
                      <a:pt x="309" y="205"/>
                    </a:cubicBezTo>
                    <a:cubicBezTo>
                      <a:pt x="306" y="213"/>
                      <a:pt x="317" y="207"/>
                      <a:pt x="330" y="207"/>
                    </a:cubicBezTo>
                    <a:cubicBezTo>
                      <a:pt x="344" y="206"/>
                      <a:pt x="328" y="215"/>
                      <a:pt x="314" y="216"/>
                    </a:cubicBezTo>
                    <a:cubicBezTo>
                      <a:pt x="300" y="217"/>
                      <a:pt x="302" y="224"/>
                      <a:pt x="313" y="226"/>
                    </a:cubicBezTo>
                    <a:cubicBezTo>
                      <a:pt x="324" y="229"/>
                      <a:pt x="348" y="219"/>
                      <a:pt x="353" y="214"/>
                    </a:cubicBezTo>
                    <a:cubicBezTo>
                      <a:pt x="359" y="208"/>
                      <a:pt x="364" y="217"/>
                      <a:pt x="369" y="213"/>
                    </a:cubicBezTo>
                    <a:cubicBezTo>
                      <a:pt x="375" y="209"/>
                      <a:pt x="385" y="213"/>
                      <a:pt x="395" y="211"/>
                    </a:cubicBezTo>
                    <a:cubicBezTo>
                      <a:pt x="404" y="209"/>
                      <a:pt x="406" y="191"/>
                      <a:pt x="399" y="188"/>
                    </a:cubicBezTo>
                    <a:cubicBezTo>
                      <a:pt x="392" y="185"/>
                      <a:pt x="392" y="192"/>
                      <a:pt x="386" y="193"/>
                    </a:cubicBezTo>
                    <a:cubicBezTo>
                      <a:pt x="381" y="194"/>
                      <a:pt x="378" y="187"/>
                      <a:pt x="373" y="182"/>
                    </a:cubicBezTo>
                    <a:cubicBezTo>
                      <a:pt x="369" y="178"/>
                      <a:pt x="372" y="169"/>
                      <a:pt x="365" y="170"/>
                    </a:cubicBezTo>
                    <a:cubicBezTo>
                      <a:pt x="359" y="171"/>
                      <a:pt x="345" y="182"/>
                      <a:pt x="353" y="183"/>
                    </a:cubicBezTo>
                    <a:cubicBezTo>
                      <a:pt x="362" y="184"/>
                      <a:pt x="359" y="188"/>
                      <a:pt x="354" y="190"/>
                    </a:cubicBezTo>
                    <a:cubicBezTo>
                      <a:pt x="350" y="192"/>
                      <a:pt x="365" y="196"/>
                      <a:pt x="363" y="199"/>
                    </a:cubicBezTo>
                    <a:cubicBezTo>
                      <a:pt x="361" y="202"/>
                      <a:pt x="338" y="199"/>
                      <a:pt x="337" y="194"/>
                    </a:cubicBezTo>
                    <a:cubicBezTo>
                      <a:pt x="336" y="189"/>
                      <a:pt x="318" y="180"/>
                      <a:pt x="310" y="182"/>
                    </a:cubicBezTo>
                    <a:cubicBezTo>
                      <a:pt x="303" y="184"/>
                      <a:pt x="306" y="176"/>
                      <a:pt x="298" y="176"/>
                    </a:cubicBezTo>
                    <a:cubicBezTo>
                      <a:pt x="291" y="175"/>
                      <a:pt x="293" y="182"/>
                      <a:pt x="286" y="183"/>
                    </a:cubicBezTo>
                    <a:close/>
                    <a:moveTo>
                      <a:pt x="312" y="147"/>
                    </a:moveTo>
                    <a:cubicBezTo>
                      <a:pt x="315" y="141"/>
                      <a:pt x="296" y="142"/>
                      <a:pt x="297" y="144"/>
                    </a:cubicBezTo>
                    <a:cubicBezTo>
                      <a:pt x="301" y="148"/>
                      <a:pt x="310" y="153"/>
                      <a:pt x="312" y="147"/>
                    </a:cubicBezTo>
                    <a:close/>
                    <a:moveTo>
                      <a:pt x="354" y="144"/>
                    </a:moveTo>
                    <a:cubicBezTo>
                      <a:pt x="360" y="143"/>
                      <a:pt x="357" y="138"/>
                      <a:pt x="347" y="140"/>
                    </a:cubicBezTo>
                    <a:cubicBezTo>
                      <a:pt x="336" y="141"/>
                      <a:pt x="318" y="141"/>
                      <a:pt x="318" y="149"/>
                    </a:cubicBezTo>
                    <a:cubicBezTo>
                      <a:pt x="318" y="155"/>
                      <a:pt x="322" y="158"/>
                      <a:pt x="333" y="159"/>
                    </a:cubicBezTo>
                    <a:cubicBezTo>
                      <a:pt x="345" y="160"/>
                      <a:pt x="355" y="149"/>
                      <a:pt x="349" y="149"/>
                    </a:cubicBezTo>
                    <a:cubicBezTo>
                      <a:pt x="344" y="149"/>
                      <a:pt x="347" y="145"/>
                      <a:pt x="354" y="144"/>
                    </a:cubicBezTo>
                    <a:close/>
                    <a:moveTo>
                      <a:pt x="329" y="135"/>
                    </a:moveTo>
                    <a:cubicBezTo>
                      <a:pt x="334" y="137"/>
                      <a:pt x="339" y="130"/>
                      <a:pt x="343" y="133"/>
                    </a:cubicBezTo>
                    <a:cubicBezTo>
                      <a:pt x="346" y="136"/>
                      <a:pt x="362" y="139"/>
                      <a:pt x="362" y="131"/>
                    </a:cubicBezTo>
                    <a:cubicBezTo>
                      <a:pt x="362" y="123"/>
                      <a:pt x="342" y="122"/>
                      <a:pt x="337" y="125"/>
                    </a:cubicBezTo>
                    <a:cubicBezTo>
                      <a:pt x="332" y="128"/>
                      <a:pt x="309" y="129"/>
                      <a:pt x="316" y="134"/>
                    </a:cubicBezTo>
                    <a:cubicBezTo>
                      <a:pt x="320" y="137"/>
                      <a:pt x="324" y="133"/>
                      <a:pt x="329" y="135"/>
                    </a:cubicBezTo>
                    <a:close/>
                    <a:moveTo>
                      <a:pt x="413" y="119"/>
                    </a:moveTo>
                    <a:cubicBezTo>
                      <a:pt x="419" y="115"/>
                      <a:pt x="430" y="122"/>
                      <a:pt x="428" y="126"/>
                    </a:cubicBezTo>
                    <a:cubicBezTo>
                      <a:pt x="426" y="131"/>
                      <a:pt x="409" y="125"/>
                      <a:pt x="410" y="129"/>
                    </a:cubicBezTo>
                    <a:cubicBezTo>
                      <a:pt x="410" y="131"/>
                      <a:pt x="412" y="137"/>
                      <a:pt x="424" y="133"/>
                    </a:cubicBezTo>
                    <a:cubicBezTo>
                      <a:pt x="436" y="130"/>
                      <a:pt x="446" y="132"/>
                      <a:pt x="454" y="139"/>
                    </a:cubicBezTo>
                    <a:cubicBezTo>
                      <a:pt x="462" y="145"/>
                      <a:pt x="470" y="148"/>
                      <a:pt x="475" y="141"/>
                    </a:cubicBezTo>
                    <a:cubicBezTo>
                      <a:pt x="481" y="135"/>
                      <a:pt x="468" y="134"/>
                      <a:pt x="471" y="129"/>
                    </a:cubicBezTo>
                    <a:cubicBezTo>
                      <a:pt x="473" y="124"/>
                      <a:pt x="463" y="121"/>
                      <a:pt x="457" y="121"/>
                    </a:cubicBezTo>
                    <a:cubicBezTo>
                      <a:pt x="452" y="121"/>
                      <a:pt x="450" y="111"/>
                      <a:pt x="445" y="113"/>
                    </a:cubicBezTo>
                    <a:cubicBezTo>
                      <a:pt x="441" y="115"/>
                      <a:pt x="438" y="118"/>
                      <a:pt x="438" y="112"/>
                    </a:cubicBezTo>
                    <a:cubicBezTo>
                      <a:pt x="438" y="105"/>
                      <a:pt x="412" y="105"/>
                      <a:pt x="405" y="107"/>
                    </a:cubicBezTo>
                    <a:cubicBezTo>
                      <a:pt x="399" y="110"/>
                      <a:pt x="407" y="123"/>
                      <a:pt x="413" y="119"/>
                    </a:cubicBezTo>
                    <a:close/>
                    <a:moveTo>
                      <a:pt x="416" y="161"/>
                    </a:moveTo>
                    <a:cubicBezTo>
                      <a:pt x="420" y="156"/>
                      <a:pt x="400" y="140"/>
                      <a:pt x="399" y="148"/>
                    </a:cubicBezTo>
                    <a:cubicBezTo>
                      <a:pt x="398" y="155"/>
                      <a:pt x="412" y="166"/>
                      <a:pt x="416" y="161"/>
                    </a:cubicBezTo>
                    <a:close/>
                    <a:moveTo>
                      <a:pt x="481" y="96"/>
                    </a:moveTo>
                    <a:cubicBezTo>
                      <a:pt x="485" y="90"/>
                      <a:pt x="460" y="85"/>
                      <a:pt x="466" y="90"/>
                    </a:cubicBezTo>
                    <a:cubicBezTo>
                      <a:pt x="470" y="93"/>
                      <a:pt x="478" y="102"/>
                      <a:pt x="481" y="96"/>
                    </a:cubicBezTo>
                    <a:close/>
                    <a:moveTo>
                      <a:pt x="425" y="209"/>
                    </a:moveTo>
                    <a:cubicBezTo>
                      <a:pt x="428" y="205"/>
                      <a:pt x="417" y="197"/>
                      <a:pt x="414" y="204"/>
                    </a:cubicBezTo>
                    <a:cubicBezTo>
                      <a:pt x="411" y="211"/>
                      <a:pt x="421" y="213"/>
                      <a:pt x="425" y="209"/>
                    </a:cubicBezTo>
                    <a:close/>
                    <a:moveTo>
                      <a:pt x="481" y="174"/>
                    </a:moveTo>
                    <a:cubicBezTo>
                      <a:pt x="481" y="179"/>
                      <a:pt x="469" y="173"/>
                      <a:pt x="460" y="170"/>
                    </a:cubicBezTo>
                    <a:cubicBezTo>
                      <a:pt x="451" y="166"/>
                      <a:pt x="457" y="177"/>
                      <a:pt x="464" y="183"/>
                    </a:cubicBezTo>
                    <a:cubicBezTo>
                      <a:pt x="471" y="189"/>
                      <a:pt x="460" y="186"/>
                      <a:pt x="451" y="179"/>
                    </a:cubicBezTo>
                    <a:cubicBezTo>
                      <a:pt x="441" y="173"/>
                      <a:pt x="442" y="184"/>
                      <a:pt x="447" y="187"/>
                    </a:cubicBezTo>
                    <a:cubicBezTo>
                      <a:pt x="451" y="191"/>
                      <a:pt x="446" y="196"/>
                      <a:pt x="440" y="188"/>
                    </a:cubicBezTo>
                    <a:cubicBezTo>
                      <a:pt x="434" y="180"/>
                      <a:pt x="431" y="171"/>
                      <a:pt x="421" y="171"/>
                    </a:cubicBezTo>
                    <a:cubicBezTo>
                      <a:pt x="412" y="170"/>
                      <a:pt x="416" y="180"/>
                      <a:pt x="420" y="185"/>
                    </a:cubicBezTo>
                    <a:cubicBezTo>
                      <a:pt x="425" y="191"/>
                      <a:pt x="430" y="193"/>
                      <a:pt x="438" y="197"/>
                    </a:cubicBezTo>
                    <a:cubicBezTo>
                      <a:pt x="446" y="202"/>
                      <a:pt x="459" y="195"/>
                      <a:pt x="465" y="197"/>
                    </a:cubicBezTo>
                    <a:cubicBezTo>
                      <a:pt x="471" y="198"/>
                      <a:pt x="458" y="206"/>
                      <a:pt x="462" y="211"/>
                    </a:cubicBezTo>
                    <a:cubicBezTo>
                      <a:pt x="466" y="216"/>
                      <a:pt x="477" y="212"/>
                      <a:pt x="486" y="212"/>
                    </a:cubicBezTo>
                    <a:cubicBezTo>
                      <a:pt x="494" y="211"/>
                      <a:pt x="490" y="206"/>
                      <a:pt x="495" y="203"/>
                    </a:cubicBezTo>
                    <a:cubicBezTo>
                      <a:pt x="500" y="199"/>
                      <a:pt x="490" y="200"/>
                      <a:pt x="494" y="191"/>
                    </a:cubicBezTo>
                    <a:cubicBezTo>
                      <a:pt x="498" y="183"/>
                      <a:pt x="482" y="169"/>
                      <a:pt x="481" y="174"/>
                    </a:cubicBezTo>
                    <a:close/>
                    <a:moveTo>
                      <a:pt x="502" y="145"/>
                    </a:moveTo>
                    <a:cubicBezTo>
                      <a:pt x="510" y="145"/>
                      <a:pt x="516" y="144"/>
                      <a:pt x="522" y="141"/>
                    </a:cubicBezTo>
                    <a:cubicBezTo>
                      <a:pt x="529" y="139"/>
                      <a:pt x="519" y="139"/>
                      <a:pt x="523" y="133"/>
                    </a:cubicBezTo>
                    <a:cubicBezTo>
                      <a:pt x="528" y="127"/>
                      <a:pt x="512" y="126"/>
                      <a:pt x="511" y="128"/>
                    </a:cubicBezTo>
                    <a:cubicBezTo>
                      <a:pt x="510" y="130"/>
                      <a:pt x="491" y="116"/>
                      <a:pt x="488" y="121"/>
                    </a:cubicBezTo>
                    <a:cubicBezTo>
                      <a:pt x="485" y="125"/>
                      <a:pt x="495" y="145"/>
                      <a:pt x="502" y="145"/>
                    </a:cubicBezTo>
                    <a:close/>
                    <a:moveTo>
                      <a:pt x="543" y="147"/>
                    </a:moveTo>
                    <a:cubicBezTo>
                      <a:pt x="542" y="144"/>
                      <a:pt x="504" y="149"/>
                      <a:pt x="510" y="153"/>
                    </a:cubicBezTo>
                    <a:cubicBezTo>
                      <a:pt x="520" y="161"/>
                      <a:pt x="544" y="150"/>
                      <a:pt x="543" y="147"/>
                    </a:cubicBezTo>
                    <a:close/>
                    <a:moveTo>
                      <a:pt x="537" y="220"/>
                    </a:moveTo>
                    <a:cubicBezTo>
                      <a:pt x="546" y="220"/>
                      <a:pt x="542" y="209"/>
                      <a:pt x="532" y="201"/>
                    </a:cubicBezTo>
                    <a:cubicBezTo>
                      <a:pt x="522" y="194"/>
                      <a:pt x="499" y="209"/>
                      <a:pt x="503" y="212"/>
                    </a:cubicBezTo>
                    <a:cubicBezTo>
                      <a:pt x="508" y="216"/>
                      <a:pt x="528" y="221"/>
                      <a:pt x="537" y="220"/>
                    </a:cubicBezTo>
                    <a:close/>
                    <a:moveTo>
                      <a:pt x="473" y="290"/>
                    </a:moveTo>
                    <a:cubicBezTo>
                      <a:pt x="484" y="298"/>
                      <a:pt x="481" y="284"/>
                      <a:pt x="493" y="285"/>
                    </a:cubicBezTo>
                    <a:cubicBezTo>
                      <a:pt x="506" y="285"/>
                      <a:pt x="506" y="265"/>
                      <a:pt x="508" y="257"/>
                    </a:cubicBezTo>
                    <a:cubicBezTo>
                      <a:pt x="510" y="250"/>
                      <a:pt x="498" y="250"/>
                      <a:pt x="501" y="256"/>
                    </a:cubicBezTo>
                    <a:cubicBezTo>
                      <a:pt x="504" y="261"/>
                      <a:pt x="501" y="267"/>
                      <a:pt x="500" y="260"/>
                    </a:cubicBezTo>
                    <a:cubicBezTo>
                      <a:pt x="499" y="254"/>
                      <a:pt x="489" y="260"/>
                      <a:pt x="486" y="255"/>
                    </a:cubicBezTo>
                    <a:cubicBezTo>
                      <a:pt x="482" y="250"/>
                      <a:pt x="497" y="249"/>
                      <a:pt x="500" y="243"/>
                    </a:cubicBezTo>
                    <a:cubicBezTo>
                      <a:pt x="504" y="236"/>
                      <a:pt x="489" y="237"/>
                      <a:pt x="492" y="232"/>
                    </a:cubicBezTo>
                    <a:cubicBezTo>
                      <a:pt x="496" y="227"/>
                      <a:pt x="470" y="233"/>
                      <a:pt x="478" y="236"/>
                    </a:cubicBezTo>
                    <a:cubicBezTo>
                      <a:pt x="485" y="239"/>
                      <a:pt x="478" y="243"/>
                      <a:pt x="471" y="238"/>
                    </a:cubicBezTo>
                    <a:cubicBezTo>
                      <a:pt x="464" y="233"/>
                      <a:pt x="445" y="241"/>
                      <a:pt x="452" y="247"/>
                    </a:cubicBezTo>
                    <a:cubicBezTo>
                      <a:pt x="457" y="251"/>
                      <a:pt x="474" y="244"/>
                      <a:pt x="464" y="257"/>
                    </a:cubicBezTo>
                    <a:cubicBezTo>
                      <a:pt x="455" y="270"/>
                      <a:pt x="451" y="253"/>
                      <a:pt x="442" y="255"/>
                    </a:cubicBezTo>
                    <a:cubicBezTo>
                      <a:pt x="433" y="256"/>
                      <a:pt x="437" y="267"/>
                      <a:pt x="450" y="271"/>
                    </a:cubicBezTo>
                    <a:cubicBezTo>
                      <a:pt x="464" y="275"/>
                      <a:pt x="462" y="283"/>
                      <a:pt x="473" y="290"/>
                    </a:cubicBezTo>
                    <a:close/>
                    <a:moveTo>
                      <a:pt x="555" y="210"/>
                    </a:moveTo>
                    <a:cubicBezTo>
                      <a:pt x="558" y="220"/>
                      <a:pt x="562" y="213"/>
                      <a:pt x="568" y="217"/>
                    </a:cubicBezTo>
                    <a:cubicBezTo>
                      <a:pt x="573" y="221"/>
                      <a:pt x="582" y="224"/>
                      <a:pt x="586" y="220"/>
                    </a:cubicBezTo>
                    <a:cubicBezTo>
                      <a:pt x="591" y="216"/>
                      <a:pt x="593" y="213"/>
                      <a:pt x="594" y="216"/>
                    </a:cubicBezTo>
                    <a:cubicBezTo>
                      <a:pt x="597" y="222"/>
                      <a:pt x="608" y="223"/>
                      <a:pt x="632" y="223"/>
                    </a:cubicBezTo>
                    <a:cubicBezTo>
                      <a:pt x="656" y="224"/>
                      <a:pt x="650" y="213"/>
                      <a:pt x="657" y="217"/>
                    </a:cubicBezTo>
                    <a:cubicBezTo>
                      <a:pt x="664" y="221"/>
                      <a:pt x="680" y="221"/>
                      <a:pt x="687" y="220"/>
                    </a:cubicBezTo>
                    <a:cubicBezTo>
                      <a:pt x="694" y="218"/>
                      <a:pt x="697" y="207"/>
                      <a:pt x="697" y="202"/>
                    </a:cubicBezTo>
                    <a:cubicBezTo>
                      <a:pt x="696" y="196"/>
                      <a:pt x="643" y="192"/>
                      <a:pt x="633" y="197"/>
                    </a:cubicBezTo>
                    <a:cubicBezTo>
                      <a:pt x="624" y="203"/>
                      <a:pt x="609" y="195"/>
                      <a:pt x="601" y="199"/>
                    </a:cubicBezTo>
                    <a:cubicBezTo>
                      <a:pt x="594" y="203"/>
                      <a:pt x="596" y="194"/>
                      <a:pt x="583" y="193"/>
                    </a:cubicBezTo>
                    <a:cubicBezTo>
                      <a:pt x="569" y="193"/>
                      <a:pt x="584" y="186"/>
                      <a:pt x="586" y="183"/>
                    </a:cubicBezTo>
                    <a:cubicBezTo>
                      <a:pt x="589" y="180"/>
                      <a:pt x="566" y="172"/>
                      <a:pt x="556" y="174"/>
                    </a:cubicBezTo>
                    <a:cubicBezTo>
                      <a:pt x="547" y="176"/>
                      <a:pt x="541" y="171"/>
                      <a:pt x="532" y="167"/>
                    </a:cubicBezTo>
                    <a:cubicBezTo>
                      <a:pt x="523" y="163"/>
                      <a:pt x="499" y="163"/>
                      <a:pt x="504" y="171"/>
                    </a:cubicBezTo>
                    <a:cubicBezTo>
                      <a:pt x="507" y="176"/>
                      <a:pt x="536" y="186"/>
                      <a:pt x="539" y="181"/>
                    </a:cubicBezTo>
                    <a:cubicBezTo>
                      <a:pt x="542" y="176"/>
                      <a:pt x="550" y="187"/>
                      <a:pt x="554" y="193"/>
                    </a:cubicBezTo>
                    <a:cubicBezTo>
                      <a:pt x="559" y="198"/>
                      <a:pt x="551" y="200"/>
                      <a:pt x="555" y="210"/>
                    </a:cubicBezTo>
                    <a:close/>
                    <a:moveTo>
                      <a:pt x="580" y="151"/>
                    </a:moveTo>
                    <a:cubicBezTo>
                      <a:pt x="571" y="147"/>
                      <a:pt x="560" y="156"/>
                      <a:pt x="569" y="160"/>
                    </a:cubicBezTo>
                    <a:cubicBezTo>
                      <a:pt x="577" y="163"/>
                      <a:pt x="589" y="156"/>
                      <a:pt x="580" y="151"/>
                    </a:cubicBezTo>
                    <a:close/>
                    <a:moveTo>
                      <a:pt x="508" y="95"/>
                    </a:moveTo>
                    <a:cubicBezTo>
                      <a:pt x="516" y="99"/>
                      <a:pt x="511" y="104"/>
                      <a:pt x="519" y="107"/>
                    </a:cubicBezTo>
                    <a:cubicBezTo>
                      <a:pt x="527" y="111"/>
                      <a:pt x="550" y="103"/>
                      <a:pt x="552" y="108"/>
                    </a:cubicBezTo>
                    <a:cubicBezTo>
                      <a:pt x="554" y="114"/>
                      <a:pt x="529" y="114"/>
                      <a:pt x="532" y="118"/>
                    </a:cubicBezTo>
                    <a:cubicBezTo>
                      <a:pt x="536" y="121"/>
                      <a:pt x="550" y="127"/>
                      <a:pt x="548" y="130"/>
                    </a:cubicBezTo>
                    <a:cubicBezTo>
                      <a:pt x="546" y="133"/>
                      <a:pt x="572" y="141"/>
                      <a:pt x="575" y="137"/>
                    </a:cubicBezTo>
                    <a:cubicBezTo>
                      <a:pt x="577" y="133"/>
                      <a:pt x="584" y="134"/>
                      <a:pt x="591" y="137"/>
                    </a:cubicBezTo>
                    <a:cubicBezTo>
                      <a:pt x="597" y="139"/>
                      <a:pt x="598" y="121"/>
                      <a:pt x="602" y="124"/>
                    </a:cubicBezTo>
                    <a:cubicBezTo>
                      <a:pt x="607" y="127"/>
                      <a:pt x="606" y="118"/>
                      <a:pt x="614" y="115"/>
                    </a:cubicBezTo>
                    <a:cubicBezTo>
                      <a:pt x="621" y="112"/>
                      <a:pt x="632" y="111"/>
                      <a:pt x="633" y="108"/>
                    </a:cubicBezTo>
                    <a:cubicBezTo>
                      <a:pt x="633" y="106"/>
                      <a:pt x="631" y="102"/>
                      <a:pt x="622" y="103"/>
                    </a:cubicBezTo>
                    <a:cubicBezTo>
                      <a:pt x="613" y="104"/>
                      <a:pt x="607" y="101"/>
                      <a:pt x="611" y="96"/>
                    </a:cubicBezTo>
                    <a:cubicBezTo>
                      <a:pt x="615" y="91"/>
                      <a:pt x="601" y="89"/>
                      <a:pt x="606" y="85"/>
                    </a:cubicBezTo>
                    <a:cubicBezTo>
                      <a:pt x="611" y="81"/>
                      <a:pt x="596" y="77"/>
                      <a:pt x="598" y="83"/>
                    </a:cubicBezTo>
                    <a:cubicBezTo>
                      <a:pt x="599" y="89"/>
                      <a:pt x="589" y="84"/>
                      <a:pt x="587" y="78"/>
                    </a:cubicBezTo>
                    <a:cubicBezTo>
                      <a:pt x="586" y="73"/>
                      <a:pt x="565" y="71"/>
                      <a:pt x="552" y="59"/>
                    </a:cubicBezTo>
                    <a:cubicBezTo>
                      <a:pt x="538" y="47"/>
                      <a:pt x="524" y="55"/>
                      <a:pt x="532" y="56"/>
                    </a:cubicBezTo>
                    <a:cubicBezTo>
                      <a:pt x="540" y="58"/>
                      <a:pt x="540" y="62"/>
                      <a:pt x="533" y="61"/>
                    </a:cubicBezTo>
                    <a:cubicBezTo>
                      <a:pt x="527" y="61"/>
                      <a:pt x="515" y="62"/>
                      <a:pt x="526" y="66"/>
                    </a:cubicBezTo>
                    <a:cubicBezTo>
                      <a:pt x="536" y="70"/>
                      <a:pt x="525" y="71"/>
                      <a:pt x="516" y="71"/>
                    </a:cubicBezTo>
                    <a:cubicBezTo>
                      <a:pt x="508" y="71"/>
                      <a:pt x="507" y="82"/>
                      <a:pt x="518" y="84"/>
                    </a:cubicBezTo>
                    <a:cubicBezTo>
                      <a:pt x="529" y="85"/>
                      <a:pt x="521" y="92"/>
                      <a:pt x="512" y="89"/>
                    </a:cubicBezTo>
                    <a:cubicBezTo>
                      <a:pt x="503" y="87"/>
                      <a:pt x="500" y="91"/>
                      <a:pt x="508" y="95"/>
                    </a:cubicBezTo>
                    <a:close/>
                    <a:moveTo>
                      <a:pt x="569" y="46"/>
                    </a:moveTo>
                    <a:cubicBezTo>
                      <a:pt x="576" y="41"/>
                      <a:pt x="581" y="44"/>
                      <a:pt x="575" y="47"/>
                    </a:cubicBezTo>
                    <a:cubicBezTo>
                      <a:pt x="569" y="50"/>
                      <a:pt x="571" y="52"/>
                      <a:pt x="580" y="52"/>
                    </a:cubicBezTo>
                    <a:cubicBezTo>
                      <a:pt x="588" y="51"/>
                      <a:pt x="576" y="54"/>
                      <a:pt x="576" y="59"/>
                    </a:cubicBezTo>
                    <a:cubicBezTo>
                      <a:pt x="576" y="64"/>
                      <a:pt x="586" y="61"/>
                      <a:pt x="587" y="66"/>
                    </a:cubicBezTo>
                    <a:cubicBezTo>
                      <a:pt x="587" y="71"/>
                      <a:pt x="609" y="73"/>
                      <a:pt x="615" y="67"/>
                    </a:cubicBezTo>
                    <a:cubicBezTo>
                      <a:pt x="622" y="61"/>
                      <a:pt x="619" y="69"/>
                      <a:pt x="619" y="73"/>
                    </a:cubicBezTo>
                    <a:cubicBezTo>
                      <a:pt x="618" y="77"/>
                      <a:pt x="649" y="80"/>
                      <a:pt x="651" y="75"/>
                    </a:cubicBezTo>
                    <a:cubicBezTo>
                      <a:pt x="652" y="70"/>
                      <a:pt x="657" y="72"/>
                      <a:pt x="663" y="74"/>
                    </a:cubicBezTo>
                    <a:cubicBezTo>
                      <a:pt x="669" y="75"/>
                      <a:pt x="698" y="68"/>
                      <a:pt x="699" y="62"/>
                    </a:cubicBezTo>
                    <a:cubicBezTo>
                      <a:pt x="699" y="56"/>
                      <a:pt x="708" y="65"/>
                      <a:pt x="699" y="72"/>
                    </a:cubicBezTo>
                    <a:cubicBezTo>
                      <a:pt x="689" y="78"/>
                      <a:pt x="670" y="77"/>
                      <a:pt x="662" y="80"/>
                    </a:cubicBezTo>
                    <a:cubicBezTo>
                      <a:pt x="653" y="82"/>
                      <a:pt x="667" y="88"/>
                      <a:pt x="676" y="95"/>
                    </a:cubicBezTo>
                    <a:cubicBezTo>
                      <a:pt x="684" y="101"/>
                      <a:pt x="665" y="98"/>
                      <a:pt x="657" y="89"/>
                    </a:cubicBezTo>
                    <a:cubicBezTo>
                      <a:pt x="649" y="81"/>
                      <a:pt x="631" y="81"/>
                      <a:pt x="621" y="81"/>
                    </a:cubicBezTo>
                    <a:cubicBezTo>
                      <a:pt x="612" y="82"/>
                      <a:pt x="615" y="99"/>
                      <a:pt x="622" y="99"/>
                    </a:cubicBezTo>
                    <a:cubicBezTo>
                      <a:pt x="629" y="99"/>
                      <a:pt x="636" y="102"/>
                      <a:pt x="643" y="113"/>
                    </a:cubicBezTo>
                    <a:cubicBezTo>
                      <a:pt x="650" y="124"/>
                      <a:pt x="665" y="121"/>
                      <a:pt x="665" y="126"/>
                    </a:cubicBezTo>
                    <a:cubicBezTo>
                      <a:pt x="665" y="131"/>
                      <a:pt x="645" y="122"/>
                      <a:pt x="634" y="120"/>
                    </a:cubicBezTo>
                    <a:cubicBezTo>
                      <a:pt x="623" y="118"/>
                      <a:pt x="606" y="125"/>
                      <a:pt x="605" y="133"/>
                    </a:cubicBezTo>
                    <a:cubicBezTo>
                      <a:pt x="605" y="141"/>
                      <a:pt x="621" y="140"/>
                      <a:pt x="632" y="134"/>
                    </a:cubicBezTo>
                    <a:cubicBezTo>
                      <a:pt x="643" y="127"/>
                      <a:pt x="635" y="136"/>
                      <a:pt x="630" y="141"/>
                    </a:cubicBezTo>
                    <a:cubicBezTo>
                      <a:pt x="624" y="146"/>
                      <a:pt x="643" y="150"/>
                      <a:pt x="643" y="156"/>
                    </a:cubicBezTo>
                    <a:cubicBezTo>
                      <a:pt x="643" y="162"/>
                      <a:pt x="629" y="160"/>
                      <a:pt x="628" y="154"/>
                    </a:cubicBezTo>
                    <a:cubicBezTo>
                      <a:pt x="626" y="149"/>
                      <a:pt x="621" y="143"/>
                      <a:pt x="608" y="144"/>
                    </a:cubicBezTo>
                    <a:cubicBezTo>
                      <a:pt x="595" y="145"/>
                      <a:pt x="599" y="154"/>
                      <a:pt x="607" y="155"/>
                    </a:cubicBezTo>
                    <a:cubicBezTo>
                      <a:pt x="615" y="156"/>
                      <a:pt x="615" y="162"/>
                      <a:pt x="606" y="162"/>
                    </a:cubicBezTo>
                    <a:cubicBezTo>
                      <a:pt x="597" y="162"/>
                      <a:pt x="577" y="168"/>
                      <a:pt x="583" y="174"/>
                    </a:cubicBezTo>
                    <a:cubicBezTo>
                      <a:pt x="590" y="180"/>
                      <a:pt x="616" y="174"/>
                      <a:pt x="620" y="178"/>
                    </a:cubicBezTo>
                    <a:cubicBezTo>
                      <a:pt x="625" y="182"/>
                      <a:pt x="637" y="183"/>
                      <a:pt x="640" y="179"/>
                    </a:cubicBezTo>
                    <a:cubicBezTo>
                      <a:pt x="643" y="174"/>
                      <a:pt x="653" y="176"/>
                      <a:pt x="663" y="176"/>
                    </a:cubicBezTo>
                    <a:cubicBezTo>
                      <a:pt x="673" y="176"/>
                      <a:pt x="676" y="178"/>
                      <a:pt x="680" y="182"/>
                    </a:cubicBezTo>
                    <a:cubicBezTo>
                      <a:pt x="685" y="186"/>
                      <a:pt x="693" y="184"/>
                      <a:pt x="698" y="180"/>
                    </a:cubicBezTo>
                    <a:cubicBezTo>
                      <a:pt x="704" y="176"/>
                      <a:pt x="704" y="176"/>
                      <a:pt x="711" y="176"/>
                    </a:cubicBezTo>
                    <a:cubicBezTo>
                      <a:pt x="718" y="176"/>
                      <a:pt x="719" y="172"/>
                      <a:pt x="716" y="166"/>
                    </a:cubicBezTo>
                    <a:cubicBezTo>
                      <a:pt x="712" y="161"/>
                      <a:pt x="703" y="170"/>
                      <a:pt x="702" y="166"/>
                    </a:cubicBezTo>
                    <a:cubicBezTo>
                      <a:pt x="701" y="161"/>
                      <a:pt x="693" y="160"/>
                      <a:pt x="679" y="162"/>
                    </a:cubicBezTo>
                    <a:cubicBezTo>
                      <a:pt x="665" y="164"/>
                      <a:pt x="671" y="153"/>
                      <a:pt x="679" y="155"/>
                    </a:cubicBezTo>
                    <a:cubicBezTo>
                      <a:pt x="688" y="158"/>
                      <a:pt x="699" y="157"/>
                      <a:pt x="709" y="154"/>
                    </a:cubicBezTo>
                    <a:cubicBezTo>
                      <a:pt x="718" y="152"/>
                      <a:pt x="711" y="147"/>
                      <a:pt x="711" y="143"/>
                    </a:cubicBezTo>
                    <a:cubicBezTo>
                      <a:pt x="711" y="139"/>
                      <a:pt x="723" y="142"/>
                      <a:pt x="732" y="142"/>
                    </a:cubicBezTo>
                    <a:cubicBezTo>
                      <a:pt x="741" y="142"/>
                      <a:pt x="754" y="127"/>
                      <a:pt x="754" y="119"/>
                    </a:cubicBezTo>
                    <a:cubicBezTo>
                      <a:pt x="755" y="110"/>
                      <a:pt x="734" y="112"/>
                      <a:pt x="724" y="112"/>
                    </a:cubicBezTo>
                    <a:cubicBezTo>
                      <a:pt x="714" y="112"/>
                      <a:pt x="731" y="105"/>
                      <a:pt x="750" y="106"/>
                    </a:cubicBezTo>
                    <a:cubicBezTo>
                      <a:pt x="769" y="107"/>
                      <a:pt x="760" y="98"/>
                      <a:pt x="764" y="95"/>
                    </a:cubicBezTo>
                    <a:cubicBezTo>
                      <a:pt x="767" y="92"/>
                      <a:pt x="776" y="99"/>
                      <a:pt x="786" y="97"/>
                    </a:cubicBezTo>
                    <a:cubicBezTo>
                      <a:pt x="795" y="95"/>
                      <a:pt x="789" y="87"/>
                      <a:pt x="795" y="87"/>
                    </a:cubicBezTo>
                    <a:cubicBezTo>
                      <a:pt x="800" y="87"/>
                      <a:pt x="810" y="80"/>
                      <a:pt x="831" y="68"/>
                    </a:cubicBezTo>
                    <a:cubicBezTo>
                      <a:pt x="851" y="57"/>
                      <a:pt x="867" y="59"/>
                      <a:pt x="868" y="52"/>
                    </a:cubicBezTo>
                    <a:cubicBezTo>
                      <a:pt x="869" y="46"/>
                      <a:pt x="840" y="52"/>
                      <a:pt x="835" y="50"/>
                    </a:cubicBezTo>
                    <a:cubicBezTo>
                      <a:pt x="830" y="48"/>
                      <a:pt x="855" y="43"/>
                      <a:pt x="861" y="44"/>
                    </a:cubicBezTo>
                    <a:cubicBezTo>
                      <a:pt x="867" y="46"/>
                      <a:pt x="875" y="44"/>
                      <a:pt x="896" y="34"/>
                    </a:cubicBezTo>
                    <a:cubicBezTo>
                      <a:pt x="916" y="24"/>
                      <a:pt x="907" y="22"/>
                      <a:pt x="899" y="23"/>
                    </a:cubicBezTo>
                    <a:cubicBezTo>
                      <a:pt x="890" y="25"/>
                      <a:pt x="881" y="22"/>
                      <a:pt x="881" y="16"/>
                    </a:cubicBezTo>
                    <a:cubicBezTo>
                      <a:pt x="882" y="11"/>
                      <a:pt x="869" y="16"/>
                      <a:pt x="868" y="13"/>
                    </a:cubicBezTo>
                    <a:cubicBezTo>
                      <a:pt x="868" y="10"/>
                      <a:pt x="856" y="11"/>
                      <a:pt x="843" y="16"/>
                    </a:cubicBezTo>
                    <a:cubicBezTo>
                      <a:pt x="830" y="21"/>
                      <a:pt x="842" y="11"/>
                      <a:pt x="847" y="9"/>
                    </a:cubicBezTo>
                    <a:cubicBezTo>
                      <a:pt x="853" y="7"/>
                      <a:pt x="814" y="9"/>
                      <a:pt x="808" y="5"/>
                    </a:cubicBezTo>
                    <a:cubicBezTo>
                      <a:pt x="801" y="0"/>
                      <a:pt x="794" y="12"/>
                      <a:pt x="788" y="6"/>
                    </a:cubicBezTo>
                    <a:cubicBezTo>
                      <a:pt x="782" y="0"/>
                      <a:pt x="766" y="5"/>
                      <a:pt x="768" y="10"/>
                    </a:cubicBezTo>
                    <a:cubicBezTo>
                      <a:pt x="770" y="14"/>
                      <a:pt x="766" y="14"/>
                      <a:pt x="760" y="9"/>
                    </a:cubicBezTo>
                    <a:cubicBezTo>
                      <a:pt x="754" y="4"/>
                      <a:pt x="742" y="10"/>
                      <a:pt x="732" y="8"/>
                    </a:cubicBezTo>
                    <a:cubicBezTo>
                      <a:pt x="721" y="7"/>
                      <a:pt x="726" y="17"/>
                      <a:pt x="714" y="12"/>
                    </a:cubicBezTo>
                    <a:cubicBezTo>
                      <a:pt x="703" y="7"/>
                      <a:pt x="690" y="9"/>
                      <a:pt x="694" y="11"/>
                    </a:cubicBezTo>
                    <a:cubicBezTo>
                      <a:pt x="697" y="12"/>
                      <a:pt x="693" y="15"/>
                      <a:pt x="688" y="14"/>
                    </a:cubicBezTo>
                    <a:cubicBezTo>
                      <a:pt x="683" y="12"/>
                      <a:pt x="678" y="14"/>
                      <a:pt x="681" y="19"/>
                    </a:cubicBezTo>
                    <a:cubicBezTo>
                      <a:pt x="683" y="24"/>
                      <a:pt x="662" y="18"/>
                      <a:pt x="662" y="23"/>
                    </a:cubicBezTo>
                    <a:cubicBezTo>
                      <a:pt x="662" y="29"/>
                      <a:pt x="655" y="32"/>
                      <a:pt x="649" y="27"/>
                    </a:cubicBezTo>
                    <a:cubicBezTo>
                      <a:pt x="643" y="22"/>
                      <a:pt x="624" y="20"/>
                      <a:pt x="629" y="25"/>
                    </a:cubicBezTo>
                    <a:cubicBezTo>
                      <a:pt x="635" y="29"/>
                      <a:pt x="612" y="27"/>
                      <a:pt x="618" y="31"/>
                    </a:cubicBezTo>
                    <a:cubicBezTo>
                      <a:pt x="624" y="36"/>
                      <a:pt x="611" y="39"/>
                      <a:pt x="611" y="37"/>
                    </a:cubicBezTo>
                    <a:cubicBezTo>
                      <a:pt x="611" y="34"/>
                      <a:pt x="598" y="30"/>
                      <a:pt x="593" y="34"/>
                    </a:cubicBezTo>
                    <a:cubicBezTo>
                      <a:pt x="588" y="39"/>
                      <a:pt x="587" y="44"/>
                      <a:pt x="584" y="41"/>
                    </a:cubicBezTo>
                    <a:cubicBezTo>
                      <a:pt x="582" y="38"/>
                      <a:pt x="571" y="39"/>
                      <a:pt x="560" y="43"/>
                    </a:cubicBezTo>
                    <a:cubicBezTo>
                      <a:pt x="550" y="47"/>
                      <a:pt x="562" y="50"/>
                      <a:pt x="569" y="46"/>
                    </a:cubicBezTo>
                    <a:close/>
                    <a:moveTo>
                      <a:pt x="695" y="477"/>
                    </a:moveTo>
                    <a:cubicBezTo>
                      <a:pt x="698" y="477"/>
                      <a:pt x="705" y="464"/>
                      <a:pt x="696" y="465"/>
                    </a:cubicBezTo>
                    <a:cubicBezTo>
                      <a:pt x="687" y="465"/>
                      <a:pt x="689" y="478"/>
                      <a:pt x="695" y="477"/>
                    </a:cubicBezTo>
                    <a:close/>
                    <a:moveTo>
                      <a:pt x="651" y="466"/>
                    </a:moveTo>
                    <a:cubicBezTo>
                      <a:pt x="659" y="471"/>
                      <a:pt x="671" y="458"/>
                      <a:pt x="670" y="454"/>
                    </a:cubicBezTo>
                    <a:cubicBezTo>
                      <a:pt x="669" y="450"/>
                      <a:pt x="641" y="460"/>
                      <a:pt x="651" y="466"/>
                    </a:cubicBezTo>
                    <a:close/>
                    <a:moveTo>
                      <a:pt x="687" y="439"/>
                    </a:moveTo>
                    <a:cubicBezTo>
                      <a:pt x="688" y="434"/>
                      <a:pt x="670" y="432"/>
                      <a:pt x="671" y="426"/>
                    </a:cubicBezTo>
                    <a:cubicBezTo>
                      <a:pt x="672" y="421"/>
                      <a:pt x="655" y="416"/>
                      <a:pt x="649" y="413"/>
                    </a:cubicBezTo>
                    <a:cubicBezTo>
                      <a:pt x="644" y="410"/>
                      <a:pt x="635" y="409"/>
                      <a:pt x="635" y="403"/>
                    </a:cubicBezTo>
                    <a:cubicBezTo>
                      <a:pt x="635" y="397"/>
                      <a:pt x="623" y="401"/>
                      <a:pt x="623" y="410"/>
                    </a:cubicBezTo>
                    <a:cubicBezTo>
                      <a:pt x="622" y="419"/>
                      <a:pt x="617" y="417"/>
                      <a:pt x="620" y="426"/>
                    </a:cubicBezTo>
                    <a:cubicBezTo>
                      <a:pt x="622" y="434"/>
                      <a:pt x="609" y="436"/>
                      <a:pt x="610" y="441"/>
                    </a:cubicBezTo>
                    <a:cubicBezTo>
                      <a:pt x="612" y="445"/>
                      <a:pt x="618" y="440"/>
                      <a:pt x="624" y="440"/>
                    </a:cubicBezTo>
                    <a:cubicBezTo>
                      <a:pt x="630" y="440"/>
                      <a:pt x="623" y="448"/>
                      <a:pt x="630" y="449"/>
                    </a:cubicBezTo>
                    <a:cubicBezTo>
                      <a:pt x="636" y="450"/>
                      <a:pt x="647" y="443"/>
                      <a:pt x="649" y="439"/>
                    </a:cubicBezTo>
                    <a:cubicBezTo>
                      <a:pt x="652" y="435"/>
                      <a:pt x="657" y="433"/>
                      <a:pt x="664" y="438"/>
                    </a:cubicBezTo>
                    <a:cubicBezTo>
                      <a:pt x="671" y="443"/>
                      <a:pt x="686" y="444"/>
                      <a:pt x="687" y="439"/>
                    </a:cubicBezTo>
                    <a:close/>
                    <a:moveTo>
                      <a:pt x="850" y="395"/>
                    </a:moveTo>
                    <a:cubicBezTo>
                      <a:pt x="856" y="395"/>
                      <a:pt x="857" y="403"/>
                      <a:pt x="867" y="411"/>
                    </a:cubicBezTo>
                    <a:cubicBezTo>
                      <a:pt x="876" y="419"/>
                      <a:pt x="877" y="413"/>
                      <a:pt x="879" y="408"/>
                    </a:cubicBezTo>
                    <a:cubicBezTo>
                      <a:pt x="880" y="402"/>
                      <a:pt x="891" y="407"/>
                      <a:pt x="890" y="401"/>
                    </a:cubicBezTo>
                    <a:cubicBezTo>
                      <a:pt x="890" y="396"/>
                      <a:pt x="899" y="389"/>
                      <a:pt x="905" y="387"/>
                    </a:cubicBezTo>
                    <a:cubicBezTo>
                      <a:pt x="911" y="384"/>
                      <a:pt x="900" y="378"/>
                      <a:pt x="892" y="379"/>
                    </a:cubicBezTo>
                    <a:cubicBezTo>
                      <a:pt x="884" y="379"/>
                      <a:pt x="882" y="374"/>
                      <a:pt x="882" y="370"/>
                    </a:cubicBezTo>
                    <a:cubicBezTo>
                      <a:pt x="882" y="367"/>
                      <a:pt x="867" y="358"/>
                      <a:pt x="862" y="360"/>
                    </a:cubicBezTo>
                    <a:cubicBezTo>
                      <a:pt x="857" y="361"/>
                      <a:pt x="849" y="353"/>
                      <a:pt x="842" y="353"/>
                    </a:cubicBezTo>
                    <a:cubicBezTo>
                      <a:pt x="836" y="352"/>
                      <a:pt x="826" y="347"/>
                      <a:pt x="827" y="340"/>
                    </a:cubicBezTo>
                    <a:cubicBezTo>
                      <a:pt x="828" y="333"/>
                      <a:pt x="840" y="342"/>
                      <a:pt x="843" y="337"/>
                    </a:cubicBezTo>
                    <a:cubicBezTo>
                      <a:pt x="845" y="331"/>
                      <a:pt x="830" y="334"/>
                      <a:pt x="830" y="330"/>
                    </a:cubicBezTo>
                    <a:cubicBezTo>
                      <a:pt x="829" y="326"/>
                      <a:pt x="833" y="328"/>
                      <a:pt x="836" y="325"/>
                    </a:cubicBezTo>
                    <a:cubicBezTo>
                      <a:pt x="839" y="323"/>
                      <a:pt x="834" y="318"/>
                      <a:pt x="830" y="316"/>
                    </a:cubicBezTo>
                    <a:cubicBezTo>
                      <a:pt x="827" y="314"/>
                      <a:pt x="826" y="320"/>
                      <a:pt x="822" y="320"/>
                    </a:cubicBezTo>
                    <a:cubicBezTo>
                      <a:pt x="819" y="320"/>
                      <a:pt x="822" y="314"/>
                      <a:pt x="824" y="311"/>
                    </a:cubicBezTo>
                    <a:cubicBezTo>
                      <a:pt x="827" y="307"/>
                      <a:pt x="813" y="303"/>
                      <a:pt x="807" y="305"/>
                    </a:cubicBezTo>
                    <a:cubicBezTo>
                      <a:pt x="801" y="307"/>
                      <a:pt x="799" y="304"/>
                      <a:pt x="799" y="300"/>
                    </a:cubicBezTo>
                    <a:cubicBezTo>
                      <a:pt x="799" y="296"/>
                      <a:pt x="788" y="300"/>
                      <a:pt x="784" y="303"/>
                    </a:cubicBezTo>
                    <a:cubicBezTo>
                      <a:pt x="780" y="306"/>
                      <a:pt x="775" y="300"/>
                      <a:pt x="780" y="299"/>
                    </a:cubicBezTo>
                    <a:cubicBezTo>
                      <a:pt x="785" y="299"/>
                      <a:pt x="791" y="295"/>
                      <a:pt x="790" y="290"/>
                    </a:cubicBezTo>
                    <a:cubicBezTo>
                      <a:pt x="788" y="286"/>
                      <a:pt x="775" y="285"/>
                      <a:pt x="773" y="291"/>
                    </a:cubicBezTo>
                    <a:cubicBezTo>
                      <a:pt x="770" y="296"/>
                      <a:pt x="760" y="285"/>
                      <a:pt x="760" y="280"/>
                    </a:cubicBezTo>
                    <a:cubicBezTo>
                      <a:pt x="760" y="276"/>
                      <a:pt x="744" y="280"/>
                      <a:pt x="746" y="272"/>
                    </a:cubicBezTo>
                    <a:cubicBezTo>
                      <a:pt x="748" y="265"/>
                      <a:pt x="727" y="263"/>
                      <a:pt x="722" y="263"/>
                    </a:cubicBezTo>
                    <a:cubicBezTo>
                      <a:pt x="716" y="263"/>
                      <a:pt x="708" y="267"/>
                      <a:pt x="709" y="272"/>
                    </a:cubicBezTo>
                    <a:cubicBezTo>
                      <a:pt x="710" y="277"/>
                      <a:pt x="703" y="275"/>
                      <a:pt x="702" y="270"/>
                    </a:cubicBezTo>
                    <a:cubicBezTo>
                      <a:pt x="701" y="264"/>
                      <a:pt x="688" y="276"/>
                      <a:pt x="684" y="276"/>
                    </a:cubicBezTo>
                    <a:cubicBezTo>
                      <a:pt x="680" y="276"/>
                      <a:pt x="686" y="261"/>
                      <a:pt x="684" y="257"/>
                    </a:cubicBezTo>
                    <a:cubicBezTo>
                      <a:pt x="682" y="252"/>
                      <a:pt x="679" y="251"/>
                      <a:pt x="676" y="243"/>
                    </a:cubicBezTo>
                    <a:cubicBezTo>
                      <a:pt x="673" y="236"/>
                      <a:pt x="658" y="239"/>
                      <a:pt x="654" y="243"/>
                    </a:cubicBezTo>
                    <a:cubicBezTo>
                      <a:pt x="650" y="248"/>
                      <a:pt x="637" y="246"/>
                      <a:pt x="630" y="253"/>
                    </a:cubicBezTo>
                    <a:cubicBezTo>
                      <a:pt x="623" y="260"/>
                      <a:pt x="631" y="267"/>
                      <a:pt x="634" y="269"/>
                    </a:cubicBezTo>
                    <a:cubicBezTo>
                      <a:pt x="637" y="272"/>
                      <a:pt x="623" y="276"/>
                      <a:pt x="628" y="280"/>
                    </a:cubicBezTo>
                    <a:cubicBezTo>
                      <a:pt x="632" y="284"/>
                      <a:pt x="639" y="282"/>
                      <a:pt x="640" y="288"/>
                    </a:cubicBezTo>
                    <a:cubicBezTo>
                      <a:pt x="640" y="295"/>
                      <a:pt x="623" y="286"/>
                      <a:pt x="621" y="281"/>
                    </a:cubicBezTo>
                    <a:cubicBezTo>
                      <a:pt x="618" y="275"/>
                      <a:pt x="622" y="270"/>
                      <a:pt x="618" y="266"/>
                    </a:cubicBezTo>
                    <a:cubicBezTo>
                      <a:pt x="615" y="262"/>
                      <a:pt x="618" y="257"/>
                      <a:pt x="624" y="250"/>
                    </a:cubicBezTo>
                    <a:cubicBezTo>
                      <a:pt x="631" y="243"/>
                      <a:pt x="636" y="244"/>
                      <a:pt x="636" y="240"/>
                    </a:cubicBezTo>
                    <a:cubicBezTo>
                      <a:pt x="636" y="236"/>
                      <a:pt x="608" y="236"/>
                      <a:pt x="591" y="251"/>
                    </a:cubicBezTo>
                    <a:cubicBezTo>
                      <a:pt x="575" y="266"/>
                      <a:pt x="580" y="286"/>
                      <a:pt x="581" y="290"/>
                    </a:cubicBezTo>
                    <a:cubicBezTo>
                      <a:pt x="582" y="294"/>
                      <a:pt x="596" y="292"/>
                      <a:pt x="605" y="295"/>
                    </a:cubicBezTo>
                    <a:cubicBezTo>
                      <a:pt x="613" y="297"/>
                      <a:pt x="609" y="301"/>
                      <a:pt x="602" y="300"/>
                    </a:cubicBezTo>
                    <a:cubicBezTo>
                      <a:pt x="596" y="299"/>
                      <a:pt x="585" y="297"/>
                      <a:pt x="585" y="301"/>
                    </a:cubicBezTo>
                    <a:cubicBezTo>
                      <a:pt x="586" y="306"/>
                      <a:pt x="599" y="314"/>
                      <a:pt x="607" y="312"/>
                    </a:cubicBezTo>
                    <a:cubicBezTo>
                      <a:pt x="615" y="310"/>
                      <a:pt x="615" y="310"/>
                      <a:pt x="619" y="315"/>
                    </a:cubicBezTo>
                    <a:cubicBezTo>
                      <a:pt x="622" y="319"/>
                      <a:pt x="632" y="318"/>
                      <a:pt x="641" y="318"/>
                    </a:cubicBezTo>
                    <a:cubicBezTo>
                      <a:pt x="651" y="319"/>
                      <a:pt x="662" y="322"/>
                      <a:pt x="666" y="323"/>
                    </a:cubicBezTo>
                    <a:cubicBezTo>
                      <a:pt x="671" y="323"/>
                      <a:pt x="676" y="320"/>
                      <a:pt x="678" y="318"/>
                    </a:cubicBezTo>
                    <a:cubicBezTo>
                      <a:pt x="679" y="315"/>
                      <a:pt x="698" y="322"/>
                      <a:pt x="703" y="321"/>
                    </a:cubicBezTo>
                    <a:cubicBezTo>
                      <a:pt x="709" y="321"/>
                      <a:pt x="705" y="316"/>
                      <a:pt x="702" y="314"/>
                    </a:cubicBezTo>
                    <a:cubicBezTo>
                      <a:pt x="698" y="313"/>
                      <a:pt x="700" y="306"/>
                      <a:pt x="704" y="309"/>
                    </a:cubicBezTo>
                    <a:cubicBezTo>
                      <a:pt x="709" y="311"/>
                      <a:pt x="716" y="313"/>
                      <a:pt x="718" y="317"/>
                    </a:cubicBezTo>
                    <a:cubicBezTo>
                      <a:pt x="719" y="321"/>
                      <a:pt x="723" y="319"/>
                      <a:pt x="724" y="323"/>
                    </a:cubicBezTo>
                    <a:cubicBezTo>
                      <a:pt x="724" y="326"/>
                      <a:pt x="740" y="330"/>
                      <a:pt x="741" y="334"/>
                    </a:cubicBezTo>
                    <a:cubicBezTo>
                      <a:pt x="741" y="338"/>
                      <a:pt x="725" y="340"/>
                      <a:pt x="730" y="344"/>
                    </a:cubicBezTo>
                    <a:cubicBezTo>
                      <a:pt x="734" y="347"/>
                      <a:pt x="741" y="339"/>
                      <a:pt x="747" y="339"/>
                    </a:cubicBezTo>
                    <a:cubicBezTo>
                      <a:pt x="753" y="338"/>
                      <a:pt x="753" y="352"/>
                      <a:pt x="758" y="350"/>
                    </a:cubicBezTo>
                    <a:cubicBezTo>
                      <a:pt x="764" y="347"/>
                      <a:pt x="769" y="352"/>
                      <a:pt x="775" y="361"/>
                    </a:cubicBezTo>
                    <a:cubicBezTo>
                      <a:pt x="781" y="369"/>
                      <a:pt x="774" y="377"/>
                      <a:pt x="775" y="380"/>
                    </a:cubicBezTo>
                    <a:cubicBezTo>
                      <a:pt x="775" y="383"/>
                      <a:pt x="787" y="382"/>
                      <a:pt x="793" y="379"/>
                    </a:cubicBezTo>
                    <a:cubicBezTo>
                      <a:pt x="800" y="375"/>
                      <a:pt x="806" y="383"/>
                      <a:pt x="811" y="387"/>
                    </a:cubicBezTo>
                    <a:cubicBezTo>
                      <a:pt x="816" y="392"/>
                      <a:pt x="792" y="399"/>
                      <a:pt x="794" y="395"/>
                    </a:cubicBezTo>
                    <a:cubicBezTo>
                      <a:pt x="796" y="391"/>
                      <a:pt x="780" y="379"/>
                      <a:pt x="766" y="385"/>
                    </a:cubicBezTo>
                    <a:cubicBezTo>
                      <a:pt x="751" y="390"/>
                      <a:pt x="761" y="399"/>
                      <a:pt x="763" y="404"/>
                    </a:cubicBezTo>
                    <a:cubicBezTo>
                      <a:pt x="764" y="409"/>
                      <a:pt x="750" y="414"/>
                      <a:pt x="736" y="409"/>
                    </a:cubicBezTo>
                    <a:cubicBezTo>
                      <a:pt x="723" y="405"/>
                      <a:pt x="727" y="412"/>
                      <a:pt x="721" y="412"/>
                    </a:cubicBezTo>
                    <a:cubicBezTo>
                      <a:pt x="716" y="412"/>
                      <a:pt x="710" y="421"/>
                      <a:pt x="715" y="426"/>
                    </a:cubicBezTo>
                    <a:cubicBezTo>
                      <a:pt x="720" y="432"/>
                      <a:pt x="731" y="427"/>
                      <a:pt x="740" y="427"/>
                    </a:cubicBezTo>
                    <a:cubicBezTo>
                      <a:pt x="749" y="428"/>
                      <a:pt x="750" y="430"/>
                      <a:pt x="751" y="425"/>
                    </a:cubicBezTo>
                    <a:cubicBezTo>
                      <a:pt x="752" y="420"/>
                      <a:pt x="761" y="423"/>
                      <a:pt x="768" y="424"/>
                    </a:cubicBezTo>
                    <a:cubicBezTo>
                      <a:pt x="774" y="426"/>
                      <a:pt x="773" y="435"/>
                      <a:pt x="781" y="436"/>
                    </a:cubicBezTo>
                    <a:cubicBezTo>
                      <a:pt x="789" y="437"/>
                      <a:pt x="782" y="445"/>
                      <a:pt x="787" y="450"/>
                    </a:cubicBezTo>
                    <a:cubicBezTo>
                      <a:pt x="792" y="456"/>
                      <a:pt x="808" y="453"/>
                      <a:pt x="814" y="459"/>
                    </a:cubicBezTo>
                    <a:cubicBezTo>
                      <a:pt x="820" y="465"/>
                      <a:pt x="846" y="476"/>
                      <a:pt x="849" y="472"/>
                    </a:cubicBezTo>
                    <a:cubicBezTo>
                      <a:pt x="853" y="467"/>
                      <a:pt x="827" y="444"/>
                      <a:pt x="820" y="442"/>
                    </a:cubicBezTo>
                    <a:cubicBezTo>
                      <a:pt x="812" y="440"/>
                      <a:pt x="827" y="438"/>
                      <a:pt x="837" y="445"/>
                    </a:cubicBezTo>
                    <a:cubicBezTo>
                      <a:pt x="846" y="453"/>
                      <a:pt x="860" y="456"/>
                      <a:pt x="867" y="447"/>
                    </a:cubicBezTo>
                    <a:cubicBezTo>
                      <a:pt x="874" y="438"/>
                      <a:pt x="861" y="441"/>
                      <a:pt x="861" y="434"/>
                    </a:cubicBezTo>
                    <a:cubicBezTo>
                      <a:pt x="861" y="428"/>
                      <a:pt x="857" y="419"/>
                      <a:pt x="850" y="419"/>
                    </a:cubicBezTo>
                    <a:cubicBezTo>
                      <a:pt x="843" y="419"/>
                      <a:pt x="825" y="405"/>
                      <a:pt x="831" y="402"/>
                    </a:cubicBezTo>
                    <a:cubicBezTo>
                      <a:pt x="838" y="399"/>
                      <a:pt x="829" y="395"/>
                      <a:pt x="834" y="389"/>
                    </a:cubicBezTo>
                    <a:cubicBezTo>
                      <a:pt x="839" y="384"/>
                      <a:pt x="844" y="394"/>
                      <a:pt x="850" y="395"/>
                    </a:cubicBezTo>
                    <a:close/>
                    <a:moveTo>
                      <a:pt x="745" y="371"/>
                    </a:moveTo>
                    <a:cubicBezTo>
                      <a:pt x="751" y="370"/>
                      <a:pt x="750" y="360"/>
                      <a:pt x="746" y="356"/>
                    </a:cubicBezTo>
                    <a:cubicBezTo>
                      <a:pt x="744" y="352"/>
                      <a:pt x="737" y="352"/>
                      <a:pt x="732" y="352"/>
                    </a:cubicBezTo>
                    <a:cubicBezTo>
                      <a:pt x="726" y="353"/>
                      <a:pt x="717" y="361"/>
                      <a:pt x="722" y="370"/>
                    </a:cubicBezTo>
                    <a:cubicBezTo>
                      <a:pt x="727" y="378"/>
                      <a:pt x="739" y="372"/>
                      <a:pt x="745" y="371"/>
                    </a:cubicBezTo>
                    <a:close/>
                    <a:moveTo>
                      <a:pt x="682" y="241"/>
                    </a:moveTo>
                    <a:cubicBezTo>
                      <a:pt x="679" y="247"/>
                      <a:pt x="689" y="247"/>
                      <a:pt x="689" y="255"/>
                    </a:cubicBezTo>
                    <a:cubicBezTo>
                      <a:pt x="690" y="262"/>
                      <a:pt x="699" y="265"/>
                      <a:pt x="706" y="260"/>
                    </a:cubicBezTo>
                    <a:cubicBezTo>
                      <a:pt x="713" y="256"/>
                      <a:pt x="733" y="261"/>
                      <a:pt x="733" y="256"/>
                    </a:cubicBezTo>
                    <a:cubicBezTo>
                      <a:pt x="733" y="250"/>
                      <a:pt x="712" y="240"/>
                      <a:pt x="705" y="242"/>
                    </a:cubicBezTo>
                    <a:cubicBezTo>
                      <a:pt x="697" y="243"/>
                      <a:pt x="685" y="234"/>
                      <a:pt x="682" y="241"/>
                    </a:cubicBezTo>
                    <a:close/>
                    <a:moveTo>
                      <a:pt x="870" y="666"/>
                    </a:moveTo>
                    <a:cubicBezTo>
                      <a:pt x="871" y="670"/>
                      <a:pt x="900" y="682"/>
                      <a:pt x="901" y="677"/>
                    </a:cubicBezTo>
                    <a:cubicBezTo>
                      <a:pt x="902" y="671"/>
                      <a:pt x="869" y="663"/>
                      <a:pt x="870" y="666"/>
                    </a:cubicBezTo>
                    <a:close/>
                    <a:moveTo>
                      <a:pt x="997" y="696"/>
                    </a:moveTo>
                    <a:cubicBezTo>
                      <a:pt x="995" y="700"/>
                      <a:pt x="992" y="693"/>
                      <a:pt x="996" y="690"/>
                    </a:cubicBezTo>
                    <a:cubicBezTo>
                      <a:pt x="1000" y="687"/>
                      <a:pt x="995" y="685"/>
                      <a:pt x="991" y="687"/>
                    </a:cubicBezTo>
                    <a:cubicBezTo>
                      <a:pt x="987" y="689"/>
                      <a:pt x="988" y="678"/>
                      <a:pt x="992" y="676"/>
                    </a:cubicBezTo>
                    <a:cubicBezTo>
                      <a:pt x="996" y="674"/>
                      <a:pt x="983" y="670"/>
                      <a:pt x="983" y="674"/>
                    </a:cubicBezTo>
                    <a:cubicBezTo>
                      <a:pt x="983" y="678"/>
                      <a:pt x="974" y="675"/>
                      <a:pt x="973" y="672"/>
                    </a:cubicBezTo>
                    <a:cubicBezTo>
                      <a:pt x="972" y="669"/>
                      <a:pt x="966" y="668"/>
                      <a:pt x="968" y="665"/>
                    </a:cubicBezTo>
                    <a:cubicBezTo>
                      <a:pt x="970" y="663"/>
                      <a:pt x="960" y="662"/>
                      <a:pt x="959" y="666"/>
                    </a:cubicBezTo>
                    <a:cubicBezTo>
                      <a:pt x="958" y="670"/>
                      <a:pt x="955" y="663"/>
                      <a:pt x="960" y="658"/>
                    </a:cubicBezTo>
                    <a:cubicBezTo>
                      <a:pt x="965" y="652"/>
                      <a:pt x="964" y="648"/>
                      <a:pt x="968" y="645"/>
                    </a:cubicBezTo>
                    <a:cubicBezTo>
                      <a:pt x="973" y="642"/>
                      <a:pt x="968" y="639"/>
                      <a:pt x="963" y="641"/>
                    </a:cubicBezTo>
                    <a:cubicBezTo>
                      <a:pt x="958" y="643"/>
                      <a:pt x="945" y="662"/>
                      <a:pt x="945" y="667"/>
                    </a:cubicBezTo>
                    <a:cubicBezTo>
                      <a:pt x="945" y="672"/>
                      <a:pt x="944" y="678"/>
                      <a:pt x="940" y="677"/>
                    </a:cubicBezTo>
                    <a:cubicBezTo>
                      <a:pt x="935" y="677"/>
                      <a:pt x="930" y="681"/>
                      <a:pt x="933" y="684"/>
                    </a:cubicBezTo>
                    <a:cubicBezTo>
                      <a:pt x="937" y="687"/>
                      <a:pt x="924" y="694"/>
                      <a:pt x="930" y="698"/>
                    </a:cubicBezTo>
                    <a:cubicBezTo>
                      <a:pt x="934" y="700"/>
                      <a:pt x="941" y="697"/>
                      <a:pt x="947" y="697"/>
                    </a:cubicBezTo>
                    <a:cubicBezTo>
                      <a:pt x="953" y="698"/>
                      <a:pt x="958" y="698"/>
                      <a:pt x="963" y="695"/>
                    </a:cubicBezTo>
                    <a:cubicBezTo>
                      <a:pt x="968" y="691"/>
                      <a:pt x="968" y="698"/>
                      <a:pt x="974" y="697"/>
                    </a:cubicBezTo>
                    <a:cubicBezTo>
                      <a:pt x="979" y="697"/>
                      <a:pt x="971" y="702"/>
                      <a:pt x="971" y="705"/>
                    </a:cubicBezTo>
                    <a:cubicBezTo>
                      <a:pt x="971" y="709"/>
                      <a:pt x="977" y="703"/>
                      <a:pt x="981" y="701"/>
                    </a:cubicBezTo>
                    <a:cubicBezTo>
                      <a:pt x="985" y="699"/>
                      <a:pt x="990" y="701"/>
                      <a:pt x="988" y="705"/>
                    </a:cubicBezTo>
                    <a:cubicBezTo>
                      <a:pt x="986" y="708"/>
                      <a:pt x="999" y="711"/>
                      <a:pt x="1002" y="706"/>
                    </a:cubicBezTo>
                    <a:cubicBezTo>
                      <a:pt x="1005" y="701"/>
                      <a:pt x="999" y="692"/>
                      <a:pt x="997" y="696"/>
                    </a:cubicBezTo>
                    <a:close/>
                    <a:moveTo>
                      <a:pt x="93" y="604"/>
                    </a:moveTo>
                    <a:cubicBezTo>
                      <a:pt x="84" y="609"/>
                      <a:pt x="106" y="632"/>
                      <a:pt x="110" y="629"/>
                    </a:cubicBezTo>
                    <a:cubicBezTo>
                      <a:pt x="113" y="627"/>
                      <a:pt x="105" y="617"/>
                      <a:pt x="105" y="611"/>
                    </a:cubicBezTo>
                    <a:cubicBezTo>
                      <a:pt x="105" y="605"/>
                      <a:pt x="102" y="599"/>
                      <a:pt x="93" y="604"/>
                    </a:cubicBezTo>
                    <a:close/>
                    <a:moveTo>
                      <a:pt x="917" y="718"/>
                    </a:moveTo>
                    <a:cubicBezTo>
                      <a:pt x="913" y="719"/>
                      <a:pt x="916" y="713"/>
                      <a:pt x="917" y="710"/>
                    </a:cubicBezTo>
                    <a:cubicBezTo>
                      <a:pt x="917" y="708"/>
                      <a:pt x="909" y="712"/>
                      <a:pt x="909" y="715"/>
                    </a:cubicBezTo>
                    <a:cubicBezTo>
                      <a:pt x="909" y="718"/>
                      <a:pt x="903" y="719"/>
                      <a:pt x="903" y="721"/>
                    </a:cubicBezTo>
                    <a:cubicBezTo>
                      <a:pt x="903" y="727"/>
                      <a:pt x="902" y="724"/>
                      <a:pt x="898" y="726"/>
                    </a:cubicBezTo>
                    <a:cubicBezTo>
                      <a:pt x="894" y="728"/>
                      <a:pt x="879" y="726"/>
                      <a:pt x="878" y="723"/>
                    </a:cubicBezTo>
                    <a:cubicBezTo>
                      <a:pt x="878" y="719"/>
                      <a:pt x="867" y="717"/>
                      <a:pt x="866" y="713"/>
                    </a:cubicBezTo>
                    <a:cubicBezTo>
                      <a:pt x="866" y="708"/>
                      <a:pt x="860" y="706"/>
                      <a:pt x="865" y="701"/>
                    </a:cubicBezTo>
                    <a:cubicBezTo>
                      <a:pt x="869" y="696"/>
                      <a:pt x="864" y="693"/>
                      <a:pt x="860" y="697"/>
                    </a:cubicBezTo>
                    <a:cubicBezTo>
                      <a:pt x="855" y="701"/>
                      <a:pt x="853" y="695"/>
                      <a:pt x="859" y="693"/>
                    </a:cubicBezTo>
                    <a:cubicBezTo>
                      <a:pt x="864" y="691"/>
                      <a:pt x="875" y="688"/>
                      <a:pt x="870" y="678"/>
                    </a:cubicBezTo>
                    <a:cubicBezTo>
                      <a:pt x="864" y="668"/>
                      <a:pt x="830" y="681"/>
                      <a:pt x="821" y="686"/>
                    </a:cubicBezTo>
                    <a:cubicBezTo>
                      <a:pt x="812" y="691"/>
                      <a:pt x="801" y="707"/>
                      <a:pt x="796" y="707"/>
                    </a:cubicBezTo>
                    <a:cubicBezTo>
                      <a:pt x="792" y="707"/>
                      <a:pt x="805" y="699"/>
                      <a:pt x="807" y="696"/>
                    </a:cubicBezTo>
                    <a:cubicBezTo>
                      <a:pt x="809" y="692"/>
                      <a:pt x="806" y="689"/>
                      <a:pt x="809" y="690"/>
                    </a:cubicBezTo>
                    <a:cubicBezTo>
                      <a:pt x="812" y="692"/>
                      <a:pt x="819" y="680"/>
                      <a:pt x="825" y="676"/>
                    </a:cubicBezTo>
                    <a:cubicBezTo>
                      <a:pt x="830" y="672"/>
                      <a:pt x="836" y="675"/>
                      <a:pt x="836" y="672"/>
                    </a:cubicBezTo>
                    <a:cubicBezTo>
                      <a:pt x="837" y="669"/>
                      <a:pt x="840" y="667"/>
                      <a:pt x="845" y="662"/>
                    </a:cubicBezTo>
                    <a:cubicBezTo>
                      <a:pt x="850" y="658"/>
                      <a:pt x="909" y="658"/>
                      <a:pt x="915" y="659"/>
                    </a:cubicBezTo>
                    <a:cubicBezTo>
                      <a:pt x="921" y="659"/>
                      <a:pt x="932" y="651"/>
                      <a:pt x="935" y="646"/>
                    </a:cubicBezTo>
                    <a:cubicBezTo>
                      <a:pt x="939" y="641"/>
                      <a:pt x="943" y="641"/>
                      <a:pt x="951" y="642"/>
                    </a:cubicBezTo>
                    <a:cubicBezTo>
                      <a:pt x="959" y="642"/>
                      <a:pt x="963" y="635"/>
                      <a:pt x="967" y="632"/>
                    </a:cubicBezTo>
                    <a:cubicBezTo>
                      <a:pt x="971" y="629"/>
                      <a:pt x="969" y="628"/>
                      <a:pt x="966" y="627"/>
                    </a:cubicBezTo>
                    <a:cubicBezTo>
                      <a:pt x="962" y="627"/>
                      <a:pt x="959" y="624"/>
                      <a:pt x="962" y="624"/>
                    </a:cubicBezTo>
                    <a:cubicBezTo>
                      <a:pt x="966" y="624"/>
                      <a:pt x="968" y="622"/>
                      <a:pt x="969" y="617"/>
                    </a:cubicBezTo>
                    <a:cubicBezTo>
                      <a:pt x="971" y="613"/>
                      <a:pt x="968" y="615"/>
                      <a:pt x="963" y="609"/>
                    </a:cubicBezTo>
                    <a:cubicBezTo>
                      <a:pt x="958" y="602"/>
                      <a:pt x="956" y="611"/>
                      <a:pt x="951" y="610"/>
                    </a:cubicBezTo>
                    <a:cubicBezTo>
                      <a:pt x="946" y="610"/>
                      <a:pt x="954" y="604"/>
                      <a:pt x="950" y="601"/>
                    </a:cubicBezTo>
                    <a:cubicBezTo>
                      <a:pt x="946" y="599"/>
                      <a:pt x="939" y="600"/>
                      <a:pt x="933" y="605"/>
                    </a:cubicBezTo>
                    <a:cubicBezTo>
                      <a:pt x="927" y="610"/>
                      <a:pt x="927" y="605"/>
                      <a:pt x="922" y="610"/>
                    </a:cubicBezTo>
                    <a:cubicBezTo>
                      <a:pt x="917" y="615"/>
                      <a:pt x="917" y="608"/>
                      <a:pt x="919" y="606"/>
                    </a:cubicBezTo>
                    <a:cubicBezTo>
                      <a:pt x="922" y="604"/>
                      <a:pt x="924" y="606"/>
                      <a:pt x="926" y="603"/>
                    </a:cubicBezTo>
                    <a:cubicBezTo>
                      <a:pt x="928" y="600"/>
                      <a:pt x="930" y="603"/>
                      <a:pt x="936" y="599"/>
                    </a:cubicBezTo>
                    <a:cubicBezTo>
                      <a:pt x="942" y="595"/>
                      <a:pt x="947" y="597"/>
                      <a:pt x="949" y="594"/>
                    </a:cubicBezTo>
                    <a:cubicBezTo>
                      <a:pt x="950" y="592"/>
                      <a:pt x="946" y="588"/>
                      <a:pt x="940" y="589"/>
                    </a:cubicBezTo>
                    <a:cubicBezTo>
                      <a:pt x="935" y="590"/>
                      <a:pt x="931" y="582"/>
                      <a:pt x="928" y="584"/>
                    </a:cubicBezTo>
                    <a:cubicBezTo>
                      <a:pt x="924" y="587"/>
                      <a:pt x="925" y="580"/>
                      <a:pt x="921" y="583"/>
                    </a:cubicBezTo>
                    <a:cubicBezTo>
                      <a:pt x="917" y="585"/>
                      <a:pt x="915" y="582"/>
                      <a:pt x="913" y="577"/>
                    </a:cubicBezTo>
                    <a:cubicBezTo>
                      <a:pt x="911" y="573"/>
                      <a:pt x="900" y="565"/>
                      <a:pt x="894" y="563"/>
                    </a:cubicBezTo>
                    <a:cubicBezTo>
                      <a:pt x="887" y="561"/>
                      <a:pt x="892" y="557"/>
                      <a:pt x="895" y="560"/>
                    </a:cubicBezTo>
                    <a:cubicBezTo>
                      <a:pt x="899" y="562"/>
                      <a:pt x="903" y="557"/>
                      <a:pt x="904" y="555"/>
                    </a:cubicBezTo>
                    <a:cubicBezTo>
                      <a:pt x="906" y="552"/>
                      <a:pt x="902" y="550"/>
                      <a:pt x="900" y="550"/>
                    </a:cubicBezTo>
                    <a:cubicBezTo>
                      <a:pt x="898" y="550"/>
                      <a:pt x="898" y="546"/>
                      <a:pt x="898" y="544"/>
                    </a:cubicBezTo>
                    <a:cubicBezTo>
                      <a:pt x="899" y="541"/>
                      <a:pt x="891" y="538"/>
                      <a:pt x="891" y="536"/>
                    </a:cubicBezTo>
                    <a:cubicBezTo>
                      <a:pt x="891" y="533"/>
                      <a:pt x="886" y="531"/>
                      <a:pt x="887" y="529"/>
                    </a:cubicBezTo>
                    <a:cubicBezTo>
                      <a:pt x="887" y="527"/>
                      <a:pt x="882" y="524"/>
                      <a:pt x="882" y="521"/>
                    </a:cubicBezTo>
                    <a:cubicBezTo>
                      <a:pt x="882" y="518"/>
                      <a:pt x="875" y="512"/>
                      <a:pt x="875" y="508"/>
                    </a:cubicBezTo>
                    <a:cubicBezTo>
                      <a:pt x="874" y="505"/>
                      <a:pt x="870" y="502"/>
                      <a:pt x="869" y="498"/>
                    </a:cubicBezTo>
                    <a:cubicBezTo>
                      <a:pt x="867" y="494"/>
                      <a:pt x="865" y="496"/>
                      <a:pt x="864" y="502"/>
                    </a:cubicBezTo>
                    <a:cubicBezTo>
                      <a:pt x="862" y="508"/>
                      <a:pt x="857" y="507"/>
                      <a:pt x="859" y="509"/>
                    </a:cubicBezTo>
                    <a:cubicBezTo>
                      <a:pt x="862" y="513"/>
                      <a:pt x="859" y="514"/>
                      <a:pt x="857" y="516"/>
                    </a:cubicBezTo>
                    <a:cubicBezTo>
                      <a:pt x="855" y="519"/>
                      <a:pt x="859" y="522"/>
                      <a:pt x="855" y="522"/>
                    </a:cubicBezTo>
                    <a:cubicBezTo>
                      <a:pt x="851" y="522"/>
                      <a:pt x="853" y="530"/>
                      <a:pt x="851" y="527"/>
                    </a:cubicBezTo>
                    <a:cubicBezTo>
                      <a:pt x="849" y="523"/>
                      <a:pt x="844" y="524"/>
                      <a:pt x="844" y="528"/>
                    </a:cubicBezTo>
                    <a:cubicBezTo>
                      <a:pt x="844" y="531"/>
                      <a:pt x="836" y="534"/>
                      <a:pt x="833" y="534"/>
                    </a:cubicBezTo>
                    <a:cubicBezTo>
                      <a:pt x="830" y="534"/>
                      <a:pt x="830" y="527"/>
                      <a:pt x="827" y="529"/>
                    </a:cubicBezTo>
                    <a:cubicBezTo>
                      <a:pt x="824" y="531"/>
                      <a:pt x="825" y="523"/>
                      <a:pt x="820" y="524"/>
                    </a:cubicBezTo>
                    <a:cubicBezTo>
                      <a:pt x="816" y="524"/>
                      <a:pt x="813" y="523"/>
                      <a:pt x="814" y="520"/>
                    </a:cubicBezTo>
                    <a:cubicBezTo>
                      <a:pt x="816" y="516"/>
                      <a:pt x="807" y="514"/>
                      <a:pt x="810" y="512"/>
                    </a:cubicBezTo>
                    <a:cubicBezTo>
                      <a:pt x="813" y="510"/>
                      <a:pt x="809" y="506"/>
                      <a:pt x="809" y="499"/>
                    </a:cubicBezTo>
                    <a:cubicBezTo>
                      <a:pt x="808" y="493"/>
                      <a:pt x="812" y="492"/>
                      <a:pt x="812" y="490"/>
                    </a:cubicBezTo>
                    <a:cubicBezTo>
                      <a:pt x="812" y="487"/>
                      <a:pt x="809" y="487"/>
                      <a:pt x="806" y="489"/>
                    </a:cubicBezTo>
                    <a:cubicBezTo>
                      <a:pt x="803" y="491"/>
                      <a:pt x="803" y="486"/>
                      <a:pt x="800" y="487"/>
                    </a:cubicBezTo>
                    <a:cubicBezTo>
                      <a:pt x="797" y="487"/>
                      <a:pt x="787" y="486"/>
                      <a:pt x="787" y="482"/>
                    </a:cubicBezTo>
                    <a:cubicBezTo>
                      <a:pt x="786" y="477"/>
                      <a:pt x="783" y="480"/>
                      <a:pt x="781" y="475"/>
                    </a:cubicBezTo>
                    <a:cubicBezTo>
                      <a:pt x="780" y="471"/>
                      <a:pt x="776" y="474"/>
                      <a:pt x="776" y="471"/>
                    </a:cubicBezTo>
                    <a:cubicBezTo>
                      <a:pt x="776" y="468"/>
                      <a:pt x="774" y="467"/>
                      <a:pt x="771" y="467"/>
                    </a:cubicBezTo>
                    <a:cubicBezTo>
                      <a:pt x="768" y="467"/>
                      <a:pt x="767" y="463"/>
                      <a:pt x="763" y="463"/>
                    </a:cubicBezTo>
                    <a:cubicBezTo>
                      <a:pt x="759" y="462"/>
                      <a:pt x="754" y="466"/>
                      <a:pt x="752" y="467"/>
                    </a:cubicBezTo>
                    <a:cubicBezTo>
                      <a:pt x="750" y="468"/>
                      <a:pt x="744" y="463"/>
                      <a:pt x="742" y="465"/>
                    </a:cubicBezTo>
                    <a:cubicBezTo>
                      <a:pt x="739" y="467"/>
                      <a:pt x="739" y="464"/>
                      <a:pt x="733" y="462"/>
                    </a:cubicBezTo>
                    <a:cubicBezTo>
                      <a:pt x="726" y="460"/>
                      <a:pt x="718" y="460"/>
                      <a:pt x="718" y="462"/>
                    </a:cubicBezTo>
                    <a:cubicBezTo>
                      <a:pt x="717" y="464"/>
                      <a:pt x="712" y="465"/>
                      <a:pt x="713" y="470"/>
                    </a:cubicBezTo>
                    <a:cubicBezTo>
                      <a:pt x="714" y="475"/>
                      <a:pt x="719" y="474"/>
                      <a:pt x="720" y="478"/>
                    </a:cubicBezTo>
                    <a:cubicBezTo>
                      <a:pt x="721" y="481"/>
                      <a:pt x="718" y="480"/>
                      <a:pt x="717" y="483"/>
                    </a:cubicBezTo>
                    <a:cubicBezTo>
                      <a:pt x="717" y="487"/>
                      <a:pt x="714" y="486"/>
                      <a:pt x="714" y="489"/>
                    </a:cubicBezTo>
                    <a:cubicBezTo>
                      <a:pt x="714" y="491"/>
                      <a:pt x="716" y="490"/>
                      <a:pt x="717" y="495"/>
                    </a:cubicBezTo>
                    <a:cubicBezTo>
                      <a:pt x="719" y="499"/>
                      <a:pt x="721" y="499"/>
                      <a:pt x="722" y="505"/>
                    </a:cubicBezTo>
                    <a:cubicBezTo>
                      <a:pt x="723" y="511"/>
                      <a:pt x="720" y="510"/>
                      <a:pt x="717" y="511"/>
                    </a:cubicBezTo>
                    <a:cubicBezTo>
                      <a:pt x="715" y="511"/>
                      <a:pt x="718" y="514"/>
                      <a:pt x="714" y="518"/>
                    </a:cubicBezTo>
                    <a:cubicBezTo>
                      <a:pt x="711" y="522"/>
                      <a:pt x="708" y="527"/>
                      <a:pt x="710" y="529"/>
                    </a:cubicBezTo>
                    <a:cubicBezTo>
                      <a:pt x="713" y="532"/>
                      <a:pt x="723" y="536"/>
                      <a:pt x="727" y="543"/>
                    </a:cubicBezTo>
                    <a:cubicBezTo>
                      <a:pt x="731" y="549"/>
                      <a:pt x="731" y="560"/>
                      <a:pt x="730" y="567"/>
                    </a:cubicBezTo>
                    <a:cubicBezTo>
                      <a:pt x="729" y="575"/>
                      <a:pt x="720" y="577"/>
                      <a:pt x="714" y="583"/>
                    </a:cubicBezTo>
                    <a:cubicBezTo>
                      <a:pt x="708" y="590"/>
                      <a:pt x="701" y="589"/>
                      <a:pt x="698" y="589"/>
                    </a:cubicBezTo>
                    <a:cubicBezTo>
                      <a:pt x="695" y="589"/>
                      <a:pt x="697" y="595"/>
                      <a:pt x="701" y="600"/>
                    </a:cubicBezTo>
                    <a:cubicBezTo>
                      <a:pt x="705" y="605"/>
                      <a:pt x="702" y="606"/>
                      <a:pt x="704" y="611"/>
                    </a:cubicBezTo>
                    <a:cubicBezTo>
                      <a:pt x="706" y="616"/>
                      <a:pt x="704" y="620"/>
                      <a:pt x="707" y="625"/>
                    </a:cubicBezTo>
                    <a:cubicBezTo>
                      <a:pt x="711" y="629"/>
                      <a:pt x="709" y="631"/>
                      <a:pt x="705" y="634"/>
                    </a:cubicBezTo>
                    <a:cubicBezTo>
                      <a:pt x="701" y="637"/>
                      <a:pt x="706" y="636"/>
                      <a:pt x="707" y="640"/>
                    </a:cubicBezTo>
                    <a:cubicBezTo>
                      <a:pt x="707" y="644"/>
                      <a:pt x="705" y="642"/>
                      <a:pt x="702" y="639"/>
                    </a:cubicBezTo>
                    <a:cubicBezTo>
                      <a:pt x="698" y="637"/>
                      <a:pt x="695" y="644"/>
                      <a:pt x="695" y="646"/>
                    </a:cubicBezTo>
                    <a:cubicBezTo>
                      <a:pt x="695" y="649"/>
                      <a:pt x="688" y="643"/>
                      <a:pt x="686" y="643"/>
                    </a:cubicBezTo>
                    <a:cubicBezTo>
                      <a:pt x="684" y="643"/>
                      <a:pt x="686" y="639"/>
                      <a:pt x="682" y="635"/>
                    </a:cubicBezTo>
                    <a:cubicBezTo>
                      <a:pt x="677" y="632"/>
                      <a:pt x="674" y="631"/>
                      <a:pt x="674" y="627"/>
                    </a:cubicBezTo>
                    <a:cubicBezTo>
                      <a:pt x="674" y="624"/>
                      <a:pt x="666" y="621"/>
                      <a:pt x="666" y="617"/>
                    </a:cubicBezTo>
                    <a:cubicBezTo>
                      <a:pt x="666" y="613"/>
                      <a:pt x="667" y="603"/>
                      <a:pt x="665" y="600"/>
                    </a:cubicBezTo>
                    <a:cubicBezTo>
                      <a:pt x="664" y="597"/>
                      <a:pt x="665" y="594"/>
                      <a:pt x="667" y="591"/>
                    </a:cubicBezTo>
                    <a:cubicBezTo>
                      <a:pt x="668" y="588"/>
                      <a:pt x="665" y="584"/>
                      <a:pt x="660" y="584"/>
                    </a:cubicBezTo>
                    <a:cubicBezTo>
                      <a:pt x="656" y="584"/>
                      <a:pt x="650" y="583"/>
                      <a:pt x="643" y="583"/>
                    </a:cubicBezTo>
                    <a:cubicBezTo>
                      <a:pt x="637" y="584"/>
                      <a:pt x="634" y="583"/>
                      <a:pt x="632" y="581"/>
                    </a:cubicBezTo>
                    <a:cubicBezTo>
                      <a:pt x="630" y="579"/>
                      <a:pt x="624" y="575"/>
                      <a:pt x="616" y="573"/>
                    </a:cubicBezTo>
                    <a:cubicBezTo>
                      <a:pt x="608" y="571"/>
                      <a:pt x="605" y="567"/>
                      <a:pt x="604" y="565"/>
                    </a:cubicBezTo>
                    <a:cubicBezTo>
                      <a:pt x="603" y="563"/>
                      <a:pt x="596" y="561"/>
                      <a:pt x="594" y="559"/>
                    </a:cubicBezTo>
                    <a:cubicBezTo>
                      <a:pt x="592" y="557"/>
                      <a:pt x="585" y="555"/>
                      <a:pt x="582" y="556"/>
                    </a:cubicBezTo>
                    <a:cubicBezTo>
                      <a:pt x="579" y="556"/>
                      <a:pt x="571" y="550"/>
                      <a:pt x="567" y="550"/>
                    </a:cubicBezTo>
                    <a:cubicBezTo>
                      <a:pt x="562" y="550"/>
                      <a:pt x="552" y="555"/>
                      <a:pt x="550" y="555"/>
                    </a:cubicBezTo>
                    <a:cubicBezTo>
                      <a:pt x="548" y="555"/>
                      <a:pt x="550" y="551"/>
                      <a:pt x="551" y="549"/>
                    </a:cubicBezTo>
                    <a:cubicBezTo>
                      <a:pt x="553" y="548"/>
                      <a:pt x="548" y="540"/>
                      <a:pt x="546" y="535"/>
                    </a:cubicBezTo>
                    <a:cubicBezTo>
                      <a:pt x="545" y="530"/>
                      <a:pt x="543" y="525"/>
                      <a:pt x="538" y="525"/>
                    </a:cubicBezTo>
                    <a:cubicBezTo>
                      <a:pt x="533" y="526"/>
                      <a:pt x="527" y="523"/>
                      <a:pt x="526" y="522"/>
                    </a:cubicBezTo>
                    <a:cubicBezTo>
                      <a:pt x="524" y="521"/>
                      <a:pt x="524" y="507"/>
                      <a:pt x="525" y="501"/>
                    </a:cubicBezTo>
                    <a:cubicBezTo>
                      <a:pt x="526" y="495"/>
                      <a:pt x="533" y="486"/>
                      <a:pt x="533" y="482"/>
                    </a:cubicBezTo>
                    <a:cubicBezTo>
                      <a:pt x="533" y="479"/>
                      <a:pt x="537" y="477"/>
                      <a:pt x="541" y="476"/>
                    </a:cubicBezTo>
                    <a:cubicBezTo>
                      <a:pt x="545" y="475"/>
                      <a:pt x="542" y="468"/>
                      <a:pt x="545" y="467"/>
                    </a:cubicBezTo>
                    <a:cubicBezTo>
                      <a:pt x="549" y="467"/>
                      <a:pt x="549" y="465"/>
                      <a:pt x="550" y="462"/>
                    </a:cubicBezTo>
                    <a:cubicBezTo>
                      <a:pt x="551" y="459"/>
                      <a:pt x="555" y="461"/>
                      <a:pt x="553" y="459"/>
                    </a:cubicBezTo>
                    <a:cubicBezTo>
                      <a:pt x="550" y="456"/>
                      <a:pt x="552" y="455"/>
                      <a:pt x="558" y="455"/>
                    </a:cubicBezTo>
                    <a:cubicBezTo>
                      <a:pt x="564" y="455"/>
                      <a:pt x="572" y="453"/>
                      <a:pt x="571" y="448"/>
                    </a:cubicBezTo>
                    <a:cubicBezTo>
                      <a:pt x="570" y="442"/>
                      <a:pt x="555" y="446"/>
                      <a:pt x="555" y="441"/>
                    </a:cubicBezTo>
                    <a:cubicBezTo>
                      <a:pt x="555" y="437"/>
                      <a:pt x="536" y="436"/>
                      <a:pt x="537" y="434"/>
                    </a:cubicBezTo>
                    <a:cubicBezTo>
                      <a:pt x="538" y="431"/>
                      <a:pt x="556" y="436"/>
                      <a:pt x="563" y="438"/>
                    </a:cubicBezTo>
                    <a:cubicBezTo>
                      <a:pt x="569" y="441"/>
                      <a:pt x="571" y="440"/>
                      <a:pt x="576" y="440"/>
                    </a:cubicBezTo>
                    <a:cubicBezTo>
                      <a:pt x="581" y="440"/>
                      <a:pt x="578" y="433"/>
                      <a:pt x="579" y="430"/>
                    </a:cubicBezTo>
                    <a:cubicBezTo>
                      <a:pt x="580" y="428"/>
                      <a:pt x="590" y="435"/>
                      <a:pt x="596" y="433"/>
                    </a:cubicBezTo>
                    <a:cubicBezTo>
                      <a:pt x="601" y="432"/>
                      <a:pt x="607" y="420"/>
                      <a:pt x="612" y="417"/>
                    </a:cubicBezTo>
                    <a:cubicBezTo>
                      <a:pt x="616" y="413"/>
                      <a:pt x="612" y="410"/>
                      <a:pt x="603" y="411"/>
                    </a:cubicBezTo>
                    <a:cubicBezTo>
                      <a:pt x="594" y="412"/>
                      <a:pt x="588" y="408"/>
                      <a:pt x="583" y="405"/>
                    </a:cubicBezTo>
                    <a:cubicBezTo>
                      <a:pt x="578" y="401"/>
                      <a:pt x="579" y="398"/>
                      <a:pt x="584" y="398"/>
                    </a:cubicBezTo>
                    <a:cubicBezTo>
                      <a:pt x="589" y="399"/>
                      <a:pt x="602" y="409"/>
                      <a:pt x="607" y="409"/>
                    </a:cubicBezTo>
                    <a:cubicBezTo>
                      <a:pt x="611" y="410"/>
                      <a:pt x="620" y="400"/>
                      <a:pt x="624" y="397"/>
                    </a:cubicBezTo>
                    <a:cubicBezTo>
                      <a:pt x="628" y="394"/>
                      <a:pt x="620" y="393"/>
                      <a:pt x="617" y="391"/>
                    </a:cubicBezTo>
                    <a:cubicBezTo>
                      <a:pt x="614" y="388"/>
                      <a:pt x="622" y="387"/>
                      <a:pt x="626" y="387"/>
                    </a:cubicBezTo>
                    <a:cubicBezTo>
                      <a:pt x="630" y="387"/>
                      <a:pt x="632" y="390"/>
                      <a:pt x="633" y="392"/>
                    </a:cubicBezTo>
                    <a:cubicBezTo>
                      <a:pt x="635" y="394"/>
                      <a:pt x="642" y="391"/>
                      <a:pt x="645" y="391"/>
                    </a:cubicBezTo>
                    <a:cubicBezTo>
                      <a:pt x="649" y="391"/>
                      <a:pt x="645" y="385"/>
                      <a:pt x="639" y="383"/>
                    </a:cubicBezTo>
                    <a:cubicBezTo>
                      <a:pt x="633" y="381"/>
                      <a:pt x="639" y="376"/>
                      <a:pt x="641" y="380"/>
                    </a:cubicBezTo>
                    <a:cubicBezTo>
                      <a:pt x="643" y="383"/>
                      <a:pt x="647" y="383"/>
                      <a:pt x="649" y="387"/>
                    </a:cubicBezTo>
                    <a:cubicBezTo>
                      <a:pt x="652" y="392"/>
                      <a:pt x="653" y="389"/>
                      <a:pt x="658" y="387"/>
                    </a:cubicBezTo>
                    <a:cubicBezTo>
                      <a:pt x="663" y="385"/>
                      <a:pt x="666" y="382"/>
                      <a:pt x="669" y="379"/>
                    </a:cubicBezTo>
                    <a:cubicBezTo>
                      <a:pt x="671" y="376"/>
                      <a:pt x="672" y="380"/>
                      <a:pt x="675" y="375"/>
                    </a:cubicBezTo>
                    <a:cubicBezTo>
                      <a:pt x="678" y="370"/>
                      <a:pt x="674" y="366"/>
                      <a:pt x="670" y="363"/>
                    </a:cubicBezTo>
                    <a:cubicBezTo>
                      <a:pt x="666" y="360"/>
                      <a:pt x="670" y="357"/>
                      <a:pt x="666" y="355"/>
                    </a:cubicBezTo>
                    <a:cubicBezTo>
                      <a:pt x="662" y="353"/>
                      <a:pt x="661" y="349"/>
                      <a:pt x="666" y="350"/>
                    </a:cubicBezTo>
                    <a:cubicBezTo>
                      <a:pt x="671" y="351"/>
                      <a:pt x="675" y="349"/>
                      <a:pt x="677" y="346"/>
                    </a:cubicBezTo>
                    <a:cubicBezTo>
                      <a:pt x="680" y="342"/>
                      <a:pt x="670" y="342"/>
                      <a:pt x="674" y="339"/>
                    </a:cubicBezTo>
                    <a:cubicBezTo>
                      <a:pt x="679" y="337"/>
                      <a:pt x="675" y="334"/>
                      <a:pt x="671" y="334"/>
                    </a:cubicBezTo>
                    <a:cubicBezTo>
                      <a:pt x="666" y="334"/>
                      <a:pt x="662" y="332"/>
                      <a:pt x="662" y="328"/>
                    </a:cubicBezTo>
                    <a:cubicBezTo>
                      <a:pt x="662" y="324"/>
                      <a:pt x="654" y="327"/>
                      <a:pt x="649" y="325"/>
                    </a:cubicBezTo>
                    <a:cubicBezTo>
                      <a:pt x="645" y="322"/>
                      <a:pt x="634" y="323"/>
                      <a:pt x="632" y="323"/>
                    </a:cubicBezTo>
                    <a:cubicBezTo>
                      <a:pt x="629" y="323"/>
                      <a:pt x="629" y="334"/>
                      <a:pt x="633" y="334"/>
                    </a:cubicBezTo>
                    <a:cubicBezTo>
                      <a:pt x="636" y="334"/>
                      <a:pt x="639" y="338"/>
                      <a:pt x="636" y="339"/>
                    </a:cubicBezTo>
                    <a:cubicBezTo>
                      <a:pt x="633" y="341"/>
                      <a:pt x="637" y="345"/>
                      <a:pt x="634" y="344"/>
                    </a:cubicBezTo>
                    <a:cubicBezTo>
                      <a:pt x="632" y="344"/>
                      <a:pt x="628" y="343"/>
                      <a:pt x="627" y="349"/>
                    </a:cubicBezTo>
                    <a:cubicBezTo>
                      <a:pt x="626" y="356"/>
                      <a:pt x="626" y="358"/>
                      <a:pt x="621" y="361"/>
                    </a:cubicBezTo>
                    <a:cubicBezTo>
                      <a:pt x="617" y="363"/>
                      <a:pt x="620" y="353"/>
                      <a:pt x="616" y="354"/>
                    </a:cubicBezTo>
                    <a:cubicBezTo>
                      <a:pt x="612" y="354"/>
                      <a:pt x="612" y="362"/>
                      <a:pt x="615" y="362"/>
                    </a:cubicBezTo>
                    <a:cubicBezTo>
                      <a:pt x="618" y="363"/>
                      <a:pt x="618" y="366"/>
                      <a:pt x="619" y="369"/>
                    </a:cubicBezTo>
                    <a:cubicBezTo>
                      <a:pt x="620" y="373"/>
                      <a:pt x="614" y="370"/>
                      <a:pt x="611" y="375"/>
                    </a:cubicBezTo>
                    <a:cubicBezTo>
                      <a:pt x="609" y="379"/>
                      <a:pt x="608" y="373"/>
                      <a:pt x="605" y="370"/>
                    </a:cubicBezTo>
                    <a:cubicBezTo>
                      <a:pt x="601" y="367"/>
                      <a:pt x="597" y="362"/>
                      <a:pt x="597" y="358"/>
                    </a:cubicBezTo>
                    <a:cubicBezTo>
                      <a:pt x="598" y="355"/>
                      <a:pt x="599" y="354"/>
                      <a:pt x="602" y="353"/>
                    </a:cubicBezTo>
                    <a:cubicBezTo>
                      <a:pt x="605" y="353"/>
                      <a:pt x="602" y="350"/>
                      <a:pt x="602" y="346"/>
                    </a:cubicBezTo>
                    <a:cubicBezTo>
                      <a:pt x="602" y="341"/>
                      <a:pt x="598" y="343"/>
                      <a:pt x="594" y="338"/>
                    </a:cubicBezTo>
                    <a:cubicBezTo>
                      <a:pt x="590" y="333"/>
                      <a:pt x="586" y="333"/>
                      <a:pt x="584" y="335"/>
                    </a:cubicBezTo>
                    <a:cubicBezTo>
                      <a:pt x="582" y="338"/>
                      <a:pt x="583" y="342"/>
                      <a:pt x="580" y="343"/>
                    </a:cubicBezTo>
                    <a:cubicBezTo>
                      <a:pt x="576" y="345"/>
                      <a:pt x="578" y="352"/>
                      <a:pt x="575" y="352"/>
                    </a:cubicBezTo>
                    <a:cubicBezTo>
                      <a:pt x="572" y="353"/>
                      <a:pt x="573" y="340"/>
                      <a:pt x="571" y="339"/>
                    </a:cubicBezTo>
                    <a:cubicBezTo>
                      <a:pt x="568" y="338"/>
                      <a:pt x="569" y="335"/>
                      <a:pt x="572" y="334"/>
                    </a:cubicBezTo>
                    <a:cubicBezTo>
                      <a:pt x="576" y="334"/>
                      <a:pt x="578" y="330"/>
                      <a:pt x="575" y="330"/>
                    </a:cubicBezTo>
                    <a:cubicBezTo>
                      <a:pt x="572" y="330"/>
                      <a:pt x="566" y="326"/>
                      <a:pt x="564" y="325"/>
                    </a:cubicBezTo>
                    <a:cubicBezTo>
                      <a:pt x="562" y="324"/>
                      <a:pt x="558" y="329"/>
                      <a:pt x="555" y="327"/>
                    </a:cubicBezTo>
                    <a:cubicBezTo>
                      <a:pt x="553" y="325"/>
                      <a:pt x="556" y="320"/>
                      <a:pt x="556" y="318"/>
                    </a:cubicBezTo>
                    <a:cubicBezTo>
                      <a:pt x="556" y="315"/>
                      <a:pt x="560" y="319"/>
                      <a:pt x="562" y="315"/>
                    </a:cubicBezTo>
                    <a:cubicBezTo>
                      <a:pt x="565" y="312"/>
                      <a:pt x="555" y="312"/>
                      <a:pt x="555" y="308"/>
                    </a:cubicBezTo>
                    <a:cubicBezTo>
                      <a:pt x="555" y="304"/>
                      <a:pt x="548" y="303"/>
                      <a:pt x="545" y="302"/>
                    </a:cubicBezTo>
                    <a:cubicBezTo>
                      <a:pt x="543" y="301"/>
                      <a:pt x="547" y="295"/>
                      <a:pt x="546" y="292"/>
                    </a:cubicBezTo>
                    <a:cubicBezTo>
                      <a:pt x="545" y="290"/>
                      <a:pt x="535" y="281"/>
                      <a:pt x="531" y="282"/>
                    </a:cubicBezTo>
                    <a:cubicBezTo>
                      <a:pt x="527" y="283"/>
                      <a:pt x="526" y="277"/>
                      <a:pt x="529" y="277"/>
                    </a:cubicBezTo>
                    <a:cubicBezTo>
                      <a:pt x="531" y="277"/>
                      <a:pt x="533" y="276"/>
                      <a:pt x="537" y="271"/>
                    </a:cubicBezTo>
                    <a:cubicBezTo>
                      <a:pt x="541" y="266"/>
                      <a:pt x="542" y="265"/>
                      <a:pt x="539" y="264"/>
                    </a:cubicBezTo>
                    <a:cubicBezTo>
                      <a:pt x="536" y="263"/>
                      <a:pt x="534" y="260"/>
                      <a:pt x="539" y="260"/>
                    </a:cubicBezTo>
                    <a:cubicBezTo>
                      <a:pt x="545" y="260"/>
                      <a:pt x="554" y="264"/>
                      <a:pt x="557" y="262"/>
                    </a:cubicBezTo>
                    <a:cubicBezTo>
                      <a:pt x="560" y="259"/>
                      <a:pt x="569" y="245"/>
                      <a:pt x="573" y="239"/>
                    </a:cubicBezTo>
                    <a:cubicBezTo>
                      <a:pt x="577" y="234"/>
                      <a:pt x="570" y="234"/>
                      <a:pt x="561" y="234"/>
                    </a:cubicBezTo>
                    <a:cubicBezTo>
                      <a:pt x="552" y="235"/>
                      <a:pt x="550" y="231"/>
                      <a:pt x="543" y="230"/>
                    </a:cubicBezTo>
                    <a:cubicBezTo>
                      <a:pt x="535" y="230"/>
                      <a:pt x="521" y="232"/>
                      <a:pt x="519" y="234"/>
                    </a:cubicBezTo>
                    <a:cubicBezTo>
                      <a:pt x="517" y="236"/>
                      <a:pt x="523" y="238"/>
                      <a:pt x="522" y="241"/>
                    </a:cubicBezTo>
                    <a:cubicBezTo>
                      <a:pt x="522" y="243"/>
                      <a:pt x="517" y="239"/>
                      <a:pt x="515" y="240"/>
                    </a:cubicBezTo>
                    <a:cubicBezTo>
                      <a:pt x="513" y="241"/>
                      <a:pt x="516" y="244"/>
                      <a:pt x="515" y="253"/>
                    </a:cubicBezTo>
                    <a:cubicBezTo>
                      <a:pt x="514" y="262"/>
                      <a:pt x="517" y="262"/>
                      <a:pt x="519" y="266"/>
                    </a:cubicBezTo>
                    <a:cubicBezTo>
                      <a:pt x="522" y="269"/>
                      <a:pt x="521" y="273"/>
                      <a:pt x="521" y="279"/>
                    </a:cubicBezTo>
                    <a:cubicBezTo>
                      <a:pt x="521" y="284"/>
                      <a:pt x="516" y="284"/>
                      <a:pt x="514" y="285"/>
                    </a:cubicBezTo>
                    <a:cubicBezTo>
                      <a:pt x="513" y="286"/>
                      <a:pt x="519" y="288"/>
                      <a:pt x="518" y="292"/>
                    </a:cubicBezTo>
                    <a:cubicBezTo>
                      <a:pt x="517" y="295"/>
                      <a:pt x="512" y="290"/>
                      <a:pt x="509" y="291"/>
                    </a:cubicBezTo>
                    <a:cubicBezTo>
                      <a:pt x="506" y="292"/>
                      <a:pt x="503" y="300"/>
                      <a:pt x="506" y="303"/>
                    </a:cubicBezTo>
                    <a:cubicBezTo>
                      <a:pt x="510" y="306"/>
                      <a:pt x="511" y="305"/>
                      <a:pt x="508" y="309"/>
                    </a:cubicBezTo>
                    <a:cubicBezTo>
                      <a:pt x="506" y="312"/>
                      <a:pt x="503" y="317"/>
                      <a:pt x="509" y="321"/>
                    </a:cubicBezTo>
                    <a:cubicBezTo>
                      <a:pt x="515" y="326"/>
                      <a:pt x="526" y="326"/>
                      <a:pt x="532" y="329"/>
                    </a:cubicBezTo>
                    <a:cubicBezTo>
                      <a:pt x="538" y="333"/>
                      <a:pt x="529" y="331"/>
                      <a:pt x="532" y="335"/>
                    </a:cubicBezTo>
                    <a:cubicBezTo>
                      <a:pt x="534" y="339"/>
                      <a:pt x="528" y="341"/>
                      <a:pt x="528" y="344"/>
                    </a:cubicBezTo>
                    <a:cubicBezTo>
                      <a:pt x="528" y="347"/>
                      <a:pt x="531" y="346"/>
                      <a:pt x="534" y="340"/>
                    </a:cubicBezTo>
                    <a:cubicBezTo>
                      <a:pt x="537" y="335"/>
                      <a:pt x="539" y="342"/>
                      <a:pt x="539" y="346"/>
                    </a:cubicBezTo>
                    <a:cubicBezTo>
                      <a:pt x="538" y="351"/>
                      <a:pt x="534" y="348"/>
                      <a:pt x="531" y="353"/>
                    </a:cubicBezTo>
                    <a:cubicBezTo>
                      <a:pt x="528" y="358"/>
                      <a:pt x="525" y="359"/>
                      <a:pt x="520" y="358"/>
                    </a:cubicBezTo>
                    <a:cubicBezTo>
                      <a:pt x="515" y="357"/>
                      <a:pt x="518" y="364"/>
                      <a:pt x="520" y="369"/>
                    </a:cubicBezTo>
                    <a:cubicBezTo>
                      <a:pt x="522" y="373"/>
                      <a:pt x="519" y="374"/>
                      <a:pt x="514" y="373"/>
                    </a:cubicBezTo>
                    <a:cubicBezTo>
                      <a:pt x="508" y="371"/>
                      <a:pt x="505" y="368"/>
                      <a:pt x="508" y="364"/>
                    </a:cubicBezTo>
                    <a:cubicBezTo>
                      <a:pt x="511" y="359"/>
                      <a:pt x="513" y="354"/>
                      <a:pt x="509" y="355"/>
                    </a:cubicBezTo>
                    <a:cubicBezTo>
                      <a:pt x="506" y="355"/>
                      <a:pt x="499" y="355"/>
                      <a:pt x="496" y="351"/>
                    </a:cubicBezTo>
                    <a:cubicBezTo>
                      <a:pt x="494" y="348"/>
                      <a:pt x="498" y="349"/>
                      <a:pt x="505" y="350"/>
                    </a:cubicBezTo>
                    <a:cubicBezTo>
                      <a:pt x="511" y="351"/>
                      <a:pt x="506" y="345"/>
                      <a:pt x="511" y="345"/>
                    </a:cubicBezTo>
                    <a:cubicBezTo>
                      <a:pt x="516" y="345"/>
                      <a:pt x="519" y="348"/>
                      <a:pt x="524" y="344"/>
                    </a:cubicBezTo>
                    <a:cubicBezTo>
                      <a:pt x="528" y="341"/>
                      <a:pt x="521" y="333"/>
                      <a:pt x="517" y="335"/>
                    </a:cubicBezTo>
                    <a:cubicBezTo>
                      <a:pt x="514" y="336"/>
                      <a:pt x="508" y="337"/>
                      <a:pt x="508" y="334"/>
                    </a:cubicBezTo>
                    <a:cubicBezTo>
                      <a:pt x="508" y="330"/>
                      <a:pt x="514" y="333"/>
                      <a:pt x="518" y="332"/>
                    </a:cubicBezTo>
                    <a:cubicBezTo>
                      <a:pt x="521" y="331"/>
                      <a:pt x="516" y="327"/>
                      <a:pt x="511" y="328"/>
                    </a:cubicBezTo>
                    <a:cubicBezTo>
                      <a:pt x="506" y="329"/>
                      <a:pt x="502" y="330"/>
                      <a:pt x="498" y="325"/>
                    </a:cubicBezTo>
                    <a:cubicBezTo>
                      <a:pt x="494" y="321"/>
                      <a:pt x="487" y="319"/>
                      <a:pt x="485" y="328"/>
                    </a:cubicBezTo>
                    <a:cubicBezTo>
                      <a:pt x="484" y="338"/>
                      <a:pt x="477" y="333"/>
                      <a:pt x="474" y="336"/>
                    </a:cubicBezTo>
                    <a:cubicBezTo>
                      <a:pt x="471" y="339"/>
                      <a:pt x="477" y="342"/>
                      <a:pt x="484" y="342"/>
                    </a:cubicBezTo>
                    <a:cubicBezTo>
                      <a:pt x="491" y="342"/>
                      <a:pt x="496" y="348"/>
                      <a:pt x="492" y="348"/>
                    </a:cubicBezTo>
                    <a:cubicBezTo>
                      <a:pt x="489" y="348"/>
                      <a:pt x="491" y="353"/>
                      <a:pt x="487" y="351"/>
                    </a:cubicBezTo>
                    <a:cubicBezTo>
                      <a:pt x="484" y="350"/>
                      <a:pt x="480" y="351"/>
                      <a:pt x="483" y="354"/>
                    </a:cubicBezTo>
                    <a:cubicBezTo>
                      <a:pt x="485" y="357"/>
                      <a:pt x="482" y="359"/>
                      <a:pt x="482" y="362"/>
                    </a:cubicBezTo>
                    <a:cubicBezTo>
                      <a:pt x="482" y="365"/>
                      <a:pt x="477" y="362"/>
                      <a:pt x="471" y="361"/>
                    </a:cubicBezTo>
                    <a:cubicBezTo>
                      <a:pt x="466" y="361"/>
                      <a:pt x="456" y="363"/>
                      <a:pt x="449" y="364"/>
                    </a:cubicBezTo>
                    <a:cubicBezTo>
                      <a:pt x="442" y="366"/>
                      <a:pt x="435" y="363"/>
                      <a:pt x="432" y="360"/>
                    </a:cubicBezTo>
                    <a:cubicBezTo>
                      <a:pt x="429" y="357"/>
                      <a:pt x="425" y="357"/>
                      <a:pt x="420" y="357"/>
                    </a:cubicBezTo>
                    <a:cubicBezTo>
                      <a:pt x="415" y="357"/>
                      <a:pt x="416" y="352"/>
                      <a:pt x="410" y="352"/>
                    </a:cubicBezTo>
                    <a:cubicBezTo>
                      <a:pt x="403" y="352"/>
                      <a:pt x="405" y="346"/>
                      <a:pt x="404" y="343"/>
                    </a:cubicBezTo>
                    <a:cubicBezTo>
                      <a:pt x="403" y="340"/>
                      <a:pt x="390" y="341"/>
                      <a:pt x="385" y="344"/>
                    </a:cubicBezTo>
                    <a:cubicBezTo>
                      <a:pt x="381" y="347"/>
                      <a:pt x="371" y="346"/>
                      <a:pt x="369" y="351"/>
                    </a:cubicBezTo>
                    <a:cubicBezTo>
                      <a:pt x="366" y="357"/>
                      <a:pt x="371" y="356"/>
                      <a:pt x="374" y="356"/>
                    </a:cubicBezTo>
                    <a:cubicBezTo>
                      <a:pt x="378" y="356"/>
                      <a:pt x="377" y="351"/>
                      <a:pt x="384" y="352"/>
                    </a:cubicBezTo>
                    <a:cubicBezTo>
                      <a:pt x="391" y="353"/>
                      <a:pt x="396" y="345"/>
                      <a:pt x="399" y="348"/>
                    </a:cubicBezTo>
                    <a:cubicBezTo>
                      <a:pt x="402" y="351"/>
                      <a:pt x="387" y="357"/>
                      <a:pt x="381" y="358"/>
                    </a:cubicBezTo>
                    <a:cubicBezTo>
                      <a:pt x="374" y="359"/>
                      <a:pt x="376" y="364"/>
                      <a:pt x="382" y="373"/>
                    </a:cubicBezTo>
                    <a:cubicBezTo>
                      <a:pt x="388" y="383"/>
                      <a:pt x="379" y="377"/>
                      <a:pt x="379" y="382"/>
                    </a:cubicBezTo>
                    <a:cubicBezTo>
                      <a:pt x="379" y="386"/>
                      <a:pt x="368" y="380"/>
                      <a:pt x="372" y="379"/>
                    </a:cubicBezTo>
                    <a:cubicBezTo>
                      <a:pt x="377" y="377"/>
                      <a:pt x="375" y="373"/>
                      <a:pt x="371" y="370"/>
                    </a:cubicBezTo>
                    <a:cubicBezTo>
                      <a:pt x="367" y="367"/>
                      <a:pt x="365" y="370"/>
                      <a:pt x="365" y="366"/>
                    </a:cubicBezTo>
                    <a:cubicBezTo>
                      <a:pt x="366" y="363"/>
                      <a:pt x="361" y="367"/>
                      <a:pt x="358" y="364"/>
                    </a:cubicBezTo>
                    <a:cubicBezTo>
                      <a:pt x="354" y="361"/>
                      <a:pt x="353" y="359"/>
                      <a:pt x="348" y="361"/>
                    </a:cubicBezTo>
                    <a:cubicBezTo>
                      <a:pt x="343" y="364"/>
                      <a:pt x="338" y="363"/>
                      <a:pt x="327" y="365"/>
                    </a:cubicBezTo>
                    <a:cubicBezTo>
                      <a:pt x="317" y="367"/>
                      <a:pt x="297" y="366"/>
                      <a:pt x="294" y="363"/>
                    </a:cubicBezTo>
                    <a:cubicBezTo>
                      <a:pt x="290" y="359"/>
                      <a:pt x="303" y="353"/>
                      <a:pt x="307" y="354"/>
                    </a:cubicBezTo>
                    <a:cubicBezTo>
                      <a:pt x="310" y="355"/>
                      <a:pt x="308" y="350"/>
                      <a:pt x="302" y="345"/>
                    </a:cubicBezTo>
                    <a:cubicBezTo>
                      <a:pt x="297" y="341"/>
                      <a:pt x="284" y="338"/>
                      <a:pt x="284" y="341"/>
                    </a:cubicBezTo>
                    <a:cubicBezTo>
                      <a:pt x="284" y="344"/>
                      <a:pt x="277" y="341"/>
                      <a:pt x="268" y="339"/>
                    </a:cubicBezTo>
                    <a:cubicBezTo>
                      <a:pt x="258" y="338"/>
                      <a:pt x="257" y="334"/>
                      <a:pt x="251" y="334"/>
                    </a:cubicBezTo>
                    <a:cubicBezTo>
                      <a:pt x="245" y="334"/>
                      <a:pt x="236" y="332"/>
                      <a:pt x="229" y="327"/>
                    </a:cubicBezTo>
                    <a:cubicBezTo>
                      <a:pt x="222" y="321"/>
                      <a:pt x="206" y="323"/>
                      <a:pt x="204" y="328"/>
                    </a:cubicBezTo>
                    <a:cubicBezTo>
                      <a:pt x="202" y="333"/>
                      <a:pt x="196" y="332"/>
                      <a:pt x="191" y="332"/>
                    </a:cubicBezTo>
                    <a:cubicBezTo>
                      <a:pt x="185" y="332"/>
                      <a:pt x="193" y="326"/>
                      <a:pt x="191" y="325"/>
                    </a:cubicBezTo>
                    <a:cubicBezTo>
                      <a:pt x="188" y="324"/>
                      <a:pt x="191" y="317"/>
                      <a:pt x="187" y="316"/>
                    </a:cubicBezTo>
                    <a:cubicBezTo>
                      <a:pt x="183" y="316"/>
                      <a:pt x="180" y="333"/>
                      <a:pt x="172" y="332"/>
                    </a:cubicBezTo>
                    <a:cubicBezTo>
                      <a:pt x="165" y="332"/>
                      <a:pt x="161" y="314"/>
                      <a:pt x="155" y="310"/>
                    </a:cubicBezTo>
                    <a:cubicBezTo>
                      <a:pt x="149" y="305"/>
                      <a:pt x="143" y="305"/>
                      <a:pt x="148" y="312"/>
                    </a:cubicBezTo>
                    <a:cubicBezTo>
                      <a:pt x="154" y="319"/>
                      <a:pt x="144" y="314"/>
                      <a:pt x="144" y="318"/>
                    </a:cubicBezTo>
                    <a:cubicBezTo>
                      <a:pt x="145" y="323"/>
                      <a:pt x="136" y="328"/>
                      <a:pt x="136" y="326"/>
                    </a:cubicBezTo>
                    <a:cubicBezTo>
                      <a:pt x="136" y="323"/>
                      <a:pt x="131" y="320"/>
                      <a:pt x="125" y="327"/>
                    </a:cubicBezTo>
                    <a:cubicBezTo>
                      <a:pt x="119" y="334"/>
                      <a:pt x="115" y="333"/>
                      <a:pt x="114" y="331"/>
                    </a:cubicBezTo>
                    <a:cubicBezTo>
                      <a:pt x="114" y="328"/>
                      <a:pt x="96" y="337"/>
                      <a:pt x="97" y="340"/>
                    </a:cubicBezTo>
                    <a:cubicBezTo>
                      <a:pt x="98" y="343"/>
                      <a:pt x="94" y="346"/>
                      <a:pt x="89" y="345"/>
                    </a:cubicBezTo>
                    <a:cubicBezTo>
                      <a:pt x="85" y="345"/>
                      <a:pt x="88" y="341"/>
                      <a:pt x="92" y="339"/>
                    </a:cubicBezTo>
                    <a:cubicBezTo>
                      <a:pt x="96" y="337"/>
                      <a:pt x="108" y="328"/>
                      <a:pt x="114" y="327"/>
                    </a:cubicBezTo>
                    <a:cubicBezTo>
                      <a:pt x="120" y="326"/>
                      <a:pt x="131" y="321"/>
                      <a:pt x="132" y="318"/>
                    </a:cubicBezTo>
                    <a:cubicBezTo>
                      <a:pt x="132" y="315"/>
                      <a:pt x="126" y="318"/>
                      <a:pt x="122" y="317"/>
                    </a:cubicBezTo>
                    <a:cubicBezTo>
                      <a:pt x="118" y="316"/>
                      <a:pt x="111" y="321"/>
                      <a:pt x="104" y="324"/>
                    </a:cubicBezTo>
                    <a:cubicBezTo>
                      <a:pt x="97" y="327"/>
                      <a:pt x="90" y="326"/>
                      <a:pt x="92" y="330"/>
                    </a:cubicBezTo>
                    <a:cubicBezTo>
                      <a:pt x="94" y="334"/>
                      <a:pt x="85" y="329"/>
                      <a:pt x="84" y="332"/>
                    </a:cubicBezTo>
                    <a:cubicBezTo>
                      <a:pt x="82" y="335"/>
                      <a:pt x="79" y="332"/>
                      <a:pt x="81" y="330"/>
                    </a:cubicBezTo>
                    <a:cubicBezTo>
                      <a:pt x="84" y="329"/>
                      <a:pt x="75" y="326"/>
                      <a:pt x="75" y="328"/>
                    </a:cubicBezTo>
                    <a:cubicBezTo>
                      <a:pt x="75" y="329"/>
                      <a:pt x="74" y="332"/>
                      <a:pt x="68" y="332"/>
                    </a:cubicBezTo>
                    <a:cubicBezTo>
                      <a:pt x="62" y="332"/>
                      <a:pt x="56" y="336"/>
                      <a:pt x="60" y="339"/>
                    </a:cubicBezTo>
                    <a:cubicBezTo>
                      <a:pt x="64" y="342"/>
                      <a:pt x="66" y="343"/>
                      <a:pt x="64" y="345"/>
                    </a:cubicBezTo>
                    <a:cubicBezTo>
                      <a:pt x="62" y="347"/>
                      <a:pt x="56" y="340"/>
                      <a:pt x="47" y="341"/>
                    </a:cubicBezTo>
                    <a:cubicBezTo>
                      <a:pt x="38" y="342"/>
                      <a:pt x="21" y="331"/>
                      <a:pt x="21" y="329"/>
                    </a:cubicBezTo>
                    <a:cubicBezTo>
                      <a:pt x="21" y="326"/>
                      <a:pt x="9" y="328"/>
                      <a:pt x="0" y="327"/>
                    </a:cubicBezTo>
                    <a:cubicBezTo>
                      <a:pt x="0" y="500"/>
                      <a:pt x="0" y="500"/>
                      <a:pt x="0" y="500"/>
                    </a:cubicBezTo>
                    <a:cubicBezTo>
                      <a:pt x="0" y="500"/>
                      <a:pt x="4" y="503"/>
                      <a:pt x="6" y="501"/>
                    </a:cubicBezTo>
                    <a:cubicBezTo>
                      <a:pt x="8" y="499"/>
                      <a:pt x="11" y="502"/>
                      <a:pt x="16" y="499"/>
                    </a:cubicBezTo>
                    <a:cubicBezTo>
                      <a:pt x="22" y="496"/>
                      <a:pt x="24" y="502"/>
                      <a:pt x="24" y="505"/>
                    </a:cubicBezTo>
                    <a:cubicBezTo>
                      <a:pt x="24" y="507"/>
                      <a:pt x="32" y="512"/>
                      <a:pt x="35" y="516"/>
                    </a:cubicBezTo>
                    <a:cubicBezTo>
                      <a:pt x="39" y="520"/>
                      <a:pt x="40" y="524"/>
                      <a:pt x="44" y="522"/>
                    </a:cubicBezTo>
                    <a:cubicBezTo>
                      <a:pt x="48" y="519"/>
                      <a:pt x="54" y="518"/>
                      <a:pt x="54" y="514"/>
                    </a:cubicBezTo>
                    <a:cubicBezTo>
                      <a:pt x="54" y="509"/>
                      <a:pt x="70" y="509"/>
                      <a:pt x="70" y="514"/>
                    </a:cubicBezTo>
                    <a:cubicBezTo>
                      <a:pt x="70" y="520"/>
                      <a:pt x="85" y="527"/>
                      <a:pt x="94" y="542"/>
                    </a:cubicBezTo>
                    <a:cubicBezTo>
                      <a:pt x="103" y="557"/>
                      <a:pt x="101" y="561"/>
                      <a:pt x="114" y="566"/>
                    </a:cubicBezTo>
                    <a:cubicBezTo>
                      <a:pt x="127" y="571"/>
                      <a:pt x="126" y="573"/>
                      <a:pt x="125" y="578"/>
                    </a:cubicBezTo>
                    <a:cubicBezTo>
                      <a:pt x="123" y="582"/>
                      <a:pt x="132" y="584"/>
                      <a:pt x="127" y="588"/>
                    </a:cubicBezTo>
                    <a:cubicBezTo>
                      <a:pt x="125" y="589"/>
                      <a:pt x="122" y="591"/>
                      <a:pt x="119" y="593"/>
                    </a:cubicBezTo>
                    <a:cubicBezTo>
                      <a:pt x="120" y="595"/>
                      <a:pt x="122" y="597"/>
                      <a:pt x="124" y="599"/>
                    </a:cubicBezTo>
                    <a:cubicBezTo>
                      <a:pt x="127" y="602"/>
                      <a:pt x="119" y="602"/>
                      <a:pt x="121" y="604"/>
                    </a:cubicBezTo>
                    <a:cubicBezTo>
                      <a:pt x="124" y="606"/>
                      <a:pt x="121" y="610"/>
                      <a:pt x="123" y="612"/>
                    </a:cubicBezTo>
                    <a:cubicBezTo>
                      <a:pt x="126" y="615"/>
                      <a:pt x="130" y="614"/>
                      <a:pt x="133" y="612"/>
                    </a:cubicBezTo>
                    <a:cubicBezTo>
                      <a:pt x="136" y="610"/>
                      <a:pt x="138" y="615"/>
                      <a:pt x="135" y="618"/>
                    </a:cubicBezTo>
                    <a:cubicBezTo>
                      <a:pt x="133" y="622"/>
                      <a:pt x="138" y="625"/>
                      <a:pt x="140" y="622"/>
                    </a:cubicBezTo>
                    <a:cubicBezTo>
                      <a:pt x="142" y="619"/>
                      <a:pt x="147" y="627"/>
                      <a:pt x="149" y="628"/>
                    </a:cubicBezTo>
                    <a:cubicBezTo>
                      <a:pt x="152" y="629"/>
                      <a:pt x="154" y="633"/>
                      <a:pt x="150" y="633"/>
                    </a:cubicBezTo>
                    <a:cubicBezTo>
                      <a:pt x="146" y="633"/>
                      <a:pt x="147" y="639"/>
                      <a:pt x="150" y="640"/>
                    </a:cubicBezTo>
                    <a:cubicBezTo>
                      <a:pt x="152" y="640"/>
                      <a:pt x="152" y="643"/>
                      <a:pt x="152" y="646"/>
                    </a:cubicBezTo>
                    <a:cubicBezTo>
                      <a:pt x="152" y="648"/>
                      <a:pt x="161" y="651"/>
                      <a:pt x="164" y="650"/>
                    </a:cubicBezTo>
                    <a:cubicBezTo>
                      <a:pt x="167" y="649"/>
                      <a:pt x="170" y="652"/>
                      <a:pt x="172" y="655"/>
                    </a:cubicBezTo>
                    <a:cubicBezTo>
                      <a:pt x="173" y="658"/>
                      <a:pt x="179" y="660"/>
                      <a:pt x="182" y="658"/>
                    </a:cubicBezTo>
                    <a:cubicBezTo>
                      <a:pt x="184" y="656"/>
                      <a:pt x="185" y="661"/>
                      <a:pt x="186" y="665"/>
                    </a:cubicBezTo>
                    <a:cubicBezTo>
                      <a:pt x="186" y="668"/>
                      <a:pt x="191" y="666"/>
                      <a:pt x="194" y="666"/>
                    </a:cubicBezTo>
                    <a:cubicBezTo>
                      <a:pt x="197" y="666"/>
                      <a:pt x="199" y="670"/>
                      <a:pt x="201" y="669"/>
                    </a:cubicBezTo>
                    <a:cubicBezTo>
                      <a:pt x="206" y="667"/>
                      <a:pt x="207" y="675"/>
                      <a:pt x="210" y="680"/>
                    </a:cubicBezTo>
                    <a:cubicBezTo>
                      <a:pt x="520" y="678"/>
                      <a:pt x="520" y="678"/>
                      <a:pt x="520" y="678"/>
                    </a:cubicBezTo>
                    <a:cubicBezTo>
                      <a:pt x="520" y="678"/>
                      <a:pt x="521" y="670"/>
                      <a:pt x="524" y="673"/>
                    </a:cubicBezTo>
                    <a:cubicBezTo>
                      <a:pt x="528" y="676"/>
                      <a:pt x="525" y="680"/>
                      <a:pt x="529" y="682"/>
                    </a:cubicBezTo>
                    <a:cubicBezTo>
                      <a:pt x="533" y="683"/>
                      <a:pt x="536" y="686"/>
                      <a:pt x="539" y="685"/>
                    </a:cubicBezTo>
                    <a:cubicBezTo>
                      <a:pt x="541" y="684"/>
                      <a:pt x="545" y="681"/>
                      <a:pt x="549" y="685"/>
                    </a:cubicBezTo>
                    <a:cubicBezTo>
                      <a:pt x="553" y="690"/>
                      <a:pt x="556" y="686"/>
                      <a:pt x="558" y="689"/>
                    </a:cubicBezTo>
                    <a:cubicBezTo>
                      <a:pt x="561" y="692"/>
                      <a:pt x="565" y="694"/>
                      <a:pt x="568" y="691"/>
                    </a:cubicBezTo>
                    <a:cubicBezTo>
                      <a:pt x="570" y="688"/>
                      <a:pt x="580" y="691"/>
                      <a:pt x="584" y="693"/>
                    </a:cubicBezTo>
                    <a:cubicBezTo>
                      <a:pt x="590" y="688"/>
                      <a:pt x="594" y="679"/>
                      <a:pt x="599" y="679"/>
                    </a:cubicBezTo>
                    <a:cubicBezTo>
                      <a:pt x="605" y="679"/>
                      <a:pt x="622" y="681"/>
                      <a:pt x="623" y="689"/>
                    </a:cubicBezTo>
                    <a:cubicBezTo>
                      <a:pt x="624" y="698"/>
                      <a:pt x="634" y="690"/>
                      <a:pt x="635" y="698"/>
                    </a:cubicBezTo>
                    <a:cubicBezTo>
                      <a:pt x="636" y="704"/>
                      <a:pt x="642" y="710"/>
                      <a:pt x="641" y="713"/>
                    </a:cubicBezTo>
                    <a:cubicBezTo>
                      <a:pt x="643" y="714"/>
                      <a:pt x="645" y="716"/>
                      <a:pt x="648" y="718"/>
                    </a:cubicBezTo>
                    <a:cubicBezTo>
                      <a:pt x="651" y="717"/>
                      <a:pt x="659" y="718"/>
                      <a:pt x="665" y="720"/>
                    </a:cubicBezTo>
                    <a:cubicBezTo>
                      <a:pt x="672" y="723"/>
                      <a:pt x="682" y="717"/>
                      <a:pt x="686" y="726"/>
                    </a:cubicBezTo>
                    <a:cubicBezTo>
                      <a:pt x="689" y="734"/>
                      <a:pt x="697" y="740"/>
                      <a:pt x="690" y="741"/>
                    </a:cubicBezTo>
                    <a:cubicBezTo>
                      <a:pt x="683" y="742"/>
                      <a:pt x="675" y="733"/>
                      <a:pt x="675" y="738"/>
                    </a:cubicBezTo>
                    <a:cubicBezTo>
                      <a:pt x="676" y="743"/>
                      <a:pt x="672" y="740"/>
                      <a:pt x="672" y="748"/>
                    </a:cubicBezTo>
                    <a:cubicBezTo>
                      <a:pt x="672" y="755"/>
                      <a:pt x="667" y="766"/>
                      <a:pt x="664" y="765"/>
                    </a:cubicBezTo>
                    <a:cubicBezTo>
                      <a:pt x="664" y="765"/>
                      <a:pt x="664" y="765"/>
                      <a:pt x="664" y="765"/>
                    </a:cubicBezTo>
                    <a:cubicBezTo>
                      <a:pt x="663" y="768"/>
                      <a:pt x="663" y="771"/>
                      <a:pt x="665" y="774"/>
                    </a:cubicBezTo>
                    <a:cubicBezTo>
                      <a:pt x="669" y="771"/>
                      <a:pt x="675" y="766"/>
                      <a:pt x="679" y="767"/>
                    </a:cubicBezTo>
                    <a:cubicBezTo>
                      <a:pt x="687" y="767"/>
                      <a:pt x="689" y="772"/>
                      <a:pt x="694" y="768"/>
                    </a:cubicBezTo>
                    <a:cubicBezTo>
                      <a:pt x="699" y="765"/>
                      <a:pt x="700" y="763"/>
                      <a:pt x="701" y="766"/>
                    </a:cubicBezTo>
                    <a:cubicBezTo>
                      <a:pt x="701" y="766"/>
                      <a:pt x="701" y="766"/>
                      <a:pt x="701" y="767"/>
                    </a:cubicBezTo>
                    <a:cubicBezTo>
                      <a:pt x="703" y="766"/>
                      <a:pt x="704" y="765"/>
                      <a:pt x="704" y="764"/>
                    </a:cubicBezTo>
                    <a:cubicBezTo>
                      <a:pt x="704" y="763"/>
                      <a:pt x="704" y="761"/>
                      <a:pt x="703" y="759"/>
                    </a:cubicBezTo>
                    <a:cubicBezTo>
                      <a:pt x="698" y="760"/>
                      <a:pt x="697" y="760"/>
                      <a:pt x="695" y="757"/>
                    </a:cubicBezTo>
                    <a:cubicBezTo>
                      <a:pt x="693" y="752"/>
                      <a:pt x="710" y="747"/>
                      <a:pt x="718" y="748"/>
                    </a:cubicBezTo>
                    <a:cubicBezTo>
                      <a:pt x="726" y="749"/>
                      <a:pt x="731" y="744"/>
                      <a:pt x="734" y="747"/>
                    </a:cubicBezTo>
                    <a:cubicBezTo>
                      <a:pt x="739" y="743"/>
                      <a:pt x="747" y="736"/>
                      <a:pt x="749" y="736"/>
                    </a:cubicBezTo>
                    <a:cubicBezTo>
                      <a:pt x="752" y="736"/>
                      <a:pt x="788" y="735"/>
                      <a:pt x="788" y="735"/>
                    </a:cubicBezTo>
                    <a:cubicBezTo>
                      <a:pt x="788" y="735"/>
                      <a:pt x="800" y="728"/>
                      <a:pt x="802" y="721"/>
                    </a:cubicBezTo>
                    <a:cubicBezTo>
                      <a:pt x="803" y="714"/>
                      <a:pt x="811" y="697"/>
                      <a:pt x="816" y="701"/>
                    </a:cubicBezTo>
                    <a:cubicBezTo>
                      <a:pt x="821" y="704"/>
                      <a:pt x="831" y="702"/>
                      <a:pt x="831" y="705"/>
                    </a:cubicBezTo>
                    <a:cubicBezTo>
                      <a:pt x="831" y="708"/>
                      <a:pt x="828" y="719"/>
                      <a:pt x="841" y="736"/>
                    </a:cubicBezTo>
                    <a:cubicBezTo>
                      <a:pt x="845" y="733"/>
                      <a:pt x="850" y="731"/>
                      <a:pt x="852" y="731"/>
                    </a:cubicBezTo>
                    <a:cubicBezTo>
                      <a:pt x="857" y="732"/>
                      <a:pt x="864" y="726"/>
                      <a:pt x="866" y="722"/>
                    </a:cubicBezTo>
                    <a:cubicBezTo>
                      <a:pt x="868" y="718"/>
                      <a:pt x="870" y="725"/>
                      <a:pt x="866" y="727"/>
                    </a:cubicBezTo>
                    <a:cubicBezTo>
                      <a:pt x="862" y="728"/>
                      <a:pt x="870" y="731"/>
                      <a:pt x="877" y="731"/>
                    </a:cubicBezTo>
                    <a:cubicBezTo>
                      <a:pt x="884" y="730"/>
                      <a:pt x="873" y="733"/>
                      <a:pt x="868" y="733"/>
                    </a:cubicBezTo>
                    <a:cubicBezTo>
                      <a:pt x="863" y="733"/>
                      <a:pt x="861" y="733"/>
                      <a:pt x="854" y="740"/>
                    </a:cubicBezTo>
                    <a:cubicBezTo>
                      <a:pt x="847" y="747"/>
                      <a:pt x="848" y="749"/>
                      <a:pt x="852" y="753"/>
                    </a:cubicBezTo>
                    <a:cubicBezTo>
                      <a:pt x="856" y="756"/>
                      <a:pt x="862" y="755"/>
                      <a:pt x="867" y="750"/>
                    </a:cubicBezTo>
                    <a:cubicBezTo>
                      <a:pt x="873" y="745"/>
                      <a:pt x="872" y="741"/>
                      <a:pt x="878" y="741"/>
                    </a:cubicBezTo>
                    <a:cubicBezTo>
                      <a:pt x="883" y="741"/>
                      <a:pt x="898" y="736"/>
                      <a:pt x="904" y="734"/>
                    </a:cubicBezTo>
                    <a:cubicBezTo>
                      <a:pt x="910" y="732"/>
                      <a:pt x="906" y="731"/>
                      <a:pt x="906" y="728"/>
                    </a:cubicBezTo>
                    <a:cubicBezTo>
                      <a:pt x="906" y="725"/>
                      <a:pt x="917" y="725"/>
                      <a:pt x="921" y="723"/>
                    </a:cubicBezTo>
                    <a:cubicBezTo>
                      <a:pt x="925" y="720"/>
                      <a:pt x="920" y="718"/>
                      <a:pt x="917" y="718"/>
                    </a:cubicBezTo>
                    <a:close/>
                    <a:moveTo>
                      <a:pt x="266" y="394"/>
                    </a:moveTo>
                    <a:cubicBezTo>
                      <a:pt x="260" y="402"/>
                      <a:pt x="257" y="403"/>
                      <a:pt x="251" y="402"/>
                    </a:cubicBezTo>
                    <a:cubicBezTo>
                      <a:pt x="244" y="401"/>
                      <a:pt x="240" y="404"/>
                      <a:pt x="243" y="407"/>
                    </a:cubicBezTo>
                    <a:cubicBezTo>
                      <a:pt x="246" y="409"/>
                      <a:pt x="247" y="411"/>
                      <a:pt x="240" y="413"/>
                    </a:cubicBezTo>
                    <a:cubicBezTo>
                      <a:pt x="233" y="414"/>
                      <a:pt x="228" y="420"/>
                      <a:pt x="225" y="419"/>
                    </a:cubicBezTo>
                    <a:cubicBezTo>
                      <a:pt x="223" y="418"/>
                      <a:pt x="237" y="408"/>
                      <a:pt x="234" y="405"/>
                    </a:cubicBezTo>
                    <a:cubicBezTo>
                      <a:pt x="230" y="402"/>
                      <a:pt x="220" y="410"/>
                      <a:pt x="220" y="413"/>
                    </a:cubicBezTo>
                    <a:cubicBezTo>
                      <a:pt x="220" y="417"/>
                      <a:pt x="214" y="417"/>
                      <a:pt x="210" y="417"/>
                    </a:cubicBezTo>
                    <a:cubicBezTo>
                      <a:pt x="206" y="416"/>
                      <a:pt x="201" y="413"/>
                      <a:pt x="205" y="412"/>
                    </a:cubicBezTo>
                    <a:cubicBezTo>
                      <a:pt x="209" y="412"/>
                      <a:pt x="206" y="408"/>
                      <a:pt x="211" y="406"/>
                    </a:cubicBezTo>
                    <a:cubicBezTo>
                      <a:pt x="217" y="404"/>
                      <a:pt x="210" y="401"/>
                      <a:pt x="212" y="399"/>
                    </a:cubicBezTo>
                    <a:cubicBezTo>
                      <a:pt x="214" y="397"/>
                      <a:pt x="224" y="401"/>
                      <a:pt x="224" y="397"/>
                    </a:cubicBezTo>
                    <a:cubicBezTo>
                      <a:pt x="225" y="393"/>
                      <a:pt x="214" y="390"/>
                      <a:pt x="210" y="392"/>
                    </a:cubicBezTo>
                    <a:cubicBezTo>
                      <a:pt x="207" y="394"/>
                      <a:pt x="198" y="400"/>
                      <a:pt x="188" y="396"/>
                    </a:cubicBezTo>
                    <a:cubicBezTo>
                      <a:pt x="185" y="394"/>
                      <a:pt x="213" y="391"/>
                      <a:pt x="218" y="387"/>
                    </a:cubicBezTo>
                    <a:cubicBezTo>
                      <a:pt x="223" y="382"/>
                      <a:pt x="244" y="377"/>
                      <a:pt x="246" y="381"/>
                    </a:cubicBezTo>
                    <a:cubicBezTo>
                      <a:pt x="248" y="385"/>
                      <a:pt x="235" y="388"/>
                      <a:pt x="241" y="392"/>
                    </a:cubicBezTo>
                    <a:cubicBezTo>
                      <a:pt x="247" y="395"/>
                      <a:pt x="258" y="393"/>
                      <a:pt x="260" y="389"/>
                    </a:cubicBezTo>
                    <a:cubicBezTo>
                      <a:pt x="262" y="385"/>
                      <a:pt x="273" y="386"/>
                      <a:pt x="266" y="394"/>
                    </a:cubicBezTo>
                    <a:close/>
                    <a:moveTo>
                      <a:pt x="329" y="474"/>
                    </a:moveTo>
                    <a:cubicBezTo>
                      <a:pt x="322" y="481"/>
                      <a:pt x="322" y="479"/>
                      <a:pt x="315" y="480"/>
                    </a:cubicBezTo>
                    <a:cubicBezTo>
                      <a:pt x="309" y="482"/>
                      <a:pt x="314" y="488"/>
                      <a:pt x="306" y="489"/>
                    </a:cubicBezTo>
                    <a:cubicBezTo>
                      <a:pt x="298" y="490"/>
                      <a:pt x="278" y="490"/>
                      <a:pt x="275" y="486"/>
                    </a:cubicBezTo>
                    <a:cubicBezTo>
                      <a:pt x="274" y="484"/>
                      <a:pt x="286" y="485"/>
                      <a:pt x="287" y="482"/>
                    </a:cubicBezTo>
                    <a:cubicBezTo>
                      <a:pt x="288" y="479"/>
                      <a:pt x="291" y="473"/>
                      <a:pt x="296" y="473"/>
                    </a:cubicBezTo>
                    <a:cubicBezTo>
                      <a:pt x="301" y="473"/>
                      <a:pt x="300" y="467"/>
                      <a:pt x="292" y="463"/>
                    </a:cubicBezTo>
                    <a:cubicBezTo>
                      <a:pt x="284" y="459"/>
                      <a:pt x="304" y="456"/>
                      <a:pt x="308" y="463"/>
                    </a:cubicBezTo>
                    <a:cubicBezTo>
                      <a:pt x="313" y="469"/>
                      <a:pt x="321" y="473"/>
                      <a:pt x="326" y="469"/>
                    </a:cubicBezTo>
                    <a:cubicBezTo>
                      <a:pt x="330" y="464"/>
                      <a:pt x="356" y="452"/>
                      <a:pt x="356" y="458"/>
                    </a:cubicBezTo>
                    <a:cubicBezTo>
                      <a:pt x="356" y="464"/>
                      <a:pt x="337" y="468"/>
                      <a:pt x="329" y="474"/>
                    </a:cubicBezTo>
                    <a:close/>
                    <a:moveTo>
                      <a:pt x="503" y="656"/>
                    </a:moveTo>
                    <a:cubicBezTo>
                      <a:pt x="498" y="657"/>
                      <a:pt x="504" y="642"/>
                      <a:pt x="494" y="636"/>
                    </a:cubicBezTo>
                    <a:cubicBezTo>
                      <a:pt x="482" y="630"/>
                      <a:pt x="477" y="618"/>
                      <a:pt x="477" y="611"/>
                    </a:cubicBezTo>
                    <a:cubicBezTo>
                      <a:pt x="477" y="605"/>
                      <a:pt x="487" y="602"/>
                      <a:pt x="491" y="607"/>
                    </a:cubicBezTo>
                    <a:cubicBezTo>
                      <a:pt x="495" y="612"/>
                      <a:pt x="501" y="632"/>
                      <a:pt x="504" y="639"/>
                    </a:cubicBezTo>
                    <a:cubicBezTo>
                      <a:pt x="508" y="645"/>
                      <a:pt x="508" y="656"/>
                      <a:pt x="503" y="656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930" name="Freeform 125"/>
              <p:cNvSpPr>
                <a:spLocks noEditPoints="1"/>
              </p:cNvSpPr>
              <p:nvPr/>
            </p:nvSpPr>
            <p:spPr>
              <a:xfrm>
                <a:off x="0" y="574675"/>
                <a:ext cx="2192338" cy="1346200"/>
              </a:xfrm>
              <a:custGeom>
                <a:avLst/>
                <a:gdLst>
                  <a:gd name="txL" fmla="*/ 0 w 1147"/>
                  <a:gd name="txT" fmla="*/ 0 h 705"/>
                  <a:gd name="txR" fmla="*/ 1147 w 1147"/>
                  <a:gd name="txB" fmla="*/ 705 h 705"/>
                </a:gdLst>
                <a:ahLst/>
                <a:cxnLst>
                  <a:cxn ang="0">
                    <a:pos x="668978" y="439186"/>
                  </a:cxn>
                  <a:cxn ang="0">
                    <a:pos x="584878" y="66833"/>
                  </a:cxn>
                  <a:cxn ang="0">
                    <a:pos x="353603" y="40100"/>
                  </a:cxn>
                  <a:cxn ang="0">
                    <a:pos x="258035" y="19095"/>
                  </a:cxn>
                  <a:cxn ang="0">
                    <a:pos x="177757" y="40100"/>
                  </a:cxn>
                  <a:cxn ang="0">
                    <a:pos x="36316" y="112661"/>
                  </a:cxn>
                  <a:cxn ang="0">
                    <a:pos x="135707" y="196679"/>
                  </a:cxn>
                  <a:cxn ang="0">
                    <a:pos x="32493" y="202407"/>
                  </a:cxn>
                  <a:cxn ang="0">
                    <a:pos x="112771" y="259692"/>
                  </a:cxn>
                  <a:cxn ang="0">
                    <a:pos x="82189" y="301702"/>
                  </a:cxn>
                  <a:cxn ang="0">
                    <a:pos x="86012" y="418181"/>
                  </a:cxn>
                  <a:cxn ang="0">
                    <a:pos x="183491" y="450643"/>
                  </a:cxn>
                  <a:cxn ang="0">
                    <a:pos x="194959" y="513656"/>
                  </a:cxn>
                  <a:cxn ang="0">
                    <a:pos x="160555" y="548028"/>
                  </a:cxn>
                  <a:cxn ang="0">
                    <a:pos x="280971" y="477376"/>
                  </a:cxn>
                  <a:cxn ang="0">
                    <a:pos x="330666" y="406724"/>
                  </a:cxn>
                  <a:cxn ang="0">
                    <a:pos x="365071" y="383810"/>
                  </a:cxn>
                  <a:cxn ang="0">
                    <a:pos x="431969" y="410543"/>
                  </a:cxn>
                  <a:cxn ang="0">
                    <a:pos x="474019" y="385720"/>
                  </a:cxn>
                  <a:cxn ang="0">
                    <a:pos x="527537" y="406724"/>
                  </a:cxn>
                  <a:cxn ang="0">
                    <a:pos x="649865" y="443005"/>
                  </a:cxn>
                  <a:cxn ang="0">
                    <a:pos x="716763" y="473557"/>
                  </a:cxn>
                  <a:cxn ang="0">
                    <a:pos x="718674" y="498380"/>
                  </a:cxn>
                  <a:cxn ang="0">
                    <a:pos x="743522" y="502199"/>
                  </a:cxn>
                  <a:cxn ang="0">
                    <a:pos x="766458" y="523204"/>
                  </a:cxn>
                  <a:cxn ang="0">
                    <a:pos x="756901" y="572851"/>
                  </a:cxn>
                  <a:cxn ang="0">
                    <a:pos x="804686" y="570942"/>
                  </a:cxn>
                  <a:cxn ang="0">
                    <a:pos x="28671" y="597675"/>
                  </a:cxn>
                  <a:cxn ang="0">
                    <a:pos x="340223" y="458281"/>
                  </a:cxn>
                  <a:cxn ang="0">
                    <a:pos x="338312" y="488833"/>
                  </a:cxn>
                  <a:cxn ang="0">
                    <a:pos x="47784" y="418181"/>
                  </a:cxn>
                  <a:cxn ang="0">
                    <a:pos x="2091036" y="845910"/>
                  </a:cxn>
                  <a:cxn ang="0">
                    <a:pos x="1930481" y="901286"/>
                  </a:cxn>
                  <a:cxn ang="0">
                    <a:pos x="1854026" y="903195"/>
                  </a:cxn>
                  <a:cxn ang="0">
                    <a:pos x="1769926" y="899376"/>
                  </a:cxn>
                  <a:cxn ang="0">
                    <a:pos x="1823444" y="813449"/>
                  </a:cxn>
                  <a:cxn ang="0">
                    <a:pos x="1724053" y="782896"/>
                  </a:cxn>
                  <a:cxn ang="0">
                    <a:pos x="1651421" y="758073"/>
                  </a:cxn>
                  <a:cxn ang="0">
                    <a:pos x="986265" y="740887"/>
                  </a:cxn>
                  <a:cxn ang="0">
                    <a:pos x="974797" y="754254"/>
                  </a:cxn>
                  <a:cxn ang="0">
                    <a:pos x="957595" y="832544"/>
                  </a:cxn>
                  <a:cxn ang="0">
                    <a:pos x="980531" y="1029222"/>
                  </a:cxn>
                  <a:cxn ang="0">
                    <a:pos x="1064631" y="1126607"/>
                  </a:cxn>
                  <a:cxn ang="0">
                    <a:pos x="1236654" y="1193440"/>
                  </a:cxn>
                  <a:cxn ang="0">
                    <a:pos x="1383830" y="1235449"/>
                  </a:cxn>
                  <a:cxn ang="0">
                    <a:pos x="1496600" y="1308010"/>
                  </a:cxn>
                  <a:cxn ang="0">
                    <a:pos x="1563498" y="1256453"/>
                  </a:cxn>
                  <a:cxn ang="0">
                    <a:pos x="1647598" y="1229720"/>
                  </a:cxn>
                  <a:cxn ang="0">
                    <a:pos x="1699205" y="1223992"/>
                  </a:cxn>
                  <a:cxn ang="0">
                    <a:pos x="1804330" y="1231630"/>
                  </a:cxn>
                  <a:cxn ang="0">
                    <a:pos x="1878874" y="1334743"/>
                  </a:cxn>
                  <a:cxn ang="0">
                    <a:pos x="1899899" y="1160978"/>
                  </a:cxn>
                  <a:cxn ang="0">
                    <a:pos x="1980176" y="1090327"/>
                  </a:cxn>
                  <a:cxn ang="0">
                    <a:pos x="1972531" y="1029222"/>
                  </a:cxn>
                  <a:cxn ang="0">
                    <a:pos x="2005024" y="1033041"/>
                  </a:cxn>
                  <a:cxn ang="0">
                    <a:pos x="2079567" y="952842"/>
                  </a:cxn>
                  <a:cxn ang="0">
                    <a:pos x="2106326" y="907014"/>
                  </a:cxn>
                  <a:cxn ang="0">
                    <a:pos x="2173224" y="788625"/>
                  </a:cxn>
                </a:cxnLst>
                <a:rect l="txL" t="txT" r="txR" b="txB"/>
                <a:pathLst>
                  <a:path w="1147" h="705">
                    <a:moveTo>
                      <a:pt x="431" y="286"/>
                    </a:moveTo>
                    <a:cubicBezTo>
                      <a:pt x="432" y="281"/>
                      <a:pt x="433" y="279"/>
                      <a:pt x="420" y="274"/>
                    </a:cubicBezTo>
                    <a:cubicBezTo>
                      <a:pt x="407" y="269"/>
                      <a:pt x="409" y="265"/>
                      <a:pt x="400" y="250"/>
                    </a:cubicBezTo>
                    <a:cubicBezTo>
                      <a:pt x="391" y="235"/>
                      <a:pt x="376" y="228"/>
                      <a:pt x="376" y="222"/>
                    </a:cubicBezTo>
                    <a:cubicBezTo>
                      <a:pt x="376" y="217"/>
                      <a:pt x="360" y="217"/>
                      <a:pt x="360" y="222"/>
                    </a:cubicBezTo>
                    <a:cubicBezTo>
                      <a:pt x="360" y="226"/>
                      <a:pt x="354" y="227"/>
                      <a:pt x="350" y="230"/>
                    </a:cubicBezTo>
                    <a:cubicBezTo>
                      <a:pt x="346" y="232"/>
                      <a:pt x="345" y="228"/>
                      <a:pt x="341" y="224"/>
                    </a:cubicBezTo>
                    <a:cubicBezTo>
                      <a:pt x="338" y="220"/>
                      <a:pt x="330" y="215"/>
                      <a:pt x="330" y="213"/>
                    </a:cubicBezTo>
                    <a:cubicBezTo>
                      <a:pt x="330" y="210"/>
                      <a:pt x="328" y="204"/>
                      <a:pt x="322" y="207"/>
                    </a:cubicBezTo>
                    <a:cubicBezTo>
                      <a:pt x="317" y="210"/>
                      <a:pt x="314" y="207"/>
                      <a:pt x="312" y="209"/>
                    </a:cubicBezTo>
                    <a:cubicBezTo>
                      <a:pt x="310" y="211"/>
                      <a:pt x="306" y="208"/>
                      <a:pt x="306" y="208"/>
                    </a:cubicBezTo>
                    <a:cubicBezTo>
                      <a:pt x="306" y="35"/>
                      <a:pt x="306" y="35"/>
                      <a:pt x="306" y="35"/>
                    </a:cubicBezTo>
                    <a:cubicBezTo>
                      <a:pt x="304" y="35"/>
                      <a:pt x="302" y="34"/>
                      <a:pt x="301" y="34"/>
                    </a:cubicBezTo>
                    <a:cubicBezTo>
                      <a:pt x="294" y="31"/>
                      <a:pt x="283" y="26"/>
                      <a:pt x="277" y="27"/>
                    </a:cubicBezTo>
                    <a:cubicBezTo>
                      <a:pt x="271" y="29"/>
                      <a:pt x="260" y="30"/>
                      <a:pt x="256" y="28"/>
                    </a:cubicBezTo>
                    <a:cubicBezTo>
                      <a:pt x="252" y="26"/>
                      <a:pt x="246" y="24"/>
                      <a:pt x="238" y="26"/>
                    </a:cubicBezTo>
                    <a:cubicBezTo>
                      <a:pt x="230" y="27"/>
                      <a:pt x="225" y="21"/>
                      <a:pt x="214" y="19"/>
                    </a:cubicBezTo>
                    <a:cubicBezTo>
                      <a:pt x="204" y="16"/>
                      <a:pt x="189" y="19"/>
                      <a:pt x="185" y="21"/>
                    </a:cubicBezTo>
                    <a:cubicBezTo>
                      <a:pt x="182" y="22"/>
                      <a:pt x="183" y="17"/>
                      <a:pt x="178" y="17"/>
                    </a:cubicBezTo>
                    <a:cubicBezTo>
                      <a:pt x="174" y="18"/>
                      <a:pt x="177" y="15"/>
                      <a:pt x="175" y="12"/>
                    </a:cubicBezTo>
                    <a:cubicBezTo>
                      <a:pt x="172" y="8"/>
                      <a:pt x="160" y="11"/>
                      <a:pt x="155" y="12"/>
                    </a:cubicBezTo>
                    <a:cubicBezTo>
                      <a:pt x="151" y="12"/>
                      <a:pt x="149" y="10"/>
                      <a:pt x="150" y="7"/>
                    </a:cubicBezTo>
                    <a:cubicBezTo>
                      <a:pt x="150" y="5"/>
                      <a:pt x="146" y="6"/>
                      <a:pt x="144" y="9"/>
                    </a:cubicBezTo>
                    <a:cubicBezTo>
                      <a:pt x="142" y="12"/>
                      <a:pt x="137" y="12"/>
                      <a:pt x="135" y="10"/>
                    </a:cubicBezTo>
                    <a:cubicBezTo>
                      <a:pt x="133" y="8"/>
                      <a:pt x="139" y="8"/>
                      <a:pt x="140" y="5"/>
                    </a:cubicBezTo>
                    <a:cubicBezTo>
                      <a:pt x="140" y="3"/>
                      <a:pt x="133" y="2"/>
                      <a:pt x="131" y="1"/>
                    </a:cubicBezTo>
                    <a:cubicBezTo>
                      <a:pt x="128" y="0"/>
                      <a:pt x="124" y="4"/>
                      <a:pt x="119" y="8"/>
                    </a:cubicBezTo>
                    <a:cubicBezTo>
                      <a:pt x="114" y="13"/>
                      <a:pt x="106" y="13"/>
                      <a:pt x="101" y="12"/>
                    </a:cubicBezTo>
                    <a:cubicBezTo>
                      <a:pt x="96" y="12"/>
                      <a:pt x="90" y="13"/>
                      <a:pt x="91" y="15"/>
                    </a:cubicBezTo>
                    <a:cubicBezTo>
                      <a:pt x="91" y="18"/>
                      <a:pt x="97" y="18"/>
                      <a:pt x="93" y="21"/>
                    </a:cubicBezTo>
                    <a:cubicBezTo>
                      <a:pt x="90" y="25"/>
                      <a:pt x="88" y="17"/>
                      <a:pt x="85" y="20"/>
                    </a:cubicBezTo>
                    <a:cubicBezTo>
                      <a:pt x="81" y="24"/>
                      <a:pt x="71" y="24"/>
                      <a:pt x="68" y="23"/>
                    </a:cubicBezTo>
                    <a:cubicBezTo>
                      <a:pt x="66" y="23"/>
                      <a:pt x="58" y="32"/>
                      <a:pt x="55" y="34"/>
                    </a:cubicBezTo>
                    <a:cubicBezTo>
                      <a:pt x="53" y="37"/>
                      <a:pt x="57" y="39"/>
                      <a:pt x="50" y="46"/>
                    </a:cubicBezTo>
                    <a:cubicBezTo>
                      <a:pt x="44" y="54"/>
                      <a:pt x="26" y="52"/>
                      <a:pt x="22" y="52"/>
                    </a:cubicBezTo>
                    <a:cubicBezTo>
                      <a:pt x="18" y="52"/>
                      <a:pt x="21" y="56"/>
                      <a:pt x="19" y="59"/>
                    </a:cubicBezTo>
                    <a:cubicBezTo>
                      <a:pt x="17" y="62"/>
                      <a:pt x="21" y="64"/>
                      <a:pt x="31" y="67"/>
                    </a:cubicBezTo>
                    <a:cubicBezTo>
                      <a:pt x="42" y="70"/>
                      <a:pt x="49" y="83"/>
                      <a:pt x="50" y="87"/>
                    </a:cubicBezTo>
                    <a:cubicBezTo>
                      <a:pt x="51" y="90"/>
                      <a:pt x="64" y="86"/>
                      <a:pt x="69" y="87"/>
                    </a:cubicBezTo>
                    <a:cubicBezTo>
                      <a:pt x="74" y="88"/>
                      <a:pt x="68" y="95"/>
                      <a:pt x="73" y="97"/>
                    </a:cubicBezTo>
                    <a:cubicBezTo>
                      <a:pt x="77" y="99"/>
                      <a:pt x="83" y="96"/>
                      <a:pt x="85" y="99"/>
                    </a:cubicBezTo>
                    <a:cubicBezTo>
                      <a:pt x="86" y="103"/>
                      <a:pt x="76" y="99"/>
                      <a:pt x="71" y="103"/>
                    </a:cubicBezTo>
                    <a:cubicBezTo>
                      <a:pt x="66" y="107"/>
                      <a:pt x="64" y="109"/>
                      <a:pt x="62" y="106"/>
                    </a:cubicBezTo>
                    <a:cubicBezTo>
                      <a:pt x="60" y="103"/>
                      <a:pt x="51" y="105"/>
                      <a:pt x="47" y="105"/>
                    </a:cubicBezTo>
                    <a:cubicBezTo>
                      <a:pt x="43" y="106"/>
                      <a:pt x="47" y="100"/>
                      <a:pt x="47" y="98"/>
                    </a:cubicBezTo>
                    <a:cubicBezTo>
                      <a:pt x="47" y="95"/>
                      <a:pt x="41" y="93"/>
                      <a:pt x="33" y="98"/>
                    </a:cubicBezTo>
                    <a:cubicBezTo>
                      <a:pt x="25" y="103"/>
                      <a:pt x="28" y="101"/>
                      <a:pt x="27" y="105"/>
                    </a:cubicBezTo>
                    <a:cubicBezTo>
                      <a:pt x="26" y="109"/>
                      <a:pt x="22" y="103"/>
                      <a:pt x="17" y="106"/>
                    </a:cubicBezTo>
                    <a:cubicBezTo>
                      <a:pt x="12" y="109"/>
                      <a:pt x="3" y="111"/>
                      <a:pt x="2" y="115"/>
                    </a:cubicBezTo>
                    <a:cubicBezTo>
                      <a:pt x="0" y="118"/>
                      <a:pt x="13" y="120"/>
                      <a:pt x="18" y="121"/>
                    </a:cubicBezTo>
                    <a:cubicBezTo>
                      <a:pt x="23" y="122"/>
                      <a:pt x="12" y="125"/>
                      <a:pt x="16" y="127"/>
                    </a:cubicBezTo>
                    <a:cubicBezTo>
                      <a:pt x="20" y="128"/>
                      <a:pt x="18" y="132"/>
                      <a:pt x="25" y="135"/>
                    </a:cubicBezTo>
                    <a:cubicBezTo>
                      <a:pt x="31" y="138"/>
                      <a:pt x="45" y="135"/>
                      <a:pt x="49" y="135"/>
                    </a:cubicBezTo>
                    <a:cubicBezTo>
                      <a:pt x="52" y="135"/>
                      <a:pt x="56" y="139"/>
                      <a:pt x="59" y="136"/>
                    </a:cubicBezTo>
                    <a:cubicBezTo>
                      <a:pt x="62" y="133"/>
                      <a:pt x="73" y="124"/>
                      <a:pt x="79" y="129"/>
                    </a:cubicBezTo>
                    <a:cubicBezTo>
                      <a:pt x="85" y="134"/>
                      <a:pt x="73" y="134"/>
                      <a:pt x="76" y="137"/>
                    </a:cubicBezTo>
                    <a:cubicBezTo>
                      <a:pt x="79" y="140"/>
                      <a:pt x="82" y="148"/>
                      <a:pt x="77" y="152"/>
                    </a:cubicBezTo>
                    <a:cubicBezTo>
                      <a:pt x="71" y="156"/>
                      <a:pt x="66" y="153"/>
                      <a:pt x="63" y="153"/>
                    </a:cubicBezTo>
                    <a:cubicBezTo>
                      <a:pt x="60" y="153"/>
                      <a:pt x="62" y="158"/>
                      <a:pt x="57" y="162"/>
                    </a:cubicBezTo>
                    <a:cubicBezTo>
                      <a:pt x="52" y="166"/>
                      <a:pt x="49" y="158"/>
                      <a:pt x="43" y="158"/>
                    </a:cubicBezTo>
                    <a:cubicBezTo>
                      <a:pt x="37" y="158"/>
                      <a:pt x="38" y="166"/>
                      <a:pt x="38" y="170"/>
                    </a:cubicBezTo>
                    <a:cubicBezTo>
                      <a:pt x="39" y="173"/>
                      <a:pt x="29" y="169"/>
                      <a:pt x="27" y="178"/>
                    </a:cubicBezTo>
                    <a:cubicBezTo>
                      <a:pt x="25" y="187"/>
                      <a:pt x="15" y="179"/>
                      <a:pt x="22" y="188"/>
                    </a:cubicBezTo>
                    <a:cubicBezTo>
                      <a:pt x="28" y="197"/>
                      <a:pt x="27" y="191"/>
                      <a:pt x="32" y="195"/>
                    </a:cubicBezTo>
                    <a:cubicBezTo>
                      <a:pt x="37" y="198"/>
                      <a:pt x="26" y="204"/>
                      <a:pt x="31" y="205"/>
                    </a:cubicBezTo>
                    <a:cubicBezTo>
                      <a:pt x="36" y="206"/>
                      <a:pt x="42" y="215"/>
                      <a:pt x="45" y="219"/>
                    </a:cubicBezTo>
                    <a:cubicBezTo>
                      <a:pt x="49" y="222"/>
                      <a:pt x="53" y="217"/>
                      <a:pt x="59" y="217"/>
                    </a:cubicBezTo>
                    <a:cubicBezTo>
                      <a:pt x="64" y="216"/>
                      <a:pt x="61" y="209"/>
                      <a:pt x="64" y="212"/>
                    </a:cubicBezTo>
                    <a:cubicBezTo>
                      <a:pt x="67" y="215"/>
                      <a:pt x="72" y="223"/>
                      <a:pt x="69" y="225"/>
                    </a:cubicBezTo>
                    <a:cubicBezTo>
                      <a:pt x="66" y="227"/>
                      <a:pt x="68" y="233"/>
                      <a:pt x="68" y="236"/>
                    </a:cubicBezTo>
                    <a:cubicBezTo>
                      <a:pt x="67" y="239"/>
                      <a:pt x="79" y="238"/>
                      <a:pt x="80" y="234"/>
                    </a:cubicBezTo>
                    <a:cubicBezTo>
                      <a:pt x="81" y="231"/>
                      <a:pt x="90" y="230"/>
                      <a:pt x="96" y="236"/>
                    </a:cubicBezTo>
                    <a:cubicBezTo>
                      <a:pt x="101" y="241"/>
                      <a:pt x="103" y="242"/>
                      <a:pt x="103" y="238"/>
                    </a:cubicBezTo>
                    <a:cubicBezTo>
                      <a:pt x="103" y="233"/>
                      <a:pt x="107" y="228"/>
                      <a:pt x="107" y="232"/>
                    </a:cubicBezTo>
                    <a:cubicBezTo>
                      <a:pt x="108" y="236"/>
                      <a:pt x="112" y="237"/>
                      <a:pt x="120" y="233"/>
                    </a:cubicBezTo>
                    <a:cubicBezTo>
                      <a:pt x="127" y="230"/>
                      <a:pt x="124" y="234"/>
                      <a:pt x="120" y="239"/>
                    </a:cubicBezTo>
                    <a:cubicBezTo>
                      <a:pt x="114" y="245"/>
                      <a:pt x="120" y="256"/>
                      <a:pt x="116" y="257"/>
                    </a:cubicBezTo>
                    <a:cubicBezTo>
                      <a:pt x="112" y="258"/>
                      <a:pt x="109" y="268"/>
                      <a:pt x="102" y="269"/>
                    </a:cubicBezTo>
                    <a:cubicBezTo>
                      <a:pt x="96" y="269"/>
                      <a:pt x="85" y="282"/>
                      <a:pt x="83" y="284"/>
                    </a:cubicBezTo>
                    <a:cubicBezTo>
                      <a:pt x="82" y="286"/>
                      <a:pt x="68" y="280"/>
                      <a:pt x="66" y="285"/>
                    </a:cubicBezTo>
                    <a:cubicBezTo>
                      <a:pt x="64" y="291"/>
                      <a:pt x="55" y="295"/>
                      <a:pt x="57" y="298"/>
                    </a:cubicBezTo>
                    <a:cubicBezTo>
                      <a:pt x="59" y="299"/>
                      <a:pt x="70" y="293"/>
                      <a:pt x="71" y="290"/>
                    </a:cubicBezTo>
                    <a:cubicBezTo>
                      <a:pt x="71" y="287"/>
                      <a:pt x="73" y="288"/>
                      <a:pt x="75" y="290"/>
                    </a:cubicBezTo>
                    <a:cubicBezTo>
                      <a:pt x="77" y="292"/>
                      <a:pt x="82" y="289"/>
                      <a:pt x="84" y="287"/>
                    </a:cubicBezTo>
                    <a:cubicBezTo>
                      <a:pt x="86" y="285"/>
                      <a:pt x="90" y="286"/>
                      <a:pt x="92" y="286"/>
                    </a:cubicBezTo>
                    <a:cubicBezTo>
                      <a:pt x="95" y="286"/>
                      <a:pt x="96" y="283"/>
                      <a:pt x="102" y="282"/>
                    </a:cubicBezTo>
                    <a:cubicBezTo>
                      <a:pt x="109" y="281"/>
                      <a:pt x="108" y="279"/>
                      <a:pt x="109" y="275"/>
                    </a:cubicBezTo>
                    <a:cubicBezTo>
                      <a:pt x="111" y="272"/>
                      <a:pt x="127" y="264"/>
                      <a:pt x="130" y="264"/>
                    </a:cubicBezTo>
                    <a:cubicBezTo>
                      <a:pt x="133" y="263"/>
                      <a:pt x="131" y="258"/>
                      <a:pt x="134" y="258"/>
                    </a:cubicBezTo>
                    <a:cubicBezTo>
                      <a:pt x="137" y="257"/>
                      <a:pt x="142" y="253"/>
                      <a:pt x="147" y="250"/>
                    </a:cubicBezTo>
                    <a:cubicBezTo>
                      <a:pt x="151" y="246"/>
                      <a:pt x="152" y="248"/>
                      <a:pt x="155" y="247"/>
                    </a:cubicBezTo>
                    <a:cubicBezTo>
                      <a:pt x="158" y="245"/>
                      <a:pt x="156" y="239"/>
                      <a:pt x="159" y="238"/>
                    </a:cubicBezTo>
                    <a:cubicBezTo>
                      <a:pt x="162" y="238"/>
                      <a:pt x="165" y="235"/>
                      <a:pt x="165" y="233"/>
                    </a:cubicBezTo>
                    <a:cubicBezTo>
                      <a:pt x="165" y="230"/>
                      <a:pt x="157" y="230"/>
                      <a:pt x="156" y="228"/>
                    </a:cubicBezTo>
                    <a:cubicBezTo>
                      <a:pt x="155" y="226"/>
                      <a:pt x="162" y="220"/>
                      <a:pt x="165" y="220"/>
                    </a:cubicBezTo>
                    <a:cubicBezTo>
                      <a:pt x="168" y="220"/>
                      <a:pt x="172" y="217"/>
                      <a:pt x="173" y="213"/>
                    </a:cubicBezTo>
                    <a:cubicBezTo>
                      <a:pt x="173" y="209"/>
                      <a:pt x="177" y="209"/>
                      <a:pt x="180" y="205"/>
                    </a:cubicBezTo>
                    <a:cubicBezTo>
                      <a:pt x="183" y="202"/>
                      <a:pt x="183" y="199"/>
                      <a:pt x="186" y="198"/>
                    </a:cubicBezTo>
                    <a:cubicBezTo>
                      <a:pt x="189" y="198"/>
                      <a:pt x="192" y="194"/>
                      <a:pt x="196" y="192"/>
                    </a:cubicBezTo>
                    <a:cubicBezTo>
                      <a:pt x="199" y="190"/>
                      <a:pt x="196" y="194"/>
                      <a:pt x="202" y="194"/>
                    </a:cubicBezTo>
                    <a:cubicBezTo>
                      <a:pt x="209" y="195"/>
                      <a:pt x="208" y="201"/>
                      <a:pt x="203" y="199"/>
                    </a:cubicBezTo>
                    <a:cubicBezTo>
                      <a:pt x="198" y="196"/>
                      <a:pt x="195" y="197"/>
                      <a:pt x="191" y="201"/>
                    </a:cubicBezTo>
                    <a:cubicBezTo>
                      <a:pt x="186" y="205"/>
                      <a:pt x="190" y="206"/>
                      <a:pt x="186" y="211"/>
                    </a:cubicBezTo>
                    <a:cubicBezTo>
                      <a:pt x="183" y="216"/>
                      <a:pt x="183" y="219"/>
                      <a:pt x="187" y="219"/>
                    </a:cubicBezTo>
                    <a:cubicBezTo>
                      <a:pt x="192" y="220"/>
                      <a:pt x="187" y="223"/>
                      <a:pt x="183" y="224"/>
                    </a:cubicBezTo>
                    <a:cubicBezTo>
                      <a:pt x="179" y="226"/>
                      <a:pt x="182" y="228"/>
                      <a:pt x="188" y="228"/>
                    </a:cubicBezTo>
                    <a:cubicBezTo>
                      <a:pt x="193" y="228"/>
                      <a:pt x="202" y="220"/>
                      <a:pt x="210" y="216"/>
                    </a:cubicBezTo>
                    <a:cubicBezTo>
                      <a:pt x="218" y="212"/>
                      <a:pt x="224" y="216"/>
                      <a:pt x="226" y="215"/>
                    </a:cubicBezTo>
                    <a:cubicBezTo>
                      <a:pt x="228" y="214"/>
                      <a:pt x="224" y="211"/>
                      <a:pt x="226" y="209"/>
                    </a:cubicBezTo>
                    <a:cubicBezTo>
                      <a:pt x="229" y="208"/>
                      <a:pt x="223" y="207"/>
                      <a:pt x="221" y="203"/>
                    </a:cubicBezTo>
                    <a:cubicBezTo>
                      <a:pt x="220" y="198"/>
                      <a:pt x="224" y="201"/>
                      <a:pt x="225" y="197"/>
                    </a:cubicBezTo>
                    <a:cubicBezTo>
                      <a:pt x="226" y="193"/>
                      <a:pt x="229" y="195"/>
                      <a:pt x="231" y="197"/>
                    </a:cubicBezTo>
                    <a:cubicBezTo>
                      <a:pt x="234" y="198"/>
                      <a:pt x="237" y="195"/>
                      <a:pt x="240" y="200"/>
                    </a:cubicBezTo>
                    <a:cubicBezTo>
                      <a:pt x="242" y="204"/>
                      <a:pt x="244" y="198"/>
                      <a:pt x="248" y="202"/>
                    </a:cubicBezTo>
                    <a:cubicBezTo>
                      <a:pt x="252" y="205"/>
                      <a:pt x="248" y="204"/>
                      <a:pt x="243" y="205"/>
                    </a:cubicBezTo>
                    <a:cubicBezTo>
                      <a:pt x="239" y="206"/>
                      <a:pt x="241" y="212"/>
                      <a:pt x="245" y="209"/>
                    </a:cubicBezTo>
                    <a:cubicBezTo>
                      <a:pt x="248" y="207"/>
                      <a:pt x="251" y="205"/>
                      <a:pt x="254" y="208"/>
                    </a:cubicBezTo>
                    <a:cubicBezTo>
                      <a:pt x="257" y="210"/>
                      <a:pt x="258" y="209"/>
                      <a:pt x="260" y="207"/>
                    </a:cubicBezTo>
                    <a:cubicBezTo>
                      <a:pt x="263" y="204"/>
                      <a:pt x="263" y="207"/>
                      <a:pt x="263" y="209"/>
                    </a:cubicBezTo>
                    <a:cubicBezTo>
                      <a:pt x="263" y="211"/>
                      <a:pt x="268" y="212"/>
                      <a:pt x="276" y="213"/>
                    </a:cubicBezTo>
                    <a:cubicBezTo>
                      <a:pt x="283" y="214"/>
                      <a:pt x="297" y="212"/>
                      <a:pt x="300" y="212"/>
                    </a:cubicBezTo>
                    <a:cubicBezTo>
                      <a:pt x="304" y="212"/>
                      <a:pt x="302" y="217"/>
                      <a:pt x="310" y="219"/>
                    </a:cubicBezTo>
                    <a:cubicBezTo>
                      <a:pt x="318" y="220"/>
                      <a:pt x="320" y="211"/>
                      <a:pt x="324" y="214"/>
                    </a:cubicBezTo>
                    <a:cubicBezTo>
                      <a:pt x="328" y="218"/>
                      <a:pt x="324" y="219"/>
                      <a:pt x="322" y="221"/>
                    </a:cubicBezTo>
                    <a:cubicBezTo>
                      <a:pt x="319" y="224"/>
                      <a:pt x="324" y="224"/>
                      <a:pt x="327" y="225"/>
                    </a:cubicBezTo>
                    <a:cubicBezTo>
                      <a:pt x="330" y="227"/>
                      <a:pt x="337" y="229"/>
                      <a:pt x="340" y="232"/>
                    </a:cubicBezTo>
                    <a:cubicBezTo>
                      <a:pt x="344" y="235"/>
                      <a:pt x="346" y="239"/>
                      <a:pt x="354" y="243"/>
                    </a:cubicBezTo>
                    <a:cubicBezTo>
                      <a:pt x="362" y="247"/>
                      <a:pt x="354" y="233"/>
                      <a:pt x="360" y="237"/>
                    </a:cubicBezTo>
                    <a:cubicBezTo>
                      <a:pt x="366" y="242"/>
                      <a:pt x="364" y="237"/>
                      <a:pt x="369" y="242"/>
                    </a:cubicBezTo>
                    <a:cubicBezTo>
                      <a:pt x="374" y="246"/>
                      <a:pt x="372" y="240"/>
                      <a:pt x="370" y="232"/>
                    </a:cubicBezTo>
                    <a:cubicBezTo>
                      <a:pt x="368" y="225"/>
                      <a:pt x="372" y="230"/>
                      <a:pt x="375" y="233"/>
                    </a:cubicBezTo>
                    <a:cubicBezTo>
                      <a:pt x="377" y="237"/>
                      <a:pt x="377" y="244"/>
                      <a:pt x="375" y="248"/>
                    </a:cubicBezTo>
                    <a:cubicBezTo>
                      <a:pt x="374" y="253"/>
                      <a:pt x="366" y="249"/>
                      <a:pt x="367" y="246"/>
                    </a:cubicBezTo>
                    <a:cubicBezTo>
                      <a:pt x="368" y="244"/>
                      <a:pt x="360" y="245"/>
                      <a:pt x="359" y="248"/>
                    </a:cubicBezTo>
                    <a:cubicBezTo>
                      <a:pt x="359" y="252"/>
                      <a:pt x="365" y="259"/>
                      <a:pt x="369" y="259"/>
                    </a:cubicBezTo>
                    <a:cubicBezTo>
                      <a:pt x="373" y="260"/>
                      <a:pt x="370" y="266"/>
                      <a:pt x="372" y="267"/>
                    </a:cubicBezTo>
                    <a:cubicBezTo>
                      <a:pt x="376" y="268"/>
                      <a:pt x="375" y="275"/>
                      <a:pt x="377" y="274"/>
                    </a:cubicBezTo>
                    <a:cubicBezTo>
                      <a:pt x="379" y="273"/>
                      <a:pt x="379" y="265"/>
                      <a:pt x="376" y="261"/>
                    </a:cubicBezTo>
                    <a:cubicBezTo>
                      <a:pt x="374" y="258"/>
                      <a:pt x="375" y="253"/>
                      <a:pt x="378" y="254"/>
                    </a:cubicBezTo>
                    <a:cubicBezTo>
                      <a:pt x="381" y="255"/>
                      <a:pt x="378" y="260"/>
                      <a:pt x="380" y="262"/>
                    </a:cubicBezTo>
                    <a:cubicBezTo>
                      <a:pt x="381" y="264"/>
                      <a:pt x="383" y="260"/>
                      <a:pt x="386" y="258"/>
                    </a:cubicBezTo>
                    <a:cubicBezTo>
                      <a:pt x="390" y="256"/>
                      <a:pt x="385" y="250"/>
                      <a:pt x="386" y="247"/>
                    </a:cubicBezTo>
                    <a:cubicBezTo>
                      <a:pt x="387" y="244"/>
                      <a:pt x="391" y="250"/>
                      <a:pt x="393" y="255"/>
                    </a:cubicBezTo>
                    <a:cubicBezTo>
                      <a:pt x="394" y="260"/>
                      <a:pt x="389" y="260"/>
                      <a:pt x="389" y="263"/>
                    </a:cubicBezTo>
                    <a:cubicBezTo>
                      <a:pt x="389" y="266"/>
                      <a:pt x="384" y="264"/>
                      <a:pt x="383" y="266"/>
                    </a:cubicBezTo>
                    <a:cubicBezTo>
                      <a:pt x="381" y="267"/>
                      <a:pt x="382" y="277"/>
                      <a:pt x="384" y="278"/>
                    </a:cubicBezTo>
                    <a:cubicBezTo>
                      <a:pt x="386" y="278"/>
                      <a:pt x="387" y="269"/>
                      <a:pt x="389" y="274"/>
                    </a:cubicBezTo>
                    <a:cubicBezTo>
                      <a:pt x="390" y="278"/>
                      <a:pt x="395" y="268"/>
                      <a:pt x="396" y="272"/>
                    </a:cubicBezTo>
                    <a:cubicBezTo>
                      <a:pt x="397" y="276"/>
                      <a:pt x="403" y="281"/>
                      <a:pt x="405" y="280"/>
                    </a:cubicBezTo>
                    <a:cubicBezTo>
                      <a:pt x="408" y="279"/>
                      <a:pt x="404" y="274"/>
                      <a:pt x="401" y="274"/>
                    </a:cubicBezTo>
                    <a:cubicBezTo>
                      <a:pt x="397" y="274"/>
                      <a:pt x="398" y="268"/>
                      <a:pt x="401" y="268"/>
                    </a:cubicBezTo>
                    <a:cubicBezTo>
                      <a:pt x="404" y="268"/>
                      <a:pt x="410" y="276"/>
                      <a:pt x="410" y="279"/>
                    </a:cubicBezTo>
                    <a:cubicBezTo>
                      <a:pt x="410" y="282"/>
                      <a:pt x="407" y="282"/>
                      <a:pt x="404" y="285"/>
                    </a:cubicBezTo>
                    <a:cubicBezTo>
                      <a:pt x="401" y="288"/>
                      <a:pt x="398" y="280"/>
                      <a:pt x="394" y="280"/>
                    </a:cubicBezTo>
                    <a:cubicBezTo>
                      <a:pt x="391" y="280"/>
                      <a:pt x="394" y="285"/>
                      <a:pt x="396" y="289"/>
                    </a:cubicBezTo>
                    <a:cubicBezTo>
                      <a:pt x="397" y="292"/>
                      <a:pt x="392" y="297"/>
                      <a:pt x="396" y="300"/>
                    </a:cubicBezTo>
                    <a:cubicBezTo>
                      <a:pt x="400" y="303"/>
                      <a:pt x="399" y="298"/>
                      <a:pt x="400" y="296"/>
                    </a:cubicBezTo>
                    <a:cubicBezTo>
                      <a:pt x="401" y="294"/>
                      <a:pt x="404" y="297"/>
                      <a:pt x="406" y="298"/>
                    </a:cubicBezTo>
                    <a:cubicBezTo>
                      <a:pt x="408" y="300"/>
                      <a:pt x="409" y="294"/>
                      <a:pt x="409" y="292"/>
                    </a:cubicBezTo>
                    <a:cubicBezTo>
                      <a:pt x="409" y="290"/>
                      <a:pt x="412" y="291"/>
                      <a:pt x="414" y="294"/>
                    </a:cubicBezTo>
                    <a:cubicBezTo>
                      <a:pt x="416" y="297"/>
                      <a:pt x="417" y="291"/>
                      <a:pt x="420" y="291"/>
                    </a:cubicBezTo>
                    <a:cubicBezTo>
                      <a:pt x="423" y="292"/>
                      <a:pt x="421" y="297"/>
                      <a:pt x="421" y="299"/>
                    </a:cubicBezTo>
                    <a:cubicBezTo>
                      <a:pt x="421" y="302"/>
                      <a:pt x="426" y="297"/>
                      <a:pt x="425" y="300"/>
                    </a:cubicBezTo>
                    <a:cubicBezTo>
                      <a:pt x="425" y="300"/>
                      <a:pt x="425" y="301"/>
                      <a:pt x="425" y="301"/>
                    </a:cubicBezTo>
                    <a:cubicBezTo>
                      <a:pt x="428" y="299"/>
                      <a:pt x="431" y="297"/>
                      <a:pt x="433" y="296"/>
                    </a:cubicBezTo>
                    <a:cubicBezTo>
                      <a:pt x="438" y="292"/>
                      <a:pt x="429" y="290"/>
                      <a:pt x="431" y="286"/>
                    </a:cubicBezTo>
                    <a:close/>
                    <a:moveTo>
                      <a:pt x="9" y="321"/>
                    </a:moveTo>
                    <a:cubicBezTo>
                      <a:pt x="15" y="319"/>
                      <a:pt x="17" y="316"/>
                      <a:pt x="15" y="313"/>
                    </a:cubicBezTo>
                    <a:cubicBezTo>
                      <a:pt x="12" y="310"/>
                      <a:pt x="4" y="323"/>
                      <a:pt x="9" y="321"/>
                    </a:cubicBezTo>
                    <a:close/>
                    <a:moveTo>
                      <a:pt x="51" y="299"/>
                    </a:moveTo>
                    <a:cubicBezTo>
                      <a:pt x="46" y="297"/>
                      <a:pt x="31" y="305"/>
                      <a:pt x="36" y="306"/>
                    </a:cubicBezTo>
                    <a:cubicBezTo>
                      <a:pt x="40" y="307"/>
                      <a:pt x="41" y="303"/>
                      <a:pt x="45" y="303"/>
                    </a:cubicBezTo>
                    <a:cubicBezTo>
                      <a:pt x="49" y="303"/>
                      <a:pt x="57" y="301"/>
                      <a:pt x="51" y="299"/>
                    </a:cubicBezTo>
                    <a:close/>
                    <a:moveTo>
                      <a:pt x="178" y="240"/>
                    </a:moveTo>
                    <a:cubicBezTo>
                      <a:pt x="178" y="237"/>
                      <a:pt x="174" y="237"/>
                      <a:pt x="169" y="243"/>
                    </a:cubicBezTo>
                    <a:cubicBezTo>
                      <a:pt x="164" y="249"/>
                      <a:pt x="160" y="252"/>
                      <a:pt x="159" y="255"/>
                    </a:cubicBezTo>
                    <a:cubicBezTo>
                      <a:pt x="159" y="257"/>
                      <a:pt x="153" y="254"/>
                      <a:pt x="151" y="258"/>
                    </a:cubicBezTo>
                    <a:cubicBezTo>
                      <a:pt x="149" y="261"/>
                      <a:pt x="152" y="269"/>
                      <a:pt x="156" y="266"/>
                    </a:cubicBezTo>
                    <a:cubicBezTo>
                      <a:pt x="159" y="264"/>
                      <a:pt x="160" y="266"/>
                      <a:pt x="162" y="266"/>
                    </a:cubicBezTo>
                    <a:cubicBezTo>
                      <a:pt x="164" y="266"/>
                      <a:pt x="174" y="259"/>
                      <a:pt x="177" y="256"/>
                    </a:cubicBezTo>
                    <a:cubicBezTo>
                      <a:pt x="179" y="252"/>
                      <a:pt x="173" y="251"/>
                      <a:pt x="172" y="249"/>
                    </a:cubicBezTo>
                    <a:cubicBezTo>
                      <a:pt x="172" y="247"/>
                      <a:pt x="178" y="247"/>
                      <a:pt x="180" y="245"/>
                    </a:cubicBezTo>
                    <a:cubicBezTo>
                      <a:pt x="183" y="244"/>
                      <a:pt x="178" y="243"/>
                      <a:pt x="178" y="240"/>
                    </a:cubicBezTo>
                    <a:close/>
                    <a:moveTo>
                      <a:pt x="19" y="210"/>
                    </a:moveTo>
                    <a:cubicBezTo>
                      <a:pt x="18" y="206"/>
                      <a:pt x="8" y="210"/>
                      <a:pt x="9" y="214"/>
                    </a:cubicBezTo>
                    <a:cubicBezTo>
                      <a:pt x="10" y="218"/>
                      <a:pt x="20" y="220"/>
                      <a:pt x="25" y="219"/>
                    </a:cubicBezTo>
                    <a:cubicBezTo>
                      <a:pt x="28" y="217"/>
                      <a:pt x="30" y="213"/>
                      <a:pt x="27" y="211"/>
                    </a:cubicBezTo>
                    <a:cubicBezTo>
                      <a:pt x="24" y="208"/>
                      <a:pt x="19" y="214"/>
                      <a:pt x="19" y="210"/>
                    </a:cubicBezTo>
                    <a:close/>
                    <a:moveTo>
                      <a:pt x="1137" y="413"/>
                    </a:moveTo>
                    <a:cubicBezTo>
                      <a:pt x="1137" y="410"/>
                      <a:pt x="1127" y="412"/>
                      <a:pt x="1122" y="409"/>
                    </a:cubicBezTo>
                    <a:cubicBezTo>
                      <a:pt x="1117" y="405"/>
                      <a:pt x="1109" y="422"/>
                      <a:pt x="1108" y="429"/>
                    </a:cubicBezTo>
                    <a:cubicBezTo>
                      <a:pt x="1106" y="436"/>
                      <a:pt x="1094" y="443"/>
                      <a:pt x="1094" y="443"/>
                    </a:cubicBezTo>
                    <a:cubicBezTo>
                      <a:pt x="1094" y="443"/>
                      <a:pt x="1058" y="444"/>
                      <a:pt x="1055" y="444"/>
                    </a:cubicBezTo>
                    <a:cubicBezTo>
                      <a:pt x="1053" y="444"/>
                      <a:pt x="1045" y="451"/>
                      <a:pt x="1040" y="455"/>
                    </a:cubicBezTo>
                    <a:cubicBezTo>
                      <a:pt x="1040" y="455"/>
                      <a:pt x="1040" y="455"/>
                      <a:pt x="1040" y="456"/>
                    </a:cubicBezTo>
                    <a:cubicBezTo>
                      <a:pt x="1044" y="462"/>
                      <a:pt x="1031" y="466"/>
                      <a:pt x="1018" y="467"/>
                    </a:cubicBezTo>
                    <a:cubicBezTo>
                      <a:pt x="1015" y="467"/>
                      <a:pt x="1012" y="467"/>
                      <a:pt x="1009" y="467"/>
                    </a:cubicBezTo>
                    <a:cubicBezTo>
                      <a:pt x="1010" y="469"/>
                      <a:pt x="1010" y="471"/>
                      <a:pt x="1010" y="472"/>
                    </a:cubicBezTo>
                    <a:cubicBezTo>
                      <a:pt x="1010" y="473"/>
                      <a:pt x="1009" y="474"/>
                      <a:pt x="1007" y="475"/>
                    </a:cubicBezTo>
                    <a:cubicBezTo>
                      <a:pt x="1005" y="479"/>
                      <a:pt x="989" y="486"/>
                      <a:pt x="981" y="491"/>
                    </a:cubicBezTo>
                    <a:cubicBezTo>
                      <a:pt x="971" y="496"/>
                      <a:pt x="958" y="493"/>
                      <a:pt x="958" y="486"/>
                    </a:cubicBezTo>
                    <a:cubicBezTo>
                      <a:pt x="958" y="478"/>
                      <a:pt x="965" y="480"/>
                      <a:pt x="967" y="483"/>
                    </a:cubicBezTo>
                    <a:cubicBezTo>
                      <a:pt x="967" y="484"/>
                      <a:pt x="969" y="483"/>
                      <a:pt x="971" y="482"/>
                    </a:cubicBezTo>
                    <a:cubicBezTo>
                      <a:pt x="969" y="479"/>
                      <a:pt x="969" y="476"/>
                      <a:pt x="970" y="473"/>
                    </a:cubicBezTo>
                    <a:cubicBezTo>
                      <a:pt x="967" y="472"/>
                      <a:pt x="971" y="460"/>
                      <a:pt x="965" y="459"/>
                    </a:cubicBezTo>
                    <a:cubicBezTo>
                      <a:pt x="959" y="457"/>
                      <a:pt x="952" y="467"/>
                      <a:pt x="953" y="461"/>
                    </a:cubicBezTo>
                    <a:cubicBezTo>
                      <a:pt x="954" y="454"/>
                      <a:pt x="963" y="449"/>
                      <a:pt x="958" y="440"/>
                    </a:cubicBezTo>
                    <a:cubicBezTo>
                      <a:pt x="952" y="432"/>
                      <a:pt x="942" y="432"/>
                      <a:pt x="940" y="438"/>
                    </a:cubicBezTo>
                    <a:cubicBezTo>
                      <a:pt x="938" y="445"/>
                      <a:pt x="931" y="442"/>
                      <a:pt x="929" y="447"/>
                    </a:cubicBezTo>
                    <a:cubicBezTo>
                      <a:pt x="926" y="452"/>
                      <a:pt x="924" y="463"/>
                      <a:pt x="926" y="471"/>
                    </a:cubicBezTo>
                    <a:cubicBezTo>
                      <a:pt x="928" y="479"/>
                      <a:pt x="925" y="483"/>
                      <a:pt x="918" y="487"/>
                    </a:cubicBezTo>
                    <a:cubicBezTo>
                      <a:pt x="910" y="492"/>
                      <a:pt x="906" y="480"/>
                      <a:pt x="909" y="466"/>
                    </a:cubicBezTo>
                    <a:cubicBezTo>
                      <a:pt x="911" y="456"/>
                      <a:pt x="917" y="446"/>
                      <a:pt x="912" y="446"/>
                    </a:cubicBezTo>
                    <a:cubicBezTo>
                      <a:pt x="907" y="446"/>
                      <a:pt x="918" y="434"/>
                      <a:pt x="929" y="432"/>
                    </a:cubicBezTo>
                    <a:cubicBezTo>
                      <a:pt x="939" y="429"/>
                      <a:pt x="952" y="430"/>
                      <a:pt x="952" y="427"/>
                    </a:cubicBezTo>
                    <a:cubicBezTo>
                      <a:pt x="952" y="426"/>
                      <a:pt x="953" y="426"/>
                      <a:pt x="954" y="426"/>
                    </a:cubicBezTo>
                    <a:cubicBezTo>
                      <a:pt x="951" y="424"/>
                      <a:pt x="949" y="422"/>
                      <a:pt x="947" y="421"/>
                    </a:cubicBezTo>
                    <a:cubicBezTo>
                      <a:pt x="947" y="422"/>
                      <a:pt x="947" y="422"/>
                      <a:pt x="946" y="423"/>
                    </a:cubicBezTo>
                    <a:cubicBezTo>
                      <a:pt x="942" y="426"/>
                      <a:pt x="943" y="419"/>
                      <a:pt x="935" y="419"/>
                    </a:cubicBezTo>
                    <a:cubicBezTo>
                      <a:pt x="928" y="419"/>
                      <a:pt x="920" y="426"/>
                      <a:pt x="914" y="423"/>
                    </a:cubicBezTo>
                    <a:cubicBezTo>
                      <a:pt x="908" y="420"/>
                      <a:pt x="911" y="416"/>
                      <a:pt x="906" y="416"/>
                    </a:cubicBezTo>
                    <a:cubicBezTo>
                      <a:pt x="900" y="416"/>
                      <a:pt x="910" y="405"/>
                      <a:pt x="902" y="410"/>
                    </a:cubicBezTo>
                    <a:cubicBezTo>
                      <a:pt x="894" y="414"/>
                      <a:pt x="882" y="425"/>
                      <a:pt x="876" y="420"/>
                    </a:cubicBezTo>
                    <a:cubicBezTo>
                      <a:pt x="871" y="415"/>
                      <a:pt x="866" y="422"/>
                      <a:pt x="862" y="418"/>
                    </a:cubicBezTo>
                    <a:cubicBezTo>
                      <a:pt x="858" y="414"/>
                      <a:pt x="876" y="403"/>
                      <a:pt x="884" y="403"/>
                    </a:cubicBezTo>
                    <a:cubicBezTo>
                      <a:pt x="886" y="403"/>
                      <a:pt x="888" y="402"/>
                      <a:pt x="890" y="401"/>
                    </a:cubicBezTo>
                    <a:cubicBezTo>
                      <a:pt x="886" y="399"/>
                      <a:pt x="876" y="396"/>
                      <a:pt x="874" y="399"/>
                    </a:cubicBezTo>
                    <a:cubicBezTo>
                      <a:pt x="871" y="402"/>
                      <a:pt x="867" y="400"/>
                      <a:pt x="864" y="397"/>
                    </a:cubicBezTo>
                    <a:cubicBezTo>
                      <a:pt x="862" y="394"/>
                      <a:pt x="859" y="398"/>
                      <a:pt x="855" y="393"/>
                    </a:cubicBezTo>
                    <a:cubicBezTo>
                      <a:pt x="851" y="389"/>
                      <a:pt x="847" y="392"/>
                      <a:pt x="845" y="393"/>
                    </a:cubicBezTo>
                    <a:cubicBezTo>
                      <a:pt x="842" y="394"/>
                      <a:pt x="839" y="391"/>
                      <a:pt x="835" y="390"/>
                    </a:cubicBezTo>
                    <a:cubicBezTo>
                      <a:pt x="831" y="388"/>
                      <a:pt x="834" y="384"/>
                      <a:pt x="830" y="381"/>
                    </a:cubicBezTo>
                    <a:cubicBezTo>
                      <a:pt x="827" y="378"/>
                      <a:pt x="826" y="386"/>
                      <a:pt x="826" y="386"/>
                    </a:cubicBezTo>
                    <a:cubicBezTo>
                      <a:pt x="516" y="388"/>
                      <a:pt x="516" y="388"/>
                      <a:pt x="516" y="388"/>
                    </a:cubicBezTo>
                    <a:cubicBezTo>
                      <a:pt x="516" y="388"/>
                      <a:pt x="516" y="389"/>
                      <a:pt x="517" y="389"/>
                    </a:cubicBezTo>
                    <a:cubicBezTo>
                      <a:pt x="521" y="393"/>
                      <a:pt x="518" y="396"/>
                      <a:pt x="519" y="401"/>
                    </a:cubicBezTo>
                    <a:cubicBezTo>
                      <a:pt x="520" y="406"/>
                      <a:pt x="519" y="412"/>
                      <a:pt x="515" y="412"/>
                    </a:cubicBezTo>
                    <a:cubicBezTo>
                      <a:pt x="512" y="412"/>
                      <a:pt x="511" y="408"/>
                      <a:pt x="514" y="407"/>
                    </a:cubicBezTo>
                    <a:cubicBezTo>
                      <a:pt x="517" y="405"/>
                      <a:pt x="515" y="400"/>
                      <a:pt x="512" y="400"/>
                    </a:cubicBezTo>
                    <a:cubicBezTo>
                      <a:pt x="511" y="400"/>
                      <a:pt x="510" y="398"/>
                      <a:pt x="510" y="395"/>
                    </a:cubicBezTo>
                    <a:cubicBezTo>
                      <a:pt x="505" y="397"/>
                      <a:pt x="499" y="396"/>
                      <a:pt x="492" y="395"/>
                    </a:cubicBezTo>
                    <a:cubicBezTo>
                      <a:pt x="492" y="396"/>
                      <a:pt x="493" y="396"/>
                      <a:pt x="493" y="396"/>
                    </a:cubicBezTo>
                    <a:cubicBezTo>
                      <a:pt x="493" y="399"/>
                      <a:pt x="494" y="406"/>
                      <a:pt x="498" y="411"/>
                    </a:cubicBezTo>
                    <a:cubicBezTo>
                      <a:pt x="502" y="417"/>
                      <a:pt x="500" y="420"/>
                      <a:pt x="503" y="422"/>
                    </a:cubicBezTo>
                    <a:cubicBezTo>
                      <a:pt x="507" y="424"/>
                      <a:pt x="507" y="426"/>
                      <a:pt x="503" y="426"/>
                    </a:cubicBezTo>
                    <a:cubicBezTo>
                      <a:pt x="500" y="425"/>
                      <a:pt x="502" y="428"/>
                      <a:pt x="501" y="436"/>
                    </a:cubicBezTo>
                    <a:cubicBezTo>
                      <a:pt x="500" y="443"/>
                      <a:pt x="500" y="459"/>
                      <a:pt x="499" y="464"/>
                    </a:cubicBezTo>
                    <a:cubicBezTo>
                      <a:pt x="499" y="468"/>
                      <a:pt x="493" y="476"/>
                      <a:pt x="496" y="481"/>
                    </a:cubicBezTo>
                    <a:cubicBezTo>
                      <a:pt x="500" y="486"/>
                      <a:pt x="502" y="493"/>
                      <a:pt x="500" y="499"/>
                    </a:cubicBezTo>
                    <a:cubicBezTo>
                      <a:pt x="498" y="506"/>
                      <a:pt x="499" y="509"/>
                      <a:pt x="501" y="514"/>
                    </a:cubicBezTo>
                    <a:cubicBezTo>
                      <a:pt x="504" y="519"/>
                      <a:pt x="502" y="527"/>
                      <a:pt x="505" y="529"/>
                    </a:cubicBezTo>
                    <a:cubicBezTo>
                      <a:pt x="508" y="531"/>
                      <a:pt x="511" y="534"/>
                      <a:pt x="513" y="539"/>
                    </a:cubicBezTo>
                    <a:cubicBezTo>
                      <a:pt x="516" y="543"/>
                      <a:pt x="519" y="540"/>
                      <a:pt x="519" y="545"/>
                    </a:cubicBezTo>
                    <a:cubicBezTo>
                      <a:pt x="520" y="549"/>
                      <a:pt x="520" y="550"/>
                      <a:pt x="524" y="552"/>
                    </a:cubicBezTo>
                    <a:cubicBezTo>
                      <a:pt x="528" y="554"/>
                      <a:pt x="525" y="558"/>
                      <a:pt x="525" y="561"/>
                    </a:cubicBezTo>
                    <a:cubicBezTo>
                      <a:pt x="525" y="563"/>
                      <a:pt x="530" y="568"/>
                      <a:pt x="537" y="573"/>
                    </a:cubicBezTo>
                    <a:cubicBezTo>
                      <a:pt x="543" y="579"/>
                      <a:pt x="538" y="584"/>
                      <a:pt x="543" y="584"/>
                    </a:cubicBezTo>
                    <a:cubicBezTo>
                      <a:pt x="547" y="584"/>
                      <a:pt x="552" y="587"/>
                      <a:pt x="557" y="590"/>
                    </a:cubicBezTo>
                    <a:cubicBezTo>
                      <a:pt x="561" y="593"/>
                      <a:pt x="563" y="591"/>
                      <a:pt x="566" y="592"/>
                    </a:cubicBezTo>
                    <a:cubicBezTo>
                      <a:pt x="569" y="592"/>
                      <a:pt x="575" y="599"/>
                      <a:pt x="577" y="604"/>
                    </a:cubicBezTo>
                    <a:cubicBezTo>
                      <a:pt x="577" y="606"/>
                      <a:pt x="578" y="609"/>
                      <a:pt x="579" y="611"/>
                    </a:cubicBezTo>
                    <a:cubicBezTo>
                      <a:pt x="605" y="608"/>
                      <a:pt x="605" y="608"/>
                      <a:pt x="605" y="608"/>
                    </a:cubicBezTo>
                    <a:cubicBezTo>
                      <a:pt x="605" y="608"/>
                      <a:pt x="613" y="613"/>
                      <a:pt x="618" y="614"/>
                    </a:cubicBezTo>
                    <a:cubicBezTo>
                      <a:pt x="622" y="615"/>
                      <a:pt x="647" y="625"/>
                      <a:pt x="647" y="625"/>
                    </a:cubicBezTo>
                    <a:cubicBezTo>
                      <a:pt x="679" y="624"/>
                      <a:pt x="679" y="624"/>
                      <a:pt x="679" y="624"/>
                    </a:cubicBezTo>
                    <a:cubicBezTo>
                      <a:pt x="683" y="619"/>
                      <a:pt x="683" y="619"/>
                      <a:pt x="683" y="619"/>
                    </a:cubicBezTo>
                    <a:cubicBezTo>
                      <a:pt x="700" y="619"/>
                      <a:pt x="700" y="619"/>
                      <a:pt x="700" y="619"/>
                    </a:cubicBezTo>
                    <a:cubicBezTo>
                      <a:pt x="700" y="619"/>
                      <a:pt x="711" y="630"/>
                      <a:pt x="713" y="631"/>
                    </a:cubicBezTo>
                    <a:cubicBezTo>
                      <a:pt x="715" y="632"/>
                      <a:pt x="720" y="637"/>
                      <a:pt x="720" y="640"/>
                    </a:cubicBezTo>
                    <a:cubicBezTo>
                      <a:pt x="720" y="643"/>
                      <a:pt x="722" y="646"/>
                      <a:pt x="724" y="647"/>
                    </a:cubicBezTo>
                    <a:cubicBezTo>
                      <a:pt x="727" y="648"/>
                      <a:pt x="736" y="654"/>
                      <a:pt x="737" y="654"/>
                    </a:cubicBezTo>
                    <a:cubicBezTo>
                      <a:pt x="739" y="653"/>
                      <a:pt x="741" y="643"/>
                      <a:pt x="746" y="643"/>
                    </a:cubicBezTo>
                    <a:cubicBezTo>
                      <a:pt x="751" y="644"/>
                      <a:pt x="764" y="647"/>
                      <a:pt x="766" y="655"/>
                    </a:cubicBezTo>
                    <a:cubicBezTo>
                      <a:pt x="768" y="662"/>
                      <a:pt x="775" y="668"/>
                      <a:pt x="777" y="670"/>
                    </a:cubicBezTo>
                    <a:cubicBezTo>
                      <a:pt x="779" y="672"/>
                      <a:pt x="778" y="676"/>
                      <a:pt x="779" y="679"/>
                    </a:cubicBezTo>
                    <a:cubicBezTo>
                      <a:pt x="781" y="681"/>
                      <a:pt x="781" y="685"/>
                      <a:pt x="783" y="685"/>
                    </a:cubicBezTo>
                    <a:cubicBezTo>
                      <a:pt x="785" y="685"/>
                      <a:pt x="794" y="691"/>
                      <a:pt x="798" y="691"/>
                    </a:cubicBezTo>
                    <a:cubicBezTo>
                      <a:pt x="800" y="691"/>
                      <a:pt x="801" y="692"/>
                      <a:pt x="803" y="693"/>
                    </a:cubicBezTo>
                    <a:cubicBezTo>
                      <a:pt x="804" y="684"/>
                      <a:pt x="794" y="682"/>
                      <a:pt x="800" y="678"/>
                    </a:cubicBezTo>
                    <a:cubicBezTo>
                      <a:pt x="806" y="674"/>
                      <a:pt x="800" y="670"/>
                      <a:pt x="803" y="668"/>
                    </a:cubicBezTo>
                    <a:cubicBezTo>
                      <a:pt x="806" y="666"/>
                      <a:pt x="811" y="664"/>
                      <a:pt x="811" y="661"/>
                    </a:cubicBezTo>
                    <a:cubicBezTo>
                      <a:pt x="811" y="658"/>
                      <a:pt x="814" y="658"/>
                      <a:pt x="818" y="658"/>
                    </a:cubicBezTo>
                    <a:cubicBezTo>
                      <a:pt x="822" y="659"/>
                      <a:pt x="829" y="652"/>
                      <a:pt x="829" y="649"/>
                    </a:cubicBezTo>
                    <a:cubicBezTo>
                      <a:pt x="828" y="646"/>
                      <a:pt x="829" y="646"/>
                      <a:pt x="834" y="647"/>
                    </a:cubicBezTo>
                    <a:cubicBezTo>
                      <a:pt x="839" y="648"/>
                      <a:pt x="838" y="641"/>
                      <a:pt x="841" y="642"/>
                    </a:cubicBezTo>
                    <a:cubicBezTo>
                      <a:pt x="844" y="643"/>
                      <a:pt x="847" y="645"/>
                      <a:pt x="847" y="643"/>
                    </a:cubicBezTo>
                    <a:cubicBezTo>
                      <a:pt x="847" y="640"/>
                      <a:pt x="850" y="641"/>
                      <a:pt x="852" y="644"/>
                    </a:cubicBezTo>
                    <a:cubicBezTo>
                      <a:pt x="855" y="647"/>
                      <a:pt x="861" y="648"/>
                      <a:pt x="862" y="644"/>
                    </a:cubicBezTo>
                    <a:cubicBezTo>
                      <a:pt x="862" y="641"/>
                      <a:pt x="866" y="644"/>
                      <a:pt x="869" y="648"/>
                    </a:cubicBezTo>
                    <a:cubicBezTo>
                      <a:pt x="872" y="651"/>
                      <a:pt x="874" y="650"/>
                      <a:pt x="879" y="650"/>
                    </a:cubicBezTo>
                    <a:cubicBezTo>
                      <a:pt x="883" y="651"/>
                      <a:pt x="883" y="649"/>
                      <a:pt x="884" y="646"/>
                    </a:cubicBezTo>
                    <a:cubicBezTo>
                      <a:pt x="884" y="643"/>
                      <a:pt x="889" y="653"/>
                      <a:pt x="894" y="653"/>
                    </a:cubicBezTo>
                    <a:cubicBezTo>
                      <a:pt x="898" y="654"/>
                      <a:pt x="895" y="650"/>
                      <a:pt x="891" y="648"/>
                    </a:cubicBezTo>
                    <a:cubicBezTo>
                      <a:pt x="888" y="645"/>
                      <a:pt x="892" y="644"/>
                      <a:pt x="889" y="641"/>
                    </a:cubicBezTo>
                    <a:cubicBezTo>
                      <a:pt x="886" y="639"/>
                      <a:pt x="893" y="636"/>
                      <a:pt x="899" y="636"/>
                    </a:cubicBezTo>
                    <a:cubicBezTo>
                      <a:pt x="905" y="637"/>
                      <a:pt x="904" y="638"/>
                      <a:pt x="907" y="635"/>
                    </a:cubicBezTo>
                    <a:cubicBezTo>
                      <a:pt x="909" y="631"/>
                      <a:pt x="911" y="635"/>
                      <a:pt x="911" y="638"/>
                    </a:cubicBezTo>
                    <a:cubicBezTo>
                      <a:pt x="911" y="641"/>
                      <a:pt x="921" y="636"/>
                      <a:pt x="926" y="636"/>
                    </a:cubicBezTo>
                    <a:cubicBezTo>
                      <a:pt x="931" y="636"/>
                      <a:pt x="936" y="640"/>
                      <a:pt x="937" y="643"/>
                    </a:cubicBezTo>
                    <a:cubicBezTo>
                      <a:pt x="937" y="646"/>
                      <a:pt x="941" y="648"/>
                      <a:pt x="944" y="645"/>
                    </a:cubicBezTo>
                    <a:cubicBezTo>
                      <a:pt x="948" y="641"/>
                      <a:pt x="951" y="638"/>
                      <a:pt x="955" y="641"/>
                    </a:cubicBezTo>
                    <a:cubicBezTo>
                      <a:pt x="958" y="645"/>
                      <a:pt x="962" y="649"/>
                      <a:pt x="966" y="654"/>
                    </a:cubicBezTo>
                    <a:cubicBezTo>
                      <a:pt x="970" y="658"/>
                      <a:pt x="964" y="663"/>
                      <a:pt x="966" y="666"/>
                    </a:cubicBezTo>
                    <a:cubicBezTo>
                      <a:pt x="969" y="670"/>
                      <a:pt x="966" y="674"/>
                      <a:pt x="971" y="678"/>
                    </a:cubicBezTo>
                    <a:cubicBezTo>
                      <a:pt x="976" y="681"/>
                      <a:pt x="972" y="688"/>
                      <a:pt x="976" y="689"/>
                    </a:cubicBezTo>
                    <a:cubicBezTo>
                      <a:pt x="980" y="690"/>
                      <a:pt x="983" y="697"/>
                      <a:pt x="983" y="699"/>
                    </a:cubicBezTo>
                    <a:cubicBezTo>
                      <a:pt x="984" y="702"/>
                      <a:pt x="991" y="705"/>
                      <a:pt x="992" y="701"/>
                    </a:cubicBezTo>
                    <a:cubicBezTo>
                      <a:pt x="992" y="696"/>
                      <a:pt x="996" y="691"/>
                      <a:pt x="997" y="687"/>
                    </a:cubicBezTo>
                    <a:cubicBezTo>
                      <a:pt x="997" y="683"/>
                      <a:pt x="994" y="669"/>
                      <a:pt x="991" y="665"/>
                    </a:cubicBezTo>
                    <a:cubicBezTo>
                      <a:pt x="987" y="660"/>
                      <a:pt x="991" y="659"/>
                      <a:pt x="987" y="654"/>
                    </a:cubicBezTo>
                    <a:cubicBezTo>
                      <a:pt x="983" y="649"/>
                      <a:pt x="981" y="639"/>
                      <a:pt x="981" y="632"/>
                    </a:cubicBezTo>
                    <a:cubicBezTo>
                      <a:pt x="981" y="624"/>
                      <a:pt x="990" y="612"/>
                      <a:pt x="994" y="608"/>
                    </a:cubicBezTo>
                    <a:cubicBezTo>
                      <a:pt x="999" y="605"/>
                      <a:pt x="1003" y="607"/>
                      <a:pt x="1004" y="603"/>
                    </a:cubicBezTo>
                    <a:cubicBezTo>
                      <a:pt x="1005" y="599"/>
                      <a:pt x="1011" y="594"/>
                      <a:pt x="1014" y="594"/>
                    </a:cubicBezTo>
                    <a:cubicBezTo>
                      <a:pt x="1017" y="594"/>
                      <a:pt x="1020" y="594"/>
                      <a:pt x="1020" y="591"/>
                    </a:cubicBezTo>
                    <a:cubicBezTo>
                      <a:pt x="1021" y="588"/>
                      <a:pt x="1026" y="584"/>
                      <a:pt x="1032" y="583"/>
                    </a:cubicBezTo>
                    <a:cubicBezTo>
                      <a:pt x="1039" y="582"/>
                      <a:pt x="1035" y="578"/>
                      <a:pt x="1033" y="575"/>
                    </a:cubicBezTo>
                    <a:cubicBezTo>
                      <a:pt x="1032" y="572"/>
                      <a:pt x="1035" y="569"/>
                      <a:pt x="1036" y="571"/>
                    </a:cubicBezTo>
                    <a:cubicBezTo>
                      <a:pt x="1037" y="573"/>
                      <a:pt x="1041" y="574"/>
                      <a:pt x="1044" y="572"/>
                    </a:cubicBezTo>
                    <a:cubicBezTo>
                      <a:pt x="1046" y="570"/>
                      <a:pt x="1052" y="565"/>
                      <a:pt x="1047" y="565"/>
                    </a:cubicBezTo>
                    <a:cubicBezTo>
                      <a:pt x="1041" y="565"/>
                      <a:pt x="1040" y="563"/>
                      <a:pt x="1043" y="561"/>
                    </a:cubicBezTo>
                    <a:cubicBezTo>
                      <a:pt x="1046" y="560"/>
                      <a:pt x="1044" y="554"/>
                      <a:pt x="1039" y="554"/>
                    </a:cubicBezTo>
                    <a:cubicBezTo>
                      <a:pt x="1035" y="553"/>
                      <a:pt x="1036" y="551"/>
                      <a:pt x="1039" y="548"/>
                    </a:cubicBezTo>
                    <a:cubicBezTo>
                      <a:pt x="1042" y="545"/>
                      <a:pt x="1035" y="541"/>
                      <a:pt x="1032" y="539"/>
                    </a:cubicBezTo>
                    <a:cubicBezTo>
                      <a:pt x="1028" y="536"/>
                      <a:pt x="1034" y="535"/>
                      <a:pt x="1036" y="535"/>
                    </a:cubicBezTo>
                    <a:cubicBezTo>
                      <a:pt x="1039" y="534"/>
                      <a:pt x="1037" y="523"/>
                      <a:pt x="1038" y="520"/>
                    </a:cubicBezTo>
                    <a:cubicBezTo>
                      <a:pt x="1039" y="517"/>
                      <a:pt x="1043" y="517"/>
                      <a:pt x="1042" y="520"/>
                    </a:cubicBezTo>
                    <a:cubicBezTo>
                      <a:pt x="1040" y="523"/>
                      <a:pt x="1037" y="527"/>
                      <a:pt x="1041" y="531"/>
                    </a:cubicBezTo>
                    <a:cubicBezTo>
                      <a:pt x="1044" y="535"/>
                      <a:pt x="1045" y="539"/>
                      <a:pt x="1044" y="544"/>
                    </a:cubicBezTo>
                    <a:cubicBezTo>
                      <a:pt x="1042" y="550"/>
                      <a:pt x="1045" y="549"/>
                      <a:pt x="1049" y="541"/>
                    </a:cubicBezTo>
                    <a:cubicBezTo>
                      <a:pt x="1052" y="534"/>
                      <a:pt x="1053" y="527"/>
                      <a:pt x="1050" y="526"/>
                    </a:cubicBezTo>
                    <a:cubicBezTo>
                      <a:pt x="1048" y="526"/>
                      <a:pt x="1048" y="518"/>
                      <a:pt x="1051" y="522"/>
                    </a:cubicBezTo>
                    <a:cubicBezTo>
                      <a:pt x="1054" y="525"/>
                      <a:pt x="1055" y="526"/>
                      <a:pt x="1059" y="521"/>
                    </a:cubicBezTo>
                    <a:cubicBezTo>
                      <a:pt x="1063" y="517"/>
                      <a:pt x="1068" y="509"/>
                      <a:pt x="1065" y="507"/>
                    </a:cubicBezTo>
                    <a:cubicBezTo>
                      <a:pt x="1062" y="505"/>
                      <a:pt x="1066" y="504"/>
                      <a:pt x="1071" y="504"/>
                    </a:cubicBezTo>
                    <a:cubicBezTo>
                      <a:pt x="1076" y="504"/>
                      <a:pt x="1087" y="501"/>
                      <a:pt x="1088" y="499"/>
                    </a:cubicBezTo>
                    <a:cubicBezTo>
                      <a:pt x="1090" y="494"/>
                      <a:pt x="1070" y="502"/>
                      <a:pt x="1070" y="499"/>
                    </a:cubicBezTo>
                    <a:cubicBezTo>
                      <a:pt x="1070" y="496"/>
                      <a:pt x="1083" y="493"/>
                      <a:pt x="1089" y="493"/>
                    </a:cubicBezTo>
                    <a:cubicBezTo>
                      <a:pt x="1094" y="493"/>
                      <a:pt x="1092" y="485"/>
                      <a:pt x="1094" y="488"/>
                    </a:cubicBezTo>
                    <a:cubicBezTo>
                      <a:pt x="1097" y="492"/>
                      <a:pt x="1100" y="491"/>
                      <a:pt x="1104" y="489"/>
                    </a:cubicBezTo>
                    <a:cubicBezTo>
                      <a:pt x="1107" y="487"/>
                      <a:pt x="1104" y="481"/>
                      <a:pt x="1101" y="480"/>
                    </a:cubicBezTo>
                    <a:cubicBezTo>
                      <a:pt x="1097" y="479"/>
                      <a:pt x="1103" y="477"/>
                      <a:pt x="1102" y="475"/>
                    </a:cubicBezTo>
                    <a:cubicBezTo>
                      <a:pt x="1101" y="472"/>
                      <a:pt x="1105" y="463"/>
                      <a:pt x="1109" y="462"/>
                    </a:cubicBezTo>
                    <a:cubicBezTo>
                      <a:pt x="1114" y="461"/>
                      <a:pt x="1112" y="458"/>
                      <a:pt x="1116" y="458"/>
                    </a:cubicBezTo>
                    <a:cubicBezTo>
                      <a:pt x="1120" y="458"/>
                      <a:pt x="1121" y="454"/>
                      <a:pt x="1124" y="450"/>
                    </a:cubicBezTo>
                    <a:cubicBezTo>
                      <a:pt x="1128" y="447"/>
                      <a:pt x="1133" y="456"/>
                      <a:pt x="1138" y="451"/>
                    </a:cubicBezTo>
                    <a:cubicBezTo>
                      <a:pt x="1140" y="448"/>
                      <a:pt x="1143" y="446"/>
                      <a:pt x="1147" y="444"/>
                    </a:cubicBezTo>
                    <a:cubicBezTo>
                      <a:pt x="1134" y="427"/>
                      <a:pt x="1137" y="416"/>
                      <a:pt x="1137" y="413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931" name="Freeform 126"/>
              <p:cNvSpPr>
                <a:spLocks noEditPoints="1"/>
              </p:cNvSpPr>
              <p:nvPr/>
            </p:nvSpPr>
            <p:spPr>
              <a:xfrm>
                <a:off x="3444875" y="1455737"/>
                <a:ext cx="276225" cy="196850"/>
              </a:xfrm>
              <a:custGeom>
                <a:avLst/>
                <a:gdLst>
                  <a:gd name="txL" fmla="*/ 0 w 145"/>
                  <a:gd name="txT" fmla="*/ 0 h 103"/>
                  <a:gd name="txR" fmla="*/ 145 w 145"/>
                  <a:gd name="txB" fmla="*/ 103 h 103"/>
                </a:gdLst>
                <a:ahLst/>
                <a:cxnLst>
                  <a:cxn ang="0">
                    <a:pos x="272415" y="34401"/>
                  </a:cxn>
                  <a:cxn ang="0">
                    <a:pos x="251460" y="34401"/>
                  </a:cxn>
                  <a:cxn ang="0">
                    <a:pos x="224790" y="28667"/>
                  </a:cxn>
                  <a:cxn ang="0">
                    <a:pos x="215265" y="24845"/>
                  </a:cxn>
                  <a:cxn ang="0">
                    <a:pos x="198120" y="26756"/>
                  </a:cxn>
                  <a:cxn ang="0">
                    <a:pos x="177165" y="17200"/>
                  </a:cxn>
                  <a:cxn ang="0">
                    <a:pos x="165735" y="11467"/>
                  </a:cxn>
                  <a:cxn ang="0">
                    <a:pos x="127635" y="7645"/>
                  </a:cxn>
                  <a:cxn ang="0">
                    <a:pos x="57150" y="5733"/>
                  </a:cxn>
                  <a:cxn ang="0">
                    <a:pos x="30480" y="0"/>
                  </a:cxn>
                  <a:cxn ang="0">
                    <a:pos x="13335" y="11467"/>
                  </a:cxn>
                  <a:cxn ang="0">
                    <a:pos x="9525" y="26756"/>
                  </a:cxn>
                  <a:cxn ang="0">
                    <a:pos x="13335" y="47779"/>
                  </a:cxn>
                  <a:cxn ang="0">
                    <a:pos x="19050" y="43957"/>
                  </a:cxn>
                  <a:cxn ang="0">
                    <a:pos x="26670" y="45868"/>
                  </a:cxn>
                  <a:cxn ang="0">
                    <a:pos x="40005" y="47779"/>
                  </a:cxn>
                  <a:cxn ang="0">
                    <a:pos x="47625" y="47779"/>
                  </a:cxn>
                  <a:cxn ang="0">
                    <a:pos x="60960" y="51601"/>
                  </a:cxn>
                  <a:cxn ang="0">
                    <a:pos x="66675" y="59246"/>
                  </a:cxn>
                  <a:cxn ang="0">
                    <a:pos x="51435" y="72624"/>
                  </a:cxn>
                  <a:cxn ang="0">
                    <a:pos x="53340" y="91736"/>
                  </a:cxn>
                  <a:cxn ang="0">
                    <a:pos x="49530" y="107025"/>
                  </a:cxn>
                  <a:cxn ang="0">
                    <a:pos x="43815" y="114670"/>
                  </a:cxn>
                  <a:cxn ang="0">
                    <a:pos x="51435" y="126137"/>
                  </a:cxn>
                  <a:cxn ang="0">
                    <a:pos x="45720" y="139515"/>
                  </a:cxn>
                  <a:cxn ang="0">
                    <a:pos x="49530" y="149071"/>
                  </a:cxn>
                  <a:cxn ang="0">
                    <a:pos x="41910" y="162449"/>
                  </a:cxn>
                  <a:cxn ang="0">
                    <a:pos x="43815" y="170094"/>
                  </a:cxn>
                  <a:cxn ang="0">
                    <a:pos x="55245" y="170094"/>
                  </a:cxn>
                  <a:cxn ang="0">
                    <a:pos x="81915" y="194939"/>
                  </a:cxn>
                  <a:cxn ang="0">
                    <a:pos x="87630" y="189205"/>
                  </a:cxn>
                  <a:cxn ang="0">
                    <a:pos x="99060" y="187294"/>
                  </a:cxn>
                  <a:cxn ang="0">
                    <a:pos x="120015" y="179650"/>
                  </a:cxn>
                  <a:cxn ang="0">
                    <a:pos x="146685" y="179650"/>
                  </a:cxn>
                  <a:cxn ang="0">
                    <a:pos x="161925" y="172005"/>
                  </a:cxn>
                  <a:cxn ang="0">
                    <a:pos x="179070" y="160538"/>
                  </a:cxn>
                  <a:cxn ang="0">
                    <a:pos x="186690" y="145249"/>
                  </a:cxn>
                  <a:cxn ang="0">
                    <a:pos x="201930" y="128048"/>
                  </a:cxn>
                  <a:cxn ang="0">
                    <a:pos x="203835" y="97469"/>
                  </a:cxn>
                  <a:cxn ang="0">
                    <a:pos x="220980" y="76447"/>
                  </a:cxn>
                  <a:cxn ang="0">
                    <a:pos x="240030" y="64980"/>
                  </a:cxn>
                  <a:cxn ang="0">
                    <a:pos x="264795" y="53513"/>
                  </a:cxn>
                  <a:cxn ang="0">
                    <a:pos x="272415" y="34401"/>
                  </a:cxn>
                  <a:cxn ang="0">
                    <a:pos x="274320" y="105114"/>
                  </a:cxn>
                  <a:cxn ang="0">
                    <a:pos x="255270" y="110848"/>
                  </a:cxn>
                  <a:cxn ang="0">
                    <a:pos x="274320" y="105114"/>
                  </a:cxn>
                </a:cxnLst>
                <a:rect l="txL" t="txT" r="txR" b="txB"/>
                <a:pathLst>
                  <a:path w="145" h="103">
                    <a:moveTo>
                      <a:pt x="143" y="18"/>
                    </a:moveTo>
                    <a:cubicBezTo>
                      <a:pt x="139" y="18"/>
                      <a:pt x="135" y="18"/>
                      <a:pt x="132" y="18"/>
                    </a:cubicBezTo>
                    <a:cubicBezTo>
                      <a:pt x="128" y="17"/>
                      <a:pt x="120" y="17"/>
                      <a:pt x="118" y="15"/>
                    </a:cubicBezTo>
                    <a:cubicBezTo>
                      <a:pt x="116" y="12"/>
                      <a:pt x="113" y="11"/>
                      <a:pt x="113" y="13"/>
                    </a:cubicBezTo>
                    <a:cubicBezTo>
                      <a:pt x="113" y="16"/>
                      <a:pt x="107" y="16"/>
                      <a:pt x="104" y="14"/>
                    </a:cubicBezTo>
                    <a:cubicBezTo>
                      <a:pt x="101" y="12"/>
                      <a:pt x="96" y="10"/>
                      <a:pt x="93" y="9"/>
                    </a:cubicBezTo>
                    <a:cubicBezTo>
                      <a:pt x="92" y="8"/>
                      <a:pt x="89" y="7"/>
                      <a:pt x="87" y="6"/>
                    </a:cubicBezTo>
                    <a:cubicBezTo>
                      <a:pt x="83" y="6"/>
                      <a:pt x="74" y="3"/>
                      <a:pt x="67" y="4"/>
                    </a:cubicBezTo>
                    <a:cubicBezTo>
                      <a:pt x="60" y="4"/>
                      <a:pt x="39" y="3"/>
                      <a:pt x="30" y="3"/>
                    </a:cubicBezTo>
                    <a:cubicBezTo>
                      <a:pt x="22" y="4"/>
                      <a:pt x="21" y="0"/>
                      <a:pt x="16" y="0"/>
                    </a:cubicBezTo>
                    <a:cubicBezTo>
                      <a:pt x="12" y="0"/>
                      <a:pt x="14" y="5"/>
                      <a:pt x="7" y="6"/>
                    </a:cubicBezTo>
                    <a:cubicBezTo>
                      <a:pt x="0" y="6"/>
                      <a:pt x="0" y="10"/>
                      <a:pt x="5" y="14"/>
                    </a:cubicBezTo>
                    <a:cubicBezTo>
                      <a:pt x="7" y="16"/>
                      <a:pt x="7" y="20"/>
                      <a:pt x="7" y="25"/>
                    </a:cubicBezTo>
                    <a:cubicBezTo>
                      <a:pt x="8" y="25"/>
                      <a:pt x="9" y="24"/>
                      <a:pt x="10" y="23"/>
                    </a:cubicBezTo>
                    <a:cubicBezTo>
                      <a:pt x="12" y="21"/>
                      <a:pt x="14" y="21"/>
                      <a:pt x="14" y="24"/>
                    </a:cubicBezTo>
                    <a:cubicBezTo>
                      <a:pt x="14" y="26"/>
                      <a:pt x="18" y="25"/>
                      <a:pt x="21" y="25"/>
                    </a:cubicBezTo>
                    <a:cubicBezTo>
                      <a:pt x="23" y="25"/>
                      <a:pt x="22" y="27"/>
                      <a:pt x="25" y="25"/>
                    </a:cubicBezTo>
                    <a:cubicBezTo>
                      <a:pt x="28" y="23"/>
                      <a:pt x="32" y="24"/>
                      <a:pt x="32" y="27"/>
                    </a:cubicBezTo>
                    <a:cubicBezTo>
                      <a:pt x="32" y="29"/>
                      <a:pt x="38" y="28"/>
                      <a:pt x="35" y="31"/>
                    </a:cubicBezTo>
                    <a:cubicBezTo>
                      <a:pt x="31" y="34"/>
                      <a:pt x="27" y="35"/>
                      <a:pt x="27" y="38"/>
                    </a:cubicBezTo>
                    <a:cubicBezTo>
                      <a:pt x="27" y="40"/>
                      <a:pt x="31" y="45"/>
                      <a:pt x="28" y="48"/>
                    </a:cubicBezTo>
                    <a:cubicBezTo>
                      <a:pt x="25" y="51"/>
                      <a:pt x="29" y="56"/>
                      <a:pt x="26" y="56"/>
                    </a:cubicBezTo>
                    <a:cubicBezTo>
                      <a:pt x="23" y="56"/>
                      <a:pt x="20" y="57"/>
                      <a:pt x="23" y="60"/>
                    </a:cubicBezTo>
                    <a:cubicBezTo>
                      <a:pt x="27" y="64"/>
                      <a:pt x="29" y="66"/>
                      <a:pt x="27" y="66"/>
                    </a:cubicBezTo>
                    <a:cubicBezTo>
                      <a:pt x="24" y="66"/>
                      <a:pt x="23" y="71"/>
                      <a:pt x="24" y="73"/>
                    </a:cubicBezTo>
                    <a:cubicBezTo>
                      <a:pt x="25" y="74"/>
                      <a:pt x="31" y="77"/>
                      <a:pt x="26" y="78"/>
                    </a:cubicBezTo>
                    <a:cubicBezTo>
                      <a:pt x="22" y="79"/>
                      <a:pt x="22" y="83"/>
                      <a:pt x="22" y="85"/>
                    </a:cubicBezTo>
                    <a:cubicBezTo>
                      <a:pt x="22" y="86"/>
                      <a:pt x="22" y="87"/>
                      <a:pt x="23" y="89"/>
                    </a:cubicBezTo>
                    <a:cubicBezTo>
                      <a:pt x="25" y="88"/>
                      <a:pt x="27" y="88"/>
                      <a:pt x="29" y="89"/>
                    </a:cubicBezTo>
                    <a:cubicBezTo>
                      <a:pt x="34" y="91"/>
                      <a:pt x="37" y="103"/>
                      <a:pt x="43" y="102"/>
                    </a:cubicBezTo>
                    <a:cubicBezTo>
                      <a:pt x="46" y="102"/>
                      <a:pt x="44" y="100"/>
                      <a:pt x="46" y="99"/>
                    </a:cubicBezTo>
                    <a:cubicBezTo>
                      <a:pt x="47" y="97"/>
                      <a:pt x="50" y="98"/>
                      <a:pt x="52" y="98"/>
                    </a:cubicBezTo>
                    <a:cubicBezTo>
                      <a:pt x="55" y="98"/>
                      <a:pt x="56" y="94"/>
                      <a:pt x="63" y="94"/>
                    </a:cubicBezTo>
                    <a:cubicBezTo>
                      <a:pt x="69" y="94"/>
                      <a:pt x="73" y="94"/>
                      <a:pt x="77" y="94"/>
                    </a:cubicBezTo>
                    <a:cubicBezTo>
                      <a:pt x="81" y="94"/>
                      <a:pt x="84" y="93"/>
                      <a:pt x="85" y="90"/>
                    </a:cubicBezTo>
                    <a:cubicBezTo>
                      <a:pt x="86" y="87"/>
                      <a:pt x="89" y="84"/>
                      <a:pt x="94" y="84"/>
                    </a:cubicBezTo>
                    <a:cubicBezTo>
                      <a:pt x="98" y="83"/>
                      <a:pt x="98" y="78"/>
                      <a:pt x="98" y="76"/>
                    </a:cubicBezTo>
                    <a:cubicBezTo>
                      <a:pt x="98" y="73"/>
                      <a:pt x="106" y="69"/>
                      <a:pt x="106" y="67"/>
                    </a:cubicBezTo>
                    <a:cubicBezTo>
                      <a:pt x="107" y="65"/>
                      <a:pt x="102" y="57"/>
                      <a:pt x="107" y="51"/>
                    </a:cubicBezTo>
                    <a:cubicBezTo>
                      <a:pt x="111" y="44"/>
                      <a:pt x="116" y="43"/>
                      <a:pt x="116" y="40"/>
                    </a:cubicBezTo>
                    <a:cubicBezTo>
                      <a:pt x="116" y="36"/>
                      <a:pt x="121" y="35"/>
                      <a:pt x="126" y="34"/>
                    </a:cubicBezTo>
                    <a:cubicBezTo>
                      <a:pt x="132" y="33"/>
                      <a:pt x="134" y="30"/>
                      <a:pt x="139" y="28"/>
                    </a:cubicBezTo>
                    <a:cubicBezTo>
                      <a:pt x="143" y="26"/>
                      <a:pt x="144" y="23"/>
                      <a:pt x="143" y="18"/>
                    </a:cubicBezTo>
                    <a:close/>
                    <a:moveTo>
                      <a:pt x="144" y="55"/>
                    </a:moveTo>
                    <a:cubicBezTo>
                      <a:pt x="143" y="49"/>
                      <a:pt x="132" y="56"/>
                      <a:pt x="134" y="58"/>
                    </a:cubicBezTo>
                    <a:cubicBezTo>
                      <a:pt x="139" y="61"/>
                      <a:pt x="145" y="60"/>
                      <a:pt x="144" y="55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932" name="Freeform 127"/>
              <p:cNvSpPr>
                <a:spLocks noEditPoints="1"/>
              </p:cNvSpPr>
              <p:nvPr/>
            </p:nvSpPr>
            <p:spPr>
              <a:xfrm>
                <a:off x="4075113" y="1506537"/>
                <a:ext cx="136525" cy="169863"/>
              </a:xfrm>
              <a:custGeom>
                <a:avLst/>
                <a:gdLst>
                  <a:gd name="txL" fmla="*/ 0 w 71"/>
                  <a:gd name="txT" fmla="*/ 0 h 89"/>
                  <a:gd name="txR" fmla="*/ 71 w 71"/>
                  <a:gd name="txB" fmla="*/ 89 h 89"/>
                </a:gdLst>
                <a:ahLst/>
                <a:cxnLst>
                  <a:cxn ang="0">
                    <a:pos x="134602" y="0"/>
                  </a:cxn>
                  <a:cxn ang="0">
                    <a:pos x="124988" y="3817"/>
                  </a:cxn>
                  <a:cxn ang="0">
                    <a:pos x="117296" y="9543"/>
                  </a:cxn>
                  <a:cxn ang="0">
                    <a:pos x="94221" y="5726"/>
                  </a:cxn>
                  <a:cxn ang="0">
                    <a:pos x="65378" y="5726"/>
                  </a:cxn>
                  <a:cxn ang="0">
                    <a:pos x="63455" y="5726"/>
                  </a:cxn>
                  <a:cxn ang="0">
                    <a:pos x="44226" y="15269"/>
                  </a:cxn>
                  <a:cxn ang="0">
                    <a:pos x="34612" y="20994"/>
                  </a:cxn>
                  <a:cxn ang="0">
                    <a:pos x="19229" y="22903"/>
                  </a:cxn>
                  <a:cxn ang="0">
                    <a:pos x="11537" y="36263"/>
                  </a:cxn>
                  <a:cxn ang="0">
                    <a:pos x="5769" y="43897"/>
                  </a:cxn>
                  <a:cxn ang="0">
                    <a:pos x="0" y="55349"/>
                  </a:cxn>
                  <a:cxn ang="0">
                    <a:pos x="0" y="55349"/>
                  </a:cxn>
                  <a:cxn ang="0">
                    <a:pos x="11537" y="74434"/>
                  </a:cxn>
                  <a:cxn ang="0">
                    <a:pos x="26920" y="80160"/>
                  </a:cxn>
                  <a:cxn ang="0">
                    <a:pos x="48072" y="85886"/>
                  </a:cxn>
                  <a:cxn ang="0">
                    <a:pos x="24998" y="87794"/>
                  </a:cxn>
                  <a:cxn ang="0">
                    <a:pos x="28843" y="106880"/>
                  </a:cxn>
                  <a:cxn ang="0">
                    <a:pos x="40381" y="122149"/>
                  </a:cxn>
                  <a:cxn ang="0">
                    <a:pos x="59610" y="131692"/>
                  </a:cxn>
                  <a:cxn ang="0">
                    <a:pos x="55764" y="108789"/>
                  </a:cxn>
                  <a:cxn ang="0">
                    <a:pos x="71147" y="108789"/>
                  </a:cxn>
                  <a:cxn ang="0">
                    <a:pos x="61532" y="101154"/>
                  </a:cxn>
                  <a:cxn ang="0">
                    <a:pos x="69224" y="95429"/>
                  </a:cxn>
                  <a:cxn ang="0">
                    <a:pos x="84607" y="93520"/>
                  </a:cxn>
                  <a:cxn ang="0">
                    <a:pos x="76915" y="76343"/>
                  </a:cxn>
                  <a:cxn ang="0">
                    <a:pos x="59610" y="78251"/>
                  </a:cxn>
                  <a:cxn ang="0">
                    <a:pos x="67301" y="66800"/>
                  </a:cxn>
                  <a:cxn ang="0">
                    <a:pos x="49995" y="41989"/>
                  </a:cxn>
                  <a:cxn ang="0">
                    <a:pos x="59610" y="36263"/>
                  </a:cxn>
                  <a:cxn ang="0">
                    <a:pos x="76915" y="38171"/>
                  </a:cxn>
                  <a:cxn ang="0">
                    <a:pos x="82684" y="22903"/>
                  </a:cxn>
                  <a:cxn ang="0">
                    <a:pos x="94221" y="26720"/>
                  </a:cxn>
                  <a:cxn ang="0">
                    <a:pos x="111527" y="19086"/>
                  </a:cxn>
                  <a:cxn ang="0">
                    <a:pos x="124988" y="24811"/>
                  </a:cxn>
                  <a:cxn ang="0">
                    <a:pos x="130756" y="17177"/>
                  </a:cxn>
                  <a:cxn ang="0">
                    <a:pos x="136525" y="7634"/>
                  </a:cxn>
                  <a:cxn ang="0">
                    <a:pos x="134602" y="0"/>
                  </a:cxn>
                  <a:cxn ang="0">
                    <a:pos x="117296" y="160320"/>
                  </a:cxn>
                  <a:cxn ang="0">
                    <a:pos x="82684" y="156503"/>
                  </a:cxn>
                  <a:cxn ang="0">
                    <a:pos x="69224" y="162229"/>
                  </a:cxn>
                  <a:cxn ang="0">
                    <a:pos x="101913" y="169863"/>
                  </a:cxn>
                  <a:cxn ang="0">
                    <a:pos x="130756" y="160320"/>
                  </a:cxn>
                  <a:cxn ang="0">
                    <a:pos x="117296" y="160320"/>
                  </a:cxn>
                </a:cxnLst>
                <a:rect l="txL" t="txT" r="txR" b="txB"/>
                <a:pathLst>
                  <a:path w="71" h="89">
                    <a:moveTo>
                      <a:pt x="70" y="0"/>
                    </a:moveTo>
                    <a:cubicBezTo>
                      <a:pt x="68" y="0"/>
                      <a:pt x="64" y="1"/>
                      <a:pt x="65" y="2"/>
                    </a:cubicBezTo>
                    <a:cubicBezTo>
                      <a:pt x="66" y="4"/>
                      <a:pt x="63" y="5"/>
                      <a:pt x="61" y="5"/>
                    </a:cubicBezTo>
                    <a:cubicBezTo>
                      <a:pt x="61" y="5"/>
                      <a:pt x="51" y="4"/>
                      <a:pt x="49" y="3"/>
                    </a:cubicBezTo>
                    <a:cubicBezTo>
                      <a:pt x="47" y="2"/>
                      <a:pt x="38" y="2"/>
                      <a:pt x="34" y="3"/>
                    </a:cubicBezTo>
                    <a:cubicBezTo>
                      <a:pt x="34" y="3"/>
                      <a:pt x="33" y="3"/>
                      <a:pt x="33" y="3"/>
                    </a:cubicBezTo>
                    <a:cubicBezTo>
                      <a:pt x="32" y="5"/>
                      <a:pt x="24" y="9"/>
                      <a:pt x="23" y="8"/>
                    </a:cubicBezTo>
                    <a:cubicBezTo>
                      <a:pt x="21" y="7"/>
                      <a:pt x="21" y="11"/>
                      <a:pt x="18" y="11"/>
                    </a:cubicBezTo>
                    <a:cubicBezTo>
                      <a:pt x="15" y="12"/>
                      <a:pt x="10" y="11"/>
                      <a:pt x="10" y="12"/>
                    </a:cubicBezTo>
                    <a:cubicBezTo>
                      <a:pt x="10" y="14"/>
                      <a:pt x="8" y="17"/>
                      <a:pt x="6" y="19"/>
                    </a:cubicBezTo>
                    <a:cubicBezTo>
                      <a:pt x="4" y="21"/>
                      <a:pt x="6" y="23"/>
                      <a:pt x="3" y="23"/>
                    </a:cubicBezTo>
                    <a:cubicBezTo>
                      <a:pt x="1" y="23"/>
                      <a:pt x="1" y="26"/>
                      <a:pt x="0" y="29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4" y="31"/>
                      <a:pt x="7" y="35"/>
                      <a:pt x="6" y="39"/>
                    </a:cubicBezTo>
                    <a:cubicBezTo>
                      <a:pt x="6" y="43"/>
                      <a:pt x="12" y="45"/>
                      <a:pt x="14" y="42"/>
                    </a:cubicBezTo>
                    <a:cubicBezTo>
                      <a:pt x="17" y="39"/>
                      <a:pt x="25" y="43"/>
                      <a:pt x="25" y="45"/>
                    </a:cubicBezTo>
                    <a:cubicBezTo>
                      <a:pt x="25" y="47"/>
                      <a:pt x="17" y="43"/>
                      <a:pt x="13" y="46"/>
                    </a:cubicBezTo>
                    <a:cubicBezTo>
                      <a:pt x="8" y="50"/>
                      <a:pt x="16" y="53"/>
                      <a:pt x="15" y="56"/>
                    </a:cubicBezTo>
                    <a:cubicBezTo>
                      <a:pt x="14" y="59"/>
                      <a:pt x="17" y="64"/>
                      <a:pt x="21" y="64"/>
                    </a:cubicBezTo>
                    <a:cubicBezTo>
                      <a:pt x="25" y="64"/>
                      <a:pt x="29" y="70"/>
                      <a:pt x="31" y="69"/>
                    </a:cubicBezTo>
                    <a:cubicBezTo>
                      <a:pt x="34" y="68"/>
                      <a:pt x="28" y="59"/>
                      <a:pt x="29" y="57"/>
                    </a:cubicBezTo>
                    <a:cubicBezTo>
                      <a:pt x="30" y="56"/>
                      <a:pt x="35" y="60"/>
                      <a:pt x="37" y="57"/>
                    </a:cubicBezTo>
                    <a:cubicBezTo>
                      <a:pt x="39" y="54"/>
                      <a:pt x="35" y="52"/>
                      <a:pt x="32" y="53"/>
                    </a:cubicBezTo>
                    <a:cubicBezTo>
                      <a:pt x="28" y="53"/>
                      <a:pt x="32" y="48"/>
                      <a:pt x="36" y="50"/>
                    </a:cubicBezTo>
                    <a:cubicBezTo>
                      <a:pt x="40" y="53"/>
                      <a:pt x="42" y="50"/>
                      <a:pt x="44" y="49"/>
                    </a:cubicBezTo>
                    <a:cubicBezTo>
                      <a:pt x="46" y="49"/>
                      <a:pt x="47" y="42"/>
                      <a:pt x="40" y="40"/>
                    </a:cubicBezTo>
                    <a:cubicBezTo>
                      <a:pt x="34" y="39"/>
                      <a:pt x="35" y="45"/>
                      <a:pt x="31" y="41"/>
                    </a:cubicBezTo>
                    <a:cubicBezTo>
                      <a:pt x="27" y="36"/>
                      <a:pt x="35" y="38"/>
                      <a:pt x="35" y="35"/>
                    </a:cubicBezTo>
                    <a:cubicBezTo>
                      <a:pt x="35" y="31"/>
                      <a:pt x="29" y="26"/>
                      <a:pt x="26" y="22"/>
                    </a:cubicBezTo>
                    <a:cubicBezTo>
                      <a:pt x="23" y="18"/>
                      <a:pt x="30" y="16"/>
                      <a:pt x="31" y="19"/>
                    </a:cubicBezTo>
                    <a:cubicBezTo>
                      <a:pt x="33" y="22"/>
                      <a:pt x="38" y="21"/>
                      <a:pt x="40" y="20"/>
                    </a:cubicBezTo>
                    <a:cubicBezTo>
                      <a:pt x="43" y="19"/>
                      <a:pt x="37" y="14"/>
                      <a:pt x="43" y="12"/>
                    </a:cubicBezTo>
                    <a:cubicBezTo>
                      <a:pt x="48" y="10"/>
                      <a:pt x="48" y="13"/>
                      <a:pt x="49" y="14"/>
                    </a:cubicBezTo>
                    <a:cubicBezTo>
                      <a:pt x="51" y="14"/>
                      <a:pt x="53" y="10"/>
                      <a:pt x="58" y="10"/>
                    </a:cubicBezTo>
                    <a:cubicBezTo>
                      <a:pt x="61" y="10"/>
                      <a:pt x="63" y="11"/>
                      <a:pt x="65" y="13"/>
                    </a:cubicBezTo>
                    <a:cubicBezTo>
                      <a:pt x="67" y="12"/>
                      <a:pt x="68" y="11"/>
                      <a:pt x="68" y="9"/>
                    </a:cubicBezTo>
                    <a:cubicBezTo>
                      <a:pt x="68" y="8"/>
                      <a:pt x="71" y="7"/>
                      <a:pt x="71" y="4"/>
                    </a:cubicBezTo>
                    <a:cubicBezTo>
                      <a:pt x="71" y="3"/>
                      <a:pt x="71" y="1"/>
                      <a:pt x="70" y="0"/>
                    </a:cubicBezTo>
                    <a:close/>
                    <a:moveTo>
                      <a:pt x="61" y="84"/>
                    </a:moveTo>
                    <a:cubicBezTo>
                      <a:pt x="58" y="82"/>
                      <a:pt x="46" y="85"/>
                      <a:pt x="43" y="82"/>
                    </a:cubicBezTo>
                    <a:cubicBezTo>
                      <a:pt x="40" y="79"/>
                      <a:pt x="34" y="84"/>
                      <a:pt x="36" y="85"/>
                    </a:cubicBezTo>
                    <a:cubicBezTo>
                      <a:pt x="40" y="85"/>
                      <a:pt x="46" y="89"/>
                      <a:pt x="53" y="89"/>
                    </a:cubicBezTo>
                    <a:cubicBezTo>
                      <a:pt x="59" y="89"/>
                      <a:pt x="68" y="86"/>
                      <a:pt x="68" y="84"/>
                    </a:cubicBezTo>
                    <a:cubicBezTo>
                      <a:pt x="68" y="83"/>
                      <a:pt x="64" y="85"/>
                      <a:pt x="61" y="84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933" name="Freeform 128"/>
              <p:cNvSpPr/>
              <p:nvPr/>
            </p:nvSpPr>
            <p:spPr>
              <a:xfrm>
                <a:off x="4329113" y="1654175"/>
                <a:ext cx="55563" cy="34925"/>
              </a:xfrm>
              <a:custGeom>
                <a:avLst/>
                <a:gdLst>
                  <a:gd name="txL" fmla="*/ 0 w 29"/>
                  <a:gd name="txT" fmla="*/ 0 h 18"/>
                  <a:gd name="txR" fmla="*/ 29 w 29"/>
                  <a:gd name="txB" fmla="*/ 18 h 18"/>
                </a:gdLst>
                <a:ahLst/>
                <a:cxnLst>
                  <a:cxn ang="0">
                    <a:pos x="38319" y="21343"/>
                  </a:cxn>
                  <a:cxn ang="0">
                    <a:pos x="49815" y="7761"/>
                  </a:cxn>
                  <a:cxn ang="0">
                    <a:pos x="47899" y="3881"/>
                  </a:cxn>
                  <a:cxn ang="0">
                    <a:pos x="17244" y="13582"/>
                  </a:cxn>
                  <a:cxn ang="0">
                    <a:pos x="7664" y="29104"/>
                  </a:cxn>
                  <a:cxn ang="0">
                    <a:pos x="38319" y="21343"/>
                  </a:cxn>
                </a:cxnLst>
                <a:rect l="txL" t="txT" r="txR" b="txB"/>
                <a:pathLst>
                  <a:path w="29" h="18">
                    <a:moveTo>
                      <a:pt x="20" y="11"/>
                    </a:moveTo>
                    <a:cubicBezTo>
                      <a:pt x="19" y="10"/>
                      <a:pt x="22" y="6"/>
                      <a:pt x="26" y="4"/>
                    </a:cubicBezTo>
                    <a:cubicBezTo>
                      <a:pt x="29" y="3"/>
                      <a:pt x="28" y="0"/>
                      <a:pt x="25" y="2"/>
                    </a:cubicBezTo>
                    <a:cubicBezTo>
                      <a:pt x="23" y="4"/>
                      <a:pt x="17" y="7"/>
                      <a:pt x="9" y="7"/>
                    </a:cubicBezTo>
                    <a:cubicBezTo>
                      <a:pt x="2" y="7"/>
                      <a:pt x="0" y="12"/>
                      <a:pt x="4" y="15"/>
                    </a:cubicBezTo>
                    <a:cubicBezTo>
                      <a:pt x="10" y="18"/>
                      <a:pt x="20" y="13"/>
                      <a:pt x="20" y="11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934" name="Freeform 129"/>
              <p:cNvSpPr/>
              <p:nvPr/>
            </p:nvSpPr>
            <p:spPr>
              <a:xfrm>
                <a:off x="3122613" y="754062"/>
                <a:ext cx="231775" cy="117475"/>
              </a:xfrm>
              <a:custGeom>
                <a:avLst/>
                <a:gdLst>
                  <a:gd name="txL" fmla="*/ 0 w 121"/>
                  <a:gd name="txT" fmla="*/ 0 h 61"/>
                  <a:gd name="txR" fmla="*/ 121 w 121"/>
                  <a:gd name="txB" fmla="*/ 61 h 61"/>
                </a:gdLst>
                <a:ahLst/>
                <a:cxnLst>
                  <a:cxn ang="0">
                    <a:pos x="195381" y="84736"/>
                  </a:cxn>
                  <a:cxn ang="0">
                    <a:pos x="212620" y="69330"/>
                  </a:cxn>
                  <a:cxn ang="0">
                    <a:pos x="229860" y="53923"/>
                  </a:cxn>
                  <a:cxn ang="0">
                    <a:pos x="218367" y="36591"/>
                  </a:cxn>
                  <a:cxn ang="0">
                    <a:pos x="206874" y="25036"/>
                  </a:cxn>
                  <a:cxn ang="0">
                    <a:pos x="203043" y="11555"/>
                  </a:cxn>
                  <a:cxn ang="0">
                    <a:pos x="187719" y="13481"/>
                  </a:cxn>
                  <a:cxn ang="0">
                    <a:pos x="166648" y="3852"/>
                  </a:cxn>
                  <a:cxn ang="0">
                    <a:pos x="164733" y="15407"/>
                  </a:cxn>
                  <a:cxn ang="0">
                    <a:pos x="151324" y="17332"/>
                  </a:cxn>
                  <a:cxn ang="0">
                    <a:pos x="143662" y="17332"/>
                  </a:cxn>
                  <a:cxn ang="0">
                    <a:pos x="130254" y="19258"/>
                  </a:cxn>
                  <a:cxn ang="0">
                    <a:pos x="118761" y="15407"/>
                  </a:cxn>
                  <a:cxn ang="0">
                    <a:pos x="105352" y="25036"/>
                  </a:cxn>
                  <a:cxn ang="0">
                    <a:pos x="95775" y="21184"/>
                  </a:cxn>
                  <a:cxn ang="0">
                    <a:pos x="86197" y="26961"/>
                  </a:cxn>
                  <a:cxn ang="0">
                    <a:pos x="84282" y="38516"/>
                  </a:cxn>
                  <a:cxn ang="0">
                    <a:pos x="68958" y="44294"/>
                  </a:cxn>
                  <a:cxn ang="0">
                    <a:pos x="63211" y="26961"/>
                  </a:cxn>
                  <a:cxn ang="0">
                    <a:pos x="30648" y="5777"/>
                  </a:cxn>
                  <a:cxn ang="0">
                    <a:pos x="34479" y="17332"/>
                  </a:cxn>
                  <a:cxn ang="0">
                    <a:pos x="26817" y="17332"/>
                  </a:cxn>
                  <a:cxn ang="0">
                    <a:pos x="11493" y="21184"/>
                  </a:cxn>
                  <a:cxn ang="0">
                    <a:pos x="1915" y="36591"/>
                  </a:cxn>
                  <a:cxn ang="0">
                    <a:pos x="22986" y="42368"/>
                  </a:cxn>
                  <a:cxn ang="0">
                    <a:pos x="47887" y="42368"/>
                  </a:cxn>
                  <a:cxn ang="0">
                    <a:pos x="44056" y="51997"/>
                  </a:cxn>
                  <a:cxn ang="0">
                    <a:pos x="32563" y="57775"/>
                  </a:cxn>
                  <a:cxn ang="0">
                    <a:pos x="7662" y="65478"/>
                  </a:cxn>
                  <a:cxn ang="0">
                    <a:pos x="40225" y="65478"/>
                  </a:cxn>
                  <a:cxn ang="0">
                    <a:pos x="47887" y="73181"/>
                  </a:cxn>
                  <a:cxn ang="0">
                    <a:pos x="53634" y="80884"/>
                  </a:cxn>
                  <a:cxn ang="0">
                    <a:pos x="45972" y="90514"/>
                  </a:cxn>
                  <a:cxn ang="0">
                    <a:pos x="36394" y="98217"/>
                  </a:cxn>
                  <a:cxn ang="0">
                    <a:pos x="63211" y="96291"/>
                  </a:cxn>
                  <a:cxn ang="0">
                    <a:pos x="101521" y="113623"/>
                  </a:cxn>
                  <a:cxn ang="0">
                    <a:pos x="139831" y="103994"/>
                  </a:cxn>
                  <a:cxn ang="0">
                    <a:pos x="166648" y="94365"/>
                  </a:cxn>
                  <a:cxn ang="0">
                    <a:pos x="195381" y="84736"/>
                  </a:cxn>
                </a:cxnLst>
                <a:rect l="txL" t="txT" r="txR" b="txB"/>
                <a:pathLst>
                  <a:path w="121" h="61">
                    <a:moveTo>
                      <a:pt x="102" y="44"/>
                    </a:moveTo>
                    <a:cubicBezTo>
                      <a:pt x="109" y="43"/>
                      <a:pt x="108" y="36"/>
                      <a:pt x="111" y="36"/>
                    </a:cubicBezTo>
                    <a:cubicBezTo>
                      <a:pt x="114" y="37"/>
                      <a:pt x="118" y="31"/>
                      <a:pt x="120" y="28"/>
                    </a:cubicBezTo>
                    <a:cubicBezTo>
                      <a:pt x="121" y="25"/>
                      <a:pt x="118" y="19"/>
                      <a:pt x="114" y="19"/>
                    </a:cubicBezTo>
                    <a:cubicBezTo>
                      <a:pt x="110" y="19"/>
                      <a:pt x="107" y="16"/>
                      <a:pt x="108" y="13"/>
                    </a:cubicBezTo>
                    <a:cubicBezTo>
                      <a:pt x="109" y="11"/>
                      <a:pt x="106" y="8"/>
                      <a:pt x="106" y="6"/>
                    </a:cubicBezTo>
                    <a:cubicBezTo>
                      <a:pt x="106" y="5"/>
                      <a:pt x="101" y="6"/>
                      <a:pt x="98" y="7"/>
                    </a:cubicBezTo>
                    <a:cubicBezTo>
                      <a:pt x="95" y="7"/>
                      <a:pt x="90" y="0"/>
                      <a:pt x="87" y="2"/>
                    </a:cubicBezTo>
                    <a:cubicBezTo>
                      <a:pt x="85" y="3"/>
                      <a:pt x="87" y="6"/>
                      <a:pt x="86" y="8"/>
                    </a:cubicBezTo>
                    <a:cubicBezTo>
                      <a:pt x="85" y="10"/>
                      <a:pt x="79" y="7"/>
                      <a:pt x="79" y="9"/>
                    </a:cubicBezTo>
                    <a:cubicBezTo>
                      <a:pt x="79" y="11"/>
                      <a:pt x="77" y="12"/>
                      <a:pt x="75" y="9"/>
                    </a:cubicBezTo>
                    <a:cubicBezTo>
                      <a:pt x="73" y="7"/>
                      <a:pt x="68" y="8"/>
                      <a:pt x="68" y="10"/>
                    </a:cubicBezTo>
                    <a:cubicBezTo>
                      <a:pt x="68" y="12"/>
                      <a:pt x="66" y="10"/>
                      <a:pt x="62" y="8"/>
                    </a:cubicBezTo>
                    <a:cubicBezTo>
                      <a:pt x="59" y="6"/>
                      <a:pt x="55" y="11"/>
                      <a:pt x="55" y="13"/>
                    </a:cubicBezTo>
                    <a:cubicBezTo>
                      <a:pt x="55" y="16"/>
                      <a:pt x="54" y="16"/>
                      <a:pt x="50" y="11"/>
                    </a:cubicBezTo>
                    <a:cubicBezTo>
                      <a:pt x="47" y="5"/>
                      <a:pt x="44" y="11"/>
                      <a:pt x="45" y="14"/>
                    </a:cubicBezTo>
                    <a:cubicBezTo>
                      <a:pt x="47" y="17"/>
                      <a:pt x="46" y="21"/>
                      <a:pt x="44" y="20"/>
                    </a:cubicBezTo>
                    <a:cubicBezTo>
                      <a:pt x="41" y="18"/>
                      <a:pt x="38" y="21"/>
                      <a:pt x="36" y="23"/>
                    </a:cubicBezTo>
                    <a:cubicBezTo>
                      <a:pt x="35" y="25"/>
                      <a:pt x="30" y="16"/>
                      <a:pt x="33" y="14"/>
                    </a:cubicBezTo>
                    <a:cubicBezTo>
                      <a:pt x="37" y="12"/>
                      <a:pt x="21" y="3"/>
                      <a:pt x="16" y="3"/>
                    </a:cubicBezTo>
                    <a:cubicBezTo>
                      <a:pt x="11" y="3"/>
                      <a:pt x="15" y="6"/>
                      <a:pt x="18" y="9"/>
                    </a:cubicBezTo>
                    <a:cubicBezTo>
                      <a:pt x="21" y="12"/>
                      <a:pt x="16" y="11"/>
                      <a:pt x="14" y="9"/>
                    </a:cubicBezTo>
                    <a:cubicBezTo>
                      <a:pt x="12" y="6"/>
                      <a:pt x="8" y="8"/>
                      <a:pt x="6" y="11"/>
                    </a:cubicBezTo>
                    <a:cubicBezTo>
                      <a:pt x="4" y="15"/>
                      <a:pt x="1" y="17"/>
                      <a:pt x="1" y="19"/>
                    </a:cubicBezTo>
                    <a:cubicBezTo>
                      <a:pt x="0" y="21"/>
                      <a:pt x="6" y="24"/>
                      <a:pt x="12" y="22"/>
                    </a:cubicBezTo>
                    <a:cubicBezTo>
                      <a:pt x="17" y="19"/>
                      <a:pt x="23" y="19"/>
                      <a:pt x="25" y="22"/>
                    </a:cubicBezTo>
                    <a:cubicBezTo>
                      <a:pt x="28" y="24"/>
                      <a:pt x="20" y="25"/>
                      <a:pt x="23" y="27"/>
                    </a:cubicBezTo>
                    <a:cubicBezTo>
                      <a:pt x="26" y="29"/>
                      <a:pt x="24" y="31"/>
                      <a:pt x="17" y="30"/>
                    </a:cubicBezTo>
                    <a:cubicBezTo>
                      <a:pt x="11" y="30"/>
                      <a:pt x="3" y="32"/>
                      <a:pt x="4" y="34"/>
                    </a:cubicBezTo>
                    <a:cubicBezTo>
                      <a:pt x="6" y="36"/>
                      <a:pt x="21" y="32"/>
                      <a:pt x="21" y="34"/>
                    </a:cubicBezTo>
                    <a:cubicBezTo>
                      <a:pt x="21" y="36"/>
                      <a:pt x="21" y="40"/>
                      <a:pt x="25" y="38"/>
                    </a:cubicBezTo>
                    <a:cubicBezTo>
                      <a:pt x="29" y="37"/>
                      <a:pt x="26" y="41"/>
                      <a:pt x="28" y="42"/>
                    </a:cubicBezTo>
                    <a:cubicBezTo>
                      <a:pt x="30" y="43"/>
                      <a:pt x="30" y="47"/>
                      <a:pt x="24" y="47"/>
                    </a:cubicBezTo>
                    <a:cubicBezTo>
                      <a:pt x="19" y="48"/>
                      <a:pt x="16" y="49"/>
                      <a:pt x="19" y="51"/>
                    </a:cubicBezTo>
                    <a:cubicBezTo>
                      <a:pt x="21" y="54"/>
                      <a:pt x="27" y="52"/>
                      <a:pt x="33" y="50"/>
                    </a:cubicBezTo>
                    <a:cubicBezTo>
                      <a:pt x="39" y="49"/>
                      <a:pt x="47" y="56"/>
                      <a:pt x="53" y="59"/>
                    </a:cubicBezTo>
                    <a:cubicBezTo>
                      <a:pt x="60" y="61"/>
                      <a:pt x="72" y="58"/>
                      <a:pt x="73" y="54"/>
                    </a:cubicBezTo>
                    <a:cubicBezTo>
                      <a:pt x="74" y="51"/>
                      <a:pt x="83" y="52"/>
                      <a:pt x="87" y="49"/>
                    </a:cubicBezTo>
                    <a:cubicBezTo>
                      <a:pt x="91" y="47"/>
                      <a:pt x="96" y="44"/>
                      <a:pt x="102" y="44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935" name="Freeform 130"/>
              <p:cNvSpPr/>
              <p:nvPr/>
            </p:nvSpPr>
            <p:spPr>
              <a:xfrm>
                <a:off x="3421063" y="1131887"/>
                <a:ext cx="98425" cy="107950"/>
              </a:xfrm>
              <a:custGeom>
                <a:avLst/>
                <a:gdLst>
                  <a:gd name="txL" fmla="*/ 0 w 51"/>
                  <a:gd name="txT" fmla="*/ 0 h 56"/>
                  <a:gd name="txR" fmla="*/ 51 w 51"/>
                  <a:gd name="txB" fmla="*/ 56 h 56"/>
                </a:gdLst>
                <a:ahLst/>
                <a:cxnLst>
                  <a:cxn ang="0">
                    <a:pos x="86846" y="32771"/>
                  </a:cxn>
                  <a:cxn ang="0">
                    <a:pos x="81056" y="26988"/>
                  </a:cxn>
                  <a:cxn ang="0">
                    <a:pos x="67547" y="30843"/>
                  </a:cxn>
                  <a:cxn ang="0">
                    <a:pos x="54037" y="28915"/>
                  </a:cxn>
                  <a:cxn ang="0">
                    <a:pos x="59827" y="15421"/>
                  </a:cxn>
                  <a:cxn ang="0">
                    <a:pos x="65617" y="3855"/>
                  </a:cxn>
                  <a:cxn ang="0">
                    <a:pos x="61757" y="1928"/>
                  </a:cxn>
                  <a:cxn ang="0">
                    <a:pos x="40528" y="7711"/>
                  </a:cxn>
                  <a:cxn ang="0">
                    <a:pos x="50177" y="17349"/>
                  </a:cxn>
                  <a:cxn ang="0">
                    <a:pos x="32808" y="26988"/>
                  </a:cxn>
                  <a:cxn ang="0">
                    <a:pos x="9650" y="26988"/>
                  </a:cxn>
                  <a:cxn ang="0">
                    <a:pos x="11579" y="42409"/>
                  </a:cxn>
                  <a:cxn ang="0">
                    <a:pos x="23159" y="57830"/>
                  </a:cxn>
                  <a:cxn ang="0">
                    <a:pos x="17369" y="77107"/>
                  </a:cxn>
                  <a:cxn ang="0">
                    <a:pos x="1930" y="90601"/>
                  </a:cxn>
                  <a:cxn ang="0">
                    <a:pos x="23159" y="107950"/>
                  </a:cxn>
                  <a:cxn ang="0">
                    <a:pos x="61757" y="92529"/>
                  </a:cxn>
                  <a:cxn ang="0">
                    <a:pos x="88775" y="86746"/>
                  </a:cxn>
                  <a:cxn ang="0">
                    <a:pos x="88775" y="36626"/>
                  </a:cxn>
                  <a:cxn ang="0">
                    <a:pos x="86846" y="32771"/>
                  </a:cxn>
                </a:cxnLst>
                <a:rect l="txL" t="txT" r="txR" b="txB"/>
                <a:pathLst>
                  <a:path w="51" h="56">
                    <a:moveTo>
                      <a:pt x="45" y="17"/>
                    </a:moveTo>
                    <a:cubicBezTo>
                      <a:pt x="44" y="16"/>
                      <a:pt x="43" y="15"/>
                      <a:pt x="42" y="14"/>
                    </a:cubicBezTo>
                    <a:cubicBezTo>
                      <a:pt x="37" y="9"/>
                      <a:pt x="36" y="13"/>
                      <a:pt x="35" y="16"/>
                    </a:cubicBezTo>
                    <a:cubicBezTo>
                      <a:pt x="35" y="19"/>
                      <a:pt x="31" y="15"/>
                      <a:pt x="28" y="15"/>
                    </a:cubicBezTo>
                    <a:cubicBezTo>
                      <a:pt x="25" y="14"/>
                      <a:pt x="29" y="9"/>
                      <a:pt x="31" y="8"/>
                    </a:cubicBezTo>
                    <a:cubicBezTo>
                      <a:pt x="32" y="7"/>
                      <a:pt x="33" y="5"/>
                      <a:pt x="34" y="2"/>
                    </a:cubicBezTo>
                    <a:cubicBezTo>
                      <a:pt x="33" y="2"/>
                      <a:pt x="33" y="2"/>
                      <a:pt x="32" y="1"/>
                    </a:cubicBezTo>
                    <a:cubicBezTo>
                      <a:pt x="28" y="0"/>
                      <a:pt x="21" y="0"/>
                      <a:pt x="21" y="4"/>
                    </a:cubicBezTo>
                    <a:cubicBezTo>
                      <a:pt x="21" y="8"/>
                      <a:pt x="26" y="6"/>
                      <a:pt x="26" y="9"/>
                    </a:cubicBezTo>
                    <a:cubicBezTo>
                      <a:pt x="26" y="12"/>
                      <a:pt x="21" y="11"/>
                      <a:pt x="17" y="14"/>
                    </a:cubicBezTo>
                    <a:cubicBezTo>
                      <a:pt x="13" y="16"/>
                      <a:pt x="9" y="12"/>
                      <a:pt x="5" y="14"/>
                    </a:cubicBezTo>
                    <a:cubicBezTo>
                      <a:pt x="1" y="16"/>
                      <a:pt x="9" y="18"/>
                      <a:pt x="6" y="22"/>
                    </a:cubicBezTo>
                    <a:cubicBezTo>
                      <a:pt x="3" y="27"/>
                      <a:pt x="7" y="26"/>
                      <a:pt x="12" y="30"/>
                    </a:cubicBezTo>
                    <a:cubicBezTo>
                      <a:pt x="17" y="34"/>
                      <a:pt x="9" y="35"/>
                      <a:pt x="9" y="40"/>
                    </a:cubicBezTo>
                    <a:cubicBezTo>
                      <a:pt x="9" y="44"/>
                      <a:pt x="2" y="44"/>
                      <a:pt x="1" y="47"/>
                    </a:cubicBezTo>
                    <a:cubicBezTo>
                      <a:pt x="0" y="50"/>
                      <a:pt x="6" y="56"/>
                      <a:pt x="12" y="56"/>
                    </a:cubicBezTo>
                    <a:cubicBezTo>
                      <a:pt x="16" y="56"/>
                      <a:pt x="26" y="54"/>
                      <a:pt x="32" y="48"/>
                    </a:cubicBezTo>
                    <a:cubicBezTo>
                      <a:pt x="37" y="43"/>
                      <a:pt x="40" y="48"/>
                      <a:pt x="46" y="45"/>
                    </a:cubicBezTo>
                    <a:cubicBezTo>
                      <a:pt x="51" y="43"/>
                      <a:pt x="48" y="23"/>
                      <a:pt x="46" y="19"/>
                    </a:cubicBezTo>
                    <a:cubicBezTo>
                      <a:pt x="45" y="18"/>
                      <a:pt x="45" y="18"/>
                      <a:pt x="45" y="17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936" name="Freeform 131"/>
              <p:cNvSpPr>
                <a:spLocks noEditPoints="1"/>
              </p:cNvSpPr>
              <p:nvPr/>
            </p:nvSpPr>
            <p:spPr>
              <a:xfrm>
                <a:off x="3468688" y="954087"/>
                <a:ext cx="219075" cy="333375"/>
              </a:xfrm>
              <a:custGeom>
                <a:avLst/>
                <a:gdLst>
                  <a:gd name="txL" fmla="*/ 0 w 114"/>
                  <a:gd name="txT" fmla="*/ 0 h 174"/>
                  <a:gd name="txR" fmla="*/ 114 w 114"/>
                  <a:gd name="txB" fmla="*/ 174 h 174"/>
                </a:gdLst>
                <a:ahLst/>
                <a:cxnLst>
                  <a:cxn ang="0">
                    <a:pos x="17295" y="182015"/>
                  </a:cxn>
                  <a:cxn ang="0">
                    <a:pos x="5765" y="206922"/>
                  </a:cxn>
                  <a:cxn ang="0">
                    <a:pos x="32669" y="205006"/>
                  </a:cxn>
                  <a:cxn ang="0">
                    <a:pos x="55730" y="201175"/>
                  </a:cxn>
                  <a:cxn ang="0">
                    <a:pos x="219075" y="256737"/>
                  </a:cxn>
                  <a:cxn ang="0">
                    <a:pos x="186406" y="243325"/>
                  </a:cxn>
                  <a:cxn ang="0">
                    <a:pos x="178719" y="220334"/>
                  </a:cxn>
                  <a:cxn ang="0">
                    <a:pos x="147972" y="168603"/>
                  </a:cxn>
                  <a:cxn ang="0">
                    <a:pos x="113381" y="153276"/>
                  </a:cxn>
                  <a:cxn ang="0">
                    <a:pos x="138363" y="101545"/>
                  </a:cxn>
                  <a:cxn ang="0">
                    <a:pos x="90320" y="93881"/>
                  </a:cxn>
                  <a:cxn ang="0">
                    <a:pos x="109538" y="63226"/>
                  </a:cxn>
                  <a:cxn ang="0">
                    <a:pos x="76868" y="70890"/>
                  </a:cxn>
                  <a:cxn ang="0">
                    <a:pos x="53808" y="103461"/>
                  </a:cxn>
                  <a:cxn ang="0">
                    <a:pos x="34591" y="105377"/>
                  </a:cxn>
                  <a:cxn ang="0">
                    <a:pos x="42278" y="134116"/>
                  </a:cxn>
                  <a:cxn ang="0">
                    <a:pos x="36513" y="159024"/>
                  </a:cxn>
                  <a:cxn ang="0">
                    <a:pos x="61495" y="166688"/>
                  </a:cxn>
                  <a:cxn ang="0">
                    <a:pos x="74947" y="164772"/>
                  </a:cxn>
                  <a:cxn ang="0">
                    <a:pos x="98007" y="183931"/>
                  </a:cxn>
                  <a:cxn ang="0">
                    <a:pos x="107616" y="203091"/>
                  </a:cxn>
                  <a:cxn ang="0">
                    <a:pos x="111459" y="231830"/>
                  </a:cxn>
                  <a:cxn ang="0">
                    <a:pos x="82634" y="235662"/>
                  </a:cxn>
                  <a:cxn ang="0">
                    <a:pos x="88399" y="256737"/>
                  </a:cxn>
                  <a:cxn ang="0">
                    <a:pos x="76868" y="281644"/>
                  </a:cxn>
                  <a:cxn ang="0">
                    <a:pos x="111459" y="287392"/>
                  </a:cxn>
                  <a:cxn ang="0">
                    <a:pos x="90320" y="295056"/>
                  </a:cxn>
                  <a:cxn ang="0">
                    <a:pos x="78790" y="319963"/>
                  </a:cxn>
                  <a:cxn ang="0">
                    <a:pos x="103772" y="314216"/>
                  </a:cxn>
                  <a:cxn ang="0">
                    <a:pos x="136441" y="306552"/>
                  </a:cxn>
                  <a:cxn ang="0">
                    <a:pos x="178719" y="306552"/>
                  </a:cxn>
                  <a:cxn ang="0">
                    <a:pos x="199858" y="289308"/>
                  </a:cxn>
                  <a:cxn ang="0">
                    <a:pos x="219075" y="256737"/>
                  </a:cxn>
                  <a:cxn ang="0">
                    <a:pos x="40356" y="76638"/>
                  </a:cxn>
                  <a:cxn ang="0">
                    <a:pos x="149893" y="26823"/>
                  </a:cxn>
                  <a:cxn ang="0">
                    <a:pos x="149893" y="26823"/>
                  </a:cxn>
                </a:cxnLst>
                <a:rect l="txL" t="txT" r="txR" b="txB"/>
                <a:pathLst>
                  <a:path w="114" h="174">
                    <a:moveTo>
                      <a:pt x="23" y="92"/>
                    </a:moveTo>
                    <a:cubicBezTo>
                      <a:pt x="18" y="88"/>
                      <a:pt x="13" y="95"/>
                      <a:pt x="9" y="95"/>
                    </a:cubicBezTo>
                    <a:cubicBezTo>
                      <a:pt x="8" y="98"/>
                      <a:pt x="7" y="100"/>
                      <a:pt x="6" y="101"/>
                    </a:cubicBezTo>
                    <a:cubicBezTo>
                      <a:pt x="4" y="102"/>
                      <a:pt x="0" y="107"/>
                      <a:pt x="3" y="108"/>
                    </a:cubicBezTo>
                    <a:cubicBezTo>
                      <a:pt x="6" y="108"/>
                      <a:pt x="10" y="112"/>
                      <a:pt x="10" y="109"/>
                    </a:cubicBezTo>
                    <a:cubicBezTo>
                      <a:pt x="11" y="106"/>
                      <a:pt x="12" y="102"/>
                      <a:pt x="17" y="107"/>
                    </a:cubicBezTo>
                    <a:cubicBezTo>
                      <a:pt x="18" y="108"/>
                      <a:pt x="19" y="109"/>
                      <a:pt x="20" y="110"/>
                    </a:cubicBezTo>
                    <a:cubicBezTo>
                      <a:pt x="21" y="108"/>
                      <a:pt x="26" y="108"/>
                      <a:pt x="29" y="105"/>
                    </a:cubicBezTo>
                    <a:cubicBezTo>
                      <a:pt x="32" y="102"/>
                      <a:pt x="27" y="97"/>
                      <a:pt x="23" y="92"/>
                    </a:cubicBezTo>
                    <a:close/>
                    <a:moveTo>
                      <a:pt x="114" y="134"/>
                    </a:moveTo>
                    <a:cubicBezTo>
                      <a:pt x="114" y="129"/>
                      <a:pt x="103" y="125"/>
                      <a:pt x="102" y="128"/>
                    </a:cubicBezTo>
                    <a:cubicBezTo>
                      <a:pt x="101" y="131"/>
                      <a:pt x="98" y="130"/>
                      <a:pt x="97" y="127"/>
                    </a:cubicBezTo>
                    <a:cubicBezTo>
                      <a:pt x="95" y="124"/>
                      <a:pt x="98" y="121"/>
                      <a:pt x="96" y="121"/>
                    </a:cubicBezTo>
                    <a:cubicBezTo>
                      <a:pt x="95" y="121"/>
                      <a:pt x="92" y="117"/>
                      <a:pt x="93" y="115"/>
                    </a:cubicBezTo>
                    <a:cubicBezTo>
                      <a:pt x="93" y="113"/>
                      <a:pt x="90" y="103"/>
                      <a:pt x="84" y="101"/>
                    </a:cubicBezTo>
                    <a:cubicBezTo>
                      <a:pt x="79" y="100"/>
                      <a:pt x="78" y="92"/>
                      <a:pt x="77" y="88"/>
                    </a:cubicBezTo>
                    <a:cubicBezTo>
                      <a:pt x="76" y="83"/>
                      <a:pt x="72" y="86"/>
                      <a:pt x="69" y="82"/>
                    </a:cubicBezTo>
                    <a:cubicBezTo>
                      <a:pt x="66" y="78"/>
                      <a:pt x="62" y="80"/>
                      <a:pt x="59" y="80"/>
                    </a:cubicBezTo>
                    <a:cubicBezTo>
                      <a:pt x="57" y="80"/>
                      <a:pt x="59" y="76"/>
                      <a:pt x="63" y="73"/>
                    </a:cubicBezTo>
                    <a:cubicBezTo>
                      <a:pt x="67" y="70"/>
                      <a:pt x="72" y="56"/>
                      <a:pt x="72" y="53"/>
                    </a:cubicBezTo>
                    <a:cubicBezTo>
                      <a:pt x="72" y="50"/>
                      <a:pt x="54" y="51"/>
                      <a:pt x="51" y="52"/>
                    </a:cubicBezTo>
                    <a:cubicBezTo>
                      <a:pt x="48" y="54"/>
                      <a:pt x="44" y="50"/>
                      <a:pt x="47" y="49"/>
                    </a:cubicBezTo>
                    <a:cubicBezTo>
                      <a:pt x="50" y="47"/>
                      <a:pt x="56" y="42"/>
                      <a:pt x="56" y="39"/>
                    </a:cubicBezTo>
                    <a:cubicBezTo>
                      <a:pt x="55" y="37"/>
                      <a:pt x="60" y="35"/>
                      <a:pt x="57" y="33"/>
                    </a:cubicBezTo>
                    <a:cubicBezTo>
                      <a:pt x="55" y="30"/>
                      <a:pt x="54" y="35"/>
                      <a:pt x="52" y="37"/>
                    </a:cubicBezTo>
                    <a:cubicBezTo>
                      <a:pt x="50" y="39"/>
                      <a:pt x="45" y="38"/>
                      <a:pt x="40" y="37"/>
                    </a:cubicBezTo>
                    <a:cubicBezTo>
                      <a:pt x="35" y="36"/>
                      <a:pt x="33" y="44"/>
                      <a:pt x="33" y="47"/>
                    </a:cubicBezTo>
                    <a:cubicBezTo>
                      <a:pt x="33" y="50"/>
                      <a:pt x="27" y="52"/>
                      <a:pt x="28" y="54"/>
                    </a:cubicBezTo>
                    <a:cubicBezTo>
                      <a:pt x="29" y="57"/>
                      <a:pt x="27" y="59"/>
                      <a:pt x="25" y="58"/>
                    </a:cubicBezTo>
                    <a:cubicBezTo>
                      <a:pt x="24" y="56"/>
                      <a:pt x="22" y="52"/>
                      <a:pt x="18" y="55"/>
                    </a:cubicBezTo>
                    <a:cubicBezTo>
                      <a:pt x="15" y="58"/>
                      <a:pt x="22" y="61"/>
                      <a:pt x="27" y="62"/>
                    </a:cubicBezTo>
                    <a:cubicBezTo>
                      <a:pt x="31" y="62"/>
                      <a:pt x="23" y="65"/>
                      <a:pt x="22" y="70"/>
                    </a:cubicBezTo>
                    <a:cubicBezTo>
                      <a:pt x="22" y="75"/>
                      <a:pt x="28" y="73"/>
                      <a:pt x="28" y="76"/>
                    </a:cubicBezTo>
                    <a:cubicBezTo>
                      <a:pt x="29" y="79"/>
                      <a:pt x="19" y="80"/>
                      <a:pt x="19" y="83"/>
                    </a:cubicBezTo>
                    <a:cubicBezTo>
                      <a:pt x="19" y="86"/>
                      <a:pt x="25" y="82"/>
                      <a:pt x="27" y="80"/>
                    </a:cubicBezTo>
                    <a:cubicBezTo>
                      <a:pt x="30" y="79"/>
                      <a:pt x="26" y="88"/>
                      <a:pt x="32" y="87"/>
                    </a:cubicBezTo>
                    <a:cubicBezTo>
                      <a:pt x="38" y="86"/>
                      <a:pt x="36" y="78"/>
                      <a:pt x="38" y="78"/>
                    </a:cubicBezTo>
                    <a:cubicBezTo>
                      <a:pt x="40" y="79"/>
                      <a:pt x="37" y="83"/>
                      <a:pt x="39" y="86"/>
                    </a:cubicBezTo>
                    <a:cubicBezTo>
                      <a:pt x="41" y="90"/>
                      <a:pt x="35" y="95"/>
                      <a:pt x="35" y="97"/>
                    </a:cubicBezTo>
                    <a:cubicBezTo>
                      <a:pt x="35" y="100"/>
                      <a:pt x="47" y="100"/>
                      <a:pt x="51" y="96"/>
                    </a:cubicBezTo>
                    <a:cubicBezTo>
                      <a:pt x="55" y="92"/>
                      <a:pt x="57" y="96"/>
                      <a:pt x="54" y="99"/>
                    </a:cubicBezTo>
                    <a:cubicBezTo>
                      <a:pt x="52" y="102"/>
                      <a:pt x="53" y="105"/>
                      <a:pt x="56" y="106"/>
                    </a:cubicBezTo>
                    <a:cubicBezTo>
                      <a:pt x="59" y="107"/>
                      <a:pt x="61" y="108"/>
                      <a:pt x="59" y="110"/>
                    </a:cubicBezTo>
                    <a:cubicBezTo>
                      <a:pt x="58" y="113"/>
                      <a:pt x="59" y="118"/>
                      <a:pt x="58" y="121"/>
                    </a:cubicBezTo>
                    <a:cubicBezTo>
                      <a:pt x="57" y="123"/>
                      <a:pt x="47" y="123"/>
                      <a:pt x="47" y="121"/>
                    </a:cubicBezTo>
                    <a:cubicBezTo>
                      <a:pt x="46" y="119"/>
                      <a:pt x="42" y="121"/>
                      <a:pt x="43" y="123"/>
                    </a:cubicBezTo>
                    <a:cubicBezTo>
                      <a:pt x="44" y="125"/>
                      <a:pt x="39" y="128"/>
                      <a:pt x="40" y="130"/>
                    </a:cubicBezTo>
                    <a:cubicBezTo>
                      <a:pt x="40" y="132"/>
                      <a:pt x="46" y="132"/>
                      <a:pt x="46" y="134"/>
                    </a:cubicBezTo>
                    <a:cubicBezTo>
                      <a:pt x="47" y="137"/>
                      <a:pt x="42" y="140"/>
                      <a:pt x="36" y="142"/>
                    </a:cubicBezTo>
                    <a:cubicBezTo>
                      <a:pt x="29" y="144"/>
                      <a:pt x="37" y="149"/>
                      <a:pt x="40" y="147"/>
                    </a:cubicBezTo>
                    <a:cubicBezTo>
                      <a:pt x="43" y="144"/>
                      <a:pt x="42" y="148"/>
                      <a:pt x="47" y="148"/>
                    </a:cubicBezTo>
                    <a:cubicBezTo>
                      <a:pt x="51" y="148"/>
                      <a:pt x="54" y="152"/>
                      <a:pt x="58" y="150"/>
                    </a:cubicBezTo>
                    <a:cubicBezTo>
                      <a:pt x="63" y="148"/>
                      <a:pt x="63" y="150"/>
                      <a:pt x="59" y="153"/>
                    </a:cubicBezTo>
                    <a:cubicBezTo>
                      <a:pt x="56" y="155"/>
                      <a:pt x="50" y="152"/>
                      <a:pt x="47" y="154"/>
                    </a:cubicBezTo>
                    <a:cubicBezTo>
                      <a:pt x="44" y="156"/>
                      <a:pt x="30" y="169"/>
                      <a:pt x="33" y="172"/>
                    </a:cubicBezTo>
                    <a:cubicBezTo>
                      <a:pt x="34" y="174"/>
                      <a:pt x="36" y="169"/>
                      <a:pt x="41" y="167"/>
                    </a:cubicBezTo>
                    <a:cubicBezTo>
                      <a:pt x="46" y="165"/>
                      <a:pt x="47" y="169"/>
                      <a:pt x="49" y="169"/>
                    </a:cubicBezTo>
                    <a:cubicBezTo>
                      <a:pt x="52" y="169"/>
                      <a:pt x="52" y="163"/>
                      <a:pt x="54" y="164"/>
                    </a:cubicBezTo>
                    <a:cubicBezTo>
                      <a:pt x="56" y="164"/>
                      <a:pt x="58" y="162"/>
                      <a:pt x="62" y="163"/>
                    </a:cubicBezTo>
                    <a:cubicBezTo>
                      <a:pt x="66" y="163"/>
                      <a:pt x="69" y="162"/>
                      <a:pt x="71" y="160"/>
                    </a:cubicBezTo>
                    <a:cubicBezTo>
                      <a:pt x="73" y="159"/>
                      <a:pt x="79" y="164"/>
                      <a:pt x="80" y="162"/>
                    </a:cubicBezTo>
                    <a:cubicBezTo>
                      <a:pt x="82" y="161"/>
                      <a:pt x="89" y="160"/>
                      <a:pt x="93" y="160"/>
                    </a:cubicBezTo>
                    <a:cubicBezTo>
                      <a:pt x="97" y="160"/>
                      <a:pt x="106" y="156"/>
                      <a:pt x="109" y="154"/>
                    </a:cubicBezTo>
                    <a:cubicBezTo>
                      <a:pt x="111" y="151"/>
                      <a:pt x="107" y="151"/>
                      <a:pt x="104" y="151"/>
                    </a:cubicBezTo>
                    <a:cubicBezTo>
                      <a:pt x="100" y="152"/>
                      <a:pt x="101" y="148"/>
                      <a:pt x="105" y="145"/>
                    </a:cubicBezTo>
                    <a:cubicBezTo>
                      <a:pt x="108" y="141"/>
                      <a:pt x="114" y="139"/>
                      <a:pt x="114" y="134"/>
                    </a:cubicBezTo>
                    <a:close/>
                    <a:moveTo>
                      <a:pt x="14" y="50"/>
                    </a:moveTo>
                    <a:cubicBezTo>
                      <a:pt x="18" y="50"/>
                      <a:pt x="23" y="42"/>
                      <a:pt x="21" y="40"/>
                    </a:cubicBezTo>
                    <a:cubicBezTo>
                      <a:pt x="19" y="38"/>
                      <a:pt x="10" y="50"/>
                      <a:pt x="14" y="50"/>
                    </a:cubicBezTo>
                    <a:close/>
                    <a:moveTo>
                      <a:pt x="78" y="14"/>
                    </a:moveTo>
                    <a:cubicBezTo>
                      <a:pt x="81" y="11"/>
                      <a:pt x="84" y="0"/>
                      <a:pt x="80" y="1"/>
                    </a:cubicBezTo>
                    <a:cubicBezTo>
                      <a:pt x="76" y="3"/>
                      <a:pt x="77" y="15"/>
                      <a:pt x="78" y="14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937" name="Freeform 132"/>
              <p:cNvSpPr>
                <a:spLocks noEditPoints="1"/>
              </p:cNvSpPr>
              <p:nvPr/>
            </p:nvSpPr>
            <p:spPr>
              <a:xfrm>
                <a:off x="3468688" y="954087"/>
                <a:ext cx="219075" cy="333375"/>
              </a:xfrm>
              <a:custGeom>
                <a:avLst/>
                <a:gdLst>
                  <a:gd name="txL" fmla="*/ 0 w 114"/>
                  <a:gd name="txT" fmla="*/ 0 h 174"/>
                  <a:gd name="txR" fmla="*/ 114 w 114"/>
                  <a:gd name="txB" fmla="*/ 174 h 174"/>
                </a:gdLst>
                <a:ahLst/>
                <a:cxnLst>
                  <a:cxn ang="0">
                    <a:pos x="17295" y="182015"/>
                  </a:cxn>
                  <a:cxn ang="0">
                    <a:pos x="5765" y="206922"/>
                  </a:cxn>
                  <a:cxn ang="0">
                    <a:pos x="32669" y="205006"/>
                  </a:cxn>
                  <a:cxn ang="0">
                    <a:pos x="55730" y="201175"/>
                  </a:cxn>
                  <a:cxn ang="0">
                    <a:pos x="219075" y="256737"/>
                  </a:cxn>
                  <a:cxn ang="0">
                    <a:pos x="186406" y="243325"/>
                  </a:cxn>
                  <a:cxn ang="0">
                    <a:pos x="178719" y="220334"/>
                  </a:cxn>
                  <a:cxn ang="0">
                    <a:pos x="147972" y="168603"/>
                  </a:cxn>
                  <a:cxn ang="0">
                    <a:pos x="113381" y="153276"/>
                  </a:cxn>
                  <a:cxn ang="0">
                    <a:pos x="138363" y="101545"/>
                  </a:cxn>
                  <a:cxn ang="0">
                    <a:pos x="90320" y="93881"/>
                  </a:cxn>
                  <a:cxn ang="0">
                    <a:pos x="109538" y="63226"/>
                  </a:cxn>
                  <a:cxn ang="0">
                    <a:pos x="76868" y="70890"/>
                  </a:cxn>
                  <a:cxn ang="0">
                    <a:pos x="53808" y="103461"/>
                  </a:cxn>
                  <a:cxn ang="0">
                    <a:pos x="34591" y="105377"/>
                  </a:cxn>
                  <a:cxn ang="0">
                    <a:pos x="42278" y="134116"/>
                  </a:cxn>
                  <a:cxn ang="0">
                    <a:pos x="36513" y="159024"/>
                  </a:cxn>
                  <a:cxn ang="0">
                    <a:pos x="61495" y="166688"/>
                  </a:cxn>
                  <a:cxn ang="0">
                    <a:pos x="74947" y="164772"/>
                  </a:cxn>
                  <a:cxn ang="0">
                    <a:pos x="98007" y="183931"/>
                  </a:cxn>
                  <a:cxn ang="0">
                    <a:pos x="107616" y="203091"/>
                  </a:cxn>
                  <a:cxn ang="0">
                    <a:pos x="111459" y="231830"/>
                  </a:cxn>
                  <a:cxn ang="0">
                    <a:pos x="82634" y="235662"/>
                  </a:cxn>
                  <a:cxn ang="0">
                    <a:pos x="88399" y="256737"/>
                  </a:cxn>
                  <a:cxn ang="0">
                    <a:pos x="76868" y="281644"/>
                  </a:cxn>
                  <a:cxn ang="0">
                    <a:pos x="111459" y="287392"/>
                  </a:cxn>
                  <a:cxn ang="0">
                    <a:pos x="90320" y="295056"/>
                  </a:cxn>
                  <a:cxn ang="0">
                    <a:pos x="78790" y="319963"/>
                  </a:cxn>
                  <a:cxn ang="0">
                    <a:pos x="103772" y="314216"/>
                  </a:cxn>
                  <a:cxn ang="0">
                    <a:pos x="136441" y="306552"/>
                  </a:cxn>
                  <a:cxn ang="0">
                    <a:pos x="178719" y="306552"/>
                  </a:cxn>
                  <a:cxn ang="0">
                    <a:pos x="199858" y="289308"/>
                  </a:cxn>
                  <a:cxn ang="0">
                    <a:pos x="219075" y="256737"/>
                  </a:cxn>
                  <a:cxn ang="0">
                    <a:pos x="40356" y="76638"/>
                  </a:cxn>
                  <a:cxn ang="0">
                    <a:pos x="149893" y="26823"/>
                  </a:cxn>
                  <a:cxn ang="0">
                    <a:pos x="149893" y="26823"/>
                  </a:cxn>
                </a:cxnLst>
                <a:rect l="txL" t="txT" r="txR" b="txB"/>
                <a:pathLst>
                  <a:path w="114" h="174">
                    <a:moveTo>
                      <a:pt x="23" y="92"/>
                    </a:moveTo>
                    <a:cubicBezTo>
                      <a:pt x="18" y="88"/>
                      <a:pt x="13" y="95"/>
                      <a:pt x="9" y="95"/>
                    </a:cubicBezTo>
                    <a:cubicBezTo>
                      <a:pt x="8" y="98"/>
                      <a:pt x="7" y="100"/>
                      <a:pt x="6" y="101"/>
                    </a:cubicBezTo>
                    <a:cubicBezTo>
                      <a:pt x="4" y="102"/>
                      <a:pt x="0" y="107"/>
                      <a:pt x="3" y="108"/>
                    </a:cubicBezTo>
                    <a:cubicBezTo>
                      <a:pt x="6" y="108"/>
                      <a:pt x="10" y="112"/>
                      <a:pt x="10" y="109"/>
                    </a:cubicBezTo>
                    <a:cubicBezTo>
                      <a:pt x="11" y="106"/>
                      <a:pt x="12" y="102"/>
                      <a:pt x="17" y="107"/>
                    </a:cubicBezTo>
                    <a:cubicBezTo>
                      <a:pt x="18" y="108"/>
                      <a:pt x="19" y="109"/>
                      <a:pt x="20" y="110"/>
                    </a:cubicBezTo>
                    <a:cubicBezTo>
                      <a:pt x="21" y="108"/>
                      <a:pt x="26" y="108"/>
                      <a:pt x="29" y="105"/>
                    </a:cubicBezTo>
                    <a:cubicBezTo>
                      <a:pt x="32" y="102"/>
                      <a:pt x="27" y="97"/>
                      <a:pt x="23" y="92"/>
                    </a:cubicBezTo>
                    <a:close/>
                    <a:moveTo>
                      <a:pt x="114" y="134"/>
                    </a:moveTo>
                    <a:cubicBezTo>
                      <a:pt x="114" y="129"/>
                      <a:pt x="103" y="125"/>
                      <a:pt x="102" y="128"/>
                    </a:cubicBezTo>
                    <a:cubicBezTo>
                      <a:pt x="101" y="131"/>
                      <a:pt x="98" y="130"/>
                      <a:pt x="97" y="127"/>
                    </a:cubicBezTo>
                    <a:cubicBezTo>
                      <a:pt x="95" y="124"/>
                      <a:pt x="98" y="121"/>
                      <a:pt x="96" y="121"/>
                    </a:cubicBezTo>
                    <a:cubicBezTo>
                      <a:pt x="95" y="121"/>
                      <a:pt x="92" y="117"/>
                      <a:pt x="93" y="115"/>
                    </a:cubicBezTo>
                    <a:cubicBezTo>
                      <a:pt x="93" y="113"/>
                      <a:pt x="90" y="103"/>
                      <a:pt x="84" y="101"/>
                    </a:cubicBezTo>
                    <a:cubicBezTo>
                      <a:pt x="79" y="100"/>
                      <a:pt x="78" y="92"/>
                      <a:pt x="77" y="88"/>
                    </a:cubicBezTo>
                    <a:cubicBezTo>
                      <a:pt x="76" y="83"/>
                      <a:pt x="72" y="86"/>
                      <a:pt x="69" y="82"/>
                    </a:cubicBezTo>
                    <a:cubicBezTo>
                      <a:pt x="66" y="78"/>
                      <a:pt x="62" y="80"/>
                      <a:pt x="59" y="80"/>
                    </a:cubicBezTo>
                    <a:cubicBezTo>
                      <a:pt x="57" y="80"/>
                      <a:pt x="59" y="76"/>
                      <a:pt x="63" y="73"/>
                    </a:cubicBezTo>
                    <a:cubicBezTo>
                      <a:pt x="67" y="70"/>
                      <a:pt x="72" y="56"/>
                      <a:pt x="72" y="53"/>
                    </a:cubicBezTo>
                    <a:cubicBezTo>
                      <a:pt x="72" y="50"/>
                      <a:pt x="54" y="51"/>
                      <a:pt x="51" y="52"/>
                    </a:cubicBezTo>
                    <a:cubicBezTo>
                      <a:pt x="48" y="54"/>
                      <a:pt x="44" y="50"/>
                      <a:pt x="47" y="49"/>
                    </a:cubicBezTo>
                    <a:cubicBezTo>
                      <a:pt x="50" y="47"/>
                      <a:pt x="56" y="42"/>
                      <a:pt x="56" y="39"/>
                    </a:cubicBezTo>
                    <a:cubicBezTo>
                      <a:pt x="55" y="37"/>
                      <a:pt x="60" y="35"/>
                      <a:pt x="57" y="33"/>
                    </a:cubicBezTo>
                    <a:cubicBezTo>
                      <a:pt x="55" y="30"/>
                      <a:pt x="54" y="35"/>
                      <a:pt x="52" y="37"/>
                    </a:cubicBezTo>
                    <a:cubicBezTo>
                      <a:pt x="50" y="39"/>
                      <a:pt x="45" y="38"/>
                      <a:pt x="40" y="37"/>
                    </a:cubicBezTo>
                    <a:cubicBezTo>
                      <a:pt x="35" y="36"/>
                      <a:pt x="33" y="44"/>
                      <a:pt x="33" y="47"/>
                    </a:cubicBezTo>
                    <a:cubicBezTo>
                      <a:pt x="33" y="50"/>
                      <a:pt x="27" y="52"/>
                      <a:pt x="28" y="54"/>
                    </a:cubicBezTo>
                    <a:cubicBezTo>
                      <a:pt x="29" y="57"/>
                      <a:pt x="27" y="59"/>
                      <a:pt x="25" y="58"/>
                    </a:cubicBezTo>
                    <a:cubicBezTo>
                      <a:pt x="24" y="56"/>
                      <a:pt x="22" y="52"/>
                      <a:pt x="18" y="55"/>
                    </a:cubicBezTo>
                    <a:cubicBezTo>
                      <a:pt x="15" y="58"/>
                      <a:pt x="22" y="61"/>
                      <a:pt x="27" y="62"/>
                    </a:cubicBezTo>
                    <a:cubicBezTo>
                      <a:pt x="31" y="62"/>
                      <a:pt x="23" y="65"/>
                      <a:pt x="22" y="70"/>
                    </a:cubicBezTo>
                    <a:cubicBezTo>
                      <a:pt x="22" y="75"/>
                      <a:pt x="28" y="73"/>
                      <a:pt x="28" y="76"/>
                    </a:cubicBezTo>
                    <a:cubicBezTo>
                      <a:pt x="29" y="79"/>
                      <a:pt x="19" y="80"/>
                      <a:pt x="19" y="83"/>
                    </a:cubicBezTo>
                    <a:cubicBezTo>
                      <a:pt x="19" y="86"/>
                      <a:pt x="25" y="82"/>
                      <a:pt x="27" y="80"/>
                    </a:cubicBezTo>
                    <a:cubicBezTo>
                      <a:pt x="30" y="79"/>
                      <a:pt x="26" y="88"/>
                      <a:pt x="32" y="87"/>
                    </a:cubicBezTo>
                    <a:cubicBezTo>
                      <a:pt x="38" y="86"/>
                      <a:pt x="36" y="78"/>
                      <a:pt x="38" y="78"/>
                    </a:cubicBezTo>
                    <a:cubicBezTo>
                      <a:pt x="40" y="79"/>
                      <a:pt x="37" y="83"/>
                      <a:pt x="39" y="86"/>
                    </a:cubicBezTo>
                    <a:cubicBezTo>
                      <a:pt x="41" y="90"/>
                      <a:pt x="35" y="95"/>
                      <a:pt x="35" y="97"/>
                    </a:cubicBezTo>
                    <a:cubicBezTo>
                      <a:pt x="35" y="100"/>
                      <a:pt x="47" y="100"/>
                      <a:pt x="51" y="96"/>
                    </a:cubicBezTo>
                    <a:cubicBezTo>
                      <a:pt x="55" y="92"/>
                      <a:pt x="57" y="96"/>
                      <a:pt x="54" y="99"/>
                    </a:cubicBezTo>
                    <a:cubicBezTo>
                      <a:pt x="52" y="102"/>
                      <a:pt x="53" y="105"/>
                      <a:pt x="56" y="106"/>
                    </a:cubicBezTo>
                    <a:cubicBezTo>
                      <a:pt x="59" y="107"/>
                      <a:pt x="61" y="108"/>
                      <a:pt x="59" y="110"/>
                    </a:cubicBezTo>
                    <a:cubicBezTo>
                      <a:pt x="58" y="113"/>
                      <a:pt x="59" y="118"/>
                      <a:pt x="58" y="121"/>
                    </a:cubicBezTo>
                    <a:cubicBezTo>
                      <a:pt x="57" y="123"/>
                      <a:pt x="47" y="123"/>
                      <a:pt x="47" y="121"/>
                    </a:cubicBezTo>
                    <a:cubicBezTo>
                      <a:pt x="46" y="119"/>
                      <a:pt x="42" y="121"/>
                      <a:pt x="43" y="123"/>
                    </a:cubicBezTo>
                    <a:cubicBezTo>
                      <a:pt x="44" y="125"/>
                      <a:pt x="39" y="128"/>
                      <a:pt x="40" y="130"/>
                    </a:cubicBezTo>
                    <a:cubicBezTo>
                      <a:pt x="40" y="132"/>
                      <a:pt x="46" y="132"/>
                      <a:pt x="46" y="134"/>
                    </a:cubicBezTo>
                    <a:cubicBezTo>
                      <a:pt x="47" y="137"/>
                      <a:pt x="42" y="140"/>
                      <a:pt x="36" y="142"/>
                    </a:cubicBezTo>
                    <a:cubicBezTo>
                      <a:pt x="29" y="144"/>
                      <a:pt x="37" y="149"/>
                      <a:pt x="40" y="147"/>
                    </a:cubicBezTo>
                    <a:cubicBezTo>
                      <a:pt x="43" y="144"/>
                      <a:pt x="42" y="148"/>
                      <a:pt x="47" y="148"/>
                    </a:cubicBezTo>
                    <a:cubicBezTo>
                      <a:pt x="51" y="148"/>
                      <a:pt x="54" y="152"/>
                      <a:pt x="58" y="150"/>
                    </a:cubicBezTo>
                    <a:cubicBezTo>
                      <a:pt x="63" y="148"/>
                      <a:pt x="63" y="150"/>
                      <a:pt x="59" y="153"/>
                    </a:cubicBezTo>
                    <a:cubicBezTo>
                      <a:pt x="56" y="155"/>
                      <a:pt x="50" y="152"/>
                      <a:pt x="47" y="154"/>
                    </a:cubicBezTo>
                    <a:cubicBezTo>
                      <a:pt x="44" y="156"/>
                      <a:pt x="30" y="169"/>
                      <a:pt x="33" y="172"/>
                    </a:cubicBezTo>
                    <a:cubicBezTo>
                      <a:pt x="34" y="174"/>
                      <a:pt x="36" y="169"/>
                      <a:pt x="41" y="167"/>
                    </a:cubicBezTo>
                    <a:cubicBezTo>
                      <a:pt x="46" y="165"/>
                      <a:pt x="47" y="169"/>
                      <a:pt x="49" y="169"/>
                    </a:cubicBezTo>
                    <a:cubicBezTo>
                      <a:pt x="52" y="169"/>
                      <a:pt x="52" y="163"/>
                      <a:pt x="54" y="164"/>
                    </a:cubicBezTo>
                    <a:cubicBezTo>
                      <a:pt x="56" y="164"/>
                      <a:pt x="58" y="162"/>
                      <a:pt x="62" y="163"/>
                    </a:cubicBezTo>
                    <a:cubicBezTo>
                      <a:pt x="66" y="163"/>
                      <a:pt x="69" y="162"/>
                      <a:pt x="71" y="160"/>
                    </a:cubicBezTo>
                    <a:cubicBezTo>
                      <a:pt x="73" y="159"/>
                      <a:pt x="79" y="164"/>
                      <a:pt x="80" y="162"/>
                    </a:cubicBezTo>
                    <a:cubicBezTo>
                      <a:pt x="82" y="161"/>
                      <a:pt x="89" y="160"/>
                      <a:pt x="93" y="160"/>
                    </a:cubicBezTo>
                    <a:cubicBezTo>
                      <a:pt x="97" y="160"/>
                      <a:pt x="106" y="156"/>
                      <a:pt x="109" y="154"/>
                    </a:cubicBezTo>
                    <a:cubicBezTo>
                      <a:pt x="111" y="151"/>
                      <a:pt x="107" y="151"/>
                      <a:pt x="104" y="151"/>
                    </a:cubicBezTo>
                    <a:cubicBezTo>
                      <a:pt x="100" y="152"/>
                      <a:pt x="101" y="148"/>
                      <a:pt x="105" y="145"/>
                    </a:cubicBezTo>
                    <a:cubicBezTo>
                      <a:pt x="108" y="141"/>
                      <a:pt x="114" y="139"/>
                      <a:pt x="114" y="134"/>
                    </a:cubicBezTo>
                    <a:close/>
                    <a:moveTo>
                      <a:pt x="14" y="50"/>
                    </a:moveTo>
                    <a:cubicBezTo>
                      <a:pt x="18" y="50"/>
                      <a:pt x="23" y="42"/>
                      <a:pt x="21" y="40"/>
                    </a:cubicBezTo>
                    <a:cubicBezTo>
                      <a:pt x="19" y="38"/>
                      <a:pt x="10" y="50"/>
                      <a:pt x="14" y="50"/>
                    </a:cubicBezTo>
                    <a:close/>
                    <a:moveTo>
                      <a:pt x="78" y="14"/>
                    </a:moveTo>
                    <a:cubicBezTo>
                      <a:pt x="81" y="11"/>
                      <a:pt x="84" y="0"/>
                      <a:pt x="80" y="1"/>
                    </a:cubicBezTo>
                    <a:cubicBezTo>
                      <a:pt x="76" y="3"/>
                      <a:pt x="77" y="15"/>
                      <a:pt x="78" y="14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938" name="Freeform 133"/>
              <p:cNvSpPr>
                <a:spLocks noEditPoints="1"/>
              </p:cNvSpPr>
              <p:nvPr/>
            </p:nvSpPr>
            <p:spPr>
              <a:xfrm>
                <a:off x="3821113" y="1050925"/>
                <a:ext cx="103188" cy="98425"/>
              </a:xfrm>
              <a:custGeom>
                <a:avLst/>
                <a:gdLst>
                  <a:gd name="txL" fmla="*/ 0 w 54"/>
                  <a:gd name="txT" fmla="*/ 0 h 52"/>
                  <a:gd name="txR" fmla="*/ 54 w 54"/>
                  <a:gd name="txB" fmla="*/ 52 h 52"/>
                </a:gdLst>
                <a:ahLst/>
                <a:cxnLst>
                  <a:cxn ang="0">
                    <a:pos x="51594" y="37856"/>
                  </a:cxn>
                  <a:cxn ang="0">
                    <a:pos x="51594" y="22713"/>
                  </a:cxn>
                  <a:cxn ang="0">
                    <a:pos x="53505" y="3786"/>
                  </a:cxn>
                  <a:cxn ang="0">
                    <a:pos x="38218" y="13250"/>
                  </a:cxn>
                  <a:cxn ang="0">
                    <a:pos x="24842" y="18928"/>
                  </a:cxn>
                  <a:cxn ang="0">
                    <a:pos x="26752" y="28392"/>
                  </a:cxn>
                  <a:cxn ang="0">
                    <a:pos x="13376" y="22713"/>
                  </a:cxn>
                  <a:cxn ang="0">
                    <a:pos x="3822" y="37856"/>
                  </a:cxn>
                  <a:cxn ang="0">
                    <a:pos x="3822" y="62462"/>
                  </a:cxn>
                  <a:cxn ang="0">
                    <a:pos x="11465" y="81390"/>
                  </a:cxn>
                  <a:cxn ang="0">
                    <a:pos x="15287" y="90854"/>
                  </a:cxn>
                  <a:cxn ang="0">
                    <a:pos x="34396" y="92747"/>
                  </a:cxn>
                  <a:cxn ang="0">
                    <a:pos x="42040" y="90854"/>
                  </a:cxn>
                  <a:cxn ang="0">
                    <a:pos x="34396" y="79497"/>
                  </a:cxn>
                  <a:cxn ang="0">
                    <a:pos x="45861" y="83283"/>
                  </a:cxn>
                  <a:cxn ang="0">
                    <a:pos x="61148" y="81390"/>
                  </a:cxn>
                  <a:cxn ang="0">
                    <a:pos x="53505" y="68140"/>
                  </a:cxn>
                  <a:cxn ang="0">
                    <a:pos x="42040" y="68140"/>
                  </a:cxn>
                  <a:cxn ang="0">
                    <a:pos x="49683" y="54891"/>
                  </a:cxn>
                  <a:cxn ang="0">
                    <a:pos x="63059" y="47320"/>
                  </a:cxn>
                  <a:cxn ang="0">
                    <a:pos x="51594" y="37856"/>
                  </a:cxn>
                  <a:cxn ang="0">
                    <a:pos x="101277" y="56784"/>
                  </a:cxn>
                  <a:cxn ang="0">
                    <a:pos x="93634" y="60569"/>
                  </a:cxn>
                  <a:cxn ang="0">
                    <a:pos x="85990" y="56784"/>
                  </a:cxn>
                  <a:cxn ang="0">
                    <a:pos x="72614" y="62462"/>
                  </a:cxn>
                  <a:cxn ang="0">
                    <a:pos x="80257" y="81390"/>
                  </a:cxn>
                  <a:cxn ang="0">
                    <a:pos x="74525" y="87068"/>
                  </a:cxn>
                  <a:cxn ang="0">
                    <a:pos x="80257" y="96532"/>
                  </a:cxn>
                  <a:cxn ang="0">
                    <a:pos x="95544" y="79497"/>
                  </a:cxn>
                  <a:cxn ang="0">
                    <a:pos x="101277" y="56784"/>
                  </a:cxn>
                </a:cxnLst>
                <a:rect l="txL" t="txT" r="txR" b="txB"/>
                <a:pathLst>
                  <a:path w="54" h="52">
                    <a:moveTo>
                      <a:pt x="27" y="20"/>
                    </a:moveTo>
                    <a:cubicBezTo>
                      <a:pt x="26" y="19"/>
                      <a:pt x="25" y="13"/>
                      <a:pt x="27" y="12"/>
                    </a:cubicBezTo>
                    <a:cubicBezTo>
                      <a:pt x="29" y="10"/>
                      <a:pt x="30" y="4"/>
                      <a:pt x="28" y="2"/>
                    </a:cubicBezTo>
                    <a:cubicBezTo>
                      <a:pt x="27" y="0"/>
                      <a:pt x="21" y="2"/>
                      <a:pt x="20" y="7"/>
                    </a:cubicBezTo>
                    <a:cubicBezTo>
                      <a:pt x="20" y="11"/>
                      <a:pt x="15" y="9"/>
                      <a:pt x="13" y="10"/>
                    </a:cubicBezTo>
                    <a:cubicBezTo>
                      <a:pt x="12" y="11"/>
                      <a:pt x="16" y="13"/>
                      <a:pt x="14" y="15"/>
                    </a:cubicBezTo>
                    <a:cubicBezTo>
                      <a:pt x="12" y="17"/>
                      <a:pt x="11" y="12"/>
                      <a:pt x="7" y="12"/>
                    </a:cubicBezTo>
                    <a:cubicBezTo>
                      <a:pt x="4" y="11"/>
                      <a:pt x="4" y="17"/>
                      <a:pt x="2" y="20"/>
                    </a:cubicBezTo>
                    <a:cubicBezTo>
                      <a:pt x="0" y="23"/>
                      <a:pt x="1" y="29"/>
                      <a:pt x="2" y="33"/>
                    </a:cubicBezTo>
                    <a:cubicBezTo>
                      <a:pt x="2" y="37"/>
                      <a:pt x="7" y="39"/>
                      <a:pt x="6" y="43"/>
                    </a:cubicBezTo>
                    <a:cubicBezTo>
                      <a:pt x="5" y="44"/>
                      <a:pt x="7" y="46"/>
                      <a:pt x="8" y="48"/>
                    </a:cubicBezTo>
                    <a:cubicBezTo>
                      <a:pt x="12" y="48"/>
                      <a:pt x="16" y="48"/>
                      <a:pt x="18" y="49"/>
                    </a:cubicBezTo>
                    <a:cubicBezTo>
                      <a:pt x="19" y="49"/>
                      <a:pt x="20" y="49"/>
                      <a:pt x="22" y="48"/>
                    </a:cubicBezTo>
                    <a:cubicBezTo>
                      <a:pt x="21" y="46"/>
                      <a:pt x="17" y="44"/>
                      <a:pt x="18" y="42"/>
                    </a:cubicBezTo>
                    <a:cubicBezTo>
                      <a:pt x="18" y="40"/>
                      <a:pt x="21" y="42"/>
                      <a:pt x="24" y="44"/>
                    </a:cubicBezTo>
                    <a:cubicBezTo>
                      <a:pt x="26" y="46"/>
                      <a:pt x="31" y="46"/>
                      <a:pt x="32" y="43"/>
                    </a:cubicBezTo>
                    <a:cubicBezTo>
                      <a:pt x="32" y="42"/>
                      <a:pt x="31" y="35"/>
                      <a:pt x="28" y="36"/>
                    </a:cubicBezTo>
                    <a:cubicBezTo>
                      <a:pt x="24" y="38"/>
                      <a:pt x="24" y="37"/>
                      <a:pt x="22" y="36"/>
                    </a:cubicBezTo>
                    <a:cubicBezTo>
                      <a:pt x="21" y="34"/>
                      <a:pt x="25" y="31"/>
                      <a:pt x="26" y="29"/>
                    </a:cubicBezTo>
                    <a:cubicBezTo>
                      <a:pt x="26" y="26"/>
                      <a:pt x="32" y="27"/>
                      <a:pt x="33" y="25"/>
                    </a:cubicBezTo>
                    <a:cubicBezTo>
                      <a:pt x="34" y="23"/>
                      <a:pt x="29" y="20"/>
                      <a:pt x="27" y="20"/>
                    </a:cubicBezTo>
                    <a:close/>
                    <a:moveTo>
                      <a:pt x="53" y="30"/>
                    </a:moveTo>
                    <a:cubicBezTo>
                      <a:pt x="51" y="29"/>
                      <a:pt x="50" y="32"/>
                      <a:pt x="49" y="32"/>
                    </a:cubicBezTo>
                    <a:cubicBezTo>
                      <a:pt x="47" y="33"/>
                      <a:pt x="46" y="26"/>
                      <a:pt x="45" y="30"/>
                    </a:cubicBezTo>
                    <a:cubicBezTo>
                      <a:pt x="44" y="33"/>
                      <a:pt x="41" y="28"/>
                      <a:pt x="38" y="33"/>
                    </a:cubicBezTo>
                    <a:cubicBezTo>
                      <a:pt x="34" y="38"/>
                      <a:pt x="40" y="42"/>
                      <a:pt x="42" y="43"/>
                    </a:cubicBezTo>
                    <a:cubicBezTo>
                      <a:pt x="44" y="45"/>
                      <a:pt x="42" y="47"/>
                      <a:pt x="39" y="46"/>
                    </a:cubicBezTo>
                    <a:cubicBezTo>
                      <a:pt x="36" y="46"/>
                      <a:pt x="38" y="51"/>
                      <a:pt x="42" y="51"/>
                    </a:cubicBezTo>
                    <a:cubicBezTo>
                      <a:pt x="46" y="52"/>
                      <a:pt x="50" y="44"/>
                      <a:pt x="50" y="42"/>
                    </a:cubicBezTo>
                    <a:cubicBezTo>
                      <a:pt x="49" y="40"/>
                      <a:pt x="54" y="31"/>
                      <a:pt x="53" y="30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939" name="Freeform 134"/>
              <p:cNvSpPr>
                <a:spLocks noEditPoints="1"/>
              </p:cNvSpPr>
              <p:nvPr/>
            </p:nvSpPr>
            <p:spPr>
              <a:xfrm>
                <a:off x="3892550" y="657225"/>
                <a:ext cx="266700" cy="471488"/>
              </a:xfrm>
              <a:custGeom>
                <a:avLst/>
                <a:gdLst>
                  <a:gd name="txL" fmla="*/ 0 w 140"/>
                  <a:gd name="txT" fmla="*/ 0 h 247"/>
                  <a:gd name="txR" fmla="*/ 140 w 140"/>
                  <a:gd name="txB" fmla="*/ 247 h 247"/>
                </a:gdLst>
                <a:ahLst/>
                <a:cxnLst>
                  <a:cxn ang="0">
                    <a:pos x="260985" y="101169"/>
                  </a:cxn>
                  <a:cxn ang="0">
                    <a:pos x="257175" y="62992"/>
                  </a:cxn>
                  <a:cxn ang="0">
                    <a:pos x="224790" y="22906"/>
                  </a:cxn>
                  <a:cxn ang="0">
                    <a:pos x="186690" y="20997"/>
                  </a:cxn>
                  <a:cxn ang="0">
                    <a:pos x="150495" y="20997"/>
                  </a:cxn>
                  <a:cxn ang="0">
                    <a:pos x="129540" y="43904"/>
                  </a:cxn>
                  <a:cxn ang="0">
                    <a:pos x="106680" y="70628"/>
                  </a:cxn>
                  <a:cxn ang="0">
                    <a:pos x="89535" y="97352"/>
                  </a:cxn>
                  <a:cxn ang="0">
                    <a:pos x="70485" y="114531"/>
                  </a:cxn>
                  <a:cxn ang="0">
                    <a:pos x="55245" y="162253"/>
                  </a:cxn>
                  <a:cxn ang="0">
                    <a:pos x="59055" y="185159"/>
                  </a:cxn>
                  <a:cxn ang="0">
                    <a:pos x="22860" y="200430"/>
                  </a:cxn>
                  <a:cxn ang="0">
                    <a:pos x="20955" y="242425"/>
                  </a:cxn>
                  <a:cxn ang="0">
                    <a:pos x="34290" y="278693"/>
                  </a:cxn>
                  <a:cxn ang="0">
                    <a:pos x="28575" y="299691"/>
                  </a:cxn>
                  <a:cxn ang="0">
                    <a:pos x="15240" y="326415"/>
                  </a:cxn>
                  <a:cxn ang="0">
                    <a:pos x="5715" y="356957"/>
                  </a:cxn>
                  <a:cxn ang="0">
                    <a:pos x="0" y="358865"/>
                  </a:cxn>
                  <a:cxn ang="0">
                    <a:pos x="17145" y="402769"/>
                  </a:cxn>
                  <a:cxn ang="0">
                    <a:pos x="32385" y="439037"/>
                  </a:cxn>
                  <a:cxn ang="0">
                    <a:pos x="38100" y="465761"/>
                  </a:cxn>
                  <a:cxn ang="0">
                    <a:pos x="62865" y="454308"/>
                  </a:cxn>
                  <a:cxn ang="0">
                    <a:pos x="87630" y="444764"/>
                  </a:cxn>
                  <a:cxn ang="0">
                    <a:pos x="108585" y="439037"/>
                  </a:cxn>
                  <a:cxn ang="0">
                    <a:pos x="112395" y="419949"/>
                  </a:cxn>
                  <a:cxn ang="0">
                    <a:pos x="116205" y="374136"/>
                  </a:cxn>
                  <a:cxn ang="0">
                    <a:pos x="146685" y="341686"/>
                  </a:cxn>
                  <a:cxn ang="0">
                    <a:pos x="139065" y="301600"/>
                  </a:cxn>
                  <a:cxn ang="0">
                    <a:pos x="121920" y="274876"/>
                  </a:cxn>
                  <a:cxn ang="0">
                    <a:pos x="135255" y="236698"/>
                  </a:cxn>
                  <a:cxn ang="0">
                    <a:pos x="160020" y="209974"/>
                  </a:cxn>
                  <a:cxn ang="0">
                    <a:pos x="213360" y="173706"/>
                  </a:cxn>
                  <a:cxn ang="0">
                    <a:pos x="219075" y="135529"/>
                  </a:cxn>
                  <a:cxn ang="0">
                    <a:pos x="255270" y="122167"/>
                  </a:cxn>
                  <a:cxn ang="0">
                    <a:pos x="264795" y="110714"/>
                  </a:cxn>
                  <a:cxn ang="0">
                    <a:pos x="142875" y="419949"/>
                  </a:cxn>
                </a:cxnLst>
                <a:rect l="txL" t="txT" r="txR" b="txB"/>
                <a:pathLst>
                  <a:path w="140" h="247">
                    <a:moveTo>
                      <a:pt x="139" y="58"/>
                    </a:moveTo>
                    <a:cubicBezTo>
                      <a:pt x="137" y="57"/>
                      <a:pt x="134" y="53"/>
                      <a:pt x="137" y="53"/>
                    </a:cubicBezTo>
                    <a:cubicBezTo>
                      <a:pt x="139" y="53"/>
                      <a:pt x="140" y="44"/>
                      <a:pt x="137" y="43"/>
                    </a:cubicBezTo>
                    <a:cubicBezTo>
                      <a:pt x="134" y="41"/>
                      <a:pt x="137" y="34"/>
                      <a:pt x="135" y="33"/>
                    </a:cubicBezTo>
                    <a:cubicBezTo>
                      <a:pt x="132" y="31"/>
                      <a:pt x="134" y="26"/>
                      <a:pt x="134" y="22"/>
                    </a:cubicBezTo>
                    <a:cubicBezTo>
                      <a:pt x="135" y="18"/>
                      <a:pt x="124" y="15"/>
                      <a:pt x="118" y="12"/>
                    </a:cubicBezTo>
                    <a:cubicBezTo>
                      <a:pt x="112" y="10"/>
                      <a:pt x="109" y="5"/>
                      <a:pt x="105" y="3"/>
                    </a:cubicBezTo>
                    <a:cubicBezTo>
                      <a:pt x="100" y="0"/>
                      <a:pt x="98" y="7"/>
                      <a:pt x="98" y="11"/>
                    </a:cubicBezTo>
                    <a:cubicBezTo>
                      <a:pt x="98" y="16"/>
                      <a:pt x="94" y="16"/>
                      <a:pt x="91" y="13"/>
                    </a:cubicBezTo>
                    <a:cubicBezTo>
                      <a:pt x="87" y="11"/>
                      <a:pt x="84" y="13"/>
                      <a:pt x="79" y="11"/>
                    </a:cubicBezTo>
                    <a:cubicBezTo>
                      <a:pt x="74" y="9"/>
                      <a:pt x="76" y="16"/>
                      <a:pt x="76" y="19"/>
                    </a:cubicBezTo>
                    <a:cubicBezTo>
                      <a:pt x="76" y="23"/>
                      <a:pt x="71" y="23"/>
                      <a:pt x="68" y="23"/>
                    </a:cubicBezTo>
                    <a:cubicBezTo>
                      <a:pt x="64" y="23"/>
                      <a:pt x="59" y="25"/>
                      <a:pt x="59" y="29"/>
                    </a:cubicBezTo>
                    <a:cubicBezTo>
                      <a:pt x="59" y="33"/>
                      <a:pt x="54" y="35"/>
                      <a:pt x="56" y="37"/>
                    </a:cubicBezTo>
                    <a:cubicBezTo>
                      <a:pt x="57" y="39"/>
                      <a:pt x="55" y="41"/>
                      <a:pt x="53" y="43"/>
                    </a:cubicBezTo>
                    <a:cubicBezTo>
                      <a:pt x="51" y="44"/>
                      <a:pt x="49" y="50"/>
                      <a:pt x="47" y="51"/>
                    </a:cubicBezTo>
                    <a:cubicBezTo>
                      <a:pt x="46" y="53"/>
                      <a:pt x="48" y="56"/>
                      <a:pt x="45" y="58"/>
                    </a:cubicBezTo>
                    <a:cubicBezTo>
                      <a:pt x="42" y="60"/>
                      <a:pt x="38" y="58"/>
                      <a:pt x="37" y="60"/>
                    </a:cubicBezTo>
                    <a:cubicBezTo>
                      <a:pt x="35" y="62"/>
                      <a:pt x="37" y="65"/>
                      <a:pt x="36" y="70"/>
                    </a:cubicBezTo>
                    <a:cubicBezTo>
                      <a:pt x="36" y="75"/>
                      <a:pt x="32" y="80"/>
                      <a:pt x="29" y="85"/>
                    </a:cubicBezTo>
                    <a:cubicBezTo>
                      <a:pt x="25" y="89"/>
                      <a:pt x="30" y="90"/>
                      <a:pt x="31" y="91"/>
                    </a:cubicBezTo>
                    <a:cubicBezTo>
                      <a:pt x="33" y="91"/>
                      <a:pt x="33" y="94"/>
                      <a:pt x="31" y="97"/>
                    </a:cubicBezTo>
                    <a:cubicBezTo>
                      <a:pt x="30" y="100"/>
                      <a:pt x="26" y="98"/>
                      <a:pt x="24" y="97"/>
                    </a:cubicBezTo>
                    <a:cubicBezTo>
                      <a:pt x="22" y="97"/>
                      <a:pt x="16" y="100"/>
                      <a:pt x="12" y="105"/>
                    </a:cubicBezTo>
                    <a:cubicBezTo>
                      <a:pt x="9" y="110"/>
                      <a:pt x="10" y="114"/>
                      <a:pt x="11" y="116"/>
                    </a:cubicBezTo>
                    <a:cubicBezTo>
                      <a:pt x="12" y="119"/>
                      <a:pt x="9" y="122"/>
                      <a:pt x="11" y="127"/>
                    </a:cubicBezTo>
                    <a:cubicBezTo>
                      <a:pt x="14" y="133"/>
                      <a:pt x="10" y="134"/>
                      <a:pt x="11" y="138"/>
                    </a:cubicBezTo>
                    <a:cubicBezTo>
                      <a:pt x="11" y="142"/>
                      <a:pt x="18" y="142"/>
                      <a:pt x="18" y="146"/>
                    </a:cubicBezTo>
                    <a:cubicBezTo>
                      <a:pt x="19" y="151"/>
                      <a:pt x="16" y="152"/>
                      <a:pt x="14" y="152"/>
                    </a:cubicBezTo>
                    <a:cubicBezTo>
                      <a:pt x="12" y="152"/>
                      <a:pt x="12" y="156"/>
                      <a:pt x="15" y="157"/>
                    </a:cubicBezTo>
                    <a:cubicBezTo>
                      <a:pt x="17" y="159"/>
                      <a:pt x="16" y="166"/>
                      <a:pt x="15" y="168"/>
                    </a:cubicBezTo>
                    <a:cubicBezTo>
                      <a:pt x="14" y="170"/>
                      <a:pt x="7" y="168"/>
                      <a:pt x="8" y="171"/>
                    </a:cubicBezTo>
                    <a:cubicBezTo>
                      <a:pt x="8" y="174"/>
                      <a:pt x="6" y="178"/>
                      <a:pt x="6" y="180"/>
                    </a:cubicBezTo>
                    <a:cubicBezTo>
                      <a:pt x="6" y="182"/>
                      <a:pt x="6" y="189"/>
                      <a:pt x="3" y="187"/>
                    </a:cubicBezTo>
                    <a:cubicBezTo>
                      <a:pt x="3" y="187"/>
                      <a:pt x="1" y="187"/>
                      <a:pt x="0" y="187"/>
                    </a:cubicBezTo>
                    <a:cubicBezTo>
                      <a:pt x="0" y="187"/>
                      <a:pt x="0" y="188"/>
                      <a:pt x="0" y="188"/>
                    </a:cubicBezTo>
                    <a:cubicBezTo>
                      <a:pt x="0" y="192"/>
                      <a:pt x="1" y="196"/>
                      <a:pt x="5" y="199"/>
                    </a:cubicBezTo>
                    <a:cubicBezTo>
                      <a:pt x="9" y="202"/>
                      <a:pt x="6" y="207"/>
                      <a:pt x="9" y="211"/>
                    </a:cubicBezTo>
                    <a:cubicBezTo>
                      <a:pt x="12" y="215"/>
                      <a:pt x="11" y="218"/>
                      <a:pt x="15" y="221"/>
                    </a:cubicBezTo>
                    <a:cubicBezTo>
                      <a:pt x="18" y="224"/>
                      <a:pt x="18" y="226"/>
                      <a:pt x="17" y="230"/>
                    </a:cubicBezTo>
                    <a:cubicBezTo>
                      <a:pt x="15" y="234"/>
                      <a:pt x="20" y="233"/>
                      <a:pt x="20" y="235"/>
                    </a:cubicBezTo>
                    <a:cubicBezTo>
                      <a:pt x="20" y="237"/>
                      <a:pt x="19" y="242"/>
                      <a:pt x="20" y="244"/>
                    </a:cubicBezTo>
                    <a:cubicBezTo>
                      <a:pt x="21" y="247"/>
                      <a:pt x="24" y="244"/>
                      <a:pt x="29" y="244"/>
                    </a:cubicBezTo>
                    <a:cubicBezTo>
                      <a:pt x="34" y="244"/>
                      <a:pt x="33" y="241"/>
                      <a:pt x="33" y="238"/>
                    </a:cubicBezTo>
                    <a:cubicBezTo>
                      <a:pt x="33" y="234"/>
                      <a:pt x="36" y="236"/>
                      <a:pt x="37" y="234"/>
                    </a:cubicBezTo>
                    <a:cubicBezTo>
                      <a:pt x="37" y="232"/>
                      <a:pt x="42" y="231"/>
                      <a:pt x="46" y="233"/>
                    </a:cubicBezTo>
                    <a:cubicBezTo>
                      <a:pt x="50" y="235"/>
                      <a:pt x="52" y="232"/>
                      <a:pt x="53" y="228"/>
                    </a:cubicBezTo>
                    <a:cubicBezTo>
                      <a:pt x="53" y="224"/>
                      <a:pt x="55" y="229"/>
                      <a:pt x="57" y="230"/>
                    </a:cubicBezTo>
                    <a:cubicBezTo>
                      <a:pt x="58" y="230"/>
                      <a:pt x="61" y="223"/>
                      <a:pt x="63" y="219"/>
                    </a:cubicBezTo>
                    <a:cubicBezTo>
                      <a:pt x="65" y="214"/>
                      <a:pt x="63" y="215"/>
                      <a:pt x="59" y="220"/>
                    </a:cubicBezTo>
                    <a:cubicBezTo>
                      <a:pt x="55" y="224"/>
                      <a:pt x="57" y="215"/>
                      <a:pt x="59" y="212"/>
                    </a:cubicBezTo>
                    <a:cubicBezTo>
                      <a:pt x="60" y="208"/>
                      <a:pt x="60" y="198"/>
                      <a:pt x="61" y="196"/>
                    </a:cubicBezTo>
                    <a:cubicBezTo>
                      <a:pt x="61" y="193"/>
                      <a:pt x="62" y="190"/>
                      <a:pt x="67" y="189"/>
                    </a:cubicBezTo>
                    <a:cubicBezTo>
                      <a:pt x="72" y="188"/>
                      <a:pt x="78" y="182"/>
                      <a:pt x="77" y="179"/>
                    </a:cubicBezTo>
                    <a:cubicBezTo>
                      <a:pt x="76" y="177"/>
                      <a:pt x="84" y="173"/>
                      <a:pt x="84" y="170"/>
                    </a:cubicBezTo>
                    <a:cubicBezTo>
                      <a:pt x="84" y="168"/>
                      <a:pt x="76" y="160"/>
                      <a:pt x="73" y="158"/>
                    </a:cubicBezTo>
                    <a:cubicBezTo>
                      <a:pt x="70" y="157"/>
                      <a:pt x="65" y="158"/>
                      <a:pt x="65" y="156"/>
                    </a:cubicBezTo>
                    <a:cubicBezTo>
                      <a:pt x="66" y="154"/>
                      <a:pt x="64" y="147"/>
                      <a:pt x="64" y="144"/>
                    </a:cubicBezTo>
                    <a:cubicBezTo>
                      <a:pt x="63" y="140"/>
                      <a:pt x="68" y="136"/>
                      <a:pt x="68" y="133"/>
                    </a:cubicBezTo>
                    <a:cubicBezTo>
                      <a:pt x="68" y="129"/>
                      <a:pt x="68" y="125"/>
                      <a:pt x="71" y="124"/>
                    </a:cubicBezTo>
                    <a:cubicBezTo>
                      <a:pt x="74" y="123"/>
                      <a:pt x="72" y="120"/>
                      <a:pt x="76" y="119"/>
                    </a:cubicBezTo>
                    <a:cubicBezTo>
                      <a:pt x="80" y="118"/>
                      <a:pt x="80" y="112"/>
                      <a:pt x="84" y="110"/>
                    </a:cubicBezTo>
                    <a:cubicBezTo>
                      <a:pt x="89" y="108"/>
                      <a:pt x="89" y="107"/>
                      <a:pt x="95" y="104"/>
                    </a:cubicBezTo>
                    <a:cubicBezTo>
                      <a:pt x="101" y="101"/>
                      <a:pt x="110" y="94"/>
                      <a:pt x="112" y="91"/>
                    </a:cubicBezTo>
                    <a:cubicBezTo>
                      <a:pt x="114" y="87"/>
                      <a:pt x="106" y="84"/>
                      <a:pt x="111" y="80"/>
                    </a:cubicBezTo>
                    <a:cubicBezTo>
                      <a:pt x="116" y="76"/>
                      <a:pt x="112" y="72"/>
                      <a:pt x="115" y="71"/>
                    </a:cubicBezTo>
                    <a:cubicBezTo>
                      <a:pt x="119" y="69"/>
                      <a:pt x="120" y="68"/>
                      <a:pt x="123" y="65"/>
                    </a:cubicBezTo>
                    <a:cubicBezTo>
                      <a:pt x="125" y="62"/>
                      <a:pt x="128" y="65"/>
                      <a:pt x="134" y="64"/>
                    </a:cubicBezTo>
                    <a:cubicBezTo>
                      <a:pt x="137" y="63"/>
                      <a:pt x="139" y="63"/>
                      <a:pt x="140" y="64"/>
                    </a:cubicBezTo>
                    <a:cubicBezTo>
                      <a:pt x="140" y="61"/>
                      <a:pt x="140" y="59"/>
                      <a:pt x="139" y="58"/>
                    </a:cubicBezTo>
                    <a:close/>
                    <a:moveTo>
                      <a:pt x="83" y="205"/>
                    </a:moveTo>
                    <a:cubicBezTo>
                      <a:pt x="76" y="205"/>
                      <a:pt x="73" y="218"/>
                      <a:pt x="75" y="220"/>
                    </a:cubicBezTo>
                    <a:cubicBezTo>
                      <a:pt x="76" y="221"/>
                      <a:pt x="89" y="205"/>
                      <a:pt x="83" y="205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940" name="Freeform 135"/>
              <p:cNvSpPr>
                <a:spLocks noEditPoints="1"/>
              </p:cNvSpPr>
              <p:nvPr/>
            </p:nvSpPr>
            <p:spPr>
              <a:xfrm>
                <a:off x="4111625" y="989012"/>
                <a:ext cx="136525" cy="66675"/>
              </a:xfrm>
              <a:custGeom>
                <a:avLst/>
                <a:gdLst>
                  <a:gd name="txL" fmla="*/ 0 w 71"/>
                  <a:gd name="txT" fmla="*/ 0 h 35"/>
                  <a:gd name="txR" fmla="*/ 71 w 71"/>
                  <a:gd name="txB" fmla="*/ 35 h 35"/>
                </a:gdLst>
                <a:ahLst/>
                <a:cxnLst>
                  <a:cxn ang="0">
                    <a:pos x="126911" y="19050"/>
                  </a:cxn>
                  <a:cxn ang="0">
                    <a:pos x="132679" y="3810"/>
                  </a:cxn>
                  <a:cxn ang="0">
                    <a:pos x="126911" y="7620"/>
                  </a:cxn>
                  <a:cxn ang="0">
                    <a:pos x="86530" y="1905"/>
                  </a:cxn>
                  <a:cxn ang="0">
                    <a:pos x="46149" y="11430"/>
                  </a:cxn>
                  <a:cxn ang="0">
                    <a:pos x="32689" y="22860"/>
                  </a:cxn>
                  <a:cxn ang="0">
                    <a:pos x="36535" y="36195"/>
                  </a:cxn>
                  <a:cxn ang="0">
                    <a:pos x="49995" y="43815"/>
                  </a:cxn>
                  <a:cxn ang="0">
                    <a:pos x="53841" y="53340"/>
                  </a:cxn>
                  <a:cxn ang="0">
                    <a:pos x="53841" y="53340"/>
                  </a:cxn>
                  <a:cxn ang="0">
                    <a:pos x="76915" y="53340"/>
                  </a:cxn>
                  <a:cxn ang="0">
                    <a:pos x="99990" y="64770"/>
                  </a:cxn>
                  <a:cxn ang="0">
                    <a:pos x="119219" y="66675"/>
                  </a:cxn>
                  <a:cxn ang="0">
                    <a:pos x="121142" y="60960"/>
                  </a:cxn>
                  <a:cxn ang="0">
                    <a:pos x="126911" y="53340"/>
                  </a:cxn>
                  <a:cxn ang="0">
                    <a:pos x="121142" y="41910"/>
                  </a:cxn>
                  <a:cxn ang="0">
                    <a:pos x="121142" y="30480"/>
                  </a:cxn>
                  <a:cxn ang="0">
                    <a:pos x="126911" y="19050"/>
                  </a:cxn>
                  <a:cxn ang="0">
                    <a:pos x="13460" y="34290"/>
                  </a:cxn>
                  <a:cxn ang="0">
                    <a:pos x="5769" y="53340"/>
                  </a:cxn>
                  <a:cxn ang="0">
                    <a:pos x="28843" y="38100"/>
                  </a:cxn>
                  <a:cxn ang="0">
                    <a:pos x="13460" y="34290"/>
                  </a:cxn>
                  <a:cxn ang="0">
                    <a:pos x="23075" y="24765"/>
                  </a:cxn>
                  <a:cxn ang="0">
                    <a:pos x="9614" y="26670"/>
                  </a:cxn>
                  <a:cxn ang="0">
                    <a:pos x="23075" y="24765"/>
                  </a:cxn>
                </a:cxnLst>
                <a:rect l="txL" t="txT" r="txR" b="txB"/>
                <a:pathLst>
                  <a:path w="71" h="35">
                    <a:moveTo>
                      <a:pt x="66" y="10"/>
                    </a:moveTo>
                    <a:cubicBezTo>
                      <a:pt x="68" y="7"/>
                      <a:pt x="71" y="6"/>
                      <a:pt x="69" y="2"/>
                    </a:cubicBezTo>
                    <a:cubicBezTo>
                      <a:pt x="68" y="3"/>
                      <a:pt x="67" y="3"/>
                      <a:pt x="66" y="4"/>
                    </a:cubicBezTo>
                    <a:cubicBezTo>
                      <a:pt x="61" y="5"/>
                      <a:pt x="51" y="0"/>
                      <a:pt x="45" y="1"/>
                    </a:cubicBezTo>
                    <a:cubicBezTo>
                      <a:pt x="39" y="3"/>
                      <a:pt x="27" y="3"/>
                      <a:pt x="24" y="6"/>
                    </a:cubicBezTo>
                    <a:cubicBezTo>
                      <a:pt x="21" y="9"/>
                      <a:pt x="14" y="9"/>
                      <a:pt x="17" y="12"/>
                    </a:cubicBezTo>
                    <a:cubicBezTo>
                      <a:pt x="20" y="15"/>
                      <a:pt x="17" y="16"/>
                      <a:pt x="19" y="19"/>
                    </a:cubicBezTo>
                    <a:cubicBezTo>
                      <a:pt x="22" y="22"/>
                      <a:pt x="23" y="24"/>
                      <a:pt x="26" y="23"/>
                    </a:cubicBezTo>
                    <a:cubicBezTo>
                      <a:pt x="29" y="22"/>
                      <a:pt x="32" y="24"/>
                      <a:pt x="28" y="28"/>
                    </a:cubicBezTo>
                    <a:cubicBezTo>
                      <a:pt x="28" y="28"/>
                      <a:pt x="28" y="28"/>
                      <a:pt x="28" y="28"/>
                    </a:cubicBezTo>
                    <a:cubicBezTo>
                      <a:pt x="34" y="27"/>
                      <a:pt x="39" y="27"/>
                      <a:pt x="40" y="28"/>
                    </a:cubicBezTo>
                    <a:cubicBezTo>
                      <a:pt x="42" y="29"/>
                      <a:pt x="50" y="35"/>
                      <a:pt x="52" y="34"/>
                    </a:cubicBezTo>
                    <a:cubicBezTo>
                      <a:pt x="53" y="34"/>
                      <a:pt x="58" y="34"/>
                      <a:pt x="62" y="35"/>
                    </a:cubicBezTo>
                    <a:cubicBezTo>
                      <a:pt x="62" y="34"/>
                      <a:pt x="62" y="32"/>
                      <a:pt x="63" y="32"/>
                    </a:cubicBezTo>
                    <a:cubicBezTo>
                      <a:pt x="64" y="31"/>
                      <a:pt x="68" y="31"/>
                      <a:pt x="66" y="28"/>
                    </a:cubicBezTo>
                    <a:cubicBezTo>
                      <a:pt x="64" y="26"/>
                      <a:pt x="64" y="25"/>
                      <a:pt x="63" y="22"/>
                    </a:cubicBezTo>
                    <a:cubicBezTo>
                      <a:pt x="63" y="19"/>
                      <a:pt x="62" y="18"/>
                      <a:pt x="63" y="16"/>
                    </a:cubicBezTo>
                    <a:cubicBezTo>
                      <a:pt x="63" y="14"/>
                      <a:pt x="65" y="13"/>
                      <a:pt x="66" y="10"/>
                    </a:cubicBezTo>
                    <a:close/>
                    <a:moveTo>
                      <a:pt x="7" y="18"/>
                    </a:moveTo>
                    <a:cubicBezTo>
                      <a:pt x="1" y="20"/>
                      <a:pt x="0" y="28"/>
                      <a:pt x="3" y="28"/>
                    </a:cubicBezTo>
                    <a:cubicBezTo>
                      <a:pt x="6" y="28"/>
                      <a:pt x="13" y="22"/>
                      <a:pt x="15" y="20"/>
                    </a:cubicBezTo>
                    <a:cubicBezTo>
                      <a:pt x="16" y="18"/>
                      <a:pt x="13" y="16"/>
                      <a:pt x="7" y="18"/>
                    </a:cubicBezTo>
                    <a:close/>
                    <a:moveTo>
                      <a:pt x="12" y="13"/>
                    </a:moveTo>
                    <a:cubicBezTo>
                      <a:pt x="14" y="11"/>
                      <a:pt x="3" y="12"/>
                      <a:pt x="5" y="14"/>
                    </a:cubicBezTo>
                    <a:cubicBezTo>
                      <a:pt x="7" y="16"/>
                      <a:pt x="11" y="16"/>
                      <a:pt x="12" y="13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941" name="Freeform 136"/>
              <p:cNvSpPr/>
              <p:nvPr/>
            </p:nvSpPr>
            <p:spPr>
              <a:xfrm>
                <a:off x="4362450" y="2362200"/>
                <a:ext cx="173038" cy="211138"/>
              </a:xfrm>
              <a:custGeom>
                <a:avLst/>
                <a:gdLst>
                  <a:gd name="txL" fmla="*/ 0 w 91"/>
                  <a:gd name="txT" fmla="*/ 0 h 110"/>
                  <a:gd name="txR" fmla="*/ 91 w 91"/>
                  <a:gd name="txB" fmla="*/ 110 h 110"/>
                </a:gdLst>
                <a:ahLst/>
                <a:cxnLst>
                  <a:cxn ang="0">
                    <a:pos x="152121" y="47986"/>
                  </a:cxn>
                  <a:cxn ang="0">
                    <a:pos x="161629" y="32630"/>
                  </a:cxn>
                  <a:cxn ang="0">
                    <a:pos x="173038" y="17275"/>
                  </a:cxn>
                  <a:cxn ang="0">
                    <a:pos x="161629" y="21114"/>
                  </a:cxn>
                  <a:cxn ang="0">
                    <a:pos x="152121" y="15355"/>
                  </a:cxn>
                  <a:cxn ang="0">
                    <a:pos x="133106" y="19194"/>
                  </a:cxn>
                  <a:cxn ang="0">
                    <a:pos x="117894" y="30711"/>
                  </a:cxn>
                  <a:cxn ang="0">
                    <a:pos x="93174" y="26872"/>
                  </a:cxn>
                  <a:cxn ang="0">
                    <a:pos x="68455" y="13436"/>
                  </a:cxn>
                  <a:cxn ang="0">
                    <a:pos x="47538" y="7678"/>
                  </a:cxn>
                  <a:cxn ang="0">
                    <a:pos x="34227" y="1919"/>
                  </a:cxn>
                  <a:cxn ang="0">
                    <a:pos x="22818" y="0"/>
                  </a:cxn>
                  <a:cxn ang="0">
                    <a:pos x="5705" y="11517"/>
                  </a:cxn>
                  <a:cxn ang="0">
                    <a:pos x="1902" y="15355"/>
                  </a:cxn>
                  <a:cxn ang="0">
                    <a:pos x="11409" y="24953"/>
                  </a:cxn>
                  <a:cxn ang="0">
                    <a:pos x="13311" y="40308"/>
                  </a:cxn>
                  <a:cxn ang="0">
                    <a:pos x="22818" y="47986"/>
                  </a:cxn>
                  <a:cxn ang="0">
                    <a:pos x="20917" y="65261"/>
                  </a:cxn>
                  <a:cxn ang="0">
                    <a:pos x="7606" y="90214"/>
                  </a:cxn>
                  <a:cxn ang="0">
                    <a:pos x="1902" y="103650"/>
                  </a:cxn>
                  <a:cxn ang="0">
                    <a:pos x="15212" y="113247"/>
                  </a:cxn>
                  <a:cxn ang="0">
                    <a:pos x="0" y="126683"/>
                  </a:cxn>
                  <a:cxn ang="0">
                    <a:pos x="0" y="128602"/>
                  </a:cxn>
                  <a:cxn ang="0">
                    <a:pos x="81765" y="172749"/>
                  </a:cxn>
                  <a:cxn ang="0">
                    <a:pos x="79864" y="184266"/>
                  </a:cxn>
                  <a:cxn ang="0">
                    <a:pos x="115993" y="211138"/>
                  </a:cxn>
                  <a:cxn ang="0">
                    <a:pos x="136909" y="163152"/>
                  </a:cxn>
                  <a:cxn ang="0">
                    <a:pos x="150220" y="153555"/>
                  </a:cxn>
                  <a:cxn ang="0">
                    <a:pos x="161629" y="145877"/>
                  </a:cxn>
                  <a:cxn ang="0">
                    <a:pos x="163530" y="142038"/>
                  </a:cxn>
                  <a:cxn ang="0">
                    <a:pos x="154023" y="124763"/>
                  </a:cxn>
                  <a:cxn ang="0">
                    <a:pos x="152121" y="47986"/>
                  </a:cxn>
                </a:cxnLst>
                <a:rect l="txL" t="txT" r="txR" b="txB"/>
                <a:pathLst>
                  <a:path w="91" h="110">
                    <a:moveTo>
                      <a:pt x="80" y="25"/>
                    </a:moveTo>
                    <a:cubicBezTo>
                      <a:pt x="85" y="17"/>
                      <a:pt x="85" y="17"/>
                      <a:pt x="85" y="17"/>
                    </a:cubicBezTo>
                    <a:cubicBezTo>
                      <a:pt x="91" y="9"/>
                      <a:pt x="91" y="9"/>
                      <a:pt x="91" y="9"/>
                    </a:cubicBezTo>
                    <a:cubicBezTo>
                      <a:pt x="88" y="10"/>
                      <a:pt x="86" y="10"/>
                      <a:pt x="85" y="11"/>
                    </a:cubicBezTo>
                    <a:cubicBezTo>
                      <a:pt x="83" y="12"/>
                      <a:pt x="80" y="10"/>
                      <a:pt x="80" y="8"/>
                    </a:cubicBezTo>
                    <a:cubicBezTo>
                      <a:pt x="79" y="7"/>
                      <a:pt x="74" y="8"/>
                      <a:pt x="70" y="10"/>
                    </a:cubicBezTo>
                    <a:cubicBezTo>
                      <a:pt x="66" y="13"/>
                      <a:pt x="64" y="17"/>
                      <a:pt x="62" y="16"/>
                    </a:cubicBezTo>
                    <a:cubicBezTo>
                      <a:pt x="61" y="15"/>
                      <a:pt x="52" y="14"/>
                      <a:pt x="49" y="14"/>
                    </a:cubicBezTo>
                    <a:cubicBezTo>
                      <a:pt x="47" y="14"/>
                      <a:pt x="39" y="9"/>
                      <a:pt x="36" y="7"/>
                    </a:cubicBezTo>
                    <a:cubicBezTo>
                      <a:pt x="34" y="4"/>
                      <a:pt x="27" y="5"/>
                      <a:pt x="25" y="4"/>
                    </a:cubicBezTo>
                    <a:cubicBezTo>
                      <a:pt x="23" y="3"/>
                      <a:pt x="20" y="3"/>
                      <a:pt x="18" y="1"/>
                    </a:cubicBezTo>
                    <a:cubicBezTo>
                      <a:pt x="17" y="0"/>
                      <a:pt x="14" y="0"/>
                      <a:pt x="12" y="0"/>
                    </a:cubicBezTo>
                    <a:cubicBezTo>
                      <a:pt x="9" y="1"/>
                      <a:pt x="3" y="4"/>
                      <a:pt x="3" y="6"/>
                    </a:cubicBezTo>
                    <a:cubicBezTo>
                      <a:pt x="2" y="7"/>
                      <a:pt x="2" y="8"/>
                      <a:pt x="1" y="8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2" y="25"/>
                      <a:pt x="12" y="30"/>
                      <a:pt x="11" y="34"/>
                    </a:cubicBezTo>
                    <a:cubicBezTo>
                      <a:pt x="11" y="39"/>
                      <a:pt x="7" y="45"/>
                      <a:pt x="4" y="47"/>
                    </a:cubicBezTo>
                    <a:cubicBezTo>
                      <a:pt x="3" y="48"/>
                      <a:pt x="2" y="51"/>
                      <a:pt x="1" y="54"/>
                    </a:cubicBezTo>
                    <a:cubicBezTo>
                      <a:pt x="5" y="56"/>
                      <a:pt x="8" y="57"/>
                      <a:pt x="8" y="59"/>
                    </a:cubicBezTo>
                    <a:cubicBezTo>
                      <a:pt x="8" y="61"/>
                      <a:pt x="0" y="60"/>
                      <a:pt x="0" y="66"/>
                    </a:cubicBezTo>
                    <a:cubicBezTo>
                      <a:pt x="0" y="66"/>
                      <a:pt x="0" y="67"/>
                      <a:pt x="0" y="67"/>
                    </a:cubicBezTo>
                    <a:cubicBezTo>
                      <a:pt x="43" y="90"/>
                      <a:pt x="43" y="90"/>
                      <a:pt x="43" y="90"/>
                    </a:cubicBezTo>
                    <a:cubicBezTo>
                      <a:pt x="42" y="96"/>
                      <a:pt x="42" y="96"/>
                      <a:pt x="42" y="96"/>
                    </a:cubicBezTo>
                    <a:cubicBezTo>
                      <a:pt x="42" y="96"/>
                      <a:pt x="52" y="103"/>
                      <a:pt x="61" y="110"/>
                    </a:cubicBezTo>
                    <a:cubicBezTo>
                      <a:pt x="65" y="99"/>
                      <a:pt x="71" y="88"/>
                      <a:pt x="72" y="85"/>
                    </a:cubicBezTo>
                    <a:cubicBezTo>
                      <a:pt x="75" y="82"/>
                      <a:pt x="77" y="82"/>
                      <a:pt x="79" y="80"/>
                    </a:cubicBezTo>
                    <a:cubicBezTo>
                      <a:pt x="81" y="77"/>
                      <a:pt x="82" y="81"/>
                      <a:pt x="85" y="76"/>
                    </a:cubicBezTo>
                    <a:cubicBezTo>
                      <a:pt x="86" y="75"/>
                      <a:pt x="86" y="75"/>
                      <a:pt x="86" y="74"/>
                    </a:cubicBezTo>
                    <a:cubicBezTo>
                      <a:pt x="81" y="65"/>
                      <a:pt x="81" y="65"/>
                      <a:pt x="81" y="65"/>
                    </a:cubicBezTo>
                    <a:lnTo>
                      <a:pt x="80" y="25"/>
                    </a:ln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942" name="Freeform 137"/>
              <p:cNvSpPr/>
              <p:nvPr/>
            </p:nvSpPr>
            <p:spPr>
              <a:xfrm>
                <a:off x="4267200" y="2378075"/>
                <a:ext cx="117475" cy="122238"/>
              </a:xfrm>
              <a:custGeom>
                <a:avLst/>
                <a:gdLst>
                  <a:gd name="txL" fmla="*/ 0 w 62"/>
                  <a:gd name="txT" fmla="*/ 0 h 64"/>
                  <a:gd name="txR" fmla="*/ 62 w 62"/>
                  <a:gd name="txB" fmla="*/ 64 h 64"/>
                </a:gdLst>
                <a:ahLst/>
                <a:cxnLst>
                  <a:cxn ang="0">
                    <a:pos x="108001" y="24830"/>
                  </a:cxn>
                  <a:cxn ang="0">
                    <a:pos x="106106" y="9550"/>
                  </a:cxn>
                  <a:cxn ang="0">
                    <a:pos x="96633" y="0"/>
                  </a:cxn>
                  <a:cxn ang="0">
                    <a:pos x="89054" y="7640"/>
                  </a:cxn>
                  <a:cxn ang="0">
                    <a:pos x="75790" y="7640"/>
                  </a:cxn>
                  <a:cxn ang="0">
                    <a:pos x="60632" y="13370"/>
                  </a:cxn>
                  <a:cxn ang="0">
                    <a:pos x="47369" y="9550"/>
                  </a:cxn>
                  <a:cxn ang="0">
                    <a:pos x="32211" y="13370"/>
                  </a:cxn>
                  <a:cxn ang="0">
                    <a:pos x="30316" y="32469"/>
                  </a:cxn>
                  <a:cxn ang="0">
                    <a:pos x="36000" y="42019"/>
                  </a:cxn>
                  <a:cxn ang="0">
                    <a:pos x="30316" y="53479"/>
                  </a:cxn>
                  <a:cxn ang="0">
                    <a:pos x="20842" y="59209"/>
                  </a:cxn>
                  <a:cxn ang="0">
                    <a:pos x="13263" y="72579"/>
                  </a:cxn>
                  <a:cxn ang="0">
                    <a:pos x="7579" y="87859"/>
                  </a:cxn>
                  <a:cxn ang="0">
                    <a:pos x="3790" y="105048"/>
                  </a:cxn>
                  <a:cxn ang="0">
                    <a:pos x="0" y="120328"/>
                  </a:cxn>
                  <a:cxn ang="0">
                    <a:pos x="11369" y="118418"/>
                  </a:cxn>
                  <a:cxn ang="0">
                    <a:pos x="34106" y="112688"/>
                  </a:cxn>
                  <a:cxn ang="0">
                    <a:pos x="51158" y="110778"/>
                  </a:cxn>
                  <a:cxn ang="0">
                    <a:pos x="68211" y="87859"/>
                  </a:cxn>
                  <a:cxn ang="0">
                    <a:pos x="96633" y="87859"/>
                  </a:cxn>
                  <a:cxn ang="0">
                    <a:pos x="102317" y="74489"/>
                  </a:cxn>
                  <a:cxn ang="0">
                    <a:pos x="115580" y="49659"/>
                  </a:cxn>
                  <a:cxn ang="0">
                    <a:pos x="117475" y="32469"/>
                  </a:cxn>
                  <a:cxn ang="0">
                    <a:pos x="108001" y="24830"/>
                  </a:cxn>
                </a:cxnLst>
                <a:rect l="txL" t="txT" r="txR" b="txB"/>
                <a:pathLst>
                  <a:path w="62" h="64">
                    <a:moveTo>
                      <a:pt x="57" y="13"/>
                    </a:moveTo>
                    <a:cubicBezTo>
                      <a:pt x="56" y="5"/>
                      <a:pt x="56" y="5"/>
                      <a:pt x="56" y="5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0" y="1"/>
                      <a:pt x="48" y="3"/>
                      <a:pt x="47" y="4"/>
                    </a:cubicBezTo>
                    <a:cubicBezTo>
                      <a:pt x="47" y="6"/>
                      <a:pt x="42" y="5"/>
                      <a:pt x="40" y="4"/>
                    </a:cubicBezTo>
                    <a:cubicBezTo>
                      <a:pt x="38" y="3"/>
                      <a:pt x="33" y="6"/>
                      <a:pt x="32" y="7"/>
                    </a:cubicBezTo>
                    <a:cubicBezTo>
                      <a:pt x="31" y="9"/>
                      <a:pt x="28" y="4"/>
                      <a:pt x="25" y="5"/>
                    </a:cubicBezTo>
                    <a:cubicBezTo>
                      <a:pt x="23" y="5"/>
                      <a:pt x="17" y="7"/>
                      <a:pt x="17" y="7"/>
                    </a:cubicBezTo>
                    <a:cubicBezTo>
                      <a:pt x="17" y="7"/>
                      <a:pt x="16" y="14"/>
                      <a:pt x="16" y="17"/>
                    </a:cubicBezTo>
                    <a:cubicBezTo>
                      <a:pt x="16" y="20"/>
                      <a:pt x="19" y="20"/>
                      <a:pt x="19" y="22"/>
                    </a:cubicBezTo>
                    <a:cubicBezTo>
                      <a:pt x="19" y="25"/>
                      <a:pt x="16" y="27"/>
                      <a:pt x="16" y="28"/>
                    </a:cubicBezTo>
                    <a:cubicBezTo>
                      <a:pt x="16" y="30"/>
                      <a:pt x="14" y="31"/>
                      <a:pt x="11" y="31"/>
                    </a:cubicBezTo>
                    <a:cubicBezTo>
                      <a:pt x="9" y="32"/>
                      <a:pt x="9" y="36"/>
                      <a:pt x="7" y="38"/>
                    </a:cubicBezTo>
                    <a:cubicBezTo>
                      <a:pt x="5" y="39"/>
                      <a:pt x="6" y="43"/>
                      <a:pt x="4" y="46"/>
                    </a:cubicBezTo>
                    <a:cubicBezTo>
                      <a:pt x="3" y="48"/>
                      <a:pt x="2" y="52"/>
                      <a:pt x="2" y="55"/>
                    </a:cubicBezTo>
                    <a:cubicBezTo>
                      <a:pt x="2" y="58"/>
                      <a:pt x="2" y="62"/>
                      <a:pt x="0" y="63"/>
                    </a:cubicBezTo>
                    <a:cubicBezTo>
                      <a:pt x="4" y="64"/>
                      <a:pt x="5" y="63"/>
                      <a:pt x="6" y="62"/>
                    </a:cubicBezTo>
                    <a:cubicBezTo>
                      <a:pt x="8" y="61"/>
                      <a:pt x="18" y="59"/>
                      <a:pt x="18" y="59"/>
                    </a:cubicBezTo>
                    <a:cubicBezTo>
                      <a:pt x="27" y="58"/>
                      <a:pt x="27" y="58"/>
                      <a:pt x="27" y="58"/>
                    </a:cubicBezTo>
                    <a:cubicBezTo>
                      <a:pt x="29" y="52"/>
                      <a:pt x="32" y="47"/>
                      <a:pt x="36" y="46"/>
                    </a:cubicBezTo>
                    <a:cubicBezTo>
                      <a:pt x="40" y="45"/>
                      <a:pt x="46" y="45"/>
                      <a:pt x="51" y="46"/>
                    </a:cubicBezTo>
                    <a:cubicBezTo>
                      <a:pt x="52" y="43"/>
                      <a:pt x="53" y="40"/>
                      <a:pt x="54" y="39"/>
                    </a:cubicBezTo>
                    <a:cubicBezTo>
                      <a:pt x="57" y="37"/>
                      <a:pt x="61" y="31"/>
                      <a:pt x="61" y="26"/>
                    </a:cubicBezTo>
                    <a:cubicBezTo>
                      <a:pt x="62" y="22"/>
                      <a:pt x="62" y="17"/>
                      <a:pt x="62" y="17"/>
                    </a:cubicBezTo>
                    <a:lnTo>
                      <a:pt x="57" y="13"/>
                    </a:ln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943" name="Freeform 138"/>
              <p:cNvSpPr/>
              <p:nvPr/>
            </p:nvSpPr>
            <p:spPr>
              <a:xfrm>
                <a:off x="4848225" y="1408112"/>
                <a:ext cx="382588" cy="220663"/>
              </a:xfrm>
              <a:custGeom>
                <a:avLst/>
                <a:gdLst>
                  <a:gd name="txL" fmla="*/ 0 w 200"/>
                  <a:gd name="txT" fmla="*/ 0 h 116"/>
                  <a:gd name="txR" fmla="*/ 200 w 200"/>
                  <a:gd name="txB" fmla="*/ 116 h 116"/>
                </a:gdLst>
                <a:ahLst/>
                <a:cxnLst>
                  <a:cxn ang="0">
                    <a:pos x="371110" y="123647"/>
                  </a:cxn>
                  <a:cxn ang="0">
                    <a:pos x="342416" y="110332"/>
                  </a:cxn>
                  <a:cxn ang="0">
                    <a:pos x="325200" y="112234"/>
                  </a:cxn>
                  <a:cxn ang="0">
                    <a:pos x="304157" y="104625"/>
                  </a:cxn>
                  <a:cxn ang="0">
                    <a:pos x="283115" y="121745"/>
                  </a:cxn>
                  <a:cxn ang="0">
                    <a:pos x="271637" y="125550"/>
                  </a:cxn>
                  <a:cxn ang="0">
                    <a:pos x="254421" y="114136"/>
                  </a:cxn>
                  <a:cxn ang="0">
                    <a:pos x="235292" y="110332"/>
                  </a:cxn>
                  <a:cxn ang="0">
                    <a:pos x="223814" y="87504"/>
                  </a:cxn>
                  <a:cxn ang="0">
                    <a:pos x="218075" y="66579"/>
                  </a:cxn>
                  <a:cxn ang="0">
                    <a:pos x="200859" y="55166"/>
                  </a:cxn>
                  <a:cxn ang="0">
                    <a:pos x="158774" y="53263"/>
                  </a:cxn>
                  <a:cxn ang="0">
                    <a:pos x="130080" y="55166"/>
                  </a:cxn>
                  <a:cxn ang="0">
                    <a:pos x="105212" y="26632"/>
                  </a:cxn>
                  <a:cxn ang="0">
                    <a:pos x="97560" y="36143"/>
                  </a:cxn>
                  <a:cxn ang="0">
                    <a:pos x="72692" y="32339"/>
                  </a:cxn>
                  <a:cxn ang="0">
                    <a:pos x="68866" y="1902"/>
                  </a:cxn>
                  <a:cxn ang="0">
                    <a:pos x="61214" y="32339"/>
                  </a:cxn>
                  <a:cxn ang="0">
                    <a:pos x="57388" y="0"/>
                  </a:cxn>
                  <a:cxn ang="0">
                    <a:pos x="3826" y="13316"/>
                  </a:cxn>
                  <a:cxn ang="0">
                    <a:pos x="0" y="108429"/>
                  </a:cxn>
                  <a:cxn ang="0">
                    <a:pos x="0" y="108429"/>
                  </a:cxn>
                  <a:cxn ang="0">
                    <a:pos x="15304" y="112234"/>
                  </a:cxn>
                  <a:cxn ang="0">
                    <a:pos x="22955" y="102722"/>
                  </a:cxn>
                  <a:cxn ang="0">
                    <a:pos x="38259" y="91309"/>
                  </a:cxn>
                  <a:cxn ang="0">
                    <a:pos x="45911" y="83700"/>
                  </a:cxn>
                  <a:cxn ang="0">
                    <a:pos x="55475" y="77993"/>
                  </a:cxn>
                  <a:cxn ang="0">
                    <a:pos x="70779" y="81797"/>
                  </a:cxn>
                  <a:cxn ang="0">
                    <a:pos x="86082" y="87504"/>
                  </a:cxn>
                  <a:cxn ang="0">
                    <a:pos x="93734" y="110332"/>
                  </a:cxn>
                  <a:cxn ang="0">
                    <a:pos x="126254" y="114136"/>
                  </a:cxn>
                  <a:cxn ang="0">
                    <a:pos x="135819" y="129354"/>
                  </a:cxn>
                  <a:cxn ang="0">
                    <a:pos x="145383" y="146475"/>
                  </a:cxn>
                  <a:cxn ang="0">
                    <a:pos x="166426" y="161693"/>
                  </a:cxn>
                  <a:cxn ang="0">
                    <a:pos x="191294" y="176911"/>
                  </a:cxn>
                  <a:cxn ang="0">
                    <a:pos x="214249" y="192129"/>
                  </a:cxn>
                  <a:cxn ang="0">
                    <a:pos x="233379" y="197836"/>
                  </a:cxn>
                  <a:cxn ang="0">
                    <a:pos x="235292" y="211152"/>
                  </a:cxn>
                  <a:cxn ang="0">
                    <a:pos x="237205" y="211152"/>
                  </a:cxn>
                  <a:cxn ang="0">
                    <a:pos x="254421" y="216858"/>
                  </a:cxn>
                  <a:cxn ang="0">
                    <a:pos x="262073" y="220663"/>
                  </a:cxn>
                  <a:cxn ang="0">
                    <a:pos x="271637" y="199738"/>
                  </a:cxn>
                  <a:cxn ang="0">
                    <a:pos x="269725" y="180715"/>
                  </a:cxn>
                  <a:cxn ang="0">
                    <a:pos x="256334" y="163595"/>
                  </a:cxn>
                  <a:cxn ang="0">
                    <a:pos x="275463" y="155986"/>
                  </a:cxn>
                  <a:cxn ang="0">
                    <a:pos x="283115" y="144572"/>
                  </a:cxn>
                  <a:cxn ang="0">
                    <a:pos x="292680" y="133159"/>
                  </a:cxn>
                  <a:cxn ang="0">
                    <a:pos x="309896" y="129354"/>
                  </a:cxn>
                  <a:cxn ang="0">
                    <a:pos x="325200" y="125550"/>
                  </a:cxn>
                  <a:cxn ang="0">
                    <a:pos x="317548" y="142670"/>
                  </a:cxn>
                  <a:cxn ang="0">
                    <a:pos x="342416" y="138866"/>
                  </a:cxn>
                  <a:cxn ang="0">
                    <a:pos x="361546" y="135061"/>
                  </a:cxn>
                  <a:cxn ang="0">
                    <a:pos x="371110" y="123647"/>
                  </a:cxn>
                </a:cxnLst>
                <a:rect l="txL" t="txT" r="txR" b="txB"/>
                <a:pathLst>
                  <a:path w="200" h="116">
                    <a:moveTo>
                      <a:pt x="194" y="65"/>
                    </a:moveTo>
                    <a:cubicBezTo>
                      <a:pt x="189" y="61"/>
                      <a:pt x="180" y="55"/>
                      <a:pt x="179" y="58"/>
                    </a:cubicBezTo>
                    <a:cubicBezTo>
                      <a:pt x="178" y="61"/>
                      <a:pt x="172" y="61"/>
                      <a:pt x="170" y="59"/>
                    </a:cubicBezTo>
                    <a:cubicBezTo>
                      <a:pt x="168" y="56"/>
                      <a:pt x="166" y="53"/>
                      <a:pt x="159" y="55"/>
                    </a:cubicBezTo>
                    <a:cubicBezTo>
                      <a:pt x="152" y="58"/>
                      <a:pt x="148" y="62"/>
                      <a:pt x="148" y="64"/>
                    </a:cubicBezTo>
                    <a:cubicBezTo>
                      <a:pt x="147" y="67"/>
                      <a:pt x="143" y="70"/>
                      <a:pt x="142" y="66"/>
                    </a:cubicBezTo>
                    <a:cubicBezTo>
                      <a:pt x="142" y="63"/>
                      <a:pt x="136" y="61"/>
                      <a:pt x="133" y="60"/>
                    </a:cubicBezTo>
                    <a:cubicBezTo>
                      <a:pt x="129" y="59"/>
                      <a:pt x="124" y="61"/>
                      <a:pt x="123" y="58"/>
                    </a:cubicBezTo>
                    <a:cubicBezTo>
                      <a:pt x="123" y="54"/>
                      <a:pt x="117" y="50"/>
                      <a:pt x="117" y="46"/>
                    </a:cubicBezTo>
                    <a:cubicBezTo>
                      <a:pt x="116" y="42"/>
                      <a:pt x="118" y="36"/>
                      <a:pt x="114" y="35"/>
                    </a:cubicBezTo>
                    <a:cubicBezTo>
                      <a:pt x="111" y="35"/>
                      <a:pt x="108" y="29"/>
                      <a:pt x="105" y="29"/>
                    </a:cubicBezTo>
                    <a:cubicBezTo>
                      <a:pt x="102" y="29"/>
                      <a:pt x="85" y="29"/>
                      <a:pt x="83" y="28"/>
                    </a:cubicBezTo>
                    <a:cubicBezTo>
                      <a:pt x="80" y="27"/>
                      <a:pt x="69" y="31"/>
                      <a:pt x="68" y="29"/>
                    </a:cubicBezTo>
                    <a:cubicBezTo>
                      <a:pt x="67" y="27"/>
                      <a:pt x="59" y="18"/>
                      <a:pt x="55" y="14"/>
                    </a:cubicBezTo>
                    <a:cubicBezTo>
                      <a:pt x="54" y="16"/>
                      <a:pt x="53" y="18"/>
                      <a:pt x="51" y="19"/>
                    </a:cubicBezTo>
                    <a:cubicBezTo>
                      <a:pt x="43" y="25"/>
                      <a:pt x="35" y="24"/>
                      <a:pt x="38" y="17"/>
                    </a:cubicBezTo>
                    <a:cubicBezTo>
                      <a:pt x="40" y="10"/>
                      <a:pt x="41" y="1"/>
                      <a:pt x="36" y="1"/>
                    </a:cubicBezTo>
                    <a:cubicBezTo>
                      <a:pt x="32" y="1"/>
                      <a:pt x="35" y="16"/>
                      <a:pt x="32" y="17"/>
                    </a:cubicBezTo>
                    <a:cubicBezTo>
                      <a:pt x="29" y="18"/>
                      <a:pt x="28" y="6"/>
                      <a:pt x="30" y="0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0" y="57"/>
                      <a:pt x="0" y="57"/>
                      <a:pt x="0" y="57"/>
                    </a:cubicBezTo>
                    <a:cubicBezTo>
                      <a:pt x="0" y="57"/>
                      <a:pt x="0" y="57"/>
                      <a:pt x="0" y="57"/>
                    </a:cubicBezTo>
                    <a:cubicBezTo>
                      <a:pt x="3" y="59"/>
                      <a:pt x="6" y="59"/>
                      <a:pt x="8" y="59"/>
                    </a:cubicBezTo>
                    <a:cubicBezTo>
                      <a:pt x="12" y="60"/>
                      <a:pt x="12" y="56"/>
                      <a:pt x="12" y="54"/>
                    </a:cubicBezTo>
                    <a:cubicBezTo>
                      <a:pt x="12" y="52"/>
                      <a:pt x="17" y="48"/>
                      <a:pt x="20" y="48"/>
                    </a:cubicBezTo>
                    <a:cubicBezTo>
                      <a:pt x="23" y="48"/>
                      <a:pt x="23" y="44"/>
                      <a:pt x="24" y="44"/>
                    </a:cubicBezTo>
                    <a:cubicBezTo>
                      <a:pt x="25" y="44"/>
                      <a:pt x="28" y="43"/>
                      <a:pt x="29" y="41"/>
                    </a:cubicBezTo>
                    <a:cubicBezTo>
                      <a:pt x="30" y="40"/>
                      <a:pt x="35" y="42"/>
                      <a:pt x="37" y="43"/>
                    </a:cubicBezTo>
                    <a:cubicBezTo>
                      <a:pt x="38" y="45"/>
                      <a:pt x="42" y="46"/>
                      <a:pt x="45" y="46"/>
                    </a:cubicBezTo>
                    <a:cubicBezTo>
                      <a:pt x="48" y="47"/>
                      <a:pt x="49" y="56"/>
                      <a:pt x="49" y="58"/>
                    </a:cubicBezTo>
                    <a:cubicBezTo>
                      <a:pt x="49" y="60"/>
                      <a:pt x="64" y="60"/>
                      <a:pt x="66" y="60"/>
                    </a:cubicBezTo>
                    <a:cubicBezTo>
                      <a:pt x="68" y="61"/>
                      <a:pt x="68" y="65"/>
                      <a:pt x="71" y="68"/>
                    </a:cubicBezTo>
                    <a:cubicBezTo>
                      <a:pt x="73" y="71"/>
                      <a:pt x="75" y="75"/>
                      <a:pt x="76" y="77"/>
                    </a:cubicBezTo>
                    <a:cubicBezTo>
                      <a:pt x="77" y="79"/>
                      <a:pt x="85" y="82"/>
                      <a:pt x="87" y="85"/>
                    </a:cubicBezTo>
                    <a:cubicBezTo>
                      <a:pt x="89" y="88"/>
                      <a:pt x="95" y="91"/>
                      <a:pt x="100" y="93"/>
                    </a:cubicBezTo>
                    <a:cubicBezTo>
                      <a:pt x="105" y="95"/>
                      <a:pt x="109" y="101"/>
                      <a:pt x="112" y="101"/>
                    </a:cubicBezTo>
                    <a:cubicBezTo>
                      <a:pt x="114" y="100"/>
                      <a:pt x="122" y="104"/>
                      <a:pt x="122" y="104"/>
                    </a:cubicBezTo>
                    <a:cubicBezTo>
                      <a:pt x="123" y="111"/>
                      <a:pt x="123" y="111"/>
                      <a:pt x="123" y="111"/>
                    </a:cubicBezTo>
                    <a:cubicBezTo>
                      <a:pt x="123" y="111"/>
                      <a:pt x="123" y="111"/>
                      <a:pt x="124" y="111"/>
                    </a:cubicBezTo>
                    <a:cubicBezTo>
                      <a:pt x="128" y="110"/>
                      <a:pt x="130" y="114"/>
                      <a:pt x="133" y="114"/>
                    </a:cubicBezTo>
                    <a:cubicBezTo>
                      <a:pt x="134" y="114"/>
                      <a:pt x="136" y="115"/>
                      <a:pt x="137" y="116"/>
                    </a:cubicBezTo>
                    <a:cubicBezTo>
                      <a:pt x="137" y="110"/>
                      <a:pt x="139" y="107"/>
                      <a:pt x="142" y="105"/>
                    </a:cubicBezTo>
                    <a:cubicBezTo>
                      <a:pt x="145" y="102"/>
                      <a:pt x="140" y="98"/>
                      <a:pt x="141" y="95"/>
                    </a:cubicBezTo>
                    <a:cubicBezTo>
                      <a:pt x="141" y="91"/>
                      <a:pt x="133" y="89"/>
                      <a:pt x="134" y="86"/>
                    </a:cubicBezTo>
                    <a:cubicBezTo>
                      <a:pt x="134" y="83"/>
                      <a:pt x="141" y="83"/>
                      <a:pt x="144" y="82"/>
                    </a:cubicBezTo>
                    <a:cubicBezTo>
                      <a:pt x="147" y="81"/>
                      <a:pt x="145" y="76"/>
                      <a:pt x="148" y="76"/>
                    </a:cubicBezTo>
                    <a:cubicBezTo>
                      <a:pt x="151" y="76"/>
                      <a:pt x="152" y="73"/>
                      <a:pt x="153" y="70"/>
                    </a:cubicBezTo>
                    <a:cubicBezTo>
                      <a:pt x="154" y="67"/>
                      <a:pt x="159" y="70"/>
                      <a:pt x="162" y="68"/>
                    </a:cubicBezTo>
                    <a:cubicBezTo>
                      <a:pt x="165" y="66"/>
                      <a:pt x="169" y="64"/>
                      <a:pt x="170" y="66"/>
                    </a:cubicBezTo>
                    <a:cubicBezTo>
                      <a:pt x="170" y="67"/>
                      <a:pt x="167" y="73"/>
                      <a:pt x="166" y="75"/>
                    </a:cubicBezTo>
                    <a:cubicBezTo>
                      <a:pt x="170" y="75"/>
                      <a:pt x="177" y="74"/>
                      <a:pt x="179" y="73"/>
                    </a:cubicBezTo>
                    <a:cubicBezTo>
                      <a:pt x="180" y="71"/>
                      <a:pt x="187" y="75"/>
                      <a:pt x="189" y="71"/>
                    </a:cubicBezTo>
                    <a:cubicBezTo>
                      <a:pt x="192" y="67"/>
                      <a:pt x="200" y="70"/>
                      <a:pt x="194" y="65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944" name="Freeform 139"/>
              <p:cNvSpPr>
                <a:spLocks noEditPoints="1"/>
              </p:cNvSpPr>
              <p:nvPr/>
            </p:nvSpPr>
            <p:spPr>
              <a:xfrm>
                <a:off x="3754438" y="160337"/>
                <a:ext cx="558800" cy="882650"/>
              </a:xfrm>
              <a:custGeom>
                <a:avLst/>
                <a:gdLst>
                  <a:gd name="txL" fmla="*/ 0 w 292"/>
                  <a:gd name="txT" fmla="*/ 0 h 462"/>
                  <a:gd name="txR" fmla="*/ 292 w 292"/>
                  <a:gd name="txB" fmla="*/ 462 h 462"/>
                </a:gdLst>
                <a:ahLst/>
                <a:cxnLst>
                  <a:cxn ang="0">
                    <a:pos x="528181" y="462340"/>
                  </a:cxn>
                  <a:cxn ang="0">
                    <a:pos x="530095" y="435594"/>
                  </a:cxn>
                  <a:cxn ang="0">
                    <a:pos x="499475" y="431773"/>
                  </a:cxn>
                  <a:cxn ang="0">
                    <a:pos x="465029" y="429862"/>
                  </a:cxn>
                  <a:cxn ang="0">
                    <a:pos x="447805" y="427952"/>
                  </a:cxn>
                  <a:cxn ang="0">
                    <a:pos x="413359" y="435594"/>
                  </a:cxn>
                  <a:cxn ang="0">
                    <a:pos x="386567" y="464251"/>
                  </a:cxn>
                  <a:cxn ang="0">
                    <a:pos x="386567" y="431773"/>
                  </a:cxn>
                  <a:cxn ang="0">
                    <a:pos x="348293" y="454698"/>
                  </a:cxn>
                  <a:cxn ang="0">
                    <a:pos x="332984" y="462340"/>
                  </a:cxn>
                  <a:cxn ang="0">
                    <a:pos x="315760" y="458519"/>
                  </a:cxn>
                  <a:cxn ang="0">
                    <a:pos x="287055" y="479535"/>
                  </a:cxn>
                  <a:cxn ang="0">
                    <a:pos x="266004" y="496729"/>
                  </a:cxn>
                  <a:cxn ang="0">
                    <a:pos x="246867" y="506282"/>
                  </a:cxn>
                  <a:cxn ang="0">
                    <a:pos x="214334" y="513924"/>
                  </a:cxn>
                  <a:cxn ang="0">
                    <a:pos x="200938" y="533029"/>
                  </a:cxn>
                  <a:cxn ang="0">
                    <a:pos x="246867" y="533029"/>
                  </a:cxn>
                  <a:cxn ang="0">
                    <a:pos x="212421" y="557865"/>
                  </a:cxn>
                  <a:cxn ang="0">
                    <a:pos x="164578" y="609449"/>
                  </a:cxn>
                  <a:cxn ang="0">
                    <a:pos x="133959" y="651480"/>
                  </a:cxn>
                  <a:cxn ang="0">
                    <a:pos x="107167" y="689690"/>
                  </a:cxn>
                  <a:cxn ang="0">
                    <a:pos x="68893" y="714526"/>
                  </a:cxn>
                  <a:cxn ang="0">
                    <a:pos x="30619" y="739363"/>
                  </a:cxn>
                  <a:cxn ang="0">
                    <a:pos x="11482" y="771841"/>
                  </a:cxn>
                  <a:cxn ang="0">
                    <a:pos x="3827" y="811962"/>
                  </a:cxn>
                  <a:cxn ang="0">
                    <a:pos x="22964" y="825335"/>
                  </a:cxn>
                  <a:cxn ang="0">
                    <a:pos x="19137" y="840619"/>
                  </a:cxn>
                  <a:cxn ang="0">
                    <a:pos x="38274" y="875008"/>
                  </a:cxn>
                  <a:cxn ang="0">
                    <a:pos x="124390" y="832977"/>
                  </a:cxn>
                  <a:cxn ang="0">
                    <a:pos x="149268" y="840619"/>
                  </a:cxn>
                  <a:cxn ang="0">
                    <a:pos x="164578" y="787125"/>
                  </a:cxn>
                  <a:cxn ang="0">
                    <a:pos x="158837" y="718347"/>
                  </a:cxn>
                  <a:cxn ang="0">
                    <a:pos x="197111" y="670585"/>
                  </a:cxn>
                  <a:cxn ang="0">
                    <a:pos x="223903" y="607538"/>
                  </a:cxn>
                  <a:cxn ang="0">
                    <a:pos x="250695" y="552134"/>
                  </a:cxn>
                  <a:cxn ang="0">
                    <a:pos x="311933" y="521566"/>
                  </a:cxn>
                  <a:cxn ang="0">
                    <a:pos x="354034" y="492908"/>
                  </a:cxn>
                  <a:cxn ang="0">
                    <a:pos x="430582" y="515834"/>
                  </a:cxn>
                  <a:cxn ang="0">
                    <a:pos x="478425" y="464251"/>
                  </a:cxn>
                  <a:cxn ang="0">
                    <a:pos x="528181" y="487177"/>
                  </a:cxn>
                  <a:cxn ang="0">
                    <a:pos x="155010" y="64957"/>
                  </a:cxn>
                  <a:cxn ang="0">
                    <a:pos x="206679" y="93614"/>
                  </a:cxn>
                  <a:cxn ang="0">
                    <a:pos x="246867" y="103167"/>
                  </a:cxn>
                  <a:cxn ang="0">
                    <a:pos x="250695" y="131824"/>
                  </a:cxn>
                  <a:cxn ang="0">
                    <a:pos x="212421" y="166213"/>
                  </a:cxn>
                  <a:cxn ang="0">
                    <a:pos x="254522" y="183408"/>
                  </a:cxn>
                  <a:cxn ang="0">
                    <a:pos x="306192" y="99346"/>
                  </a:cxn>
                  <a:cxn ang="0">
                    <a:pos x="346379" y="120361"/>
                  </a:cxn>
                  <a:cxn ang="0">
                    <a:pos x="401877" y="143287"/>
                  </a:cxn>
                  <a:cxn ang="0">
                    <a:pos x="384653" y="114630"/>
                  </a:cxn>
                  <a:cxn ang="0">
                    <a:pos x="336811" y="74509"/>
                  </a:cxn>
                  <a:cxn ang="0">
                    <a:pos x="287055" y="49673"/>
                  </a:cxn>
                  <a:cxn ang="0">
                    <a:pos x="241126" y="22926"/>
                  </a:cxn>
                  <a:cxn ang="0">
                    <a:pos x="223903" y="49673"/>
                  </a:cxn>
                  <a:cxn ang="0">
                    <a:pos x="177974" y="45852"/>
                  </a:cxn>
                  <a:cxn ang="0">
                    <a:pos x="149268" y="36299"/>
                  </a:cxn>
                  <a:cxn ang="0">
                    <a:pos x="135873" y="103167"/>
                  </a:cxn>
                  <a:cxn ang="0">
                    <a:pos x="135873" y="103167"/>
                  </a:cxn>
                  <a:cxn ang="0">
                    <a:pos x="319588" y="51583"/>
                  </a:cxn>
                  <a:cxn ang="0">
                    <a:pos x="447805" y="47762"/>
                  </a:cxn>
                  <a:cxn ang="0">
                    <a:pos x="390395" y="19105"/>
                  </a:cxn>
                  <a:cxn ang="0">
                    <a:pos x="338725" y="15284"/>
                  </a:cxn>
                  <a:cxn ang="0">
                    <a:pos x="302364" y="19105"/>
                  </a:cxn>
                </a:cxnLst>
                <a:rect l="txL" t="txT" r="txR" b="txB"/>
                <a:pathLst>
                  <a:path w="292" h="462">
                    <a:moveTo>
                      <a:pt x="283" y="247"/>
                    </a:moveTo>
                    <a:cubicBezTo>
                      <a:pt x="282" y="250"/>
                      <a:pt x="278" y="249"/>
                      <a:pt x="278" y="247"/>
                    </a:cubicBezTo>
                    <a:cubicBezTo>
                      <a:pt x="278" y="244"/>
                      <a:pt x="271" y="242"/>
                      <a:pt x="270" y="241"/>
                    </a:cubicBezTo>
                    <a:cubicBezTo>
                      <a:pt x="270" y="240"/>
                      <a:pt x="273" y="240"/>
                      <a:pt x="276" y="242"/>
                    </a:cubicBezTo>
                    <a:cubicBezTo>
                      <a:pt x="279" y="243"/>
                      <a:pt x="281" y="242"/>
                      <a:pt x="284" y="239"/>
                    </a:cubicBezTo>
                    <a:cubicBezTo>
                      <a:pt x="287" y="236"/>
                      <a:pt x="291" y="239"/>
                      <a:pt x="291" y="236"/>
                    </a:cubicBezTo>
                    <a:cubicBezTo>
                      <a:pt x="292" y="234"/>
                      <a:pt x="286" y="232"/>
                      <a:pt x="285" y="231"/>
                    </a:cubicBezTo>
                    <a:cubicBezTo>
                      <a:pt x="284" y="229"/>
                      <a:pt x="281" y="227"/>
                      <a:pt x="277" y="228"/>
                    </a:cubicBezTo>
                    <a:cubicBezTo>
                      <a:pt x="273" y="228"/>
                      <a:pt x="273" y="227"/>
                      <a:pt x="271" y="225"/>
                    </a:cubicBezTo>
                    <a:cubicBezTo>
                      <a:pt x="269" y="223"/>
                      <a:pt x="262" y="226"/>
                      <a:pt x="262" y="231"/>
                    </a:cubicBezTo>
                    <a:cubicBezTo>
                      <a:pt x="262" y="236"/>
                      <a:pt x="258" y="234"/>
                      <a:pt x="259" y="232"/>
                    </a:cubicBezTo>
                    <a:cubicBezTo>
                      <a:pt x="261" y="229"/>
                      <a:pt x="257" y="226"/>
                      <a:pt x="261" y="226"/>
                    </a:cubicBezTo>
                    <a:cubicBezTo>
                      <a:pt x="264" y="225"/>
                      <a:pt x="262" y="220"/>
                      <a:pt x="256" y="219"/>
                    </a:cubicBezTo>
                    <a:cubicBezTo>
                      <a:pt x="250" y="219"/>
                      <a:pt x="248" y="224"/>
                      <a:pt x="249" y="226"/>
                    </a:cubicBezTo>
                    <a:cubicBezTo>
                      <a:pt x="251" y="227"/>
                      <a:pt x="245" y="234"/>
                      <a:pt x="242" y="234"/>
                    </a:cubicBezTo>
                    <a:cubicBezTo>
                      <a:pt x="240" y="234"/>
                      <a:pt x="243" y="228"/>
                      <a:pt x="243" y="225"/>
                    </a:cubicBezTo>
                    <a:cubicBezTo>
                      <a:pt x="242" y="222"/>
                      <a:pt x="240" y="223"/>
                      <a:pt x="235" y="229"/>
                    </a:cubicBezTo>
                    <a:cubicBezTo>
                      <a:pt x="231" y="234"/>
                      <a:pt x="227" y="239"/>
                      <a:pt x="225" y="239"/>
                    </a:cubicBezTo>
                    <a:cubicBezTo>
                      <a:pt x="222" y="240"/>
                      <a:pt x="222" y="235"/>
                      <a:pt x="227" y="232"/>
                    </a:cubicBezTo>
                    <a:cubicBezTo>
                      <a:pt x="231" y="230"/>
                      <a:pt x="231" y="224"/>
                      <a:pt x="234" y="224"/>
                    </a:cubicBezTo>
                    <a:cubicBezTo>
                      <a:pt x="237" y="224"/>
                      <a:pt x="237" y="220"/>
                      <a:pt x="233" y="219"/>
                    </a:cubicBezTo>
                    <a:cubicBezTo>
                      <a:pt x="228" y="218"/>
                      <a:pt x="228" y="223"/>
                      <a:pt x="226" y="224"/>
                    </a:cubicBezTo>
                    <a:cubicBezTo>
                      <a:pt x="225" y="226"/>
                      <a:pt x="218" y="222"/>
                      <a:pt x="218" y="223"/>
                    </a:cubicBezTo>
                    <a:cubicBezTo>
                      <a:pt x="219" y="225"/>
                      <a:pt x="215" y="225"/>
                      <a:pt x="216" y="228"/>
                    </a:cubicBezTo>
                    <a:cubicBezTo>
                      <a:pt x="218" y="230"/>
                      <a:pt x="216" y="232"/>
                      <a:pt x="214" y="229"/>
                    </a:cubicBezTo>
                    <a:cubicBezTo>
                      <a:pt x="212" y="226"/>
                      <a:pt x="208" y="229"/>
                      <a:pt x="206" y="232"/>
                    </a:cubicBezTo>
                    <a:cubicBezTo>
                      <a:pt x="204" y="235"/>
                      <a:pt x="201" y="235"/>
                      <a:pt x="203" y="236"/>
                    </a:cubicBezTo>
                    <a:cubicBezTo>
                      <a:pt x="205" y="237"/>
                      <a:pt x="205" y="242"/>
                      <a:pt x="202" y="243"/>
                    </a:cubicBezTo>
                    <a:cubicBezTo>
                      <a:pt x="199" y="244"/>
                      <a:pt x="200" y="235"/>
                      <a:pt x="198" y="235"/>
                    </a:cubicBezTo>
                    <a:cubicBezTo>
                      <a:pt x="196" y="236"/>
                      <a:pt x="197" y="231"/>
                      <a:pt x="200" y="231"/>
                    </a:cubicBezTo>
                    <a:cubicBezTo>
                      <a:pt x="204" y="231"/>
                      <a:pt x="207" y="226"/>
                      <a:pt x="206" y="225"/>
                    </a:cubicBezTo>
                    <a:cubicBezTo>
                      <a:pt x="206" y="223"/>
                      <a:pt x="202" y="224"/>
                      <a:pt x="202" y="226"/>
                    </a:cubicBezTo>
                    <a:cubicBezTo>
                      <a:pt x="202" y="229"/>
                      <a:pt x="197" y="228"/>
                      <a:pt x="193" y="228"/>
                    </a:cubicBezTo>
                    <a:cubicBezTo>
                      <a:pt x="189" y="228"/>
                      <a:pt x="189" y="233"/>
                      <a:pt x="194" y="236"/>
                    </a:cubicBezTo>
                    <a:cubicBezTo>
                      <a:pt x="199" y="238"/>
                      <a:pt x="193" y="240"/>
                      <a:pt x="191" y="238"/>
                    </a:cubicBezTo>
                    <a:cubicBezTo>
                      <a:pt x="188" y="236"/>
                      <a:pt x="185" y="237"/>
                      <a:pt x="182" y="238"/>
                    </a:cubicBezTo>
                    <a:cubicBezTo>
                      <a:pt x="180" y="239"/>
                      <a:pt x="188" y="242"/>
                      <a:pt x="189" y="244"/>
                    </a:cubicBezTo>
                    <a:cubicBezTo>
                      <a:pt x="189" y="245"/>
                      <a:pt x="184" y="242"/>
                      <a:pt x="183" y="243"/>
                    </a:cubicBezTo>
                    <a:cubicBezTo>
                      <a:pt x="182" y="244"/>
                      <a:pt x="178" y="242"/>
                      <a:pt x="177" y="239"/>
                    </a:cubicBezTo>
                    <a:cubicBezTo>
                      <a:pt x="177" y="237"/>
                      <a:pt x="169" y="241"/>
                      <a:pt x="174" y="242"/>
                    </a:cubicBezTo>
                    <a:cubicBezTo>
                      <a:pt x="178" y="243"/>
                      <a:pt x="176" y="245"/>
                      <a:pt x="176" y="249"/>
                    </a:cubicBezTo>
                    <a:cubicBezTo>
                      <a:pt x="176" y="253"/>
                      <a:pt x="171" y="250"/>
                      <a:pt x="172" y="247"/>
                    </a:cubicBezTo>
                    <a:cubicBezTo>
                      <a:pt x="173" y="243"/>
                      <a:pt x="169" y="244"/>
                      <a:pt x="166" y="246"/>
                    </a:cubicBezTo>
                    <a:cubicBezTo>
                      <a:pt x="163" y="248"/>
                      <a:pt x="167" y="242"/>
                      <a:pt x="165" y="240"/>
                    </a:cubicBezTo>
                    <a:cubicBezTo>
                      <a:pt x="164" y="237"/>
                      <a:pt x="161" y="240"/>
                      <a:pt x="157" y="240"/>
                    </a:cubicBezTo>
                    <a:cubicBezTo>
                      <a:pt x="154" y="241"/>
                      <a:pt x="152" y="241"/>
                      <a:pt x="154" y="243"/>
                    </a:cubicBezTo>
                    <a:cubicBezTo>
                      <a:pt x="156" y="246"/>
                      <a:pt x="156" y="249"/>
                      <a:pt x="153" y="249"/>
                    </a:cubicBezTo>
                    <a:cubicBezTo>
                      <a:pt x="150" y="248"/>
                      <a:pt x="149" y="249"/>
                      <a:pt x="150" y="251"/>
                    </a:cubicBezTo>
                    <a:cubicBezTo>
                      <a:pt x="150" y="254"/>
                      <a:pt x="146" y="254"/>
                      <a:pt x="146" y="252"/>
                    </a:cubicBezTo>
                    <a:cubicBezTo>
                      <a:pt x="145" y="249"/>
                      <a:pt x="140" y="250"/>
                      <a:pt x="138" y="253"/>
                    </a:cubicBezTo>
                    <a:cubicBezTo>
                      <a:pt x="136" y="255"/>
                      <a:pt x="132" y="257"/>
                      <a:pt x="132" y="260"/>
                    </a:cubicBezTo>
                    <a:cubicBezTo>
                      <a:pt x="133" y="263"/>
                      <a:pt x="136" y="259"/>
                      <a:pt x="139" y="260"/>
                    </a:cubicBezTo>
                    <a:cubicBezTo>
                      <a:pt x="142" y="261"/>
                      <a:pt x="139" y="262"/>
                      <a:pt x="141" y="264"/>
                    </a:cubicBezTo>
                    <a:cubicBezTo>
                      <a:pt x="142" y="265"/>
                      <a:pt x="142" y="269"/>
                      <a:pt x="140" y="267"/>
                    </a:cubicBezTo>
                    <a:cubicBezTo>
                      <a:pt x="137" y="265"/>
                      <a:pt x="134" y="264"/>
                      <a:pt x="134" y="268"/>
                    </a:cubicBezTo>
                    <a:cubicBezTo>
                      <a:pt x="133" y="271"/>
                      <a:pt x="131" y="267"/>
                      <a:pt x="129" y="265"/>
                    </a:cubicBezTo>
                    <a:cubicBezTo>
                      <a:pt x="127" y="262"/>
                      <a:pt x="125" y="269"/>
                      <a:pt x="123" y="268"/>
                    </a:cubicBezTo>
                    <a:cubicBezTo>
                      <a:pt x="121" y="266"/>
                      <a:pt x="127" y="261"/>
                      <a:pt x="125" y="258"/>
                    </a:cubicBezTo>
                    <a:cubicBezTo>
                      <a:pt x="124" y="256"/>
                      <a:pt x="123" y="260"/>
                      <a:pt x="119" y="264"/>
                    </a:cubicBezTo>
                    <a:cubicBezTo>
                      <a:pt x="115" y="267"/>
                      <a:pt x="110" y="267"/>
                      <a:pt x="112" y="269"/>
                    </a:cubicBezTo>
                    <a:cubicBezTo>
                      <a:pt x="113" y="271"/>
                      <a:pt x="108" y="272"/>
                      <a:pt x="107" y="275"/>
                    </a:cubicBezTo>
                    <a:cubicBezTo>
                      <a:pt x="106" y="278"/>
                      <a:pt x="98" y="279"/>
                      <a:pt x="93" y="283"/>
                    </a:cubicBezTo>
                    <a:cubicBezTo>
                      <a:pt x="88" y="286"/>
                      <a:pt x="94" y="286"/>
                      <a:pt x="97" y="283"/>
                    </a:cubicBezTo>
                    <a:cubicBezTo>
                      <a:pt x="100" y="280"/>
                      <a:pt x="101" y="282"/>
                      <a:pt x="105" y="279"/>
                    </a:cubicBezTo>
                    <a:cubicBezTo>
                      <a:pt x="110" y="276"/>
                      <a:pt x="114" y="274"/>
                      <a:pt x="116" y="275"/>
                    </a:cubicBezTo>
                    <a:cubicBezTo>
                      <a:pt x="118" y="276"/>
                      <a:pt x="121" y="277"/>
                      <a:pt x="123" y="274"/>
                    </a:cubicBezTo>
                    <a:cubicBezTo>
                      <a:pt x="125" y="271"/>
                      <a:pt x="128" y="272"/>
                      <a:pt x="130" y="273"/>
                    </a:cubicBezTo>
                    <a:cubicBezTo>
                      <a:pt x="132" y="275"/>
                      <a:pt x="126" y="277"/>
                      <a:pt x="129" y="279"/>
                    </a:cubicBezTo>
                    <a:cubicBezTo>
                      <a:pt x="131" y="282"/>
                      <a:pt x="126" y="284"/>
                      <a:pt x="126" y="281"/>
                    </a:cubicBezTo>
                    <a:cubicBezTo>
                      <a:pt x="126" y="279"/>
                      <a:pt x="122" y="277"/>
                      <a:pt x="121" y="279"/>
                    </a:cubicBezTo>
                    <a:cubicBezTo>
                      <a:pt x="120" y="281"/>
                      <a:pt x="118" y="284"/>
                      <a:pt x="116" y="284"/>
                    </a:cubicBezTo>
                    <a:cubicBezTo>
                      <a:pt x="114" y="284"/>
                      <a:pt x="111" y="288"/>
                      <a:pt x="111" y="292"/>
                    </a:cubicBezTo>
                    <a:cubicBezTo>
                      <a:pt x="111" y="296"/>
                      <a:pt x="107" y="292"/>
                      <a:pt x="107" y="295"/>
                    </a:cubicBezTo>
                    <a:cubicBezTo>
                      <a:pt x="107" y="299"/>
                      <a:pt x="101" y="305"/>
                      <a:pt x="97" y="310"/>
                    </a:cubicBezTo>
                    <a:cubicBezTo>
                      <a:pt x="92" y="314"/>
                      <a:pt x="96" y="315"/>
                      <a:pt x="95" y="318"/>
                    </a:cubicBezTo>
                    <a:cubicBezTo>
                      <a:pt x="93" y="321"/>
                      <a:pt x="88" y="318"/>
                      <a:pt x="86" y="319"/>
                    </a:cubicBezTo>
                    <a:cubicBezTo>
                      <a:pt x="84" y="321"/>
                      <a:pt x="87" y="328"/>
                      <a:pt x="85" y="330"/>
                    </a:cubicBezTo>
                    <a:cubicBezTo>
                      <a:pt x="82" y="332"/>
                      <a:pt x="85" y="335"/>
                      <a:pt x="85" y="337"/>
                    </a:cubicBezTo>
                    <a:cubicBezTo>
                      <a:pt x="85" y="340"/>
                      <a:pt x="78" y="336"/>
                      <a:pt x="78" y="338"/>
                    </a:cubicBezTo>
                    <a:cubicBezTo>
                      <a:pt x="77" y="341"/>
                      <a:pt x="71" y="340"/>
                      <a:pt x="70" y="341"/>
                    </a:cubicBezTo>
                    <a:cubicBezTo>
                      <a:pt x="68" y="342"/>
                      <a:pt x="73" y="346"/>
                      <a:pt x="76" y="348"/>
                    </a:cubicBezTo>
                    <a:cubicBezTo>
                      <a:pt x="79" y="350"/>
                      <a:pt x="73" y="352"/>
                      <a:pt x="73" y="349"/>
                    </a:cubicBezTo>
                    <a:cubicBezTo>
                      <a:pt x="72" y="347"/>
                      <a:pt x="68" y="351"/>
                      <a:pt x="63" y="353"/>
                    </a:cubicBezTo>
                    <a:cubicBezTo>
                      <a:pt x="57" y="356"/>
                      <a:pt x="60" y="360"/>
                      <a:pt x="56" y="361"/>
                    </a:cubicBezTo>
                    <a:cubicBezTo>
                      <a:pt x="52" y="361"/>
                      <a:pt x="53" y="367"/>
                      <a:pt x="50" y="369"/>
                    </a:cubicBezTo>
                    <a:cubicBezTo>
                      <a:pt x="47" y="371"/>
                      <a:pt x="48" y="364"/>
                      <a:pt x="44" y="364"/>
                    </a:cubicBezTo>
                    <a:cubicBezTo>
                      <a:pt x="40" y="364"/>
                      <a:pt x="40" y="367"/>
                      <a:pt x="43" y="371"/>
                    </a:cubicBezTo>
                    <a:cubicBezTo>
                      <a:pt x="45" y="374"/>
                      <a:pt x="39" y="371"/>
                      <a:pt x="36" y="374"/>
                    </a:cubicBezTo>
                    <a:cubicBezTo>
                      <a:pt x="34" y="377"/>
                      <a:pt x="27" y="376"/>
                      <a:pt x="26" y="378"/>
                    </a:cubicBezTo>
                    <a:cubicBezTo>
                      <a:pt x="24" y="381"/>
                      <a:pt x="31" y="381"/>
                      <a:pt x="32" y="383"/>
                    </a:cubicBezTo>
                    <a:cubicBezTo>
                      <a:pt x="33" y="385"/>
                      <a:pt x="26" y="384"/>
                      <a:pt x="22" y="383"/>
                    </a:cubicBezTo>
                    <a:cubicBezTo>
                      <a:pt x="18" y="382"/>
                      <a:pt x="19" y="388"/>
                      <a:pt x="16" y="387"/>
                    </a:cubicBezTo>
                    <a:cubicBezTo>
                      <a:pt x="13" y="386"/>
                      <a:pt x="8" y="390"/>
                      <a:pt x="11" y="392"/>
                    </a:cubicBezTo>
                    <a:cubicBezTo>
                      <a:pt x="13" y="395"/>
                      <a:pt x="9" y="395"/>
                      <a:pt x="7" y="393"/>
                    </a:cubicBezTo>
                    <a:cubicBezTo>
                      <a:pt x="4" y="392"/>
                      <a:pt x="2" y="396"/>
                      <a:pt x="1" y="398"/>
                    </a:cubicBezTo>
                    <a:cubicBezTo>
                      <a:pt x="1" y="401"/>
                      <a:pt x="6" y="403"/>
                      <a:pt x="6" y="404"/>
                    </a:cubicBezTo>
                    <a:cubicBezTo>
                      <a:pt x="6" y="405"/>
                      <a:pt x="1" y="408"/>
                      <a:pt x="4" y="408"/>
                    </a:cubicBezTo>
                    <a:cubicBezTo>
                      <a:pt x="7" y="409"/>
                      <a:pt x="5" y="412"/>
                      <a:pt x="3" y="412"/>
                    </a:cubicBezTo>
                    <a:cubicBezTo>
                      <a:pt x="1" y="413"/>
                      <a:pt x="1" y="415"/>
                      <a:pt x="3" y="418"/>
                    </a:cubicBezTo>
                    <a:cubicBezTo>
                      <a:pt x="5" y="420"/>
                      <a:pt x="0" y="421"/>
                      <a:pt x="2" y="425"/>
                    </a:cubicBezTo>
                    <a:cubicBezTo>
                      <a:pt x="5" y="428"/>
                      <a:pt x="7" y="424"/>
                      <a:pt x="8" y="426"/>
                    </a:cubicBezTo>
                    <a:cubicBezTo>
                      <a:pt x="9" y="429"/>
                      <a:pt x="13" y="427"/>
                      <a:pt x="16" y="423"/>
                    </a:cubicBezTo>
                    <a:cubicBezTo>
                      <a:pt x="20" y="420"/>
                      <a:pt x="21" y="427"/>
                      <a:pt x="18" y="427"/>
                    </a:cubicBezTo>
                    <a:cubicBezTo>
                      <a:pt x="15" y="427"/>
                      <a:pt x="12" y="429"/>
                      <a:pt x="12" y="432"/>
                    </a:cubicBezTo>
                    <a:cubicBezTo>
                      <a:pt x="13" y="435"/>
                      <a:pt x="8" y="434"/>
                      <a:pt x="8" y="430"/>
                    </a:cubicBezTo>
                    <a:cubicBezTo>
                      <a:pt x="8" y="427"/>
                      <a:pt x="2" y="431"/>
                      <a:pt x="4" y="434"/>
                    </a:cubicBezTo>
                    <a:cubicBezTo>
                      <a:pt x="6" y="436"/>
                      <a:pt x="3" y="438"/>
                      <a:pt x="3" y="440"/>
                    </a:cubicBezTo>
                    <a:cubicBezTo>
                      <a:pt x="3" y="443"/>
                      <a:pt x="8" y="442"/>
                      <a:pt x="10" y="440"/>
                    </a:cubicBezTo>
                    <a:cubicBezTo>
                      <a:pt x="11" y="437"/>
                      <a:pt x="14" y="437"/>
                      <a:pt x="16" y="440"/>
                    </a:cubicBezTo>
                    <a:cubicBezTo>
                      <a:pt x="17" y="443"/>
                      <a:pt x="13" y="441"/>
                      <a:pt x="13" y="445"/>
                    </a:cubicBezTo>
                    <a:cubicBezTo>
                      <a:pt x="13" y="449"/>
                      <a:pt x="10" y="445"/>
                      <a:pt x="8" y="448"/>
                    </a:cubicBezTo>
                    <a:cubicBezTo>
                      <a:pt x="6" y="451"/>
                      <a:pt x="17" y="457"/>
                      <a:pt x="20" y="458"/>
                    </a:cubicBezTo>
                    <a:cubicBezTo>
                      <a:pt x="23" y="458"/>
                      <a:pt x="26" y="462"/>
                      <a:pt x="33" y="461"/>
                    </a:cubicBezTo>
                    <a:cubicBezTo>
                      <a:pt x="40" y="460"/>
                      <a:pt x="52" y="448"/>
                      <a:pt x="54" y="446"/>
                    </a:cubicBezTo>
                    <a:cubicBezTo>
                      <a:pt x="56" y="443"/>
                      <a:pt x="59" y="446"/>
                      <a:pt x="62" y="444"/>
                    </a:cubicBezTo>
                    <a:cubicBezTo>
                      <a:pt x="64" y="442"/>
                      <a:pt x="63" y="437"/>
                      <a:pt x="65" y="436"/>
                    </a:cubicBezTo>
                    <a:cubicBezTo>
                      <a:pt x="67" y="435"/>
                      <a:pt x="68" y="441"/>
                      <a:pt x="69" y="442"/>
                    </a:cubicBezTo>
                    <a:cubicBezTo>
                      <a:pt x="71" y="442"/>
                      <a:pt x="72" y="444"/>
                      <a:pt x="72" y="447"/>
                    </a:cubicBezTo>
                    <a:cubicBezTo>
                      <a:pt x="73" y="447"/>
                      <a:pt x="75" y="447"/>
                      <a:pt x="75" y="447"/>
                    </a:cubicBezTo>
                    <a:cubicBezTo>
                      <a:pt x="78" y="449"/>
                      <a:pt x="78" y="442"/>
                      <a:pt x="78" y="440"/>
                    </a:cubicBezTo>
                    <a:cubicBezTo>
                      <a:pt x="78" y="438"/>
                      <a:pt x="80" y="434"/>
                      <a:pt x="80" y="431"/>
                    </a:cubicBezTo>
                    <a:cubicBezTo>
                      <a:pt x="79" y="428"/>
                      <a:pt x="86" y="430"/>
                      <a:pt x="87" y="428"/>
                    </a:cubicBezTo>
                    <a:cubicBezTo>
                      <a:pt x="88" y="426"/>
                      <a:pt x="89" y="419"/>
                      <a:pt x="87" y="417"/>
                    </a:cubicBezTo>
                    <a:cubicBezTo>
                      <a:pt x="84" y="416"/>
                      <a:pt x="84" y="412"/>
                      <a:pt x="86" y="412"/>
                    </a:cubicBezTo>
                    <a:cubicBezTo>
                      <a:pt x="88" y="412"/>
                      <a:pt x="91" y="411"/>
                      <a:pt x="90" y="406"/>
                    </a:cubicBezTo>
                    <a:cubicBezTo>
                      <a:pt x="90" y="402"/>
                      <a:pt x="83" y="402"/>
                      <a:pt x="83" y="398"/>
                    </a:cubicBezTo>
                    <a:cubicBezTo>
                      <a:pt x="82" y="394"/>
                      <a:pt x="86" y="393"/>
                      <a:pt x="83" y="387"/>
                    </a:cubicBezTo>
                    <a:cubicBezTo>
                      <a:pt x="81" y="382"/>
                      <a:pt x="84" y="379"/>
                      <a:pt x="83" y="376"/>
                    </a:cubicBezTo>
                    <a:cubicBezTo>
                      <a:pt x="82" y="374"/>
                      <a:pt x="81" y="370"/>
                      <a:pt x="84" y="365"/>
                    </a:cubicBezTo>
                    <a:cubicBezTo>
                      <a:pt x="88" y="360"/>
                      <a:pt x="94" y="357"/>
                      <a:pt x="96" y="357"/>
                    </a:cubicBezTo>
                    <a:cubicBezTo>
                      <a:pt x="98" y="358"/>
                      <a:pt x="102" y="360"/>
                      <a:pt x="103" y="357"/>
                    </a:cubicBezTo>
                    <a:cubicBezTo>
                      <a:pt x="105" y="354"/>
                      <a:pt x="105" y="351"/>
                      <a:pt x="103" y="351"/>
                    </a:cubicBezTo>
                    <a:cubicBezTo>
                      <a:pt x="102" y="350"/>
                      <a:pt x="97" y="349"/>
                      <a:pt x="101" y="345"/>
                    </a:cubicBezTo>
                    <a:cubicBezTo>
                      <a:pt x="104" y="340"/>
                      <a:pt x="108" y="335"/>
                      <a:pt x="108" y="330"/>
                    </a:cubicBezTo>
                    <a:cubicBezTo>
                      <a:pt x="109" y="325"/>
                      <a:pt x="107" y="322"/>
                      <a:pt x="109" y="320"/>
                    </a:cubicBezTo>
                    <a:cubicBezTo>
                      <a:pt x="110" y="318"/>
                      <a:pt x="114" y="320"/>
                      <a:pt x="117" y="318"/>
                    </a:cubicBezTo>
                    <a:cubicBezTo>
                      <a:pt x="120" y="316"/>
                      <a:pt x="118" y="313"/>
                      <a:pt x="119" y="311"/>
                    </a:cubicBezTo>
                    <a:cubicBezTo>
                      <a:pt x="121" y="310"/>
                      <a:pt x="123" y="304"/>
                      <a:pt x="125" y="303"/>
                    </a:cubicBezTo>
                    <a:cubicBezTo>
                      <a:pt x="127" y="301"/>
                      <a:pt x="129" y="299"/>
                      <a:pt x="128" y="297"/>
                    </a:cubicBezTo>
                    <a:cubicBezTo>
                      <a:pt x="126" y="295"/>
                      <a:pt x="131" y="293"/>
                      <a:pt x="131" y="289"/>
                    </a:cubicBezTo>
                    <a:cubicBezTo>
                      <a:pt x="131" y="285"/>
                      <a:pt x="136" y="283"/>
                      <a:pt x="140" y="283"/>
                    </a:cubicBezTo>
                    <a:cubicBezTo>
                      <a:pt x="143" y="283"/>
                      <a:pt x="148" y="283"/>
                      <a:pt x="148" y="279"/>
                    </a:cubicBezTo>
                    <a:cubicBezTo>
                      <a:pt x="148" y="276"/>
                      <a:pt x="146" y="269"/>
                      <a:pt x="151" y="271"/>
                    </a:cubicBezTo>
                    <a:cubicBezTo>
                      <a:pt x="156" y="273"/>
                      <a:pt x="159" y="271"/>
                      <a:pt x="163" y="273"/>
                    </a:cubicBezTo>
                    <a:cubicBezTo>
                      <a:pt x="166" y="276"/>
                      <a:pt x="170" y="276"/>
                      <a:pt x="170" y="271"/>
                    </a:cubicBezTo>
                    <a:cubicBezTo>
                      <a:pt x="170" y="267"/>
                      <a:pt x="172" y="260"/>
                      <a:pt x="177" y="263"/>
                    </a:cubicBezTo>
                    <a:cubicBezTo>
                      <a:pt x="177" y="263"/>
                      <a:pt x="177" y="263"/>
                      <a:pt x="178" y="263"/>
                    </a:cubicBezTo>
                    <a:cubicBezTo>
                      <a:pt x="179" y="260"/>
                      <a:pt x="182" y="258"/>
                      <a:pt x="185" y="258"/>
                    </a:cubicBezTo>
                    <a:cubicBezTo>
                      <a:pt x="189" y="258"/>
                      <a:pt x="192" y="266"/>
                      <a:pt x="197" y="267"/>
                    </a:cubicBezTo>
                    <a:cubicBezTo>
                      <a:pt x="203" y="268"/>
                      <a:pt x="208" y="270"/>
                      <a:pt x="210" y="268"/>
                    </a:cubicBezTo>
                    <a:cubicBezTo>
                      <a:pt x="211" y="265"/>
                      <a:pt x="215" y="269"/>
                      <a:pt x="218" y="268"/>
                    </a:cubicBezTo>
                    <a:cubicBezTo>
                      <a:pt x="222" y="267"/>
                      <a:pt x="222" y="274"/>
                      <a:pt x="225" y="270"/>
                    </a:cubicBezTo>
                    <a:cubicBezTo>
                      <a:pt x="228" y="265"/>
                      <a:pt x="224" y="263"/>
                      <a:pt x="230" y="263"/>
                    </a:cubicBezTo>
                    <a:cubicBezTo>
                      <a:pt x="235" y="264"/>
                      <a:pt x="232" y="257"/>
                      <a:pt x="232" y="254"/>
                    </a:cubicBezTo>
                    <a:cubicBezTo>
                      <a:pt x="232" y="250"/>
                      <a:pt x="239" y="249"/>
                      <a:pt x="239" y="246"/>
                    </a:cubicBezTo>
                    <a:cubicBezTo>
                      <a:pt x="239" y="243"/>
                      <a:pt x="248" y="246"/>
                      <a:pt x="250" y="243"/>
                    </a:cubicBezTo>
                    <a:cubicBezTo>
                      <a:pt x="252" y="241"/>
                      <a:pt x="257" y="240"/>
                      <a:pt x="259" y="243"/>
                    </a:cubicBezTo>
                    <a:cubicBezTo>
                      <a:pt x="261" y="247"/>
                      <a:pt x="270" y="248"/>
                      <a:pt x="271" y="251"/>
                    </a:cubicBezTo>
                    <a:cubicBezTo>
                      <a:pt x="271" y="253"/>
                      <a:pt x="271" y="255"/>
                      <a:pt x="271" y="258"/>
                    </a:cubicBezTo>
                    <a:cubicBezTo>
                      <a:pt x="272" y="256"/>
                      <a:pt x="274" y="255"/>
                      <a:pt x="276" y="255"/>
                    </a:cubicBezTo>
                    <a:cubicBezTo>
                      <a:pt x="279" y="255"/>
                      <a:pt x="282" y="250"/>
                      <a:pt x="285" y="251"/>
                    </a:cubicBezTo>
                    <a:cubicBezTo>
                      <a:pt x="288" y="251"/>
                      <a:pt x="290" y="251"/>
                      <a:pt x="291" y="247"/>
                    </a:cubicBezTo>
                    <a:cubicBezTo>
                      <a:pt x="288" y="245"/>
                      <a:pt x="283" y="245"/>
                      <a:pt x="283" y="247"/>
                    </a:cubicBezTo>
                    <a:close/>
                    <a:moveTo>
                      <a:pt x="81" y="34"/>
                    </a:moveTo>
                    <a:cubicBezTo>
                      <a:pt x="86" y="35"/>
                      <a:pt x="76" y="40"/>
                      <a:pt x="75" y="45"/>
                    </a:cubicBezTo>
                    <a:cubicBezTo>
                      <a:pt x="73" y="49"/>
                      <a:pt x="82" y="54"/>
                      <a:pt x="86" y="57"/>
                    </a:cubicBezTo>
                    <a:cubicBezTo>
                      <a:pt x="90" y="61"/>
                      <a:pt x="99" y="60"/>
                      <a:pt x="102" y="58"/>
                    </a:cubicBezTo>
                    <a:cubicBezTo>
                      <a:pt x="105" y="56"/>
                      <a:pt x="104" y="49"/>
                      <a:pt x="108" y="49"/>
                    </a:cubicBezTo>
                    <a:cubicBezTo>
                      <a:pt x="113" y="50"/>
                      <a:pt x="110" y="46"/>
                      <a:pt x="114" y="44"/>
                    </a:cubicBezTo>
                    <a:cubicBezTo>
                      <a:pt x="117" y="43"/>
                      <a:pt x="118" y="48"/>
                      <a:pt x="115" y="51"/>
                    </a:cubicBezTo>
                    <a:cubicBezTo>
                      <a:pt x="112" y="55"/>
                      <a:pt x="120" y="54"/>
                      <a:pt x="125" y="50"/>
                    </a:cubicBezTo>
                    <a:cubicBezTo>
                      <a:pt x="129" y="46"/>
                      <a:pt x="130" y="50"/>
                      <a:pt x="129" y="54"/>
                    </a:cubicBezTo>
                    <a:cubicBezTo>
                      <a:pt x="128" y="58"/>
                      <a:pt x="119" y="56"/>
                      <a:pt x="116" y="60"/>
                    </a:cubicBezTo>
                    <a:cubicBezTo>
                      <a:pt x="112" y="65"/>
                      <a:pt x="102" y="61"/>
                      <a:pt x="98" y="66"/>
                    </a:cubicBezTo>
                    <a:cubicBezTo>
                      <a:pt x="93" y="71"/>
                      <a:pt x="102" y="71"/>
                      <a:pt x="108" y="70"/>
                    </a:cubicBezTo>
                    <a:cubicBezTo>
                      <a:pt x="114" y="69"/>
                      <a:pt x="126" y="68"/>
                      <a:pt x="131" y="69"/>
                    </a:cubicBezTo>
                    <a:cubicBezTo>
                      <a:pt x="135" y="70"/>
                      <a:pt x="128" y="72"/>
                      <a:pt x="120" y="72"/>
                    </a:cubicBezTo>
                    <a:cubicBezTo>
                      <a:pt x="113" y="72"/>
                      <a:pt x="110" y="74"/>
                      <a:pt x="111" y="76"/>
                    </a:cubicBezTo>
                    <a:cubicBezTo>
                      <a:pt x="111" y="78"/>
                      <a:pt x="100" y="74"/>
                      <a:pt x="100" y="78"/>
                    </a:cubicBezTo>
                    <a:cubicBezTo>
                      <a:pt x="99" y="83"/>
                      <a:pt x="110" y="84"/>
                      <a:pt x="111" y="87"/>
                    </a:cubicBezTo>
                    <a:cubicBezTo>
                      <a:pt x="112" y="90"/>
                      <a:pt x="119" y="87"/>
                      <a:pt x="122" y="88"/>
                    </a:cubicBezTo>
                    <a:cubicBezTo>
                      <a:pt x="125" y="89"/>
                      <a:pt x="117" y="91"/>
                      <a:pt x="116" y="93"/>
                    </a:cubicBezTo>
                    <a:cubicBezTo>
                      <a:pt x="115" y="94"/>
                      <a:pt x="124" y="96"/>
                      <a:pt x="126" y="98"/>
                    </a:cubicBezTo>
                    <a:cubicBezTo>
                      <a:pt x="127" y="101"/>
                      <a:pt x="133" y="99"/>
                      <a:pt x="133" y="96"/>
                    </a:cubicBezTo>
                    <a:cubicBezTo>
                      <a:pt x="133" y="91"/>
                      <a:pt x="139" y="78"/>
                      <a:pt x="146" y="76"/>
                    </a:cubicBezTo>
                    <a:cubicBezTo>
                      <a:pt x="154" y="73"/>
                      <a:pt x="149" y="70"/>
                      <a:pt x="150" y="66"/>
                    </a:cubicBezTo>
                    <a:cubicBezTo>
                      <a:pt x="151" y="62"/>
                      <a:pt x="157" y="65"/>
                      <a:pt x="156" y="62"/>
                    </a:cubicBezTo>
                    <a:cubicBezTo>
                      <a:pt x="154" y="58"/>
                      <a:pt x="155" y="57"/>
                      <a:pt x="160" y="52"/>
                    </a:cubicBezTo>
                    <a:cubicBezTo>
                      <a:pt x="164" y="48"/>
                      <a:pt x="167" y="51"/>
                      <a:pt x="173" y="48"/>
                    </a:cubicBezTo>
                    <a:cubicBezTo>
                      <a:pt x="179" y="46"/>
                      <a:pt x="182" y="50"/>
                      <a:pt x="175" y="51"/>
                    </a:cubicBezTo>
                    <a:cubicBezTo>
                      <a:pt x="170" y="51"/>
                      <a:pt x="173" y="58"/>
                      <a:pt x="177" y="59"/>
                    </a:cubicBezTo>
                    <a:cubicBezTo>
                      <a:pt x="182" y="61"/>
                      <a:pt x="178" y="63"/>
                      <a:pt x="181" y="63"/>
                    </a:cubicBezTo>
                    <a:cubicBezTo>
                      <a:pt x="185" y="64"/>
                      <a:pt x="184" y="69"/>
                      <a:pt x="179" y="74"/>
                    </a:cubicBezTo>
                    <a:cubicBezTo>
                      <a:pt x="175" y="79"/>
                      <a:pt x="180" y="80"/>
                      <a:pt x="190" y="76"/>
                    </a:cubicBezTo>
                    <a:cubicBezTo>
                      <a:pt x="199" y="73"/>
                      <a:pt x="193" y="79"/>
                      <a:pt x="196" y="82"/>
                    </a:cubicBezTo>
                    <a:cubicBezTo>
                      <a:pt x="199" y="85"/>
                      <a:pt x="206" y="80"/>
                      <a:pt x="210" y="75"/>
                    </a:cubicBezTo>
                    <a:cubicBezTo>
                      <a:pt x="214" y="71"/>
                      <a:pt x="220" y="71"/>
                      <a:pt x="220" y="69"/>
                    </a:cubicBezTo>
                    <a:cubicBezTo>
                      <a:pt x="220" y="66"/>
                      <a:pt x="216" y="65"/>
                      <a:pt x="212" y="67"/>
                    </a:cubicBezTo>
                    <a:cubicBezTo>
                      <a:pt x="209" y="68"/>
                      <a:pt x="200" y="67"/>
                      <a:pt x="203" y="65"/>
                    </a:cubicBezTo>
                    <a:cubicBezTo>
                      <a:pt x="206" y="62"/>
                      <a:pt x="205" y="60"/>
                      <a:pt x="201" y="60"/>
                    </a:cubicBezTo>
                    <a:cubicBezTo>
                      <a:pt x="196" y="61"/>
                      <a:pt x="188" y="58"/>
                      <a:pt x="192" y="57"/>
                    </a:cubicBezTo>
                    <a:cubicBezTo>
                      <a:pt x="196" y="55"/>
                      <a:pt x="189" y="50"/>
                      <a:pt x="186" y="51"/>
                    </a:cubicBezTo>
                    <a:cubicBezTo>
                      <a:pt x="182" y="51"/>
                      <a:pt x="183" y="47"/>
                      <a:pt x="184" y="44"/>
                    </a:cubicBezTo>
                    <a:cubicBezTo>
                      <a:pt x="184" y="41"/>
                      <a:pt x="174" y="40"/>
                      <a:pt x="176" y="39"/>
                    </a:cubicBezTo>
                    <a:cubicBezTo>
                      <a:pt x="178" y="38"/>
                      <a:pt x="171" y="36"/>
                      <a:pt x="170" y="38"/>
                    </a:cubicBezTo>
                    <a:cubicBezTo>
                      <a:pt x="168" y="40"/>
                      <a:pt x="165" y="39"/>
                      <a:pt x="165" y="36"/>
                    </a:cubicBezTo>
                    <a:cubicBezTo>
                      <a:pt x="165" y="33"/>
                      <a:pt x="158" y="34"/>
                      <a:pt x="155" y="34"/>
                    </a:cubicBezTo>
                    <a:cubicBezTo>
                      <a:pt x="152" y="35"/>
                      <a:pt x="153" y="28"/>
                      <a:pt x="150" y="26"/>
                    </a:cubicBezTo>
                    <a:cubicBezTo>
                      <a:pt x="147" y="23"/>
                      <a:pt x="143" y="30"/>
                      <a:pt x="141" y="30"/>
                    </a:cubicBezTo>
                    <a:cubicBezTo>
                      <a:pt x="139" y="29"/>
                      <a:pt x="143" y="25"/>
                      <a:pt x="144" y="22"/>
                    </a:cubicBezTo>
                    <a:cubicBezTo>
                      <a:pt x="145" y="19"/>
                      <a:pt x="134" y="15"/>
                      <a:pt x="132" y="18"/>
                    </a:cubicBezTo>
                    <a:cubicBezTo>
                      <a:pt x="131" y="21"/>
                      <a:pt x="129" y="13"/>
                      <a:pt x="126" y="12"/>
                    </a:cubicBezTo>
                    <a:cubicBezTo>
                      <a:pt x="124" y="12"/>
                      <a:pt x="126" y="17"/>
                      <a:pt x="124" y="18"/>
                    </a:cubicBezTo>
                    <a:cubicBezTo>
                      <a:pt x="121" y="18"/>
                      <a:pt x="118" y="21"/>
                      <a:pt x="122" y="23"/>
                    </a:cubicBezTo>
                    <a:cubicBezTo>
                      <a:pt x="126" y="26"/>
                      <a:pt x="130" y="38"/>
                      <a:pt x="129" y="40"/>
                    </a:cubicBezTo>
                    <a:cubicBezTo>
                      <a:pt x="129" y="42"/>
                      <a:pt x="117" y="31"/>
                      <a:pt x="117" y="26"/>
                    </a:cubicBezTo>
                    <a:cubicBezTo>
                      <a:pt x="116" y="21"/>
                      <a:pt x="110" y="16"/>
                      <a:pt x="109" y="20"/>
                    </a:cubicBezTo>
                    <a:cubicBezTo>
                      <a:pt x="107" y="24"/>
                      <a:pt x="103" y="25"/>
                      <a:pt x="104" y="29"/>
                    </a:cubicBezTo>
                    <a:cubicBezTo>
                      <a:pt x="106" y="33"/>
                      <a:pt x="101" y="34"/>
                      <a:pt x="101" y="31"/>
                    </a:cubicBezTo>
                    <a:cubicBezTo>
                      <a:pt x="101" y="28"/>
                      <a:pt x="95" y="25"/>
                      <a:pt x="93" y="24"/>
                    </a:cubicBezTo>
                    <a:cubicBezTo>
                      <a:pt x="91" y="24"/>
                      <a:pt x="99" y="23"/>
                      <a:pt x="102" y="21"/>
                    </a:cubicBezTo>
                    <a:cubicBezTo>
                      <a:pt x="106" y="19"/>
                      <a:pt x="99" y="17"/>
                      <a:pt x="96" y="19"/>
                    </a:cubicBezTo>
                    <a:cubicBezTo>
                      <a:pt x="93" y="21"/>
                      <a:pt x="88" y="17"/>
                      <a:pt x="86" y="20"/>
                    </a:cubicBezTo>
                    <a:cubicBezTo>
                      <a:pt x="84" y="23"/>
                      <a:pt x="82" y="20"/>
                      <a:pt x="78" y="19"/>
                    </a:cubicBezTo>
                    <a:cubicBezTo>
                      <a:pt x="75" y="19"/>
                      <a:pt x="72" y="24"/>
                      <a:pt x="69" y="23"/>
                    </a:cubicBezTo>
                    <a:cubicBezTo>
                      <a:pt x="67" y="22"/>
                      <a:pt x="65" y="28"/>
                      <a:pt x="69" y="35"/>
                    </a:cubicBezTo>
                    <a:cubicBezTo>
                      <a:pt x="73" y="41"/>
                      <a:pt x="76" y="33"/>
                      <a:pt x="81" y="34"/>
                    </a:cubicBezTo>
                    <a:close/>
                    <a:moveTo>
                      <a:pt x="71" y="54"/>
                    </a:moveTo>
                    <a:cubicBezTo>
                      <a:pt x="74" y="55"/>
                      <a:pt x="76" y="60"/>
                      <a:pt x="79" y="59"/>
                    </a:cubicBezTo>
                    <a:cubicBezTo>
                      <a:pt x="80" y="59"/>
                      <a:pt x="75" y="53"/>
                      <a:pt x="71" y="50"/>
                    </a:cubicBezTo>
                    <a:cubicBezTo>
                      <a:pt x="68" y="46"/>
                      <a:pt x="68" y="43"/>
                      <a:pt x="64" y="44"/>
                    </a:cubicBezTo>
                    <a:cubicBezTo>
                      <a:pt x="59" y="45"/>
                      <a:pt x="68" y="53"/>
                      <a:pt x="71" y="54"/>
                    </a:cubicBezTo>
                    <a:close/>
                    <a:moveTo>
                      <a:pt x="150" y="13"/>
                    </a:moveTo>
                    <a:cubicBezTo>
                      <a:pt x="153" y="15"/>
                      <a:pt x="147" y="15"/>
                      <a:pt x="149" y="18"/>
                    </a:cubicBezTo>
                    <a:cubicBezTo>
                      <a:pt x="157" y="25"/>
                      <a:pt x="186" y="17"/>
                      <a:pt x="190" y="19"/>
                    </a:cubicBezTo>
                    <a:cubicBezTo>
                      <a:pt x="194" y="21"/>
                      <a:pt x="165" y="24"/>
                      <a:pt x="167" y="27"/>
                    </a:cubicBezTo>
                    <a:cubicBezTo>
                      <a:pt x="168" y="30"/>
                      <a:pt x="191" y="32"/>
                      <a:pt x="193" y="30"/>
                    </a:cubicBezTo>
                    <a:cubicBezTo>
                      <a:pt x="195" y="28"/>
                      <a:pt x="199" y="34"/>
                      <a:pt x="207" y="35"/>
                    </a:cubicBezTo>
                    <a:cubicBezTo>
                      <a:pt x="214" y="35"/>
                      <a:pt x="214" y="32"/>
                      <a:pt x="219" y="32"/>
                    </a:cubicBezTo>
                    <a:cubicBezTo>
                      <a:pt x="225" y="31"/>
                      <a:pt x="234" y="29"/>
                      <a:pt x="234" y="25"/>
                    </a:cubicBezTo>
                    <a:cubicBezTo>
                      <a:pt x="234" y="22"/>
                      <a:pt x="251" y="18"/>
                      <a:pt x="249" y="13"/>
                    </a:cubicBezTo>
                    <a:cubicBezTo>
                      <a:pt x="248" y="7"/>
                      <a:pt x="232" y="11"/>
                      <a:pt x="227" y="9"/>
                    </a:cubicBezTo>
                    <a:cubicBezTo>
                      <a:pt x="223" y="6"/>
                      <a:pt x="212" y="3"/>
                      <a:pt x="210" y="7"/>
                    </a:cubicBezTo>
                    <a:cubicBezTo>
                      <a:pt x="209" y="10"/>
                      <a:pt x="206" y="11"/>
                      <a:pt x="204" y="10"/>
                    </a:cubicBezTo>
                    <a:cubicBezTo>
                      <a:pt x="203" y="8"/>
                      <a:pt x="205" y="0"/>
                      <a:pt x="198" y="3"/>
                    </a:cubicBezTo>
                    <a:cubicBezTo>
                      <a:pt x="190" y="5"/>
                      <a:pt x="197" y="13"/>
                      <a:pt x="196" y="14"/>
                    </a:cubicBezTo>
                    <a:cubicBezTo>
                      <a:pt x="194" y="15"/>
                      <a:pt x="187" y="12"/>
                      <a:pt x="187" y="9"/>
                    </a:cubicBezTo>
                    <a:cubicBezTo>
                      <a:pt x="186" y="5"/>
                      <a:pt x="178" y="12"/>
                      <a:pt x="177" y="8"/>
                    </a:cubicBezTo>
                    <a:cubicBezTo>
                      <a:pt x="176" y="4"/>
                      <a:pt x="167" y="1"/>
                      <a:pt x="165" y="1"/>
                    </a:cubicBezTo>
                    <a:cubicBezTo>
                      <a:pt x="163" y="1"/>
                      <a:pt x="167" y="4"/>
                      <a:pt x="166" y="6"/>
                    </a:cubicBezTo>
                    <a:cubicBezTo>
                      <a:pt x="165" y="8"/>
                      <a:pt x="160" y="4"/>
                      <a:pt x="158" y="4"/>
                    </a:cubicBezTo>
                    <a:cubicBezTo>
                      <a:pt x="156" y="4"/>
                      <a:pt x="159" y="8"/>
                      <a:pt x="158" y="10"/>
                    </a:cubicBezTo>
                    <a:cubicBezTo>
                      <a:pt x="157" y="12"/>
                      <a:pt x="153" y="4"/>
                      <a:pt x="149" y="4"/>
                    </a:cubicBezTo>
                    <a:cubicBezTo>
                      <a:pt x="146" y="4"/>
                      <a:pt x="147" y="8"/>
                      <a:pt x="145" y="8"/>
                    </a:cubicBezTo>
                    <a:cubicBezTo>
                      <a:pt x="142" y="9"/>
                      <a:pt x="148" y="12"/>
                      <a:pt x="150" y="13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945" name="Freeform 140"/>
              <p:cNvSpPr/>
              <p:nvPr/>
            </p:nvSpPr>
            <p:spPr>
              <a:xfrm>
                <a:off x="7694613" y="865187"/>
                <a:ext cx="73025" cy="26988"/>
              </a:xfrm>
              <a:custGeom>
                <a:avLst/>
                <a:gdLst>
                  <a:gd name="txL" fmla="*/ 0 w 38"/>
                  <a:gd name="txT" fmla="*/ 0 h 14"/>
                  <a:gd name="txR" fmla="*/ 38 w 38"/>
                  <a:gd name="txB" fmla="*/ 14 h 14"/>
                </a:gdLst>
                <a:ahLst/>
                <a:cxnLst>
                  <a:cxn ang="0">
                    <a:pos x="32669" y="3855"/>
                  </a:cxn>
                  <a:cxn ang="0">
                    <a:pos x="5765" y="11566"/>
                  </a:cxn>
                  <a:cxn ang="0">
                    <a:pos x="46121" y="21205"/>
                  </a:cxn>
                  <a:cxn ang="0">
                    <a:pos x="73025" y="17349"/>
                  </a:cxn>
                  <a:cxn ang="0">
                    <a:pos x="32669" y="3855"/>
                  </a:cxn>
                </a:cxnLst>
                <a:rect l="txL" t="txT" r="txR" b="txB"/>
                <a:pathLst>
                  <a:path w="38" h="14">
                    <a:moveTo>
                      <a:pt x="17" y="2"/>
                    </a:moveTo>
                    <a:cubicBezTo>
                      <a:pt x="15" y="3"/>
                      <a:pt x="0" y="2"/>
                      <a:pt x="3" y="6"/>
                    </a:cubicBezTo>
                    <a:cubicBezTo>
                      <a:pt x="6" y="9"/>
                      <a:pt x="18" y="7"/>
                      <a:pt x="24" y="11"/>
                    </a:cubicBezTo>
                    <a:cubicBezTo>
                      <a:pt x="30" y="14"/>
                      <a:pt x="38" y="11"/>
                      <a:pt x="38" y="9"/>
                    </a:cubicBezTo>
                    <a:cubicBezTo>
                      <a:pt x="38" y="6"/>
                      <a:pt x="19" y="0"/>
                      <a:pt x="17" y="2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946" name="Freeform 141"/>
              <p:cNvSpPr>
                <a:spLocks noEditPoints="1"/>
              </p:cNvSpPr>
              <p:nvPr/>
            </p:nvSpPr>
            <p:spPr>
              <a:xfrm>
                <a:off x="6416675" y="1409700"/>
                <a:ext cx="369888" cy="368300"/>
              </a:xfrm>
              <a:custGeom>
                <a:avLst/>
                <a:gdLst>
                  <a:gd name="txL" fmla="*/ 0 w 193"/>
                  <a:gd name="txT" fmla="*/ 0 h 193"/>
                  <a:gd name="txR" fmla="*/ 193 w 193"/>
                  <a:gd name="txB" fmla="*/ 193 h 193"/>
                </a:gdLst>
                <a:ahLst/>
                <a:cxnLst>
                  <a:cxn ang="0">
                    <a:pos x="327725" y="45799"/>
                  </a:cxn>
                  <a:cxn ang="0">
                    <a:pos x="266396" y="17175"/>
                  </a:cxn>
                  <a:cxn ang="0">
                    <a:pos x="258730" y="59157"/>
                  </a:cxn>
                  <a:cxn ang="0">
                    <a:pos x="231899" y="78240"/>
                  </a:cxn>
                  <a:cxn ang="0">
                    <a:pos x="228066" y="108773"/>
                  </a:cxn>
                  <a:cxn ang="0">
                    <a:pos x="251064" y="101139"/>
                  </a:cxn>
                  <a:cxn ang="0">
                    <a:pos x="256813" y="83965"/>
                  </a:cxn>
                  <a:cxn ang="0">
                    <a:pos x="302810" y="85873"/>
                  </a:cxn>
                  <a:cxn ang="0">
                    <a:pos x="344973" y="61065"/>
                  </a:cxn>
                  <a:cxn ang="0">
                    <a:pos x="348806" y="40074"/>
                  </a:cxn>
                  <a:cxn ang="0">
                    <a:pos x="228066" y="156480"/>
                  </a:cxn>
                  <a:cxn ang="0">
                    <a:pos x="203151" y="206095"/>
                  </a:cxn>
                  <a:cxn ang="0">
                    <a:pos x="170570" y="213728"/>
                  </a:cxn>
                  <a:cxn ang="0">
                    <a:pos x="139906" y="251894"/>
                  </a:cxn>
                  <a:cxn ang="0">
                    <a:pos x="101575" y="259527"/>
                  </a:cxn>
                  <a:cxn ang="0">
                    <a:pos x="36414" y="286244"/>
                  </a:cxn>
                  <a:cxn ang="0">
                    <a:pos x="59412" y="293877"/>
                  </a:cxn>
                  <a:cxn ang="0">
                    <a:pos x="122657" y="299602"/>
                  </a:cxn>
                  <a:cxn ang="0">
                    <a:pos x="155238" y="284335"/>
                  </a:cxn>
                  <a:cxn ang="0">
                    <a:pos x="189735" y="278610"/>
                  </a:cxn>
                  <a:cxn ang="0">
                    <a:pos x="218483" y="267161"/>
                  </a:cxn>
                  <a:cxn ang="0">
                    <a:pos x="245314" y="232811"/>
                  </a:cxn>
                  <a:cxn ang="0">
                    <a:pos x="270229" y="177471"/>
                  </a:cxn>
                  <a:cxn ang="0">
                    <a:pos x="231899" y="127855"/>
                  </a:cxn>
                  <a:cxn ang="0">
                    <a:pos x="70911" y="297693"/>
                  </a:cxn>
                  <a:cxn ang="0">
                    <a:pos x="80494" y="320593"/>
                  </a:cxn>
                  <a:cxn ang="0">
                    <a:pos x="113075" y="295785"/>
                  </a:cxn>
                  <a:cxn ang="0">
                    <a:pos x="47913" y="316776"/>
                  </a:cxn>
                  <a:cxn ang="0">
                    <a:pos x="13416" y="311051"/>
                  </a:cxn>
                  <a:cxn ang="0">
                    <a:pos x="15332" y="320593"/>
                  </a:cxn>
                  <a:cxn ang="0">
                    <a:pos x="26831" y="368300"/>
                  </a:cxn>
                  <a:cxn ang="0">
                    <a:pos x="47913" y="316776"/>
                  </a:cxn>
                </a:cxnLst>
                <a:rect l="txL" t="txT" r="txR" b="txB"/>
                <a:pathLst>
                  <a:path w="193" h="193">
                    <a:moveTo>
                      <a:pt x="182" y="21"/>
                    </a:moveTo>
                    <a:cubicBezTo>
                      <a:pt x="180" y="18"/>
                      <a:pt x="176" y="23"/>
                      <a:pt x="171" y="24"/>
                    </a:cubicBezTo>
                    <a:cubicBezTo>
                      <a:pt x="166" y="25"/>
                      <a:pt x="150" y="12"/>
                      <a:pt x="146" y="6"/>
                    </a:cubicBezTo>
                    <a:cubicBezTo>
                      <a:pt x="142" y="0"/>
                      <a:pt x="136" y="5"/>
                      <a:pt x="139" y="9"/>
                    </a:cubicBezTo>
                    <a:cubicBezTo>
                      <a:pt x="142" y="13"/>
                      <a:pt x="138" y="15"/>
                      <a:pt x="138" y="21"/>
                    </a:cubicBezTo>
                    <a:cubicBezTo>
                      <a:pt x="138" y="27"/>
                      <a:pt x="134" y="27"/>
                      <a:pt x="135" y="31"/>
                    </a:cubicBezTo>
                    <a:cubicBezTo>
                      <a:pt x="136" y="35"/>
                      <a:pt x="130" y="34"/>
                      <a:pt x="126" y="35"/>
                    </a:cubicBezTo>
                    <a:cubicBezTo>
                      <a:pt x="122" y="35"/>
                      <a:pt x="126" y="39"/>
                      <a:pt x="121" y="41"/>
                    </a:cubicBezTo>
                    <a:cubicBezTo>
                      <a:pt x="117" y="43"/>
                      <a:pt x="117" y="47"/>
                      <a:pt x="119" y="48"/>
                    </a:cubicBezTo>
                    <a:cubicBezTo>
                      <a:pt x="122" y="49"/>
                      <a:pt x="120" y="54"/>
                      <a:pt x="119" y="57"/>
                    </a:cubicBezTo>
                    <a:cubicBezTo>
                      <a:pt x="119" y="60"/>
                      <a:pt x="122" y="57"/>
                      <a:pt x="125" y="54"/>
                    </a:cubicBezTo>
                    <a:cubicBezTo>
                      <a:pt x="128" y="51"/>
                      <a:pt x="130" y="56"/>
                      <a:pt x="131" y="53"/>
                    </a:cubicBezTo>
                    <a:cubicBezTo>
                      <a:pt x="132" y="50"/>
                      <a:pt x="124" y="48"/>
                      <a:pt x="124" y="45"/>
                    </a:cubicBezTo>
                    <a:cubicBezTo>
                      <a:pt x="125" y="41"/>
                      <a:pt x="130" y="46"/>
                      <a:pt x="134" y="44"/>
                    </a:cubicBezTo>
                    <a:cubicBezTo>
                      <a:pt x="138" y="42"/>
                      <a:pt x="146" y="43"/>
                      <a:pt x="151" y="48"/>
                    </a:cubicBezTo>
                    <a:cubicBezTo>
                      <a:pt x="156" y="52"/>
                      <a:pt x="157" y="50"/>
                      <a:pt x="158" y="45"/>
                    </a:cubicBezTo>
                    <a:cubicBezTo>
                      <a:pt x="159" y="40"/>
                      <a:pt x="167" y="37"/>
                      <a:pt x="174" y="37"/>
                    </a:cubicBezTo>
                    <a:cubicBezTo>
                      <a:pt x="182" y="37"/>
                      <a:pt x="183" y="34"/>
                      <a:pt x="180" y="32"/>
                    </a:cubicBezTo>
                    <a:cubicBezTo>
                      <a:pt x="178" y="30"/>
                      <a:pt x="193" y="21"/>
                      <a:pt x="193" y="18"/>
                    </a:cubicBezTo>
                    <a:cubicBezTo>
                      <a:pt x="192" y="15"/>
                      <a:pt x="185" y="24"/>
                      <a:pt x="182" y="21"/>
                    </a:cubicBezTo>
                    <a:close/>
                    <a:moveTo>
                      <a:pt x="121" y="67"/>
                    </a:moveTo>
                    <a:cubicBezTo>
                      <a:pt x="118" y="68"/>
                      <a:pt x="115" y="79"/>
                      <a:pt x="119" y="82"/>
                    </a:cubicBezTo>
                    <a:cubicBezTo>
                      <a:pt x="123" y="85"/>
                      <a:pt x="113" y="90"/>
                      <a:pt x="113" y="97"/>
                    </a:cubicBezTo>
                    <a:cubicBezTo>
                      <a:pt x="114" y="103"/>
                      <a:pt x="107" y="103"/>
                      <a:pt x="106" y="108"/>
                    </a:cubicBezTo>
                    <a:cubicBezTo>
                      <a:pt x="105" y="112"/>
                      <a:pt x="102" y="111"/>
                      <a:pt x="96" y="116"/>
                    </a:cubicBezTo>
                    <a:cubicBezTo>
                      <a:pt x="90" y="120"/>
                      <a:pt x="87" y="115"/>
                      <a:pt x="89" y="112"/>
                    </a:cubicBezTo>
                    <a:cubicBezTo>
                      <a:pt x="90" y="109"/>
                      <a:pt x="80" y="114"/>
                      <a:pt x="80" y="121"/>
                    </a:cubicBezTo>
                    <a:cubicBezTo>
                      <a:pt x="81" y="128"/>
                      <a:pt x="71" y="129"/>
                      <a:pt x="73" y="132"/>
                    </a:cubicBezTo>
                    <a:cubicBezTo>
                      <a:pt x="76" y="136"/>
                      <a:pt x="66" y="138"/>
                      <a:pt x="66" y="135"/>
                    </a:cubicBezTo>
                    <a:cubicBezTo>
                      <a:pt x="67" y="132"/>
                      <a:pt x="60" y="133"/>
                      <a:pt x="53" y="136"/>
                    </a:cubicBezTo>
                    <a:cubicBezTo>
                      <a:pt x="45" y="139"/>
                      <a:pt x="40" y="133"/>
                      <a:pt x="36" y="137"/>
                    </a:cubicBezTo>
                    <a:cubicBezTo>
                      <a:pt x="32" y="142"/>
                      <a:pt x="24" y="149"/>
                      <a:pt x="19" y="150"/>
                    </a:cubicBezTo>
                    <a:cubicBezTo>
                      <a:pt x="13" y="151"/>
                      <a:pt x="16" y="158"/>
                      <a:pt x="19" y="157"/>
                    </a:cubicBezTo>
                    <a:cubicBezTo>
                      <a:pt x="23" y="155"/>
                      <a:pt x="29" y="157"/>
                      <a:pt x="31" y="154"/>
                    </a:cubicBezTo>
                    <a:cubicBezTo>
                      <a:pt x="33" y="151"/>
                      <a:pt x="49" y="147"/>
                      <a:pt x="59" y="147"/>
                    </a:cubicBezTo>
                    <a:cubicBezTo>
                      <a:pt x="69" y="147"/>
                      <a:pt x="63" y="152"/>
                      <a:pt x="64" y="157"/>
                    </a:cubicBezTo>
                    <a:cubicBezTo>
                      <a:pt x="65" y="162"/>
                      <a:pt x="73" y="161"/>
                      <a:pt x="77" y="156"/>
                    </a:cubicBezTo>
                    <a:cubicBezTo>
                      <a:pt x="82" y="151"/>
                      <a:pt x="85" y="152"/>
                      <a:pt x="81" y="149"/>
                    </a:cubicBezTo>
                    <a:cubicBezTo>
                      <a:pt x="78" y="146"/>
                      <a:pt x="82" y="143"/>
                      <a:pt x="85" y="147"/>
                    </a:cubicBezTo>
                    <a:cubicBezTo>
                      <a:pt x="87" y="151"/>
                      <a:pt x="96" y="151"/>
                      <a:pt x="99" y="146"/>
                    </a:cubicBezTo>
                    <a:cubicBezTo>
                      <a:pt x="102" y="141"/>
                      <a:pt x="103" y="147"/>
                      <a:pt x="107" y="147"/>
                    </a:cubicBezTo>
                    <a:cubicBezTo>
                      <a:pt x="111" y="146"/>
                      <a:pt x="114" y="136"/>
                      <a:pt x="114" y="140"/>
                    </a:cubicBezTo>
                    <a:cubicBezTo>
                      <a:pt x="114" y="144"/>
                      <a:pt x="121" y="143"/>
                      <a:pt x="125" y="138"/>
                    </a:cubicBezTo>
                    <a:cubicBezTo>
                      <a:pt x="129" y="134"/>
                      <a:pt x="125" y="126"/>
                      <a:pt x="128" y="122"/>
                    </a:cubicBezTo>
                    <a:cubicBezTo>
                      <a:pt x="130" y="118"/>
                      <a:pt x="133" y="110"/>
                      <a:pt x="130" y="105"/>
                    </a:cubicBezTo>
                    <a:cubicBezTo>
                      <a:pt x="128" y="100"/>
                      <a:pt x="136" y="97"/>
                      <a:pt x="141" y="93"/>
                    </a:cubicBezTo>
                    <a:cubicBezTo>
                      <a:pt x="145" y="89"/>
                      <a:pt x="136" y="69"/>
                      <a:pt x="135" y="63"/>
                    </a:cubicBezTo>
                    <a:cubicBezTo>
                      <a:pt x="135" y="57"/>
                      <a:pt x="124" y="65"/>
                      <a:pt x="121" y="67"/>
                    </a:cubicBezTo>
                    <a:close/>
                    <a:moveTo>
                      <a:pt x="48" y="153"/>
                    </a:moveTo>
                    <a:cubicBezTo>
                      <a:pt x="46" y="157"/>
                      <a:pt x="42" y="155"/>
                      <a:pt x="37" y="156"/>
                    </a:cubicBezTo>
                    <a:cubicBezTo>
                      <a:pt x="32" y="157"/>
                      <a:pt x="32" y="170"/>
                      <a:pt x="35" y="171"/>
                    </a:cubicBezTo>
                    <a:cubicBezTo>
                      <a:pt x="38" y="172"/>
                      <a:pt x="41" y="172"/>
                      <a:pt x="42" y="168"/>
                    </a:cubicBezTo>
                    <a:cubicBezTo>
                      <a:pt x="43" y="164"/>
                      <a:pt x="48" y="163"/>
                      <a:pt x="51" y="165"/>
                    </a:cubicBezTo>
                    <a:cubicBezTo>
                      <a:pt x="55" y="166"/>
                      <a:pt x="59" y="160"/>
                      <a:pt x="59" y="155"/>
                    </a:cubicBezTo>
                    <a:cubicBezTo>
                      <a:pt x="59" y="150"/>
                      <a:pt x="49" y="150"/>
                      <a:pt x="48" y="153"/>
                    </a:cubicBezTo>
                    <a:close/>
                    <a:moveTo>
                      <a:pt x="25" y="166"/>
                    </a:moveTo>
                    <a:cubicBezTo>
                      <a:pt x="25" y="163"/>
                      <a:pt x="17" y="164"/>
                      <a:pt x="17" y="161"/>
                    </a:cubicBezTo>
                    <a:cubicBezTo>
                      <a:pt x="17" y="158"/>
                      <a:pt x="12" y="159"/>
                      <a:pt x="7" y="163"/>
                    </a:cubicBezTo>
                    <a:cubicBezTo>
                      <a:pt x="2" y="167"/>
                      <a:pt x="0" y="167"/>
                      <a:pt x="2" y="171"/>
                    </a:cubicBezTo>
                    <a:cubicBezTo>
                      <a:pt x="4" y="175"/>
                      <a:pt x="7" y="171"/>
                      <a:pt x="8" y="168"/>
                    </a:cubicBezTo>
                    <a:cubicBezTo>
                      <a:pt x="10" y="164"/>
                      <a:pt x="13" y="173"/>
                      <a:pt x="10" y="179"/>
                    </a:cubicBezTo>
                    <a:cubicBezTo>
                      <a:pt x="7" y="185"/>
                      <a:pt x="10" y="193"/>
                      <a:pt x="14" y="193"/>
                    </a:cubicBezTo>
                    <a:cubicBezTo>
                      <a:pt x="18" y="192"/>
                      <a:pt x="22" y="180"/>
                      <a:pt x="27" y="174"/>
                    </a:cubicBezTo>
                    <a:cubicBezTo>
                      <a:pt x="32" y="167"/>
                      <a:pt x="25" y="170"/>
                      <a:pt x="25" y="166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947" name="Freeform 142"/>
              <p:cNvSpPr>
                <a:spLocks noEditPoints="1"/>
              </p:cNvSpPr>
              <p:nvPr/>
            </p:nvSpPr>
            <p:spPr>
              <a:xfrm>
                <a:off x="5240338" y="1185862"/>
                <a:ext cx="1293813" cy="896938"/>
              </a:xfrm>
              <a:custGeom>
                <a:avLst/>
                <a:gdLst>
                  <a:gd name="txL" fmla="*/ 0 w 677"/>
                  <a:gd name="txT" fmla="*/ 0 h 469"/>
                  <a:gd name="txR" fmla="*/ 677 w 677"/>
                  <a:gd name="txB" fmla="*/ 469 h 469"/>
                </a:gdLst>
                <a:ahLst/>
                <a:cxnLst>
                  <a:cxn ang="0">
                    <a:pos x="1228836" y="166383"/>
                  </a:cxn>
                  <a:cxn ang="0">
                    <a:pos x="1165769" y="120484"/>
                  </a:cxn>
                  <a:cxn ang="0">
                    <a:pos x="1114170" y="49724"/>
                  </a:cxn>
                  <a:cxn ang="0">
                    <a:pos x="1039637" y="1912"/>
                  </a:cxn>
                  <a:cxn ang="0">
                    <a:pos x="988037" y="40161"/>
                  </a:cxn>
                  <a:cxn ang="0">
                    <a:pos x="945993" y="103272"/>
                  </a:cxn>
                  <a:cxn ang="0">
                    <a:pos x="881016" y="139609"/>
                  </a:cxn>
                  <a:cxn ang="0">
                    <a:pos x="921149" y="164471"/>
                  </a:cxn>
                  <a:cxn ang="0">
                    <a:pos x="919238" y="200807"/>
                  </a:cxn>
                  <a:cxn ang="0">
                    <a:pos x="806483" y="240968"/>
                  </a:cxn>
                  <a:cxn ang="0">
                    <a:pos x="726217" y="309817"/>
                  </a:cxn>
                  <a:cxn ang="0">
                    <a:pos x="601996" y="317466"/>
                  </a:cxn>
                  <a:cxn ang="0">
                    <a:pos x="460574" y="298342"/>
                  </a:cxn>
                  <a:cxn ang="0">
                    <a:pos x="401330" y="239056"/>
                  </a:cxn>
                  <a:cxn ang="0">
                    <a:pos x="347820" y="172120"/>
                  </a:cxn>
                  <a:cxn ang="0">
                    <a:pos x="292398" y="124309"/>
                  </a:cxn>
                  <a:cxn ang="0">
                    <a:pos x="261820" y="145346"/>
                  </a:cxn>
                  <a:cxn ang="0">
                    <a:pos x="212132" y="183595"/>
                  </a:cxn>
                  <a:cxn ang="0">
                    <a:pos x="168177" y="231406"/>
                  </a:cxn>
                  <a:cxn ang="0">
                    <a:pos x="149066" y="286867"/>
                  </a:cxn>
                  <a:cxn ang="0">
                    <a:pos x="99377" y="334678"/>
                  </a:cxn>
                  <a:cxn ang="0">
                    <a:pos x="36311" y="355715"/>
                  </a:cxn>
                  <a:cxn ang="0">
                    <a:pos x="0" y="382490"/>
                  </a:cxn>
                  <a:cxn ang="0">
                    <a:pos x="28666" y="443688"/>
                  </a:cxn>
                  <a:cxn ang="0">
                    <a:pos x="74533" y="485762"/>
                  </a:cxn>
                  <a:cxn ang="0">
                    <a:pos x="112755" y="472375"/>
                  </a:cxn>
                  <a:cxn ang="0">
                    <a:pos x="107021" y="527836"/>
                  </a:cxn>
                  <a:cxn ang="0">
                    <a:pos x="107021" y="581384"/>
                  </a:cxn>
                  <a:cxn ang="0">
                    <a:pos x="147155" y="615808"/>
                  </a:cxn>
                  <a:cxn ang="0">
                    <a:pos x="263731" y="663619"/>
                  </a:cxn>
                  <a:cxn ang="0">
                    <a:pos x="309598" y="675094"/>
                  </a:cxn>
                  <a:cxn ang="0">
                    <a:pos x="349731" y="663619"/>
                  </a:cxn>
                  <a:cxn ang="0">
                    <a:pos x="401330" y="650232"/>
                  </a:cxn>
                  <a:cxn ang="0">
                    <a:pos x="464397" y="650232"/>
                  </a:cxn>
                  <a:cxn ang="0">
                    <a:pos x="498796" y="673182"/>
                  </a:cxn>
                  <a:cxn ang="0">
                    <a:pos x="489241" y="755417"/>
                  </a:cxn>
                  <a:cxn ang="0">
                    <a:pos x="523641" y="801316"/>
                  </a:cxn>
                  <a:cxn ang="0">
                    <a:pos x="569507" y="822353"/>
                  </a:cxn>
                  <a:cxn ang="0">
                    <a:pos x="603907" y="787928"/>
                  </a:cxn>
                  <a:cxn ang="0">
                    <a:pos x="672706" y="784104"/>
                  </a:cxn>
                  <a:cxn ang="0">
                    <a:pos x="716662" y="812790"/>
                  </a:cxn>
                  <a:cxn ang="0">
                    <a:pos x="751061" y="841477"/>
                  </a:cxn>
                  <a:cxn ang="0">
                    <a:pos x="850438" y="789841"/>
                  </a:cxn>
                  <a:cxn ang="0">
                    <a:pos x="924971" y="749680"/>
                  </a:cxn>
                  <a:cxn ang="0">
                    <a:pos x="963193" y="703781"/>
                  </a:cxn>
                  <a:cxn ang="0">
                    <a:pos x="999504" y="659794"/>
                  </a:cxn>
                  <a:cxn ang="0">
                    <a:pos x="1007148" y="617721"/>
                  </a:cxn>
                  <a:cxn ang="0">
                    <a:pos x="997593" y="585209"/>
                  </a:cxn>
                  <a:cxn ang="0">
                    <a:pos x="991860" y="554610"/>
                  </a:cxn>
                  <a:cxn ang="0">
                    <a:pos x="965104" y="481937"/>
                  </a:cxn>
                  <a:cxn ang="0">
                    <a:pos x="1024348" y="447513"/>
                  </a:cxn>
                  <a:cxn ang="0">
                    <a:pos x="947904" y="426476"/>
                  </a:cxn>
                  <a:cxn ang="0">
                    <a:pos x="978482" y="367190"/>
                  </a:cxn>
                  <a:cxn ang="0">
                    <a:pos x="1010971" y="397789"/>
                  </a:cxn>
                  <a:cxn ang="0">
                    <a:pos x="1108437" y="342328"/>
                  </a:cxn>
                  <a:cxn ang="0">
                    <a:pos x="1158125" y="321291"/>
                  </a:cxn>
                  <a:cxn ang="0">
                    <a:pos x="1209725" y="300254"/>
                  </a:cxn>
                  <a:cxn ang="0">
                    <a:pos x="1215458" y="242881"/>
                  </a:cxn>
                  <a:cxn ang="0">
                    <a:pos x="1274702" y="204632"/>
                  </a:cxn>
                  <a:cxn ang="0">
                    <a:pos x="986126" y="799403"/>
                  </a:cxn>
                  <a:cxn ang="0">
                    <a:pos x="726217" y="879726"/>
                  </a:cxn>
                </a:cxnLst>
                <a:rect l="txL" t="txT" r="txR" b="txB"/>
                <a:pathLst>
                  <a:path w="677" h="469">
                    <a:moveTo>
                      <a:pt x="673" y="83"/>
                    </a:moveTo>
                    <a:cubicBezTo>
                      <a:pt x="673" y="77"/>
                      <a:pt x="666" y="79"/>
                      <a:pt x="664" y="81"/>
                    </a:cubicBezTo>
                    <a:cubicBezTo>
                      <a:pt x="662" y="83"/>
                      <a:pt x="655" y="81"/>
                      <a:pt x="653" y="85"/>
                    </a:cubicBezTo>
                    <a:cubicBezTo>
                      <a:pt x="651" y="89"/>
                      <a:pt x="648" y="87"/>
                      <a:pt x="643" y="87"/>
                    </a:cubicBezTo>
                    <a:cubicBezTo>
                      <a:pt x="638" y="88"/>
                      <a:pt x="632" y="86"/>
                      <a:pt x="632" y="83"/>
                    </a:cubicBezTo>
                    <a:cubicBezTo>
                      <a:pt x="632" y="80"/>
                      <a:pt x="629" y="77"/>
                      <a:pt x="630" y="73"/>
                    </a:cubicBezTo>
                    <a:cubicBezTo>
                      <a:pt x="630" y="70"/>
                      <a:pt x="625" y="71"/>
                      <a:pt x="622" y="68"/>
                    </a:cubicBezTo>
                    <a:cubicBezTo>
                      <a:pt x="618" y="65"/>
                      <a:pt x="612" y="62"/>
                      <a:pt x="610" y="63"/>
                    </a:cubicBezTo>
                    <a:cubicBezTo>
                      <a:pt x="609" y="64"/>
                      <a:pt x="605" y="59"/>
                      <a:pt x="599" y="59"/>
                    </a:cubicBezTo>
                    <a:cubicBezTo>
                      <a:pt x="594" y="59"/>
                      <a:pt x="594" y="55"/>
                      <a:pt x="595" y="53"/>
                    </a:cubicBezTo>
                    <a:cubicBezTo>
                      <a:pt x="596" y="50"/>
                      <a:pt x="590" y="43"/>
                      <a:pt x="589" y="39"/>
                    </a:cubicBezTo>
                    <a:cubicBezTo>
                      <a:pt x="588" y="35"/>
                      <a:pt x="584" y="34"/>
                      <a:pt x="583" y="26"/>
                    </a:cubicBezTo>
                    <a:cubicBezTo>
                      <a:pt x="581" y="17"/>
                      <a:pt x="576" y="19"/>
                      <a:pt x="577" y="15"/>
                    </a:cubicBezTo>
                    <a:cubicBezTo>
                      <a:pt x="578" y="11"/>
                      <a:pt x="572" y="9"/>
                      <a:pt x="570" y="7"/>
                    </a:cubicBezTo>
                    <a:cubicBezTo>
                      <a:pt x="568" y="5"/>
                      <a:pt x="561" y="6"/>
                      <a:pt x="556" y="3"/>
                    </a:cubicBezTo>
                    <a:cubicBezTo>
                      <a:pt x="551" y="0"/>
                      <a:pt x="548" y="2"/>
                      <a:pt x="544" y="1"/>
                    </a:cubicBezTo>
                    <a:cubicBezTo>
                      <a:pt x="539" y="0"/>
                      <a:pt x="528" y="2"/>
                      <a:pt x="527" y="2"/>
                    </a:cubicBezTo>
                    <a:cubicBezTo>
                      <a:pt x="526" y="2"/>
                      <a:pt x="517" y="1"/>
                      <a:pt x="513" y="7"/>
                    </a:cubicBezTo>
                    <a:cubicBezTo>
                      <a:pt x="508" y="13"/>
                      <a:pt x="512" y="13"/>
                      <a:pt x="514" y="13"/>
                    </a:cubicBezTo>
                    <a:cubicBezTo>
                      <a:pt x="516" y="13"/>
                      <a:pt x="517" y="19"/>
                      <a:pt x="517" y="21"/>
                    </a:cubicBezTo>
                    <a:cubicBezTo>
                      <a:pt x="517" y="23"/>
                      <a:pt x="514" y="26"/>
                      <a:pt x="512" y="27"/>
                    </a:cubicBezTo>
                    <a:cubicBezTo>
                      <a:pt x="510" y="27"/>
                      <a:pt x="506" y="35"/>
                      <a:pt x="505" y="37"/>
                    </a:cubicBezTo>
                    <a:cubicBezTo>
                      <a:pt x="504" y="40"/>
                      <a:pt x="499" y="47"/>
                      <a:pt x="500" y="49"/>
                    </a:cubicBezTo>
                    <a:cubicBezTo>
                      <a:pt x="500" y="51"/>
                      <a:pt x="497" y="54"/>
                      <a:pt x="495" y="54"/>
                    </a:cubicBezTo>
                    <a:cubicBezTo>
                      <a:pt x="492" y="54"/>
                      <a:pt x="486" y="59"/>
                      <a:pt x="484" y="60"/>
                    </a:cubicBezTo>
                    <a:cubicBezTo>
                      <a:pt x="482" y="60"/>
                      <a:pt x="474" y="59"/>
                      <a:pt x="473" y="57"/>
                    </a:cubicBezTo>
                    <a:cubicBezTo>
                      <a:pt x="473" y="56"/>
                      <a:pt x="472" y="55"/>
                      <a:pt x="471" y="55"/>
                    </a:cubicBezTo>
                    <a:cubicBezTo>
                      <a:pt x="461" y="73"/>
                      <a:pt x="461" y="73"/>
                      <a:pt x="461" y="73"/>
                    </a:cubicBezTo>
                    <a:cubicBezTo>
                      <a:pt x="461" y="78"/>
                      <a:pt x="461" y="78"/>
                      <a:pt x="461" y="78"/>
                    </a:cubicBezTo>
                    <a:cubicBezTo>
                      <a:pt x="461" y="78"/>
                      <a:pt x="455" y="80"/>
                      <a:pt x="459" y="84"/>
                    </a:cubicBezTo>
                    <a:cubicBezTo>
                      <a:pt x="464" y="89"/>
                      <a:pt x="464" y="85"/>
                      <a:pt x="471" y="85"/>
                    </a:cubicBezTo>
                    <a:cubicBezTo>
                      <a:pt x="477" y="85"/>
                      <a:pt x="480" y="90"/>
                      <a:pt x="482" y="86"/>
                    </a:cubicBezTo>
                    <a:cubicBezTo>
                      <a:pt x="483" y="83"/>
                      <a:pt x="489" y="81"/>
                      <a:pt x="493" y="85"/>
                    </a:cubicBezTo>
                    <a:cubicBezTo>
                      <a:pt x="496" y="89"/>
                      <a:pt x="508" y="97"/>
                      <a:pt x="507" y="100"/>
                    </a:cubicBezTo>
                    <a:cubicBezTo>
                      <a:pt x="507" y="104"/>
                      <a:pt x="500" y="103"/>
                      <a:pt x="496" y="102"/>
                    </a:cubicBezTo>
                    <a:cubicBezTo>
                      <a:pt x="491" y="100"/>
                      <a:pt x="485" y="105"/>
                      <a:pt x="481" y="105"/>
                    </a:cubicBezTo>
                    <a:cubicBezTo>
                      <a:pt x="477" y="105"/>
                      <a:pt x="472" y="106"/>
                      <a:pt x="467" y="110"/>
                    </a:cubicBezTo>
                    <a:cubicBezTo>
                      <a:pt x="463" y="115"/>
                      <a:pt x="464" y="119"/>
                      <a:pt x="457" y="120"/>
                    </a:cubicBezTo>
                    <a:cubicBezTo>
                      <a:pt x="451" y="121"/>
                      <a:pt x="448" y="120"/>
                      <a:pt x="440" y="125"/>
                    </a:cubicBezTo>
                    <a:cubicBezTo>
                      <a:pt x="433" y="130"/>
                      <a:pt x="425" y="128"/>
                      <a:pt x="422" y="126"/>
                    </a:cubicBezTo>
                    <a:cubicBezTo>
                      <a:pt x="419" y="125"/>
                      <a:pt x="414" y="124"/>
                      <a:pt x="411" y="129"/>
                    </a:cubicBezTo>
                    <a:cubicBezTo>
                      <a:pt x="408" y="134"/>
                      <a:pt x="415" y="137"/>
                      <a:pt x="414" y="142"/>
                    </a:cubicBezTo>
                    <a:cubicBezTo>
                      <a:pt x="414" y="148"/>
                      <a:pt x="406" y="147"/>
                      <a:pt x="400" y="153"/>
                    </a:cubicBezTo>
                    <a:cubicBezTo>
                      <a:pt x="395" y="160"/>
                      <a:pt x="385" y="163"/>
                      <a:pt x="380" y="162"/>
                    </a:cubicBezTo>
                    <a:cubicBezTo>
                      <a:pt x="375" y="161"/>
                      <a:pt x="364" y="158"/>
                      <a:pt x="355" y="163"/>
                    </a:cubicBezTo>
                    <a:cubicBezTo>
                      <a:pt x="345" y="167"/>
                      <a:pt x="339" y="174"/>
                      <a:pt x="335" y="173"/>
                    </a:cubicBezTo>
                    <a:cubicBezTo>
                      <a:pt x="332" y="172"/>
                      <a:pt x="332" y="168"/>
                      <a:pt x="326" y="169"/>
                    </a:cubicBezTo>
                    <a:cubicBezTo>
                      <a:pt x="321" y="169"/>
                      <a:pt x="318" y="168"/>
                      <a:pt x="315" y="166"/>
                    </a:cubicBezTo>
                    <a:cubicBezTo>
                      <a:pt x="311" y="163"/>
                      <a:pt x="308" y="167"/>
                      <a:pt x="302" y="163"/>
                    </a:cubicBezTo>
                    <a:cubicBezTo>
                      <a:pt x="297" y="158"/>
                      <a:pt x="286" y="159"/>
                      <a:pt x="282" y="158"/>
                    </a:cubicBezTo>
                    <a:cubicBezTo>
                      <a:pt x="278" y="158"/>
                      <a:pt x="261" y="158"/>
                      <a:pt x="255" y="158"/>
                    </a:cubicBezTo>
                    <a:cubicBezTo>
                      <a:pt x="249" y="157"/>
                      <a:pt x="241" y="159"/>
                      <a:pt x="241" y="156"/>
                    </a:cubicBezTo>
                    <a:cubicBezTo>
                      <a:pt x="240" y="153"/>
                      <a:pt x="236" y="151"/>
                      <a:pt x="234" y="145"/>
                    </a:cubicBezTo>
                    <a:cubicBezTo>
                      <a:pt x="233" y="138"/>
                      <a:pt x="229" y="136"/>
                      <a:pt x="225" y="135"/>
                    </a:cubicBezTo>
                    <a:cubicBezTo>
                      <a:pt x="222" y="134"/>
                      <a:pt x="221" y="131"/>
                      <a:pt x="218" y="130"/>
                    </a:cubicBezTo>
                    <a:cubicBezTo>
                      <a:pt x="217" y="130"/>
                      <a:pt x="215" y="125"/>
                      <a:pt x="210" y="125"/>
                    </a:cubicBezTo>
                    <a:cubicBezTo>
                      <a:pt x="205" y="125"/>
                      <a:pt x="187" y="123"/>
                      <a:pt x="184" y="119"/>
                    </a:cubicBezTo>
                    <a:cubicBezTo>
                      <a:pt x="182" y="115"/>
                      <a:pt x="187" y="114"/>
                      <a:pt x="187" y="109"/>
                    </a:cubicBezTo>
                    <a:cubicBezTo>
                      <a:pt x="187" y="105"/>
                      <a:pt x="190" y="100"/>
                      <a:pt x="188" y="98"/>
                    </a:cubicBezTo>
                    <a:cubicBezTo>
                      <a:pt x="186" y="97"/>
                      <a:pt x="182" y="93"/>
                      <a:pt x="182" y="90"/>
                    </a:cubicBezTo>
                    <a:cubicBezTo>
                      <a:pt x="181" y="86"/>
                      <a:pt x="176" y="82"/>
                      <a:pt x="172" y="82"/>
                    </a:cubicBezTo>
                    <a:cubicBezTo>
                      <a:pt x="168" y="82"/>
                      <a:pt x="165" y="79"/>
                      <a:pt x="162" y="76"/>
                    </a:cubicBezTo>
                    <a:cubicBezTo>
                      <a:pt x="158" y="73"/>
                      <a:pt x="155" y="73"/>
                      <a:pt x="154" y="66"/>
                    </a:cubicBezTo>
                    <a:cubicBezTo>
                      <a:pt x="154" y="65"/>
                      <a:pt x="153" y="65"/>
                      <a:pt x="153" y="65"/>
                    </a:cubicBezTo>
                    <a:cubicBezTo>
                      <a:pt x="152" y="64"/>
                      <a:pt x="150" y="64"/>
                      <a:pt x="149" y="64"/>
                    </a:cubicBezTo>
                    <a:cubicBezTo>
                      <a:pt x="148" y="64"/>
                      <a:pt x="147" y="63"/>
                      <a:pt x="146" y="62"/>
                    </a:cubicBezTo>
                    <a:cubicBezTo>
                      <a:pt x="145" y="65"/>
                      <a:pt x="142" y="67"/>
                      <a:pt x="142" y="69"/>
                    </a:cubicBezTo>
                    <a:cubicBezTo>
                      <a:pt x="142" y="72"/>
                      <a:pt x="141" y="76"/>
                      <a:pt x="137" y="76"/>
                    </a:cubicBezTo>
                    <a:cubicBezTo>
                      <a:pt x="134" y="76"/>
                      <a:pt x="130" y="78"/>
                      <a:pt x="130" y="84"/>
                    </a:cubicBezTo>
                    <a:cubicBezTo>
                      <a:pt x="130" y="90"/>
                      <a:pt x="133" y="91"/>
                      <a:pt x="132" y="93"/>
                    </a:cubicBezTo>
                    <a:cubicBezTo>
                      <a:pt x="130" y="96"/>
                      <a:pt x="123" y="98"/>
                      <a:pt x="121" y="97"/>
                    </a:cubicBezTo>
                    <a:cubicBezTo>
                      <a:pt x="119" y="96"/>
                      <a:pt x="114" y="97"/>
                      <a:pt x="111" y="96"/>
                    </a:cubicBezTo>
                    <a:cubicBezTo>
                      <a:pt x="107" y="96"/>
                      <a:pt x="104" y="91"/>
                      <a:pt x="103" y="96"/>
                    </a:cubicBezTo>
                    <a:cubicBezTo>
                      <a:pt x="102" y="101"/>
                      <a:pt x="94" y="116"/>
                      <a:pt x="96" y="118"/>
                    </a:cubicBezTo>
                    <a:cubicBezTo>
                      <a:pt x="98" y="119"/>
                      <a:pt x="99" y="123"/>
                      <a:pt x="96" y="123"/>
                    </a:cubicBezTo>
                    <a:cubicBezTo>
                      <a:pt x="93" y="123"/>
                      <a:pt x="90" y="123"/>
                      <a:pt x="88" y="121"/>
                    </a:cubicBezTo>
                    <a:cubicBezTo>
                      <a:pt x="86" y="119"/>
                      <a:pt x="81" y="123"/>
                      <a:pt x="77" y="123"/>
                    </a:cubicBezTo>
                    <a:cubicBezTo>
                      <a:pt x="76" y="123"/>
                      <a:pt x="68" y="126"/>
                      <a:pt x="71" y="128"/>
                    </a:cubicBezTo>
                    <a:cubicBezTo>
                      <a:pt x="73" y="129"/>
                      <a:pt x="73" y="135"/>
                      <a:pt x="73" y="137"/>
                    </a:cubicBezTo>
                    <a:cubicBezTo>
                      <a:pt x="73" y="140"/>
                      <a:pt x="79" y="147"/>
                      <a:pt x="78" y="150"/>
                    </a:cubicBezTo>
                    <a:cubicBezTo>
                      <a:pt x="77" y="152"/>
                      <a:pt x="72" y="155"/>
                      <a:pt x="72" y="158"/>
                    </a:cubicBezTo>
                    <a:cubicBezTo>
                      <a:pt x="72" y="162"/>
                      <a:pt x="73" y="165"/>
                      <a:pt x="71" y="165"/>
                    </a:cubicBezTo>
                    <a:cubicBezTo>
                      <a:pt x="69" y="166"/>
                      <a:pt x="64" y="168"/>
                      <a:pt x="61" y="170"/>
                    </a:cubicBezTo>
                    <a:cubicBezTo>
                      <a:pt x="58" y="172"/>
                      <a:pt x="54" y="172"/>
                      <a:pt x="52" y="175"/>
                    </a:cubicBezTo>
                    <a:cubicBezTo>
                      <a:pt x="51" y="178"/>
                      <a:pt x="49" y="181"/>
                      <a:pt x="43" y="180"/>
                    </a:cubicBezTo>
                    <a:cubicBezTo>
                      <a:pt x="39" y="180"/>
                      <a:pt x="37" y="179"/>
                      <a:pt x="33" y="183"/>
                    </a:cubicBezTo>
                    <a:cubicBezTo>
                      <a:pt x="30" y="188"/>
                      <a:pt x="29" y="186"/>
                      <a:pt x="26" y="188"/>
                    </a:cubicBezTo>
                    <a:cubicBezTo>
                      <a:pt x="24" y="190"/>
                      <a:pt x="21" y="186"/>
                      <a:pt x="19" y="186"/>
                    </a:cubicBezTo>
                    <a:cubicBezTo>
                      <a:pt x="17" y="185"/>
                      <a:pt x="15" y="188"/>
                      <a:pt x="13" y="188"/>
                    </a:cubicBezTo>
                    <a:cubicBezTo>
                      <a:pt x="11" y="188"/>
                      <a:pt x="9" y="191"/>
                      <a:pt x="6" y="192"/>
                    </a:cubicBezTo>
                    <a:cubicBezTo>
                      <a:pt x="4" y="193"/>
                      <a:pt x="1" y="192"/>
                      <a:pt x="1" y="195"/>
                    </a:cubicBezTo>
                    <a:cubicBezTo>
                      <a:pt x="1" y="197"/>
                      <a:pt x="1" y="199"/>
                      <a:pt x="0" y="200"/>
                    </a:cubicBezTo>
                    <a:cubicBezTo>
                      <a:pt x="0" y="200"/>
                      <a:pt x="0" y="200"/>
                      <a:pt x="0" y="200"/>
                    </a:cubicBezTo>
                    <a:cubicBezTo>
                      <a:pt x="1" y="210"/>
                      <a:pt x="1" y="210"/>
                      <a:pt x="1" y="210"/>
                    </a:cubicBezTo>
                    <a:cubicBezTo>
                      <a:pt x="1" y="210"/>
                      <a:pt x="12" y="214"/>
                      <a:pt x="12" y="217"/>
                    </a:cubicBezTo>
                    <a:cubicBezTo>
                      <a:pt x="13" y="221"/>
                      <a:pt x="15" y="232"/>
                      <a:pt x="15" y="232"/>
                    </a:cubicBezTo>
                    <a:cubicBezTo>
                      <a:pt x="15" y="232"/>
                      <a:pt x="15" y="232"/>
                      <a:pt x="14" y="232"/>
                    </a:cubicBezTo>
                    <a:cubicBezTo>
                      <a:pt x="19" y="236"/>
                      <a:pt x="25" y="239"/>
                      <a:pt x="25" y="241"/>
                    </a:cubicBezTo>
                    <a:cubicBezTo>
                      <a:pt x="25" y="242"/>
                      <a:pt x="25" y="247"/>
                      <a:pt x="30" y="249"/>
                    </a:cubicBezTo>
                    <a:cubicBezTo>
                      <a:pt x="34" y="251"/>
                      <a:pt x="37" y="253"/>
                      <a:pt x="39" y="254"/>
                    </a:cubicBezTo>
                    <a:cubicBezTo>
                      <a:pt x="39" y="253"/>
                      <a:pt x="40" y="253"/>
                      <a:pt x="40" y="253"/>
                    </a:cubicBezTo>
                    <a:cubicBezTo>
                      <a:pt x="44" y="252"/>
                      <a:pt x="44" y="252"/>
                      <a:pt x="44" y="252"/>
                    </a:cubicBezTo>
                    <a:cubicBezTo>
                      <a:pt x="44" y="252"/>
                      <a:pt x="45" y="253"/>
                      <a:pt x="47" y="255"/>
                    </a:cubicBezTo>
                    <a:cubicBezTo>
                      <a:pt x="48" y="251"/>
                      <a:pt x="55" y="247"/>
                      <a:pt x="59" y="247"/>
                    </a:cubicBezTo>
                    <a:cubicBezTo>
                      <a:pt x="64" y="248"/>
                      <a:pt x="73" y="255"/>
                      <a:pt x="72" y="258"/>
                    </a:cubicBezTo>
                    <a:cubicBezTo>
                      <a:pt x="71" y="261"/>
                      <a:pt x="64" y="271"/>
                      <a:pt x="61" y="272"/>
                    </a:cubicBezTo>
                    <a:cubicBezTo>
                      <a:pt x="60" y="272"/>
                      <a:pt x="58" y="272"/>
                      <a:pt x="56" y="272"/>
                    </a:cubicBezTo>
                    <a:cubicBezTo>
                      <a:pt x="56" y="274"/>
                      <a:pt x="56" y="275"/>
                      <a:pt x="56" y="276"/>
                    </a:cubicBezTo>
                    <a:cubicBezTo>
                      <a:pt x="56" y="278"/>
                      <a:pt x="60" y="282"/>
                      <a:pt x="62" y="286"/>
                    </a:cubicBezTo>
                    <a:cubicBezTo>
                      <a:pt x="64" y="290"/>
                      <a:pt x="58" y="292"/>
                      <a:pt x="55" y="290"/>
                    </a:cubicBezTo>
                    <a:cubicBezTo>
                      <a:pt x="52" y="287"/>
                      <a:pt x="51" y="292"/>
                      <a:pt x="52" y="295"/>
                    </a:cubicBezTo>
                    <a:cubicBezTo>
                      <a:pt x="54" y="297"/>
                      <a:pt x="53" y="303"/>
                      <a:pt x="56" y="304"/>
                    </a:cubicBezTo>
                    <a:cubicBezTo>
                      <a:pt x="60" y="304"/>
                      <a:pt x="62" y="310"/>
                      <a:pt x="66" y="310"/>
                    </a:cubicBezTo>
                    <a:cubicBezTo>
                      <a:pt x="69" y="310"/>
                      <a:pt x="73" y="316"/>
                      <a:pt x="73" y="316"/>
                    </a:cubicBezTo>
                    <a:cubicBezTo>
                      <a:pt x="73" y="316"/>
                      <a:pt x="77" y="319"/>
                      <a:pt x="77" y="321"/>
                    </a:cubicBezTo>
                    <a:cubicBezTo>
                      <a:pt x="77" y="321"/>
                      <a:pt x="77" y="321"/>
                      <a:pt x="77" y="322"/>
                    </a:cubicBezTo>
                    <a:cubicBezTo>
                      <a:pt x="81" y="321"/>
                      <a:pt x="84" y="321"/>
                      <a:pt x="84" y="320"/>
                    </a:cubicBezTo>
                    <a:cubicBezTo>
                      <a:pt x="85" y="318"/>
                      <a:pt x="90" y="318"/>
                      <a:pt x="93" y="321"/>
                    </a:cubicBezTo>
                    <a:cubicBezTo>
                      <a:pt x="97" y="325"/>
                      <a:pt x="111" y="334"/>
                      <a:pt x="116" y="338"/>
                    </a:cubicBezTo>
                    <a:cubicBezTo>
                      <a:pt x="121" y="342"/>
                      <a:pt x="134" y="347"/>
                      <a:pt x="138" y="347"/>
                    </a:cubicBezTo>
                    <a:cubicBezTo>
                      <a:pt x="142" y="347"/>
                      <a:pt x="146" y="350"/>
                      <a:pt x="153" y="350"/>
                    </a:cubicBezTo>
                    <a:cubicBezTo>
                      <a:pt x="154" y="349"/>
                      <a:pt x="154" y="350"/>
                      <a:pt x="155" y="350"/>
                    </a:cubicBezTo>
                    <a:cubicBezTo>
                      <a:pt x="156" y="349"/>
                      <a:pt x="158" y="349"/>
                      <a:pt x="159" y="347"/>
                    </a:cubicBezTo>
                    <a:cubicBezTo>
                      <a:pt x="161" y="344"/>
                      <a:pt x="163" y="349"/>
                      <a:pt x="162" y="353"/>
                    </a:cubicBezTo>
                    <a:cubicBezTo>
                      <a:pt x="162" y="354"/>
                      <a:pt x="162" y="356"/>
                      <a:pt x="163" y="358"/>
                    </a:cubicBezTo>
                    <a:cubicBezTo>
                      <a:pt x="164" y="356"/>
                      <a:pt x="165" y="355"/>
                      <a:pt x="166" y="353"/>
                    </a:cubicBezTo>
                    <a:cubicBezTo>
                      <a:pt x="168" y="347"/>
                      <a:pt x="171" y="348"/>
                      <a:pt x="174" y="346"/>
                    </a:cubicBezTo>
                    <a:cubicBezTo>
                      <a:pt x="176" y="344"/>
                      <a:pt x="178" y="345"/>
                      <a:pt x="183" y="347"/>
                    </a:cubicBezTo>
                    <a:cubicBezTo>
                      <a:pt x="187" y="350"/>
                      <a:pt x="189" y="345"/>
                      <a:pt x="196" y="351"/>
                    </a:cubicBezTo>
                    <a:cubicBezTo>
                      <a:pt x="197" y="350"/>
                      <a:pt x="199" y="349"/>
                      <a:pt x="200" y="349"/>
                    </a:cubicBezTo>
                    <a:cubicBezTo>
                      <a:pt x="201" y="349"/>
                      <a:pt x="203" y="347"/>
                      <a:pt x="205" y="345"/>
                    </a:cubicBezTo>
                    <a:cubicBezTo>
                      <a:pt x="207" y="342"/>
                      <a:pt x="207" y="340"/>
                      <a:pt x="210" y="340"/>
                    </a:cubicBezTo>
                    <a:cubicBezTo>
                      <a:pt x="212" y="341"/>
                      <a:pt x="214" y="337"/>
                      <a:pt x="219" y="334"/>
                    </a:cubicBezTo>
                    <a:cubicBezTo>
                      <a:pt x="225" y="331"/>
                      <a:pt x="230" y="336"/>
                      <a:pt x="233" y="333"/>
                    </a:cubicBezTo>
                    <a:cubicBezTo>
                      <a:pt x="235" y="331"/>
                      <a:pt x="239" y="330"/>
                      <a:pt x="239" y="333"/>
                    </a:cubicBezTo>
                    <a:cubicBezTo>
                      <a:pt x="239" y="335"/>
                      <a:pt x="242" y="337"/>
                      <a:pt x="243" y="340"/>
                    </a:cubicBezTo>
                    <a:cubicBezTo>
                      <a:pt x="244" y="342"/>
                      <a:pt x="248" y="343"/>
                      <a:pt x="249" y="344"/>
                    </a:cubicBezTo>
                    <a:cubicBezTo>
                      <a:pt x="250" y="343"/>
                      <a:pt x="251" y="343"/>
                      <a:pt x="251" y="343"/>
                    </a:cubicBezTo>
                    <a:cubicBezTo>
                      <a:pt x="254" y="341"/>
                      <a:pt x="259" y="343"/>
                      <a:pt x="259" y="346"/>
                    </a:cubicBezTo>
                    <a:cubicBezTo>
                      <a:pt x="259" y="349"/>
                      <a:pt x="259" y="352"/>
                      <a:pt x="261" y="352"/>
                    </a:cubicBezTo>
                    <a:cubicBezTo>
                      <a:pt x="264" y="352"/>
                      <a:pt x="266" y="352"/>
                      <a:pt x="266" y="358"/>
                    </a:cubicBezTo>
                    <a:cubicBezTo>
                      <a:pt x="266" y="363"/>
                      <a:pt x="268" y="369"/>
                      <a:pt x="263" y="374"/>
                    </a:cubicBezTo>
                    <a:cubicBezTo>
                      <a:pt x="258" y="379"/>
                      <a:pt x="253" y="387"/>
                      <a:pt x="254" y="390"/>
                    </a:cubicBezTo>
                    <a:cubicBezTo>
                      <a:pt x="255" y="392"/>
                      <a:pt x="252" y="397"/>
                      <a:pt x="256" y="395"/>
                    </a:cubicBezTo>
                    <a:cubicBezTo>
                      <a:pt x="259" y="394"/>
                      <a:pt x="267" y="395"/>
                      <a:pt x="266" y="397"/>
                    </a:cubicBezTo>
                    <a:cubicBezTo>
                      <a:pt x="265" y="399"/>
                      <a:pt x="266" y="406"/>
                      <a:pt x="270" y="407"/>
                    </a:cubicBezTo>
                    <a:cubicBezTo>
                      <a:pt x="273" y="407"/>
                      <a:pt x="275" y="409"/>
                      <a:pt x="274" y="412"/>
                    </a:cubicBezTo>
                    <a:cubicBezTo>
                      <a:pt x="273" y="415"/>
                      <a:pt x="271" y="419"/>
                      <a:pt x="274" y="419"/>
                    </a:cubicBezTo>
                    <a:cubicBezTo>
                      <a:pt x="277" y="419"/>
                      <a:pt x="281" y="419"/>
                      <a:pt x="280" y="422"/>
                    </a:cubicBezTo>
                    <a:cubicBezTo>
                      <a:pt x="280" y="425"/>
                      <a:pt x="282" y="428"/>
                      <a:pt x="287" y="426"/>
                    </a:cubicBezTo>
                    <a:cubicBezTo>
                      <a:pt x="290" y="425"/>
                      <a:pt x="292" y="424"/>
                      <a:pt x="292" y="425"/>
                    </a:cubicBezTo>
                    <a:cubicBezTo>
                      <a:pt x="294" y="425"/>
                      <a:pt x="294" y="429"/>
                      <a:pt x="298" y="430"/>
                    </a:cubicBezTo>
                    <a:cubicBezTo>
                      <a:pt x="301" y="431"/>
                      <a:pt x="300" y="422"/>
                      <a:pt x="298" y="421"/>
                    </a:cubicBezTo>
                    <a:cubicBezTo>
                      <a:pt x="297" y="420"/>
                      <a:pt x="299" y="414"/>
                      <a:pt x="300" y="415"/>
                    </a:cubicBezTo>
                    <a:cubicBezTo>
                      <a:pt x="301" y="417"/>
                      <a:pt x="305" y="415"/>
                      <a:pt x="308" y="413"/>
                    </a:cubicBezTo>
                    <a:cubicBezTo>
                      <a:pt x="310" y="410"/>
                      <a:pt x="314" y="415"/>
                      <a:pt x="316" y="412"/>
                    </a:cubicBezTo>
                    <a:cubicBezTo>
                      <a:pt x="318" y="409"/>
                      <a:pt x="322" y="414"/>
                      <a:pt x="326" y="412"/>
                    </a:cubicBezTo>
                    <a:cubicBezTo>
                      <a:pt x="330" y="410"/>
                      <a:pt x="332" y="414"/>
                      <a:pt x="333" y="410"/>
                    </a:cubicBezTo>
                    <a:cubicBezTo>
                      <a:pt x="335" y="407"/>
                      <a:pt x="341" y="403"/>
                      <a:pt x="342" y="405"/>
                    </a:cubicBezTo>
                    <a:cubicBezTo>
                      <a:pt x="344" y="406"/>
                      <a:pt x="344" y="409"/>
                      <a:pt x="352" y="410"/>
                    </a:cubicBezTo>
                    <a:cubicBezTo>
                      <a:pt x="359" y="410"/>
                      <a:pt x="355" y="414"/>
                      <a:pt x="355" y="416"/>
                    </a:cubicBezTo>
                    <a:cubicBezTo>
                      <a:pt x="355" y="418"/>
                      <a:pt x="363" y="424"/>
                      <a:pt x="366" y="425"/>
                    </a:cubicBezTo>
                    <a:cubicBezTo>
                      <a:pt x="366" y="425"/>
                      <a:pt x="367" y="425"/>
                      <a:pt x="368" y="427"/>
                    </a:cubicBezTo>
                    <a:cubicBezTo>
                      <a:pt x="370" y="425"/>
                      <a:pt x="374" y="427"/>
                      <a:pt x="375" y="425"/>
                    </a:cubicBezTo>
                    <a:cubicBezTo>
                      <a:pt x="376" y="422"/>
                      <a:pt x="380" y="423"/>
                      <a:pt x="381" y="425"/>
                    </a:cubicBezTo>
                    <a:cubicBezTo>
                      <a:pt x="383" y="428"/>
                      <a:pt x="384" y="428"/>
                      <a:pt x="388" y="425"/>
                    </a:cubicBezTo>
                    <a:cubicBezTo>
                      <a:pt x="391" y="422"/>
                      <a:pt x="393" y="428"/>
                      <a:pt x="391" y="430"/>
                    </a:cubicBezTo>
                    <a:cubicBezTo>
                      <a:pt x="389" y="431"/>
                      <a:pt x="390" y="437"/>
                      <a:pt x="393" y="440"/>
                    </a:cubicBezTo>
                    <a:cubicBezTo>
                      <a:pt x="396" y="443"/>
                      <a:pt x="397" y="438"/>
                      <a:pt x="396" y="435"/>
                    </a:cubicBezTo>
                    <a:cubicBezTo>
                      <a:pt x="396" y="432"/>
                      <a:pt x="402" y="429"/>
                      <a:pt x="412" y="425"/>
                    </a:cubicBezTo>
                    <a:cubicBezTo>
                      <a:pt x="423" y="422"/>
                      <a:pt x="434" y="414"/>
                      <a:pt x="434" y="412"/>
                    </a:cubicBezTo>
                    <a:cubicBezTo>
                      <a:pt x="434" y="411"/>
                      <a:pt x="442" y="415"/>
                      <a:pt x="445" y="413"/>
                    </a:cubicBezTo>
                    <a:cubicBezTo>
                      <a:pt x="449" y="410"/>
                      <a:pt x="461" y="410"/>
                      <a:pt x="465" y="410"/>
                    </a:cubicBezTo>
                    <a:cubicBezTo>
                      <a:pt x="468" y="409"/>
                      <a:pt x="468" y="407"/>
                      <a:pt x="471" y="404"/>
                    </a:cubicBezTo>
                    <a:cubicBezTo>
                      <a:pt x="475" y="401"/>
                      <a:pt x="474" y="400"/>
                      <a:pt x="478" y="398"/>
                    </a:cubicBezTo>
                    <a:cubicBezTo>
                      <a:pt x="482" y="397"/>
                      <a:pt x="484" y="394"/>
                      <a:pt x="484" y="392"/>
                    </a:cubicBezTo>
                    <a:cubicBezTo>
                      <a:pt x="484" y="390"/>
                      <a:pt x="492" y="389"/>
                      <a:pt x="492" y="387"/>
                    </a:cubicBezTo>
                    <a:cubicBezTo>
                      <a:pt x="492" y="385"/>
                      <a:pt x="498" y="384"/>
                      <a:pt x="498" y="381"/>
                    </a:cubicBezTo>
                    <a:cubicBezTo>
                      <a:pt x="498" y="379"/>
                      <a:pt x="501" y="379"/>
                      <a:pt x="503" y="377"/>
                    </a:cubicBezTo>
                    <a:cubicBezTo>
                      <a:pt x="504" y="375"/>
                      <a:pt x="501" y="369"/>
                      <a:pt x="504" y="368"/>
                    </a:cubicBezTo>
                    <a:cubicBezTo>
                      <a:pt x="507" y="368"/>
                      <a:pt x="503" y="364"/>
                      <a:pt x="503" y="363"/>
                    </a:cubicBezTo>
                    <a:cubicBezTo>
                      <a:pt x="502" y="361"/>
                      <a:pt x="508" y="361"/>
                      <a:pt x="510" y="359"/>
                    </a:cubicBezTo>
                    <a:cubicBezTo>
                      <a:pt x="513" y="357"/>
                      <a:pt x="515" y="355"/>
                      <a:pt x="516" y="351"/>
                    </a:cubicBezTo>
                    <a:cubicBezTo>
                      <a:pt x="516" y="348"/>
                      <a:pt x="521" y="345"/>
                      <a:pt x="523" y="345"/>
                    </a:cubicBezTo>
                    <a:cubicBezTo>
                      <a:pt x="525" y="344"/>
                      <a:pt x="526" y="339"/>
                      <a:pt x="525" y="335"/>
                    </a:cubicBezTo>
                    <a:cubicBezTo>
                      <a:pt x="525" y="332"/>
                      <a:pt x="529" y="333"/>
                      <a:pt x="527" y="331"/>
                    </a:cubicBezTo>
                    <a:cubicBezTo>
                      <a:pt x="525" y="330"/>
                      <a:pt x="528" y="325"/>
                      <a:pt x="532" y="324"/>
                    </a:cubicBezTo>
                    <a:cubicBezTo>
                      <a:pt x="536" y="323"/>
                      <a:pt x="529" y="321"/>
                      <a:pt x="527" y="323"/>
                    </a:cubicBezTo>
                    <a:cubicBezTo>
                      <a:pt x="525" y="325"/>
                      <a:pt x="523" y="318"/>
                      <a:pt x="521" y="321"/>
                    </a:cubicBezTo>
                    <a:cubicBezTo>
                      <a:pt x="519" y="323"/>
                      <a:pt x="513" y="319"/>
                      <a:pt x="517" y="318"/>
                    </a:cubicBezTo>
                    <a:cubicBezTo>
                      <a:pt x="520" y="317"/>
                      <a:pt x="526" y="313"/>
                      <a:pt x="529" y="312"/>
                    </a:cubicBezTo>
                    <a:cubicBezTo>
                      <a:pt x="531" y="312"/>
                      <a:pt x="525" y="306"/>
                      <a:pt x="522" y="306"/>
                    </a:cubicBezTo>
                    <a:cubicBezTo>
                      <a:pt x="519" y="306"/>
                      <a:pt x="515" y="299"/>
                      <a:pt x="512" y="299"/>
                    </a:cubicBezTo>
                    <a:cubicBezTo>
                      <a:pt x="508" y="299"/>
                      <a:pt x="514" y="297"/>
                      <a:pt x="518" y="299"/>
                    </a:cubicBezTo>
                    <a:cubicBezTo>
                      <a:pt x="522" y="301"/>
                      <a:pt x="526" y="302"/>
                      <a:pt x="528" y="301"/>
                    </a:cubicBezTo>
                    <a:cubicBezTo>
                      <a:pt x="530" y="299"/>
                      <a:pt x="522" y="292"/>
                      <a:pt x="519" y="290"/>
                    </a:cubicBezTo>
                    <a:cubicBezTo>
                      <a:pt x="516" y="288"/>
                      <a:pt x="518" y="284"/>
                      <a:pt x="517" y="283"/>
                    </a:cubicBezTo>
                    <a:cubicBezTo>
                      <a:pt x="515" y="282"/>
                      <a:pt x="511" y="273"/>
                      <a:pt x="509" y="269"/>
                    </a:cubicBezTo>
                    <a:cubicBezTo>
                      <a:pt x="508" y="266"/>
                      <a:pt x="501" y="265"/>
                      <a:pt x="499" y="262"/>
                    </a:cubicBezTo>
                    <a:cubicBezTo>
                      <a:pt x="498" y="260"/>
                      <a:pt x="500" y="254"/>
                      <a:pt x="505" y="252"/>
                    </a:cubicBezTo>
                    <a:cubicBezTo>
                      <a:pt x="510" y="250"/>
                      <a:pt x="508" y="245"/>
                      <a:pt x="510" y="246"/>
                    </a:cubicBezTo>
                    <a:cubicBezTo>
                      <a:pt x="512" y="246"/>
                      <a:pt x="514" y="245"/>
                      <a:pt x="516" y="242"/>
                    </a:cubicBezTo>
                    <a:cubicBezTo>
                      <a:pt x="518" y="238"/>
                      <a:pt x="521" y="240"/>
                      <a:pt x="523" y="238"/>
                    </a:cubicBezTo>
                    <a:cubicBezTo>
                      <a:pt x="525" y="236"/>
                      <a:pt x="533" y="236"/>
                      <a:pt x="536" y="234"/>
                    </a:cubicBezTo>
                    <a:cubicBezTo>
                      <a:pt x="539" y="232"/>
                      <a:pt x="533" y="226"/>
                      <a:pt x="529" y="227"/>
                    </a:cubicBezTo>
                    <a:cubicBezTo>
                      <a:pt x="526" y="228"/>
                      <a:pt x="521" y="227"/>
                      <a:pt x="518" y="223"/>
                    </a:cubicBezTo>
                    <a:cubicBezTo>
                      <a:pt x="516" y="219"/>
                      <a:pt x="509" y="230"/>
                      <a:pt x="503" y="232"/>
                    </a:cubicBezTo>
                    <a:cubicBezTo>
                      <a:pt x="498" y="235"/>
                      <a:pt x="495" y="228"/>
                      <a:pt x="496" y="223"/>
                    </a:cubicBezTo>
                    <a:cubicBezTo>
                      <a:pt x="498" y="219"/>
                      <a:pt x="492" y="219"/>
                      <a:pt x="485" y="219"/>
                    </a:cubicBezTo>
                    <a:cubicBezTo>
                      <a:pt x="477" y="220"/>
                      <a:pt x="480" y="206"/>
                      <a:pt x="485" y="205"/>
                    </a:cubicBezTo>
                    <a:cubicBezTo>
                      <a:pt x="489" y="205"/>
                      <a:pt x="496" y="210"/>
                      <a:pt x="499" y="201"/>
                    </a:cubicBezTo>
                    <a:cubicBezTo>
                      <a:pt x="501" y="193"/>
                      <a:pt x="505" y="199"/>
                      <a:pt x="512" y="192"/>
                    </a:cubicBezTo>
                    <a:cubicBezTo>
                      <a:pt x="518" y="185"/>
                      <a:pt x="525" y="180"/>
                      <a:pt x="531" y="185"/>
                    </a:cubicBezTo>
                    <a:cubicBezTo>
                      <a:pt x="536" y="189"/>
                      <a:pt x="525" y="196"/>
                      <a:pt x="523" y="200"/>
                    </a:cubicBezTo>
                    <a:cubicBezTo>
                      <a:pt x="521" y="204"/>
                      <a:pt x="525" y="205"/>
                      <a:pt x="522" y="209"/>
                    </a:cubicBezTo>
                    <a:cubicBezTo>
                      <a:pt x="518" y="212"/>
                      <a:pt x="523" y="213"/>
                      <a:pt x="529" y="208"/>
                    </a:cubicBezTo>
                    <a:cubicBezTo>
                      <a:pt x="536" y="204"/>
                      <a:pt x="544" y="199"/>
                      <a:pt x="550" y="197"/>
                    </a:cubicBezTo>
                    <a:cubicBezTo>
                      <a:pt x="552" y="196"/>
                      <a:pt x="554" y="196"/>
                      <a:pt x="556" y="196"/>
                    </a:cubicBezTo>
                    <a:cubicBezTo>
                      <a:pt x="557" y="194"/>
                      <a:pt x="558" y="192"/>
                      <a:pt x="559" y="191"/>
                    </a:cubicBezTo>
                    <a:cubicBezTo>
                      <a:pt x="563" y="189"/>
                      <a:pt x="578" y="182"/>
                      <a:pt x="580" y="179"/>
                    </a:cubicBezTo>
                    <a:cubicBezTo>
                      <a:pt x="582" y="177"/>
                      <a:pt x="584" y="171"/>
                      <a:pt x="587" y="171"/>
                    </a:cubicBezTo>
                    <a:cubicBezTo>
                      <a:pt x="590" y="171"/>
                      <a:pt x="590" y="174"/>
                      <a:pt x="594" y="174"/>
                    </a:cubicBezTo>
                    <a:cubicBezTo>
                      <a:pt x="599" y="174"/>
                      <a:pt x="604" y="176"/>
                      <a:pt x="602" y="172"/>
                    </a:cubicBezTo>
                    <a:cubicBezTo>
                      <a:pt x="599" y="169"/>
                      <a:pt x="601" y="169"/>
                      <a:pt x="606" y="168"/>
                    </a:cubicBezTo>
                    <a:cubicBezTo>
                      <a:pt x="611" y="167"/>
                      <a:pt x="610" y="162"/>
                      <a:pt x="614" y="162"/>
                    </a:cubicBezTo>
                    <a:cubicBezTo>
                      <a:pt x="618" y="162"/>
                      <a:pt x="617" y="153"/>
                      <a:pt x="621" y="153"/>
                    </a:cubicBezTo>
                    <a:cubicBezTo>
                      <a:pt x="624" y="153"/>
                      <a:pt x="626" y="158"/>
                      <a:pt x="630" y="157"/>
                    </a:cubicBezTo>
                    <a:cubicBezTo>
                      <a:pt x="631" y="157"/>
                      <a:pt x="632" y="157"/>
                      <a:pt x="633" y="157"/>
                    </a:cubicBezTo>
                    <a:cubicBezTo>
                      <a:pt x="634" y="157"/>
                      <a:pt x="635" y="156"/>
                      <a:pt x="636" y="155"/>
                    </a:cubicBezTo>
                    <a:cubicBezTo>
                      <a:pt x="635" y="151"/>
                      <a:pt x="636" y="147"/>
                      <a:pt x="635" y="145"/>
                    </a:cubicBezTo>
                    <a:cubicBezTo>
                      <a:pt x="633" y="141"/>
                      <a:pt x="635" y="138"/>
                      <a:pt x="634" y="135"/>
                    </a:cubicBezTo>
                    <a:cubicBezTo>
                      <a:pt x="634" y="133"/>
                      <a:pt x="633" y="127"/>
                      <a:pt x="636" y="127"/>
                    </a:cubicBezTo>
                    <a:cubicBezTo>
                      <a:pt x="639" y="127"/>
                      <a:pt x="642" y="121"/>
                      <a:pt x="645" y="123"/>
                    </a:cubicBezTo>
                    <a:cubicBezTo>
                      <a:pt x="649" y="125"/>
                      <a:pt x="655" y="126"/>
                      <a:pt x="655" y="123"/>
                    </a:cubicBezTo>
                    <a:cubicBezTo>
                      <a:pt x="655" y="120"/>
                      <a:pt x="660" y="120"/>
                      <a:pt x="661" y="116"/>
                    </a:cubicBezTo>
                    <a:cubicBezTo>
                      <a:pt x="661" y="112"/>
                      <a:pt x="666" y="111"/>
                      <a:pt x="667" y="107"/>
                    </a:cubicBezTo>
                    <a:cubicBezTo>
                      <a:pt x="668" y="103"/>
                      <a:pt x="670" y="95"/>
                      <a:pt x="673" y="93"/>
                    </a:cubicBezTo>
                    <a:cubicBezTo>
                      <a:pt x="677" y="91"/>
                      <a:pt x="673" y="89"/>
                      <a:pt x="673" y="83"/>
                    </a:cubicBezTo>
                    <a:close/>
                    <a:moveTo>
                      <a:pt x="510" y="399"/>
                    </a:moveTo>
                    <a:cubicBezTo>
                      <a:pt x="506" y="412"/>
                      <a:pt x="515" y="419"/>
                      <a:pt x="516" y="418"/>
                    </a:cubicBezTo>
                    <a:cubicBezTo>
                      <a:pt x="519" y="416"/>
                      <a:pt x="533" y="387"/>
                      <a:pt x="530" y="383"/>
                    </a:cubicBezTo>
                    <a:cubicBezTo>
                      <a:pt x="527" y="379"/>
                      <a:pt x="513" y="386"/>
                      <a:pt x="510" y="399"/>
                    </a:cubicBezTo>
                    <a:close/>
                    <a:moveTo>
                      <a:pt x="391" y="444"/>
                    </a:moveTo>
                    <a:cubicBezTo>
                      <a:pt x="386" y="444"/>
                      <a:pt x="375" y="451"/>
                      <a:pt x="380" y="460"/>
                    </a:cubicBezTo>
                    <a:cubicBezTo>
                      <a:pt x="384" y="469"/>
                      <a:pt x="398" y="463"/>
                      <a:pt x="399" y="459"/>
                    </a:cubicBezTo>
                    <a:cubicBezTo>
                      <a:pt x="399" y="455"/>
                      <a:pt x="406" y="448"/>
                      <a:pt x="405" y="445"/>
                    </a:cubicBezTo>
                    <a:cubicBezTo>
                      <a:pt x="404" y="443"/>
                      <a:pt x="395" y="444"/>
                      <a:pt x="391" y="444"/>
                    </a:cubicBezTo>
                    <a:close/>
                  </a:path>
                </a:pathLst>
              </a:custGeom>
              <a:solidFill>
                <a:srgbClr val="C00000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948" name="Freeform 143"/>
              <p:cNvSpPr>
                <a:spLocks noEditPoints="1"/>
              </p:cNvSpPr>
              <p:nvPr/>
            </p:nvSpPr>
            <p:spPr>
              <a:xfrm>
                <a:off x="6148388" y="2065337"/>
                <a:ext cx="207963" cy="292100"/>
              </a:xfrm>
              <a:custGeom>
                <a:avLst/>
                <a:gdLst>
                  <a:gd name="txL" fmla="*/ 0 w 109"/>
                  <a:gd name="txT" fmla="*/ 0 h 153"/>
                  <a:gd name="txR" fmla="*/ 109 w 109"/>
                  <a:gd name="txB" fmla="*/ 153 h 153"/>
                </a:gdLst>
                <a:ahLst/>
                <a:cxnLst>
                  <a:cxn ang="0">
                    <a:pos x="110659" y="112640"/>
                  </a:cxn>
                  <a:cxn ang="0">
                    <a:pos x="137370" y="131731"/>
                  </a:cxn>
                  <a:cxn ang="0">
                    <a:pos x="143094" y="150823"/>
                  </a:cxn>
                  <a:cxn ang="0">
                    <a:pos x="152633" y="160369"/>
                  </a:cxn>
                  <a:cxn ang="0">
                    <a:pos x="162173" y="187097"/>
                  </a:cxn>
                  <a:cxn ang="0">
                    <a:pos x="169805" y="181369"/>
                  </a:cxn>
                  <a:cxn ang="0">
                    <a:pos x="179344" y="168005"/>
                  </a:cxn>
                  <a:cxn ang="0">
                    <a:pos x="173620" y="143186"/>
                  </a:cxn>
                  <a:cxn ang="0">
                    <a:pos x="148818" y="126004"/>
                  </a:cxn>
                  <a:cxn ang="0">
                    <a:pos x="135462" y="106912"/>
                  </a:cxn>
                  <a:cxn ang="0">
                    <a:pos x="104935" y="101185"/>
                  </a:cxn>
                  <a:cxn ang="0">
                    <a:pos x="93488" y="82093"/>
                  </a:cxn>
                  <a:cxn ang="0">
                    <a:pos x="108751" y="51547"/>
                  </a:cxn>
                  <a:cxn ang="0">
                    <a:pos x="106843" y="15273"/>
                  </a:cxn>
                  <a:cxn ang="0">
                    <a:pos x="103028" y="7637"/>
                  </a:cxn>
                  <a:cxn ang="0">
                    <a:pos x="72501" y="5727"/>
                  </a:cxn>
                  <a:cxn ang="0">
                    <a:pos x="68685" y="55365"/>
                  </a:cxn>
                  <a:cxn ang="0">
                    <a:pos x="57238" y="53456"/>
                  </a:cxn>
                  <a:cxn ang="0">
                    <a:pos x="62961" y="82093"/>
                  </a:cxn>
                  <a:cxn ang="0">
                    <a:pos x="68685" y="99276"/>
                  </a:cxn>
                  <a:cxn ang="0">
                    <a:pos x="91580" y="106912"/>
                  </a:cxn>
                  <a:cxn ang="0">
                    <a:pos x="110659" y="112640"/>
                  </a:cxn>
                  <a:cxn ang="0">
                    <a:pos x="70593" y="118367"/>
                  </a:cxn>
                  <a:cxn ang="0">
                    <a:pos x="89672" y="141277"/>
                  </a:cxn>
                  <a:cxn ang="0">
                    <a:pos x="70593" y="118367"/>
                  </a:cxn>
                  <a:cxn ang="0">
                    <a:pos x="104935" y="179460"/>
                  </a:cxn>
                  <a:cxn ang="0">
                    <a:pos x="116383" y="173733"/>
                  </a:cxn>
                  <a:cxn ang="0">
                    <a:pos x="118291" y="190915"/>
                  </a:cxn>
                  <a:cxn ang="0">
                    <a:pos x="122107" y="213825"/>
                  </a:cxn>
                  <a:cxn ang="0">
                    <a:pos x="145002" y="179460"/>
                  </a:cxn>
                  <a:cxn ang="0">
                    <a:pos x="137370" y="175642"/>
                  </a:cxn>
                  <a:cxn ang="0">
                    <a:pos x="104935" y="150823"/>
                  </a:cxn>
                  <a:cxn ang="0">
                    <a:pos x="104935" y="179460"/>
                  </a:cxn>
                  <a:cxn ang="0">
                    <a:pos x="30527" y="192824"/>
                  </a:cxn>
                  <a:cxn ang="0">
                    <a:pos x="3816" y="227189"/>
                  </a:cxn>
                  <a:cxn ang="0">
                    <a:pos x="41974" y="190915"/>
                  </a:cxn>
                  <a:cxn ang="0">
                    <a:pos x="47698" y="168005"/>
                  </a:cxn>
                  <a:cxn ang="0">
                    <a:pos x="30527" y="192824"/>
                  </a:cxn>
                  <a:cxn ang="0">
                    <a:pos x="143094" y="204279"/>
                  </a:cxn>
                  <a:cxn ang="0">
                    <a:pos x="160265" y="194733"/>
                  </a:cxn>
                  <a:cxn ang="0">
                    <a:pos x="143094" y="204279"/>
                  </a:cxn>
                  <a:cxn ang="0">
                    <a:pos x="200331" y="253917"/>
                  </a:cxn>
                  <a:cxn ang="0">
                    <a:pos x="196515" y="206188"/>
                  </a:cxn>
                  <a:cxn ang="0">
                    <a:pos x="181252" y="206188"/>
                  </a:cxn>
                  <a:cxn ang="0">
                    <a:pos x="167897" y="217643"/>
                  </a:cxn>
                  <a:cxn ang="0">
                    <a:pos x="156449" y="227189"/>
                  </a:cxn>
                  <a:cxn ang="0">
                    <a:pos x="137370" y="221461"/>
                  </a:cxn>
                  <a:cxn ang="0">
                    <a:pos x="112567" y="236735"/>
                  </a:cxn>
                  <a:cxn ang="0">
                    <a:pos x="103028" y="259644"/>
                  </a:cxn>
                  <a:cxn ang="0">
                    <a:pos x="122107" y="248190"/>
                  </a:cxn>
                  <a:cxn ang="0">
                    <a:pos x="139278" y="242462"/>
                  </a:cxn>
                  <a:cxn ang="0">
                    <a:pos x="156449" y="280645"/>
                  </a:cxn>
                  <a:cxn ang="0">
                    <a:pos x="179344" y="292100"/>
                  </a:cxn>
                  <a:cxn ang="0">
                    <a:pos x="177436" y="263463"/>
                  </a:cxn>
                  <a:cxn ang="0">
                    <a:pos x="200331" y="253917"/>
                  </a:cxn>
                </a:cxnLst>
                <a:rect l="txL" t="txT" r="txR" b="txB"/>
                <a:pathLst>
                  <a:path w="109" h="153">
                    <a:moveTo>
                      <a:pt x="58" y="59"/>
                    </a:moveTo>
                    <a:cubicBezTo>
                      <a:pt x="64" y="58"/>
                      <a:pt x="73" y="66"/>
                      <a:pt x="72" y="69"/>
                    </a:cubicBezTo>
                    <a:cubicBezTo>
                      <a:pt x="70" y="72"/>
                      <a:pt x="72" y="82"/>
                      <a:pt x="75" y="79"/>
                    </a:cubicBezTo>
                    <a:cubicBezTo>
                      <a:pt x="78" y="76"/>
                      <a:pt x="83" y="80"/>
                      <a:pt x="80" y="84"/>
                    </a:cubicBezTo>
                    <a:cubicBezTo>
                      <a:pt x="77" y="88"/>
                      <a:pt x="84" y="93"/>
                      <a:pt x="85" y="98"/>
                    </a:cubicBezTo>
                    <a:cubicBezTo>
                      <a:pt x="86" y="103"/>
                      <a:pt x="90" y="99"/>
                      <a:pt x="89" y="95"/>
                    </a:cubicBezTo>
                    <a:cubicBezTo>
                      <a:pt x="88" y="91"/>
                      <a:pt x="90" y="91"/>
                      <a:pt x="94" y="88"/>
                    </a:cubicBezTo>
                    <a:cubicBezTo>
                      <a:pt x="98" y="85"/>
                      <a:pt x="94" y="80"/>
                      <a:pt x="91" y="75"/>
                    </a:cubicBezTo>
                    <a:cubicBezTo>
                      <a:pt x="88" y="69"/>
                      <a:pt x="78" y="71"/>
                      <a:pt x="78" y="66"/>
                    </a:cubicBezTo>
                    <a:cubicBezTo>
                      <a:pt x="78" y="60"/>
                      <a:pt x="71" y="59"/>
                      <a:pt x="71" y="56"/>
                    </a:cubicBezTo>
                    <a:cubicBezTo>
                      <a:pt x="70" y="53"/>
                      <a:pt x="61" y="50"/>
                      <a:pt x="55" y="53"/>
                    </a:cubicBezTo>
                    <a:cubicBezTo>
                      <a:pt x="49" y="56"/>
                      <a:pt x="53" y="47"/>
                      <a:pt x="49" y="43"/>
                    </a:cubicBezTo>
                    <a:cubicBezTo>
                      <a:pt x="45" y="38"/>
                      <a:pt x="52" y="32"/>
                      <a:pt x="57" y="27"/>
                    </a:cubicBezTo>
                    <a:cubicBezTo>
                      <a:pt x="62" y="21"/>
                      <a:pt x="56" y="12"/>
                      <a:pt x="56" y="8"/>
                    </a:cubicBezTo>
                    <a:cubicBezTo>
                      <a:pt x="57" y="4"/>
                      <a:pt x="57" y="3"/>
                      <a:pt x="54" y="4"/>
                    </a:cubicBezTo>
                    <a:cubicBezTo>
                      <a:pt x="52" y="6"/>
                      <a:pt x="42" y="0"/>
                      <a:pt x="38" y="3"/>
                    </a:cubicBezTo>
                    <a:cubicBezTo>
                      <a:pt x="34" y="6"/>
                      <a:pt x="38" y="28"/>
                      <a:pt x="36" y="29"/>
                    </a:cubicBezTo>
                    <a:cubicBezTo>
                      <a:pt x="34" y="31"/>
                      <a:pt x="31" y="26"/>
                      <a:pt x="30" y="28"/>
                    </a:cubicBezTo>
                    <a:cubicBezTo>
                      <a:pt x="29" y="31"/>
                      <a:pt x="31" y="43"/>
                      <a:pt x="33" y="43"/>
                    </a:cubicBezTo>
                    <a:cubicBezTo>
                      <a:pt x="36" y="43"/>
                      <a:pt x="38" y="47"/>
                      <a:pt x="36" y="52"/>
                    </a:cubicBezTo>
                    <a:cubicBezTo>
                      <a:pt x="35" y="57"/>
                      <a:pt x="41" y="58"/>
                      <a:pt x="48" y="56"/>
                    </a:cubicBezTo>
                    <a:cubicBezTo>
                      <a:pt x="54" y="53"/>
                      <a:pt x="52" y="60"/>
                      <a:pt x="58" y="59"/>
                    </a:cubicBezTo>
                    <a:close/>
                    <a:moveTo>
                      <a:pt x="37" y="62"/>
                    </a:moveTo>
                    <a:cubicBezTo>
                      <a:pt x="38" y="67"/>
                      <a:pt x="40" y="76"/>
                      <a:pt x="47" y="74"/>
                    </a:cubicBezTo>
                    <a:cubicBezTo>
                      <a:pt x="55" y="72"/>
                      <a:pt x="36" y="58"/>
                      <a:pt x="37" y="62"/>
                    </a:cubicBezTo>
                    <a:close/>
                    <a:moveTo>
                      <a:pt x="55" y="94"/>
                    </a:moveTo>
                    <a:cubicBezTo>
                      <a:pt x="57" y="94"/>
                      <a:pt x="61" y="94"/>
                      <a:pt x="61" y="91"/>
                    </a:cubicBezTo>
                    <a:cubicBezTo>
                      <a:pt x="62" y="88"/>
                      <a:pt x="65" y="97"/>
                      <a:pt x="62" y="100"/>
                    </a:cubicBezTo>
                    <a:cubicBezTo>
                      <a:pt x="59" y="103"/>
                      <a:pt x="59" y="111"/>
                      <a:pt x="64" y="112"/>
                    </a:cubicBezTo>
                    <a:cubicBezTo>
                      <a:pt x="69" y="113"/>
                      <a:pt x="77" y="97"/>
                      <a:pt x="76" y="94"/>
                    </a:cubicBezTo>
                    <a:cubicBezTo>
                      <a:pt x="75" y="91"/>
                      <a:pt x="71" y="96"/>
                      <a:pt x="72" y="92"/>
                    </a:cubicBezTo>
                    <a:cubicBezTo>
                      <a:pt x="73" y="88"/>
                      <a:pt x="60" y="78"/>
                      <a:pt x="55" y="79"/>
                    </a:cubicBezTo>
                    <a:cubicBezTo>
                      <a:pt x="50" y="80"/>
                      <a:pt x="51" y="95"/>
                      <a:pt x="55" y="94"/>
                    </a:cubicBezTo>
                    <a:close/>
                    <a:moveTo>
                      <a:pt x="16" y="101"/>
                    </a:moveTo>
                    <a:cubicBezTo>
                      <a:pt x="11" y="107"/>
                      <a:pt x="0" y="116"/>
                      <a:pt x="2" y="119"/>
                    </a:cubicBezTo>
                    <a:cubicBezTo>
                      <a:pt x="4" y="123"/>
                      <a:pt x="16" y="105"/>
                      <a:pt x="22" y="100"/>
                    </a:cubicBezTo>
                    <a:cubicBezTo>
                      <a:pt x="28" y="96"/>
                      <a:pt x="27" y="92"/>
                      <a:pt x="25" y="88"/>
                    </a:cubicBezTo>
                    <a:cubicBezTo>
                      <a:pt x="23" y="84"/>
                      <a:pt x="21" y="95"/>
                      <a:pt x="16" y="101"/>
                    </a:cubicBezTo>
                    <a:close/>
                    <a:moveTo>
                      <a:pt x="75" y="107"/>
                    </a:moveTo>
                    <a:cubicBezTo>
                      <a:pt x="77" y="111"/>
                      <a:pt x="86" y="105"/>
                      <a:pt x="84" y="102"/>
                    </a:cubicBezTo>
                    <a:cubicBezTo>
                      <a:pt x="81" y="99"/>
                      <a:pt x="74" y="105"/>
                      <a:pt x="75" y="107"/>
                    </a:cubicBezTo>
                    <a:close/>
                    <a:moveTo>
                      <a:pt x="105" y="133"/>
                    </a:moveTo>
                    <a:cubicBezTo>
                      <a:pt x="109" y="129"/>
                      <a:pt x="103" y="116"/>
                      <a:pt x="103" y="108"/>
                    </a:cubicBezTo>
                    <a:cubicBezTo>
                      <a:pt x="103" y="100"/>
                      <a:pt x="92" y="103"/>
                      <a:pt x="95" y="108"/>
                    </a:cubicBezTo>
                    <a:cubicBezTo>
                      <a:pt x="98" y="113"/>
                      <a:pt x="89" y="109"/>
                      <a:pt x="88" y="114"/>
                    </a:cubicBezTo>
                    <a:cubicBezTo>
                      <a:pt x="88" y="119"/>
                      <a:pt x="81" y="115"/>
                      <a:pt x="82" y="119"/>
                    </a:cubicBezTo>
                    <a:cubicBezTo>
                      <a:pt x="82" y="123"/>
                      <a:pt x="75" y="119"/>
                      <a:pt x="72" y="116"/>
                    </a:cubicBezTo>
                    <a:cubicBezTo>
                      <a:pt x="68" y="114"/>
                      <a:pt x="64" y="123"/>
                      <a:pt x="59" y="124"/>
                    </a:cubicBezTo>
                    <a:cubicBezTo>
                      <a:pt x="54" y="125"/>
                      <a:pt x="51" y="136"/>
                      <a:pt x="54" y="136"/>
                    </a:cubicBezTo>
                    <a:cubicBezTo>
                      <a:pt x="58" y="135"/>
                      <a:pt x="60" y="130"/>
                      <a:pt x="64" y="130"/>
                    </a:cubicBezTo>
                    <a:cubicBezTo>
                      <a:pt x="68" y="131"/>
                      <a:pt x="67" y="126"/>
                      <a:pt x="73" y="127"/>
                    </a:cubicBezTo>
                    <a:cubicBezTo>
                      <a:pt x="78" y="128"/>
                      <a:pt x="74" y="145"/>
                      <a:pt x="82" y="147"/>
                    </a:cubicBezTo>
                    <a:cubicBezTo>
                      <a:pt x="90" y="148"/>
                      <a:pt x="90" y="153"/>
                      <a:pt x="94" y="153"/>
                    </a:cubicBezTo>
                    <a:cubicBezTo>
                      <a:pt x="97" y="153"/>
                      <a:pt x="93" y="142"/>
                      <a:pt x="93" y="138"/>
                    </a:cubicBezTo>
                    <a:cubicBezTo>
                      <a:pt x="94" y="135"/>
                      <a:pt x="101" y="138"/>
                      <a:pt x="105" y="133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949" name="Freeform 144"/>
              <p:cNvSpPr>
                <a:spLocks noEditPoints="1"/>
              </p:cNvSpPr>
              <p:nvPr/>
            </p:nvSpPr>
            <p:spPr>
              <a:xfrm>
                <a:off x="6664325" y="2535237"/>
                <a:ext cx="273050" cy="173038"/>
              </a:xfrm>
              <a:custGeom>
                <a:avLst/>
                <a:gdLst>
                  <a:gd name="txL" fmla="*/ 0 w 143"/>
                  <a:gd name="txT" fmla="*/ 0 h 91"/>
                  <a:gd name="txR" fmla="*/ 143 w 143"/>
                  <a:gd name="txB" fmla="*/ 91 h 91"/>
                </a:gdLst>
                <a:ahLst/>
                <a:cxnLst>
                  <a:cxn ang="0">
                    <a:pos x="194763" y="159727"/>
                  </a:cxn>
                  <a:cxn ang="0">
                    <a:pos x="179487" y="144515"/>
                  </a:cxn>
                  <a:cxn ang="0">
                    <a:pos x="158484" y="135008"/>
                  </a:cxn>
                  <a:cxn ang="0">
                    <a:pos x="143208" y="106485"/>
                  </a:cxn>
                  <a:cxn ang="0">
                    <a:pos x="137480" y="89371"/>
                  </a:cxn>
                  <a:cxn ang="0">
                    <a:pos x="143208" y="74159"/>
                  </a:cxn>
                  <a:cxn ang="0">
                    <a:pos x="99291" y="51341"/>
                  </a:cxn>
                  <a:cxn ang="0">
                    <a:pos x="15276" y="5705"/>
                  </a:cxn>
                  <a:cxn ang="0">
                    <a:pos x="0" y="0"/>
                  </a:cxn>
                  <a:cxn ang="0">
                    <a:pos x="0" y="135008"/>
                  </a:cxn>
                  <a:cxn ang="0">
                    <a:pos x="22913" y="142614"/>
                  </a:cxn>
                  <a:cxn ang="0">
                    <a:pos x="47736" y="129303"/>
                  </a:cxn>
                  <a:cxn ang="0">
                    <a:pos x="61102" y="112189"/>
                  </a:cxn>
                  <a:cxn ang="0">
                    <a:pos x="106929" y="123599"/>
                  </a:cxn>
                  <a:cxn ang="0">
                    <a:pos x="152755" y="165432"/>
                  </a:cxn>
                  <a:cxn ang="0">
                    <a:pos x="198582" y="173038"/>
                  </a:cxn>
                  <a:cxn ang="0">
                    <a:pos x="194763" y="159727"/>
                  </a:cxn>
                  <a:cxn ang="0">
                    <a:pos x="231042" y="47538"/>
                  </a:cxn>
                  <a:cxn ang="0">
                    <a:pos x="206220" y="62750"/>
                  </a:cxn>
                  <a:cxn ang="0">
                    <a:pos x="160393" y="64652"/>
                  </a:cxn>
                  <a:cxn ang="0">
                    <a:pos x="194763" y="79864"/>
                  </a:cxn>
                  <a:cxn ang="0">
                    <a:pos x="238680" y="57045"/>
                  </a:cxn>
                  <a:cxn ang="0">
                    <a:pos x="246318" y="38030"/>
                  </a:cxn>
                  <a:cxn ang="0">
                    <a:pos x="231042" y="47538"/>
                  </a:cxn>
                  <a:cxn ang="0">
                    <a:pos x="253956" y="22818"/>
                  </a:cxn>
                  <a:cxn ang="0">
                    <a:pos x="246318" y="24720"/>
                  </a:cxn>
                  <a:cxn ang="0">
                    <a:pos x="259684" y="43735"/>
                  </a:cxn>
                  <a:cxn ang="0">
                    <a:pos x="253956" y="22818"/>
                  </a:cxn>
                </a:cxnLst>
                <a:rect l="txL" t="txT" r="txR" b="txB"/>
                <a:pathLst>
                  <a:path w="143" h="91">
                    <a:moveTo>
                      <a:pt x="102" y="84"/>
                    </a:moveTo>
                    <a:cubicBezTo>
                      <a:pt x="100" y="83"/>
                      <a:pt x="94" y="79"/>
                      <a:pt x="94" y="76"/>
                    </a:cubicBezTo>
                    <a:cubicBezTo>
                      <a:pt x="95" y="74"/>
                      <a:pt x="88" y="74"/>
                      <a:pt x="83" y="71"/>
                    </a:cubicBezTo>
                    <a:cubicBezTo>
                      <a:pt x="78" y="68"/>
                      <a:pt x="80" y="58"/>
                      <a:pt x="75" y="56"/>
                    </a:cubicBezTo>
                    <a:cubicBezTo>
                      <a:pt x="70" y="54"/>
                      <a:pt x="66" y="46"/>
                      <a:pt x="72" y="47"/>
                    </a:cubicBezTo>
                    <a:cubicBezTo>
                      <a:pt x="78" y="47"/>
                      <a:pt x="79" y="44"/>
                      <a:pt x="75" y="39"/>
                    </a:cubicBezTo>
                    <a:cubicBezTo>
                      <a:pt x="70" y="35"/>
                      <a:pt x="53" y="33"/>
                      <a:pt x="52" y="27"/>
                    </a:cubicBezTo>
                    <a:cubicBezTo>
                      <a:pt x="52" y="21"/>
                      <a:pt x="21" y="6"/>
                      <a:pt x="8" y="3"/>
                    </a:cubicBezTo>
                    <a:cubicBezTo>
                      <a:pt x="6" y="2"/>
                      <a:pt x="3" y="1"/>
                      <a:pt x="0" y="0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3" y="73"/>
                      <a:pt x="7" y="75"/>
                      <a:pt x="12" y="75"/>
                    </a:cubicBezTo>
                    <a:cubicBezTo>
                      <a:pt x="26" y="76"/>
                      <a:pt x="23" y="68"/>
                      <a:pt x="25" y="68"/>
                    </a:cubicBezTo>
                    <a:cubicBezTo>
                      <a:pt x="28" y="68"/>
                      <a:pt x="29" y="63"/>
                      <a:pt x="32" y="59"/>
                    </a:cubicBezTo>
                    <a:cubicBezTo>
                      <a:pt x="35" y="56"/>
                      <a:pt x="48" y="59"/>
                      <a:pt x="56" y="65"/>
                    </a:cubicBezTo>
                    <a:cubicBezTo>
                      <a:pt x="63" y="71"/>
                      <a:pt x="72" y="88"/>
                      <a:pt x="80" y="87"/>
                    </a:cubicBezTo>
                    <a:cubicBezTo>
                      <a:pt x="88" y="85"/>
                      <a:pt x="97" y="91"/>
                      <a:pt x="104" y="91"/>
                    </a:cubicBezTo>
                    <a:cubicBezTo>
                      <a:pt x="111" y="91"/>
                      <a:pt x="105" y="85"/>
                      <a:pt x="102" y="84"/>
                    </a:cubicBezTo>
                    <a:close/>
                    <a:moveTo>
                      <a:pt x="121" y="25"/>
                    </a:moveTo>
                    <a:cubicBezTo>
                      <a:pt x="121" y="28"/>
                      <a:pt x="116" y="29"/>
                      <a:pt x="108" y="33"/>
                    </a:cubicBezTo>
                    <a:cubicBezTo>
                      <a:pt x="99" y="36"/>
                      <a:pt x="84" y="29"/>
                      <a:pt x="84" y="34"/>
                    </a:cubicBezTo>
                    <a:cubicBezTo>
                      <a:pt x="83" y="37"/>
                      <a:pt x="93" y="42"/>
                      <a:pt x="102" y="42"/>
                    </a:cubicBezTo>
                    <a:cubicBezTo>
                      <a:pt x="111" y="42"/>
                      <a:pt x="125" y="33"/>
                      <a:pt x="125" y="30"/>
                    </a:cubicBezTo>
                    <a:cubicBezTo>
                      <a:pt x="125" y="28"/>
                      <a:pt x="131" y="23"/>
                      <a:pt x="129" y="20"/>
                    </a:cubicBezTo>
                    <a:cubicBezTo>
                      <a:pt x="126" y="18"/>
                      <a:pt x="121" y="22"/>
                      <a:pt x="121" y="25"/>
                    </a:cubicBezTo>
                    <a:close/>
                    <a:moveTo>
                      <a:pt x="133" y="12"/>
                    </a:moveTo>
                    <a:cubicBezTo>
                      <a:pt x="127" y="9"/>
                      <a:pt x="123" y="6"/>
                      <a:pt x="129" y="13"/>
                    </a:cubicBezTo>
                    <a:cubicBezTo>
                      <a:pt x="136" y="19"/>
                      <a:pt x="132" y="24"/>
                      <a:pt x="136" y="23"/>
                    </a:cubicBezTo>
                    <a:cubicBezTo>
                      <a:pt x="143" y="22"/>
                      <a:pt x="138" y="15"/>
                      <a:pt x="133" y="12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950" name="Freeform 145"/>
              <p:cNvSpPr/>
              <p:nvPr/>
            </p:nvSpPr>
            <p:spPr>
              <a:xfrm>
                <a:off x="5362575" y="2263775"/>
                <a:ext cx="46038" cy="88900"/>
              </a:xfrm>
              <a:custGeom>
                <a:avLst/>
                <a:gdLst>
                  <a:gd name="txL" fmla="*/ 0 w 24"/>
                  <a:gd name="txT" fmla="*/ 0 h 47"/>
                  <a:gd name="txR" fmla="*/ 24 w 24"/>
                  <a:gd name="txB" fmla="*/ 47 h 47"/>
                </a:gdLst>
                <a:ahLst/>
                <a:cxnLst>
                  <a:cxn ang="0">
                    <a:pos x="9591" y="0"/>
                  </a:cxn>
                  <a:cxn ang="0">
                    <a:pos x="1918" y="20806"/>
                  </a:cxn>
                  <a:cxn ang="0">
                    <a:pos x="1918" y="49179"/>
                  </a:cxn>
                  <a:cxn ang="0">
                    <a:pos x="11510" y="81334"/>
                  </a:cxn>
                  <a:cxn ang="0">
                    <a:pos x="46038" y="51070"/>
                  </a:cxn>
                  <a:cxn ang="0">
                    <a:pos x="9591" y="0"/>
                  </a:cxn>
                </a:cxnLst>
                <a:rect l="txL" t="txT" r="txR" b="txB"/>
                <a:pathLst>
                  <a:path w="24" h="47">
                    <a:moveTo>
                      <a:pt x="5" y="0"/>
                    </a:moveTo>
                    <a:cubicBezTo>
                      <a:pt x="2" y="1"/>
                      <a:pt x="3" y="7"/>
                      <a:pt x="1" y="11"/>
                    </a:cubicBezTo>
                    <a:cubicBezTo>
                      <a:pt x="0" y="15"/>
                      <a:pt x="0" y="20"/>
                      <a:pt x="1" y="26"/>
                    </a:cubicBezTo>
                    <a:cubicBezTo>
                      <a:pt x="1" y="32"/>
                      <a:pt x="1" y="39"/>
                      <a:pt x="6" y="43"/>
                    </a:cubicBezTo>
                    <a:cubicBezTo>
                      <a:pt x="13" y="47"/>
                      <a:pt x="23" y="36"/>
                      <a:pt x="24" y="27"/>
                    </a:cubicBezTo>
                    <a:cubicBezTo>
                      <a:pt x="24" y="17"/>
                      <a:pt x="8" y="0"/>
                      <a:pt x="5" y="0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951" name="Freeform 146"/>
              <p:cNvSpPr/>
              <p:nvPr/>
            </p:nvSpPr>
            <p:spPr>
              <a:xfrm>
                <a:off x="4559300" y="2724150"/>
                <a:ext cx="160338" cy="317500"/>
              </a:xfrm>
              <a:custGeom>
                <a:avLst/>
                <a:gdLst>
                  <a:gd name="txL" fmla="*/ 0 w 84"/>
                  <a:gd name="txT" fmla="*/ 0 h 166"/>
                  <a:gd name="txR" fmla="*/ 84 w 84"/>
                  <a:gd name="txB" fmla="*/ 166 h 166"/>
                </a:gdLst>
                <a:ahLst/>
                <a:cxnLst>
                  <a:cxn ang="0">
                    <a:pos x="135524" y="9563"/>
                  </a:cxn>
                  <a:cxn ang="0">
                    <a:pos x="127889" y="17214"/>
                  </a:cxn>
                  <a:cxn ang="0">
                    <a:pos x="124071" y="32515"/>
                  </a:cxn>
                  <a:cxn ang="0">
                    <a:pos x="112618" y="42078"/>
                  </a:cxn>
                  <a:cxn ang="0">
                    <a:pos x="101166" y="51642"/>
                  </a:cxn>
                  <a:cxn ang="0">
                    <a:pos x="101166" y="63117"/>
                  </a:cxn>
                  <a:cxn ang="0">
                    <a:pos x="83987" y="76506"/>
                  </a:cxn>
                  <a:cxn ang="0">
                    <a:pos x="55355" y="91807"/>
                  </a:cxn>
                  <a:cxn ang="0">
                    <a:pos x="26723" y="95633"/>
                  </a:cxn>
                  <a:cxn ang="0">
                    <a:pos x="19088" y="124322"/>
                  </a:cxn>
                  <a:cxn ang="0">
                    <a:pos x="20997" y="164488"/>
                  </a:cxn>
                  <a:cxn ang="0">
                    <a:pos x="15270" y="208479"/>
                  </a:cxn>
                  <a:cxn ang="0">
                    <a:pos x="7635" y="260120"/>
                  </a:cxn>
                  <a:cxn ang="0">
                    <a:pos x="20997" y="300286"/>
                  </a:cxn>
                  <a:cxn ang="0">
                    <a:pos x="59172" y="309849"/>
                  </a:cxn>
                  <a:cxn ang="0">
                    <a:pos x="82078" y="302199"/>
                  </a:cxn>
                  <a:cxn ang="0">
                    <a:pos x="112618" y="210392"/>
                  </a:cxn>
                  <a:cxn ang="0">
                    <a:pos x="137433" y="126235"/>
                  </a:cxn>
                  <a:cxn ang="0">
                    <a:pos x="141250" y="103283"/>
                  </a:cxn>
                  <a:cxn ang="0">
                    <a:pos x="146977" y="89895"/>
                  </a:cxn>
                  <a:cxn ang="0">
                    <a:pos x="158429" y="86069"/>
                  </a:cxn>
                  <a:cxn ang="0">
                    <a:pos x="150794" y="45904"/>
                  </a:cxn>
                  <a:cxn ang="0">
                    <a:pos x="135524" y="9563"/>
                  </a:cxn>
                </a:cxnLst>
                <a:rect l="txL" t="txT" r="txR" b="txB"/>
                <a:pathLst>
                  <a:path w="84" h="166">
                    <a:moveTo>
                      <a:pt x="71" y="5"/>
                    </a:moveTo>
                    <a:cubicBezTo>
                      <a:pt x="70" y="0"/>
                      <a:pt x="68" y="7"/>
                      <a:pt x="67" y="9"/>
                    </a:cubicBezTo>
                    <a:cubicBezTo>
                      <a:pt x="66" y="10"/>
                      <a:pt x="65" y="14"/>
                      <a:pt x="65" y="17"/>
                    </a:cubicBezTo>
                    <a:cubicBezTo>
                      <a:pt x="66" y="19"/>
                      <a:pt x="61" y="22"/>
                      <a:pt x="59" y="22"/>
                    </a:cubicBezTo>
                    <a:cubicBezTo>
                      <a:pt x="56" y="21"/>
                      <a:pt x="52" y="23"/>
                      <a:pt x="53" y="27"/>
                    </a:cubicBezTo>
                    <a:cubicBezTo>
                      <a:pt x="54" y="30"/>
                      <a:pt x="51" y="30"/>
                      <a:pt x="53" y="33"/>
                    </a:cubicBezTo>
                    <a:cubicBezTo>
                      <a:pt x="54" y="36"/>
                      <a:pt x="49" y="39"/>
                      <a:pt x="44" y="40"/>
                    </a:cubicBezTo>
                    <a:cubicBezTo>
                      <a:pt x="40" y="40"/>
                      <a:pt x="34" y="48"/>
                      <a:pt x="29" y="48"/>
                    </a:cubicBezTo>
                    <a:cubicBezTo>
                      <a:pt x="24" y="47"/>
                      <a:pt x="19" y="51"/>
                      <a:pt x="14" y="50"/>
                    </a:cubicBezTo>
                    <a:cubicBezTo>
                      <a:pt x="10" y="50"/>
                      <a:pt x="13" y="59"/>
                      <a:pt x="10" y="65"/>
                    </a:cubicBezTo>
                    <a:cubicBezTo>
                      <a:pt x="6" y="71"/>
                      <a:pt x="8" y="78"/>
                      <a:pt x="11" y="86"/>
                    </a:cubicBezTo>
                    <a:cubicBezTo>
                      <a:pt x="14" y="93"/>
                      <a:pt x="16" y="99"/>
                      <a:pt x="8" y="109"/>
                    </a:cubicBezTo>
                    <a:cubicBezTo>
                      <a:pt x="0" y="118"/>
                      <a:pt x="1" y="129"/>
                      <a:pt x="4" y="136"/>
                    </a:cubicBezTo>
                    <a:cubicBezTo>
                      <a:pt x="7" y="142"/>
                      <a:pt x="7" y="152"/>
                      <a:pt x="11" y="157"/>
                    </a:cubicBezTo>
                    <a:cubicBezTo>
                      <a:pt x="16" y="162"/>
                      <a:pt x="28" y="166"/>
                      <a:pt x="31" y="162"/>
                    </a:cubicBezTo>
                    <a:cubicBezTo>
                      <a:pt x="35" y="158"/>
                      <a:pt x="39" y="162"/>
                      <a:pt x="43" y="158"/>
                    </a:cubicBezTo>
                    <a:cubicBezTo>
                      <a:pt x="47" y="153"/>
                      <a:pt x="54" y="127"/>
                      <a:pt x="59" y="110"/>
                    </a:cubicBezTo>
                    <a:cubicBezTo>
                      <a:pt x="65" y="93"/>
                      <a:pt x="72" y="71"/>
                      <a:pt x="72" y="66"/>
                    </a:cubicBezTo>
                    <a:cubicBezTo>
                      <a:pt x="71" y="62"/>
                      <a:pt x="76" y="59"/>
                      <a:pt x="74" y="54"/>
                    </a:cubicBezTo>
                    <a:cubicBezTo>
                      <a:pt x="72" y="49"/>
                      <a:pt x="74" y="43"/>
                      <a:pt x="77" y="47"/>
                    </a:cubicBezTo>
                    <a:cubicBezTo>
                      <a:pt x="79" y="51"/>
                      <a:pt x="82" y="51"/>
                      <a:pt x="83" y="45"/>
                    </a:cubicBezTo>
                    <a:cubicBezTo>
                      <a:pt x="84" y="40"/>
                      <a:pt x="79" y="32"/>
                      <a:pt x="79" y="24"/>
                    </a:cubicBezTo>
                    <a:cubicBezTo>
                      <a:pt x="79" y="16"/>
                      <a:pt x="72" y="9"/>
                      <a:pt x="71" y="5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952" name="Freeform 147"/>
              <p:cNvSpPr>
                <a:spLocks noEditPoints="1"/>
              </p:cNvSpPr>
              <p:nvPr/>
            </p:nvSpPr>
            <p:spPr>
              <a:xfrm>
                <a:off x="4552950" y="2052637"/>
                <a:ext cx="258763" cy="157163"/>
              </a:xfrm>
              <a:custGeom>
                <a:avLst/>
                <a:gdLst>
                  <a:gd name="txL" fmla="*/ 0 w 135"/>
                  <a:gd name="txT" fmla="*/ 0 h 82"/>
                  <a:gd name="txR" fmla="*/ 135 w 135"/>
                  <a:gd name="txB" fmla="*/ 82 h 82"/>
                </a:gdLst>
                <a:ahLst/>
                <a:cxnLst>
                  <a:cxn ang="0">
                    <a:pos x="182092" y="5750"/>
                  </a:cxn>
                  <a:cxn ang="0">
                    <a:pos x="139924" y="7666"/>
                  </a:cxn>
                  <a:cxn ang="0">
                    <a:pos x="107339" y="36416"/>
                  </a:cxn>
                  <a:cxn ang="0">
                    <a:pos x="92005" y="42166"/>
                  </a:cxn>
                  <a:cxn ang="0">
                    <a:pos x="61336" y="38332"/>
                  </a:cxn>
                  <a:cxn ang="0">
                    <a:pos x="34502" y="36416"/>
                  </a:cxn>
                  <a:cxn ang="0">
                    <a:pos x="19168" y="32583"/>
                  </a:cxn>
                  <a:cxn ang="0">
                    <a:pos x="9584" y="40249"/>
                  </a:cxn>
                  <a:cxn ang="0">
                    <a:pos x="11501" y="53665"/>
                  </a:cxn>
                  <a:cxn ang="0">
                    <a:pos x="0" y="57499"/>
                  </a:cxn>
                  <a:cxn ang="0">
                    <a:pos x="1917" y="70915"/>
                  </a:cxn>
                  <a:cxn ang="0">
                    <a:pos x="9584" y="105414"/>
                  </a:cxn>
                  <a:cxn ang="0">
                    <a:pos x="17251" y="137997"/>
                  </a:cxn>
                  <a:cxn ang="0">
                    <a:pos x="55586" y="134164"/>
                  </a:cxn>
                  <a:cxn ang="0">
                    <a:pos x="84338" y="124580"/>
                  </a:cxn>
                  <a:cxn ang="0">
                    <a:pos x="107339" y="113081"/>
                  </a:cxn>
                  <a:cxn ang="0">
                    <a:pos x="128423" y="109247"/>
                  </a:cxn>
                  <a:cxn ang="0">
                    <a:pos x="145674" y="97748"/>
                  </a:cxn>
                  <a:cxn ang="0">
                    <a:pos x="191676" y="82415"/>
                  </a:cxn>
                  <a:cxn ang="0">
                    <a:pos x="212761" y="61332"/>
                  </a:cxn>
                  <a:cxn ang="0">
                    <a:pos x="230012" y="53665"/>
                  </a:cxn>
                  <a:cxn ang="0">
                    <a:pos x="203177" y="0"/>
                  </a:cxn>
                  <a:cxn ang="0">
                    <a:pos x="182092" y="5750"/>
                  </a:cxn>
                  <a:cxn ang="0">
                    <a:pos x="235762" y="149497"/>
                  </a:cxn>
                  <a:cxn ang="0">
                    <a:pos x="256846" y="145663"/>
                  </a:cxn>
                  <a:cxn ang="0">
                    <a:pos x="235762" y="149497"/>
                  </a:cxn>
                </a:cxnLst>
                <a:rect l="txL" t="txT" r="txR" b="txB"/>
                <a:pathLst>
                  <a:path w="135" h="82">
                    <a:moveTo>
                      <a:pt x="95" y="3"/>
                    </a:moveTo>
                    <a:cubicBezTo>
                      <a:pt x="90" y="4"/>
                      <a:pt x="75" y="3"/>
                      <a:pt x="73" y="4"/>
                    </a:cubicBezTo>
                    <a:cubicBezTo>
                      <a:pt x="71" y="5"/>
                      <a:pt x="58" y="15"/>
                      <a:pt x="56" y="19"/>
                    </a:cubicBezTo>
                    <a:cubicBezTo>
                      <a:pt x="54" y="24"/>
                      <a:pt x="51" y="25"/>
                      <a:pt x="48" y="22"/>
                    </a:cubicBezTo>
                    <a:cubicBezTo>
                      <a:pt x="45" y="20"/>
                      <a:pt x="33" y="21"/>
                      <a:pt x="32" y="20"/>
                    </a:cubicBezTo>
                    <a:cubicBezTo>
                      <a:pt x="31" y="19"/>
                      <a:pt x="23" y="18"/>
                      <a:pt x="18" y="19"/>
                    </a:cubicBezTo>
                    <a:cubicBezTo>
                      <a:pt x="14" y="19"/>
                      <a:pt x="12" y="17"/>
                      <a:pt x="10" y="17"/>
                    </a:cubicBezTo>
                    <a:cubicBezTo>
                      <a:pt x="8" y="18"/>
                      <a:pt x="6" y="20"/>
                      <a:pt x="5" y="21"/>
                    </a:cubicBezTo>
                    <a:cubicBezTo>
                      <a:pt x="4" y="23"/>
                      <a:pt x="6" y="26"/>
                      <a:pt x="6" y="28"/>
                    </a:cubicBezTo>
                    <a:cubicBezTo>
                      <a:pt x="5" y="28"/>
                      <a:pt x="3" y="29"/>
                      <a:pt x="0" y="30"/>
                    </a:cubicBezTo>
                    <a:cubicBezTo>
                      <a:pt x="1" y="33"/>
                      <a:pt x="2" y="35"/>
                      <a:pt x="1" y="37"/>
                    </a:cubicBezTo>
                    <a:cubicBezTo>
                      <a:pt x="0" y="41"/>
                      <a:pt x="1" y="50"/>
                      <a:pt x="5" y="55"/>
                    </a:cubicBezTo>
                    <a:cubicBezTo>
                      <a:pt x="8" y="61"/>
                      <a:pt x="7" y="70"/>
                      <a:pt x="9" y="72"/>
                    </a:cubicBezTo>
                    <a:cubicBezTo>
                      <a:pt x="10" y="74"/>
                      <a:pt x="23" y="73"/>
                      <a:pt x="29" y="70"/>
                    </a:cubicBezTo>
                    <a:cubicBezTo>
                      <a:pt x="35" y="66"/>
                      <a:pt x="39" y="65"/>
                      <a:pt x="44" y="65"/>
                    </a:cubicBezTo>
                    <a:cubicBezTo>
                      <a:pt x="48" y="65"/>
                      <a:pt x="54" y="61"/>
                      <a:pt x="56" y="59"/>
                    </a:cubicBezTo>
                    <a:cubicBezTo>
                      <a:pt x="57" y="57"/>
                      <a:pt x="64" y="57"/>
                      <a:pt x="67" y="57"/>
                    </a:cubicBezTo>
                    <a:cubicBezTo>
                      <a:pt x="70" y="58"/>
                      <a:pt x="73" y="54"/>
                      <a:pt x="76" y="51"/>
                    </a:cubicBezTo>
                    <a:cubicBezTo>
                      <a:pt x="79" y="48"/>
                      <a:pt x="89" y="47"/>
                      <a:pt x="100" y="43"/>
                    </a:cubicBezTo>
                    <a:cubicBezTo>
                      <a:pt x="110" y="40"/>
                      <a:pt x="108" y="35"/>
                      <a:pt x="111" y="32"/>
                    </a:cubicBezTo>
                    <a:cubicBezTo>
                      <a:pt x="113" y="30"/>
                      <a:pt x="116" y="30"/>
                      <a:pt x="120" y="28"/>
                    </a:cubicBezTo>
                    <a:cubicBezTo>
                      <a:pt x="115" y="18"/>
                      <a:pt x="109" y="6"/>
                      <a:pt x="106" y="0"/>
                    </a:cubicBezTo>
                    <a:cubicBezTo>
                      <a:pt x="101" y="1"/>
                      <a:pt x="97" y="3"/>
                      <a:pt x="95" y="3"/>
                    </a:cubicBezTo>
                    <a:close/>
                    <a:moveTo>
                      <a:pt x="123" y="78"/>
                    </a:moveTo>
                    <a:cubicBezTo>
                      <a:pt x="127" y="82"/>
                      <a:pt x="134" y="77"/>
                      <a:pt x="134" y="76"/>
                    </a:cubicBezTo>
                    <a:cubicBezTo>
                      <a:pt x="135" y="74"/>
                      <a:pt x="119" y="73"/>
                      <a:pt x="123" y="78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953" name="Freeform 148"/>
              <p:cNvSpPr>
                <a:spLocks noEditPoints="1"/>
              </p:cNvSpPr>
              <p:nvPr/>
            </p:nvSpPr>
            <p:spPr>
              <a:xfrm>
                <a:off x="6961188" y="2592387"/>
                <a:ext cx="174625" cy="125413"/>
              </a:xfrm>
              <a:custGeom>
                <a:avLst/>
                <a:gdLst>
                  <a:gd name="txL" fmla="*/ 0 w 92"/>
                  <a:gd name="txT" fmla="*/ 0 h 66"/>
                  <a:gd name="txR" fmla="*/ 92 w 92"/>
                  <a:gd name="txB" fmla="*/ 66 h 66"/>
                </a:gdLst>
                <a:ahLst/>
                <a:cxnLst>
                  <a:cxn ang="0">
                    <a:pos x="1898" y="5701"/>
                  </a:cxn>
                  <a:cxn ang="0">
                    <a:pos x="28471" y="36104"/>
                  </a:cxn>
                  <a:cxn ang="0">
                    <a:pos x="1898" y="5701"/>
                  </a:cxn>
                  <a:cxn ang="0">
                    <a:pos x="41758" y="32303"/>
                  </a:cxn>
                  <a:cxn ang="0">
                    <a:pos x="60739" y="45605"/>
                  </a:cxn>
                  <a:cxn ang="0">
                    <a:pos x="41758" y="32303"/>
                  </a:cxn>
                  <a:cxn ang="0">
                    <a:pos x="113886" y="70307"/>
                  </a:cxn>
                  <a:cxn ang="0">
                    <a:pos x="83516" y="53206"/>
                  </a:cxn>
                  <a:cxn ang="0">
                    <a:pos x="113886" y="70307"/>
                  </a:cxn>
                  <a:cxn ang="0">
                    <a:pos x="110090" y="89309"/>
                  </a:cxn>
                  <a:cxn ang="0">
                    <a:pos x="130969" y="102611"/>
                  </a:cxn>
                  <a:cxn ang="0">
                    <a:pos x="110090" y="89309"/>
                  </a:cxn>
                  <a:cxn ang="0">
                    <a:pos x="148052" y="110211"/>
                  </a:cxn>
                  <a:cxn ang="0">
                    <a:pos x="168931" y="119712"/>
                  </a:cxn>
                  <a:cxn ang="0">
                    <a:pos x="148052" y="110211"/>
                  </a:cxn>
                  <a:cxn ang="0">
                    <a:pos x="132867" y="68407"/>
                  </a:cxn>
                  <a:cxn ang="0">
                    <a:pos x="149950" y="96910"/>
                  </a:cxn>
                  <a:cxn ang="0">
                    <a:pos x="132867" y="68407"/>
                  </a:cxn>
                </a:cxnLst>
                <a:rect l="txL" t="txT" r="txR" b="txB"/>
                <a:pathLst>
                  <a:path w="92" h="66">
                    <a:moveTo>
                      <a:pt x="1" y="3"/>
                    </a:moveTo>
                    <a:cubicBezTo>
                      <a:pt x="0" y="6"/>
                      <a:pt x="11" y="21"/>
                      <a:pt x="15" y="19"/>
                    </a:cubicBezTo>
                    <a:cubicBezTo>
                      <a:pt x="22" y="14"/>
                      <a:pt x="2" y="0"/>
                      <a:pt x="1" y="3"/>
                    </a:cubicBezTo>
                    <a:close/>
                    <a:moveTo>
                      <a:pt x="22" y="17"/>
                    </a:moveTo>
                    <a:cubicBezTo>
                      <a:pt x="22" y="18"/>
                      <a:pt x="30" y="26"/>
                      <a:pt x="32" y="24"/>
                    </a:cubicBezTo>
                    <a:cubicBezTo>
                      <a:pt x="34" y="23"/>
                      <a:pt x="23" y="14"/>
                      <a:pt x="22" y="17"/>
                    </a:cubicBezTo>
                    <a:close/>
                    <a:moveTo>
                      <a:pt x="60" y="37"/>
                    </a:moveTo>
                    <a:cubicBezTo>
                      <a:pt x="63" y="35"/>
                      <a:pt x="44" y="25"/>
                      <a:pt x="44" y="28"/>
                    </a:cubicBezTo>
                    <a:cubicBezTo>
                      <a:pt x="44" y="31"/>
                      <a:pt x="57" y="38"/>
                      <a:pt x="60" y="37"/>
                    </a:cubicBezTo>
                    <a:close/>
                    <a:moveTo>
                      <a:pt x="58" y="47"/>
                    </a:moveTo>
                    <a:cubicBezTo>
                      <a:pt x="59" y="52"/>
                      <a:pt x="66" y="55"/>
                      <a:pt x="69" y="54"/>
                    </a:cubicBezTo>
                    <a:cubicBezTo>
                      <a:pt x="72" y="52"/>
                      <a:pt x="57" y="42"/>
                      <a:pt x="58" y="47"/>
                    </a:cubicBezTo>
                    <a:close/>
                    <a:moveTo>
                      <a:pt x="78" y="58"/>
                    </a:moveTo>
                    <a:cubicBezTo>
                      <a:pt x="79" y="60"/>
                      <a:pt x="85" y="66"/>
                      <a:pt x="89" y="63"/>
                    </a:cubicBezTo>
                    <a:cubicBezTo>
                      <a:pt x="92" y="61"/>
                      <a:pt x="78" y="56"/>
                      <a:pt x="78" y="58"/>
                    </a:cubicBezTo>
                    <a:close/>
                    <a:moveTo>
                      <a:pt x="70" y="36"/>
                    </a:moveTo>
                    <a:cubicBezTo>
                      <a:pt x="67" y="42"/>
                      <a:pt x="77" y="51"/>
                      <a:pt x="79" y="51"/>
                    </a:cubicBezTo>
                    <a:cubicBezTo>
                      <a:pt x="80" y="52"/>
                      <a:pt x="72" y="32"/>
                      <a:pt x="70" y="36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954" name="Freeform 149"/>
              <p:cNvSpPr>
                <a:spLocks noEditPoints="1"/>
              </p:cNvSpPr>
              <p:nvPr/>
            </p:nvSpPr>
            <p:spPr>
              <a:xfrm>
                <a:off x="6961188" y="2592387"/>
                <a:ext cx="174625" cy="125413"/>
              </a:xfrm>
              <a:custGeom>
                <a:avLst/>
                <a:gdLst>
                  <a:gd name="txL" fmla="*/ 0 w 92"/>
                  <a:gd name="txT" fmla="*/ 0 h 66"/>
                  <a:gd name="txR" fmla="*/ 92 w 92"/>
                  <a:gd name="txB" fmla="*/ 66 h 66"/>
                </a:gdLst>
                <a:ahLst/>
                <a:cxnLst>
                  <a:cxn ang="0">
                    <a:pos x="1898" y="5701"/>
                  </a:cxn>
                  <a:cxn ang="0">
                    <a:pos x="28471" y="36104"/>
                  </a:cxn>
                  <a:cxn ang="0">
                    <a:pos x="1898" y="5701"/>
                  </a:cxn>
                  <a:cxn ang="0">
                    <a:pos x="41758" y="32303"/>
                  </a:cxn>
                  <a:cxn ang="0">
                    <a:pos x="60739" y="45605"/>
                  </a:cxn>
                  <a:cxn ang="0">
                    <a:pos x="41758" y="32303"/>
                  </a:cxn>
                  <a:cxn ang="0">
                    <a:pos x="113886" y="70307"/>
                  </a:cxn>
                  <a:cxn ang="0">
                    <a:pos x="83516" y="53206"/>
                  </a:cxn>
                  <a:cxn ang="0">
                    <a:pos x="113886" y="70307"/>
                  </a:cxn>
                  <a:cxn ang="0">
                    <a:pos x="110090" y="89309"/>
                  </a:cxn>
                  <a:cxn ang="0">
                    <a:pos x="130969" y="102611"/>
                  </a:cxn>
                  <a:cxn ang="0">
                    <a:pos x="110090" y="89309"/>
                  </a:cxn>
                  <a:cxn ang="0">
                    <a:pos x="148052" y="110211"/>
                  </a:cxn>
                  <a:cxn ang="0">
                    <a:pos x="168931" y="119712"/>
                  </a:cxn>
                  <a:cxn ang="0">
                    <a:pos x="148052" y="110211"/>
                  </a:cxn>
                  <a:cxn ang="0">
                    <a:pos x="132867" y="68407"/>
                  </a:cxn>
                  <a:cxn ang="0">
                    <a:pos x="149950" y="96910"/>
                  </a:cxn>
                  <a:cxn ang="0">
                    <a:pos x="132867" y="68407"/>
                  </a:cxn>
                </a:cxnLst>
                <a:rect l="txL" t="txT" r="txR" b="txB"/>
                <a:pathLst>
                  <a:path w="92" h="66">
                    <a:moveTo>
                      <a:pt x="1" y="3"/>
                    </a:moveTo>
                    <a:cubicBezTo>
                      <a:pt x="0" y="6"/>
                      <a:pt x="11" y="21"/>
                      <a:pt x="15" y="19"/>
                    </a:cubicBezTo>
                    <a:cubicBezTo>
                      <a:pt x="22" y="14"/>
                      <a:pt x="2" y="0"/>
                      <a:pt x="1" y="3"/>
                    </a:cubicBezTo>
                    <a:close/>
                    <a:moveTo>
                      <a:pt x="22" y="17"/>
                    </a:moveTo>
                    <a:cubicBezTo>
                      <a:pt x="22" y="18"/>
                      <a:pt x="30" y="26"/>
                      <a:pt x="32" y="24"/>
                    </a:cubicBezTo>
                    <a:cubicBezTo>
                      <a:pt x="34" y="23"/>
                      <a:pt x="23" y="14"/>
                      <a:pt x="22" y="17"/>
                    </a:cubicBezTo>
                    <a:close/>
                    <a:moveTo>
                      <a:pt x="60" y="37"/>
                    </a:moveTo>
                    <a:cubicBezTo>
                      <a:pt x="63" y="35"/>
                      <a:pt x="44" y="25"/>
                      <a:pt x="44" y="28"/>
                    </a:cubicBezTo>
                    <a:cubicBezTo>
                      <a:pt x="44" y="31"/>
                      <a:pt x="57" y="38"/>
                      <a:pt x="60" y="37"/>
                    </a:cubicBezTo>
                    <a:close/>
                    <a:moveTo>
                      <a:pt x="58" y="47"/>
                    </a:moveTo>
                    <a:cubicBezTo>
                      <a:pt x="59" y="52"/>
                      <a:pt x="66" y="55"/>
                      <a:pt x="69" y="54"/>
                    </a:cubicBezTo>
                    <a:cubicBezTo>
                      <a:pt x="72" y="52"/>
                      <a:pt x="57" y="42"/>
                      <a:pt x="58" y="47"/>
                    </a:cubicBezTo>
                    <a:close/>
                    <a:moveTo>
                      <a:pt x="78" y="58"/>
                    </a:moveTo>
                    <a:cubicBezTo>
                      <a:pt x="79" y="60"/>
                      <a:pt x="85" y="66"/>
                      <a:pt x="89" y="63"/>
                    </a:cubicBezTo>
                    <a:cubicBezTo>
                      <a:pt x="92" y="61"/>
                      <a:pt x="78" y="56"/>
                      <a:pt x="78" y="58"/>
                    </a:cubicBezTo>
                    <a:close/>
                    <a:moveTo>
                      <a:pt x="70" y="36"/>
                    </a:moveTo>
                    <a:cubicBezTo>
                      <a:pt x="67" y="42"/>
                      <a:pt x="77" y="51"/>
                      <a:pt x="79" y="51"/>
                    </a:cubicBezTo>
                    <a:cubicBezTo>
                      <a:pt x="80" y="52"/>
                      <a:pt x="72" y="32"/>
                      <a:pt x="70" y="36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955" name="Freeform 150"/>
              <p:cNvSpPr>
                <a:spLocks noEditPoints="1"/>
              </p:cNvSpPr>
              <p:nvPr/>
            </p:nvSpPr>
            <p:spPr>
              <a:xfrm>
                <a:off x="6054725" y="2706687"/>
                <a:ext cx="884238" cy="787400"/>
              </a:xfrm>
              <a:custGeom>
                <a:avLst/>
                <a:gdLst>
                  <a:gd name="txL" fmla="*/ 0 w 463"/>
                  <a:gd name="txT" fmla="*/ 0 h 412"/>
                  <a:gd name="txR" fmla="*/ 463 w 463"/>
                  <a:gd name="txB" fmla="*/ 412 h 412"/>
                </a:gdLst>
                <a:ahLst/>
                <a:cxnLst>
                  <a:cxn ang="0">
                    <a:pos x="872779" y="344010"/>
                  </a:cxn>
                  <a:cxn ang="0">
                    <a:pos x="836493" y="305786"/>
                  </a:cxn>
                  <a:cxn ang="0">
                    <a:pos x="809756" y="265652"/>
                  </a:cxn>
                  <a:cxn ang="0">
                    <a:pos x="783019" y="236984"/>
                  </a:cxn>
                  <a:cxn ang="0">
                    <a:pos x="721905" y="177738"/>
                  </a:cxn>
                  <a:cxn ang="0">
                    <a:pos x="700897" y="101292"/>
                  </a:cxn>
                  <a:cxn ang="0">
                    <a:pos x="662701" y="63068"/>
                  </a:cxn>
                  <a:cxn ang="0">
                    <a:pos x="628325" y="19112"/>
                  </a:cxn>
                  <a:cxn ang="0">
                    <a:pos x="618776" y="97469"/>
                  </a:cxn>
                  <a:cxn ang="0">
                    <a:pos x="567211" y="145249"/>
                  </a:cxn>
                  <a:cxn ang="0">
                    <a:pos x="506097" y="112759"/>
                  </a:cxn>
                  <a:cxn ang="0">
                    <a:pos x="494639" y="66891"/>
                  </a:cxn>
                  <a:cxn ang="0">
                    <a:pos x="511827" y="32490"/>
                  </a:cxn>
                  <a:cxn ang="0">
                    <a:pos x="479360" y="36312"/>
                  </a:cxn>
                  <a:cxn ang="0">
                    <a:pos x="423976" y="24845"/>
                  </a:cxn>
                  <a:cxn ang="0">
                    <a:pos x="370501" y="61157"/>
                  </a:cxn>
                  <a:cxn ang="0">
                    <a:pos x="351403" y="97469"/>
                  </a:cxn>
                  <a:cxn ang="0">
                    <a:pos x="318937" y="84091"/>
                  </a:cxn>
                  <a:cxn ang="0">
                    <a:pos x="280741" y="87914"/>
                  </a:cxn>
                  <a:cxn ang="0">
                    <a:pos x="250184" y="105114"/>
                  </a:cxn>
                  <a:cxn ang="0">
                    <a:pos x="234906" y="139515"/>
                  </a:cxn>
                  <a:cxn ang="0">
                    <a:pos x="202439" y="143337"/>
                  </a:cxn>
                  <a:cxn ang="0">
                    <a:pos x="131776" y="210228"/>
                  </a:cxn>
                  <a:cxn ang="0">
                    <a:pos x="64933" y="231251"/>
                  </a:cxn>
                  <a:cxn ang="0">
                    <a:pos x="24827" y="248451"/>
                  </a:cxn>
                  <a:cxn ang="0">
                    <a:pos x="11459" y="322987"/>
                  </a:cxn>
                  <a:cxn ang="0">
                    <a:pos x="17188" y="357388"/>
                  </a:cxn>
                  <a:cxn ang="0">
                    <a:pos x="42016" y="433834"/>
                  </a:cxn>
                  <a:cxn ang="0">
                    <a:pos x="43925" y="529393"/>
                  </a:cxn>
                  <a:cxn ang="0">
                    <a:pos x="106949" y="561883"/>
                  </a:cxn>
                  <a:cxn ang="0">
                    <a:pos x="198619" y="535126"/>
                  </a:cxn>
                  <a:cxn ang="0">
                    <a:pos x="299839" y="496903"/>
                  </a:cxn>
                  <a:cxn ang="0">
                    <a:pos x="418246" y="489258"/>
                  </a:cxn>
                  <a:cxn ang="0">
                    <a:pos x="458352" y="512192"/>
                  </a:cxn>
                  <a:cxn ang="0">
                    <a:pos x="500368" y="548504"/>
                  </a:cxn>
                  <a:cxn ang="0">
                    <a:pos x="530925" y="544682"/>
                  </a:cxn>
                  <a:cxn ang="0">
                    <a:pos x="550023" y="552327"/>
                  </a:cxn>
                  <a:cxn ang="0">
                    <a:pos x="580580" y="605839"/>
                  </a:cxn>
                  <a:cxn ang="0">
                    <a:pos x="656972" y="657441"/>
                  </a:cxn>
                  <a:cxn ang="0">
                    <a:pos x="697077" y="651707"/>
                  </a:cxn>
                  <a:cxn ang="0">
                    <a:pos x="723815" y="665085"/>
                  </a:cxn>
                  <a:cxn ang="0">
                    <a:pos x="800207" y="630684"/>
                  </a:cxn>
                  <a:cxn ang="0">
                    <a:pos x="846042" y="508370"/>
                  </a:cxn>
                  <a:cxn ang="0">
                    <a:pos x="874689" y="435746"/>
                  </a:cxn>
                  <a:cxn ang="0">
                    <a:pos x="401058" y="21023"/>
                  </a:cxn>
                  <a:cxn ang="0">
                    <a:pos x="508007" y="586728"/>
                  </a:cxn>
                  <a:cxn ang="0">
                    <a:pos x="723815" y="718598"/>
                  </a:cxn>
                  <a:cxn ang="0">
                    <a:pos x="725724" y="785489"/>
                  </a:cxn>
                  <a:cxn ang="0">
                    <a:pos x="754372" y="768288"/>
                  </a:cxn>
                  <a:cxn ang="0">
                    <a:pos x="723815" y="718598"/>
                  </a:cxn>
                </a:cxnLst>
                <a:rect l="txL" t="txT" r="txR" b="txB"/>
                <a:pathLst>
                  <a:path w="463" h="412">
                    <a:moveTo>
                      <a:pt x="460" y="207"/>
                    </a:moveTo>
                    <a:cubicBezTo>
                      <a:pt x="462" y="205"/>
                      <a:pt x="459" y="197"/>
                      <a:pt x="457" y="198"/>
                    </a:cubicBezTo>
                    <a:cubicBezTo>
                      <a:pt x="456" y="200"/>
                      <a:pt x="456" y="186"/>
                      <a:pt x="457" y="180"/>
                    </a:cubicBezTo>
                    <a:cubicBezTo>
                      <a:pt x="458" y="173"/>
                      <a:pt x="457" y="174"/>
                      <a:pt x="454" y="177"/>
                    </a:cubicBezTo>
                    <a:cubicBezTo>
                      <a:pt x="451" y="181"/>
                      <a:pt x="447" y="171"/>
                      <a:pt x="447" y="169"/>
                    </a:cubicBezTo>
                    <a:cubicBezTo>
                      <a:pt x="446" y="166"/>
                      <a:pt x="442" y="159"/>
                      <a:pt x="438" y="160"/>
                    </a:cubicBezTo>
                    <a:cubicBezTo>
                      <a:pt x="434" y="161"/>
                      <a:pt x="436" y="154"/>
                      <a:pt x="432" y="155"/>
                    </a:cubicBezTo>
                    <a:cubicBezTo>
                      <a:pt x="428" y="156"/>
                      <a:pt x="428" y="149"/>
                      <a:pt x="428" y="143"/>
                    </a:cubicBezTo>
                    <a:cubicBezTo>
                      <a:pt x="429" y="137"/>
                      <a:pt x="426" y="142"/>
                      <a:pt x="424" y="139"/>
                    </a:cubicBezTo>
                    <a:cubicBezTo>
                      <a:pt x="422" y="137"/>
                      <a:pt x="420" y="139"/>
                      <a:pt x="417" y="140"/>
                    </a:cubicBezTo>
                    <a:cubicBezTo>
                      <a:pt x="415" y="141"/>
                      <a:pt x="414" y="135"/>
                      <a:pt x="415" y="132"/>
                    </a:cubicBezTo>
                    <a:cubicBezTo>
                      <a:pt x="415" y="130"/>
                      <a:pt x="414" y="127"/>
                      <a:pt x="410" y="124"/>
                    </a:cubicBezTo>
                    <a:cubicBezTo>
                      <a:pt x="407" y="121"/>
                      <a:pt x="406" y="119"/>
                      <a:pt x="407" y="116"/>
                    </a:cubicBezTo>
                    <a:cubicBezTo>
                      <a:pt x="407" y="112"/>
                      <a:pt x="385" y="101"/>
                      <a:pt x="381" y="100"/>
                    </a:cubicBezTo>
                    <a:cubicBezTo>
                      <a:pt x="376" y="99"/>
                      <a:pt x="380" y="94"/>
                      <a:pt x="378" y="93"/>
                    </a:cubicBezTo>
                    <a:cubicBezTo>
                      <a:pt x="376" y="91"/>
                      <a:pt x="375" y="84"/>
                      <a:pt x="375" y="79"/>
                    </a:cubicBezTo>
                    <a:cubicBezTo>
                      <a:pt x="375" y="73"/>
                      <a:pt x="368" y="72"/>
                      <a:pt x="368" y="67"/>
                    </a:cubicBezTo>
                    <a:cubicBezTo>
                      <a:pt x="369" y="63"/>
                      <a:pt x="366" y="58"/>
                      <a:pt x="367" y="53"/>
                    </a:cubicBezTo>
                    <a:cubicBezTo>
                      <a:pt x="367" y="48"/>
                      <a:pt x="360" y="47"/>
                      <a:pt x="359" y="44"/>
                    </a:cubicBezTo>
                    <a:cubicBezTo>
                      <a:pt x="359" y="42"/>
                      <a:pt x="355" y="44"/>
                      <a:pt x="351" y="45"/>
                    </a:cubicBezTo>
                    <a:cubicBezTo>
                      <a:pt x="346" y="45"/>
                      <a:pt x="347" y="39"/>
                      <a:pt x="347" y="33"/>
                    </a:cubicBezTo>
                    <a:cubicBezTo>
                      <a:pt x="348" y="28"/>
                      <a:pt x="345" y="18"/>
                      <a:pt x="342" y="15"/>
                    </a:cubicBezTo>
                    <a:cubicBezTo>
                      <a:pt x="338" y="13"/>
                      <a:pt x="338" y="3"/>
                      <a:pt x="336" y="2"/>
                    </a:cubicBezTo>
                    <a:cubicBezTo>
                      <a:pt x="335" y="0"/>
                      <a:pt x="329" y="7"/>
                      <a:pt x="329" y="10"/>
                    </a:cubicBezTo>
                    <a:cubicBezTo>
                      <a:pt x="329" y="13"/>
                      <a:pt x="329" y="17"/>
                      <a:pt x="326" y="19"/>
                    </a:cubicBezTo>
                    <a:cubicBezTo>
                      <a:pt x="324" y="21"/>
                      <a:pt x="328" y="29"/>
                      <a:pt x="325" y="31"/>
                    </a:cubicBezTo>
                    <a:cubicBezTo>
                      <a:pt x="322" y="34"/>
                      <a:pt x="325" y="45"/>
                      <a:pt x="324" y="51"/>
                    </a:cubicBezTo>
                    <a:cubicBezTo>
                      <a:pt x="323" y="58"/>
                      <a:pt x="323" y="64"/>
                      <a:pt x="320" y="69"/>
                    </a:cubicBezTo>
                    <a:cubicBezTo>
                      <a:pt x="317" y="73"/>
                      <a:pt x="317" y="80"/>
                      <a:pt x="311" y="82"/>
                    </a:cubicBezTo>
                    <a:cubicBezTo>
                      <a:pt x="305" y="84"/>
                      <a:pt x="297" y="79"/>
                      <a:pt x="297" y="76"/>
                    </a:cubicBezTo>
                    <a:cubicBezTo>
                      <a:pt x="297" y="73"/>
                      <a:pt x="291" y="71"/>
                      <a:pt x="287" y="71"/>
                    </a:cubicBezTo>
                    <a:cubicBezTo>
                      <a:pt x="284" y="72"/>
                      <a:pt x="282" y="67"/>
                      <a:pt x="276" y="63"/>
                    </a:cubicBezTo>
                    <a:cubicBezTo>
                      <a:pt x="271" y="58"/>
                      <a:pt x="266" y="64"/>
                      <a:pt x="265" y="59"/>
                    </a:cubicBezTo>
                    <a:cubicBezTo>
                      <a:pt x="263" y="54"/>
                      <a:pt x="261" y="53"/>
                      <a:pt x="257" y="50"/>
                    </a:cubicBezTo>
                    <a:cubicBezTo>
                      <a:pt x="253" y="47"/>
                      <a:pt x="254" y="47"/>
                      <a:pt x="258" y="45"/>
                    </a:cubicBezTo>
                    <a:cubicBezTo>
                      <a:pt x="262" y="42"/>
                      <a:pt x="261" y="38"/>
                      <a:pt x="259" y="35"/>
                    </a:cubicBezTo>
                    <a:cubicBezTo>
                      <a:pt x="257" y="32"/>
                      <a:pt x="261" y="33"/>
                      <a:pt x="266" y="30"/>
                    </a:cubicBezTo>
                    <a:cubicBezTo>
                      <a:pt x="271" y="27"/>
                      <a:pt x="266" y="24"/>
                      <a:pt x="270" y="22"/>
                    </a:cubicBezTo>
                    <a:cubicBezTo>
                      <a:pt x="274" y="21"/>
                      <a:pt x="272" y="18"/>
                      <a:pt x="268" y="17"/>
                    </a:cubicBezTo>
                    <a:cubicBezTo>
                      <a:pt x="264" y="16"/>
                      <a:pt x="265" y="21"/>
                      <a:pt x="263" y="21"/>
                    </a:cubicBezTo>
                    <a:cubicBezTo>
                      <a:pt x="262" y="22"/>
                      <a:pt x="260" y="15"/>
                      <a:pt x="259" y="15"/>
                    </a:cubicBezTo>
                    <a:cubicBezTo>
                      <a:pt x="258" y="16"/>
                      <a:pt x="253" y="22"/>
                      <a:pt x="251" y="19"/>
                    </a:cubicBezTo>
                    <a:cubicBezTo>
                      <a:pt x="248" y="16"/>
                      <a:pt x="234" y="13"/>
                      <a:pt x="229" y="12"/>
                    </a:cubicBezTo>
                    <a:cubicBezTo>
                      <a:pt x="223" y="11"/>
                      <a:pt x="221" y="4"/>
                      <a:pt x="218" y="6"/>
                    </a:cubicBezTo>
                    <a:cubicBezTo>
                      <a:pt x="215" y="7"/>
                      <a:pt x="219" y="9"/>
                      <a:pt x="222" y="13"/>
                    </a:cubicBezTo>
                    <a:cubicBezTo>
                      <a:pt x="226" y="17"/>
                      <a:pt x="210" y="20"/>
                      <a:pt x="205" y="18"/>
                    </a:cubicBezTo>
                    <a:cubicBezTo>
                      <a:pt x="200" y="17"/>
                      <a:pt x="206" y="22"/>
                      <a:pt x="202" y="22"/>
                    </a:cubicBezTo>
                    <a:cubicBezTo>
                      <a:pt x="198" y="21"/>
                      <a:pt x="197" y="28"/>
                      <a:pt x="194" y="32"/>
                    </a:cubicBezTo>
                    <a:cubicBezTo>
                      <a:pt x="191" y="35"/>
                      <a:pt x="193" y="38"/>
                      <a:pt x="189" y="40"/>
                    </a:cubicBezTo>
                    <a:cubicBezTo>
                      <a:pt x="186" y="42"/>
                      <a:pt x="186" y="45"/>
                      <a:pt x="190" y="50"/>
                    </a:cubicBezTo>
                    <a:cubicBezTo>
                      <a:pt x="194" y="54"/>
                      <a:pt x="188" y="55"/>
                      <a:pt x="184" y="51"/>
                    </a:cubicBezTo>
                    <a:cubicBezTo>
                      <a:pt x="180" y="47"/>
                      <a:pt x="177" y="47"/>
                      <a:pt x="177" y="51"/>
                    </a:cubicBezTo>
                    <a:cubicBezTo>
                      <a:pt x="177" y="56"/>
                      <a:pt x="172" y="54"/>
                      <a:pt x="173" y="49"/>
                    </a:cubicBezTo>
                    <a:cubicBezTo>
                      <a:pt x="174" y="44"/>
                      <a:pt x="168" y="46"/>
                      <a:pt x="167" y="44"/>
                    </a:cubicBezTo>
                    <a:cubicBezTo>
                      <a:pt x="166" y="41"/>
                      <a:pt x="161" y="36"/>
                      <a:pt x="157" y="37"/>
                    </a:cubicBezTo>
                    <a:cubicBezTo>
                      <a:pt x="154" y="37"/>
                      <a:pt x="154" y="40"/>
                      <a:pt x="151" y="40"/>
                    </a:cubicBezTo>
                    <a:cubicBezTo>
                      <a:pt x="148" y="40"/>
                      <a:pt x="147" y="42"/>
                      <a:pt x="147" y="46"/>
                    </a:cubicBezTo>
                    <a:cubicBezTo>
                      <a:pt x="148" y="49"/>
                      <a:pt x="142" y="45"/>
                      <a:pt x="139" y="46"/>
                    </a:cubicBezTo>
                    <a:cubicBezTo>
                      <a:pt x="135" y="46"/>
                      <a:pt x="139" y="51"/>
                      <a:pt x="137" y="51"/>
                    </a:cubicBezTo>
                    <a:cubicBezTo>
                      <a:pt x="135" y="51"/>
                      <a:pt x="135" y="55"/>
                      <a:pt x="131" y="55"/>
                    </a:cubicBezTo>
                    <a:cubicBezTo>
                      <a:pt x="128" y="55"/>
                      <a:pt x="129" y="62"/>
                      <a:pt x="129" y="66"/>
                    </a:cubicBezTo>
                    <a:cubicBezTo>
                      <a:pt x="130" y="69"/>
                      <a:pt x="124" y="64"/>
                      <a:pt x="121" y="65"/>
                    </a:cubicBezTo>
                    <a:cubicBezTo>
                      <a:pt x="118" y="66"/>
                      <a:pt x="122" y="69"/>
                      <a:pt x="123" y="73"/>
                    </a:cubicBezTo>
                    <a:cubicBezTo>
                      <a:pt x="124" y="78"/>
                      <a:pt x="121" y="77"/>
                      <a:pt x="119" y="79"/>
                    </a:cubicBezTo>
                    <a:cubicBezTo>
                      <a:pt x="117" y="81"/>
                      <a:pt x="115" y="74"/>
                      <a:pt x="115" y="71"/>
                    </a:cubicBezTo>
                    <a:cubicBezTo>
                      <a:pt x="115" y="67"/>
                      <a:pt x="110" y="70"/>
                      <a:pt x="106" y="75"/>
                    </a:cubicBezTo>
                    <a:cubicBezTo>
                      <a:pt x="101" y="80"/>
                      <a:pt x="107" y="87"/>
                      <a:pt x="105" y="88"/>
                    </a:cubicBezTo>
                    <a:cubicBezTo>
                      <a:pt x="103" y="90"/>
                      <a:pt x="94" y="98"/>
                      <a:pt x="89" y="104"/>
                    </a:cubicBezTo>
                    <a:cubicBezTo>
                      <a:pt x="84" y="111"/>
                      <a:pt x="73" y="107"/>
                      <a:pt x="69" y="110"/>
                    </a:cubicBezTo>
                    <a:cubicBezTo>
                      <a:pt x="66" y="113"/>
                      <a:pt x="62" y="111"/>
                      <a:pt x="58" y="113"/>
                    </a:cubicBezTo>
                    <a:cubicBezTo>
                      <a:pt x="55" y="116"/>
                      <a:pt x="48" y="121"/>
                      <a:pt x="48" y="118"/>
                    </a:cubicBezTo>
                    <a:cubicBezTo>
                      <a:pt x="47" y="115"/>
                      <a:pt x="38" y="117"/>
                      <a:pt x="34" y="121"/>
                    </a:cubicBezTo>
                    <a:cubicBezTo>
                      <a:pt x="30" y="125"/>
                      <a:pt x="24" y="129"/>
                      <a:pt x="20" y="129"/>
                    </a:cubicBezTo>
                    <a:cubicBezTo>
                      <a:pt x="16" y="129"/>
                      <a:pt x="16" y="136"/>
                      <a:pt x="14" y="137"/>
                    </a:cubicBezTo>
                    <a:cubicBezTo>
                      <a:pt x="12" y="139"/>
                      <a:pt x="13" y="132"/>
                      <a:pt x="13" y="130"/>
                    </a:cubicBezTo>
                    <a:cubicBezTo>
                      <a:pt x="13" y="129"/>
                      <a:pt x="9" y="133"/>
                      <a:pt x="7" y="139"/>
                    </a:cubicBezTo>
                    <a:cubicBezTo>
                      <a:pt x="5" y="144"/>
                      <a:pt x="11" y="146"/>
                      <a:pt x="8" y="151"/>
                    </a:cubicBezTo>
                    <a:cubicBezTo>
                      <a:pt x="4" y="157"/>
                      <a:pt x="0" y="162"/>
                      <a:pt x="6" y="169"/>
                    </a:cubicBezTo>
                    <a:cubicBezTo>
                      <a:pt x="11" y="176"/>
                      <a:pt x="14" y="181"/>
                      <a:pt x="12" y="184"/>
                    </a:cubicBezTo>
                    <a:cubicBezTo>
                      <a:pt x="10" y="188"/>
                      <a:pt x="7" y="177"/>
                      <a:pt x="5" y="179"/>
                    </a:cubicBezTo>
                    <a:cubicBezTo>
                      <a:pt x="4" y="180"/>
                      <a:pt x="10" y="184"/>
                      <a:pt x="9" y="187"/>
                    </a:cubicBezTo>
                    <a:cubicBezTo>
                      <a:pt x="7" y="189"/>
                      <a:pt x="2" y="178"/>
                      <a:pt x="1" y="181"/>
                    </a:cubicBezTo>
                    <a:cubicBezTo>
                      <a:pt x="0" y="183"/>
                      <a:pt x="12" y="200"/>
                      <a:pt x="12" y="206"/>
                    </a:cubicBezTo>
                    <a:cubicBezTo>
                      <a:pt x="12" y="212"/>
                      <a:pt x="22" y="218"/>
                      <a:pt x="22" y="227"/>
                    </a:cubicBezTo>
                    <a:cubicBezTo>
                      <a:pt x="21" y="236"/>
                      <a:pt x="30" y="251"/>
                      <a:pt x="32" y="253"/>
                    </a:cubicBezTo>
                    <a:cubicBezTo>
                      <a:pt x="33" y="255"/>
                      <a:pt x="28" y="261"/>
                      <a:pt x="29" y="268"/>
                    </a:cubicBezTo>
                    <a:cubicBezTo>
                      <a:pt x="30" y="275"/>
                      <a:pt x="27" y="277"/>
                      <a:pt x="23" y="277"/>
                    </a:cubicBezTo>
                    <a:cubicBezTo>
                      <a:pt x="18" y="277"/>
                      <a:pt x="21" y="284"/>
                      <a:pt x="26" y="285"/>
                    </a:cubicBezTo>
                    <a:cubicBezTo>
                      <a:pt x="30" y="285"/>
                      <a:pt x="29" y="289"/>
                      <a:pt x="34" y="292"/>
                    </a:cubicBezTo>
                    <a:cubicBezTo>
                      <a:pt x="39" y="296"/>
                      <a:pt x="52" y="294"/>
                      <a:pt x="56" y="294"/>
                    </a:cubicBezTo>
                    <a:cubicBezTo>
                      <a:pt x="60" y="294"/>
                      <a:pt x="61" y="288"/>
                      <a:pt x="67" y="288"/>
                    </a:cubicBezTo>
                    <a:cubicBezTo>
                      <a:pt x="73" y="287"/>
                      <a:pt x="72" y="286"/>
                      <a:pt x="75" y="282"/>
                    </a:cubicBezTo>
                    <a:cubicBezTo>
                      <a:pt x="78" y="279"/>
                      <a:pt x="91" y="280"/>
                      <a:pt x="104" y="280"/>
                    </a:cubicBezTo>
                    <a:cubicBezTo>
                      <a:pt x="117" y="281"/>
                      <a:pt x="123" y="277"/>
                      <a:pt x="125" y="272"/>
                    </a:cubicBezTo>
                    <a:cubicBezTo>
                      <a:pt x="127" y="267"/>
                      <a:pt x="136" y="267"/>
                      <a:pt x="140" y="263"/>
                    </a:cubicBezTo>
                    <a:cubicBezTo>
                      <a:pt x="144" y="260"/>
                      <a:pt x="147" y="259"/>
                      <a:pt x="157" y="260"/>
                    </a:cubicBezTo>
                    <a:cubicBezTo>
                      <a:pt x="167" y="260"/>
                      <a:pt x="176" y="255"/>
                      <a:pt x="182" y="253"/>
                    </a:cubicBezTo>
                    <a:cubicBezTo>
                      <a:pt x="188" y="250"/>
                      <a:pt x="200" y="251"/>
                      <a:pt x="206" y="250"/>
                    </a:cubicBezTo>
                    <a:cubicBezTo>
                      <a:pt x="212" y="248"/>
                      <a:pt x="213" y="257"/>
                      <a:pt x="219" y="256"/>
                    </a:cubicBezTo>
                    <a:cubicBezTo>
                      <a:pt x="226" y="256"/>
                      <a:pt x="229" y="258"/>
                      <a:pt x="233" y="258"/>
                    </a:cubicBezTo>
                    <a:cubicBezTo>
                      <a:pt x="236" y="258"/>
                      <a:pt x="236" y="261"/>
                      <a:pt x="239" y="261"/>
                    </a:cubicBezTo>
                    <a:cubicBezTo>
                      <a:pt x="243" y="262"/>
                      <a:pt x="242" y="265"/>
                      <a:pt x="240" y="268"/>
                    </a:cubicBezTo>
                    <a:cubicBezTo>
                      <a:pt x="238" y="272"/>
                      <a:pt x="245" y="271"/>
                      <a:pt x="250" y="278"/>
                    </a:cubicBezTo>
                    <a:cubicBezTo>
                      <a:pt x="255" y="284"/>
                      <a:pt x="250" y="285"/>
                      <a:pt x="253" y="290"/>
                    </a:cubicBezTo>
                    <a:cubicBezTo>
                      <a:pt x="255" y="295"/>
                      <a:pt x="257" y="294"/>
                      <a:pt x="262" y="287"/>
                    </a:cubicBezTo>
                    <a:cubicBezTo>
                      <a:pt x="267" y="280"/>
                      <a:pt x="272" y="285"/>
                      <a:pt x="273" y="279"/>
                    </a:cubicBezTo>
                    <a:cubicBezTo>
                      <a:pt x="274" y="273"/>
                      <a:pt x="279" y="266"/>
                      <a:pt x="283" y="269"/>
                    </a:cubicBezTo>
                    <a:cubicBezTo>
                      <a:pt x="286" y="272"/>
                      <a:pt x="280" y="273"/>
                      <a:pt x="278" y="285"/>
                    </a:cubicBezTo>
                    <a:cubicBezTo>
                      <a:pt x="276" y="296"/>
                      <a:pt x="272" y="290"/>
                      <a:pt x="271" y="293"/>
                    </a:cubicBezTo>
                    <a:cubicBezTo>
                      <a:pt x="270" y="297"/>
                      <a:pt x="281" y="298"/>
                      <a:pt x="281" y="292"/>
                    </a:cubicBezTo>
                    <a:cubicBezTo>
                      <a:pt x="281" y="286"/>
                      <a:pt x="283" y="284"/>
                      <a:pt x="288" y="289"/>
                    </a:cubicBezTo>
                    <a:cubicBezTo>
                      <a:pt x="292" y="295"/>
                      <a:pt x="285" y="299"/>
                      <a:pt x="286" y="302"/>
                    </a:cubicBezTo>
                    <a:cubicBezTo>
                      <a:pt x="287" y="304"/>
                      <a:pt x="292" y="301"/>
                      <a:pt x="294" y="301"/>
                    </a:cubicBezTo>
                    <a:cubicBezTo>
                      <a:pt x="299" y="301"/>
                      <a:pt x="305" y="311"/>
                      <a:pt x="304" y="317"/>
                    </a:cubicBezTo>
                    <a:cubicBezTo>
                      <a:pt x="303" y="322"/>
                      <a:pt x="301" y="327"/>
                      <a:pt x="310" y="331"/>
                    </a:cubicBezTo>
                    <a:cubicBezTo>
                      <a:pt x="318" y="335"/>
                      <a:pt x="315" y="336"/>
                      <a:pt x="321" y="336"/>
                    </a:cubicBezTo>
                    <a:cubicBezTo>
                      <a:pt x="328" y="336"/>
                      <a:pt x="341" y="341"/>
                      <a:pt x="344" y="344"/>
                    </a:cubicBezTo>
                    <a:cubicBezTo>
                      <a:pt x="348" y="347"/>
                      <a:pt x="357" y="342"/>
                      <a:pt x="358" y="336"/>
                    </a:cubicBezTo>
                    <a:cubicBezTo>
                      <a:pt x="360" y="330"/>
                      <a:pt x="367" y="336"/>
                      <a:pt x="363" y="338"/>
                    </a:cubicBezTo>
                    <a:cubicBezTo>
                      <a:pt x="360" y="340"/>
                      <a:pt x="365" y="344"/>
                      <a:pt x="365" y="341"/>
                    </a:cubicBezTo>
                    <a:cubicBezTo>
                      <a:pt x="365" y="338"/>
                      <a:pt x="367" y="335"/>
                      <a:pt x="368" y="339"/>
                    </a:cubicBezTo>
                    <a:cubicBezTo>
                      <a:pt x="369" y="343"/>
                      <a:pt x="374" y="343"/>
                      <a:pt x="376" y="346"/>
                    </a:cubicBezTo>
                    <a:cubicBezTo>
                      <a:pt x="377" y="349"/>
                      <a:pt x="379" y="351"/>
                      <a:pt x="379" y="348"/>
                    </a:cubicBezTo>
                    <a:cubicBezTo>
                      <a:pt x="379" y="346"/>
                      <a:pt x="380" y="344"/>
                      <a:pt x="384" y="342"/>
                    </a:cubicBezTo>
                    <a:cubicBezTo>
                      <a:pt x="388" y="341"/>
                      <a:pt x="391" y="338"/>
                      <a:pt x="395" y="334"/>
                    </a:cubicBezTo>
                    <a:cubicBezTo>
                      <a:pt x="399" y="331"/>
                      <a:pt x="417" y="330"/>
                      <a:pt x="419" y="330"/>
                    </a:cubicBezTo>
                    <a:cubicBezTo>
                      <a:pt x="420" y="330"/>
                      <a:pt x="421" y="315"/>
                      <a:pt x="422" y="307"/>
                    </a:cubicBezTo>
                    <a:cubicBezTo>
                      <a:pt x="423" y="300"/>
                      <a:pt x="430" y="298"/>
                      <a:pt x="431" y="290"/>
                    </a:cubicBezTo>
                    <a:cubicBezTo>
                      <a:pt x="432" y="282"/>
                      <a:pt x="441" y="267"/>
                      <a:pt x="443" y="266"/>
                    </a:cubicBezTo>
                    <a:cubicBezTo>
                      <a:pt x="445" y="265"/>
                      <a:pt x="449" y="263"/>
                      <a:pt x="450" y="258"/>
                    </a:cubicBezTo>
                    <a:cubicBezTo>
                      <a:pt x="450" y="253"/>
                      <a:pt x="456" y="248"/>
                      <a:pt x="456" y="242"/>
                    </a:cubicBezTo>
                    <a:cubicBezTo>
                      <a:pt x="456" y="237"/>
                      <a:pt x="459" y="230"/>
                      <a:pt x="458" y="228"/>
                    </a:cubicBezTo>
                    <a:cubicBezTo>
                      <a:pt x="458" y="226"/>
                      <a:pt x="456" y="221"/>
                      <a:pt x="460" y="217"/>
                    </a:cubicBezTo>
                    <a:cubicBezTo>
                      <a:pt x="463" y="213"/>
                      <a:pt x="458" y="208"/>
                      <a:pt x="460" y="207"/>
                    </a:cubicBezTo>
                    <a:close/>
                    <a:moveTo>
                      <a:pt x="210" y="11"/>
                    </a:moveTo>
                    <a:cubicBezTo>
                      <a:pt x="209" y="8"/>
                      <a:pt x="191" y="11"/>
                      <a:pt x="195" y="14"/>
                    </a:cubicBezTo>
                    <a:cubicBezTo>
                      <a:pt x="198" y="16"/>
                      <a:pt x="210" y="14"/>
                      <a:pt x="210" y="11"/>
                    </a:cubicBezTo>
                    <a:close/>
                    <a:moveTo>
                      <a:pt x="266" y="307"/>
                    </a:moveTo>
                    <a:cubicBezTo>
                      <a:pt x="269" y="309"/>
                      <a:pt x="278" y="309"/>
                      <a:pt x="279" y="305"/>
                    </a:cubicBezTo>
                    <a:cubicBezTo>
                      <a:pt x="281" y="302"/>
                      <a:pt x="263" y="305"/>
                      <a:pt x="266" y="307"/>
                    </a:cubicBezTo>
                    <a:close/>
                    <a:moveTo>
                      <a:pt x="379" y="376"/>
                    </a:moveTo>
                    <a:cubicBezTo>
                      <a:pt x="372" y="377"/>
                      <a:pt x="362" y="370"/>
                      <a:pt x="360" y="371"/>
                    </a:cubicBezTo>
                    <a:cubicBezTo>
                      <a:pt x="357" y="372"/>
                      <a:pt x="368" y="389"/>
                      <a:pt x="365" y="393"/>
                    </a:cubicBezTo>
                    <a:cubicBezTo>
                      <a:pt x="361" y="398"/>
                      <a:pt x="375" y="410"/>
                      <a:pt x="380" y="411"/>
                    </a:cubicBezTo>
                    <a:cubicBezTo>
                      <a:pt x="385" y="412"/>
                      <a:pt x="383" y="406"/>
                      <a:pt x="386" y="406"/>
                    </a:cubicBezTo>
                    <a:cubicBezTo>
                      <a:pt x="389" y="407"/>
                      <a:pt x="388" y="403"/>
                      <a:pt x="389" y="401"/>
                    </a:cubicBezTo>
                    <a:cubicBezTo>
                      <a:pt x="389" y="398"/>
                      <a:pt x="392" y="403"/>
                      <a:pt x="395" y="402"/>
                    </a:cubicBezTo>
                    <a:cubicBezTo>
                      <a:pt x="398" y="400"/>
                      <a:pt x="394" y="390"/>
                      <a:pt x="398" y="390"/>
                    </a:cubicBezTo>
                    <a:cubicBezTo>
                      <a:pt x="402" y="390"/>
                      <a:pt x="399" y="377"/>
                      <a:pt x="398" y="372"/>
                    </a:cubicBezTo>
                    <a:cubicBezTo>
                      <a:pt x="397" y="368"/>
                      <a:pt x="386" y="376"/>
                      <a:pt x="379" y="376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956" name="Freeform 151"/>
              <p:cNvSpPr>
                <a:spLocks noEditPoints="1"/>
              </p:cNvSpPr>
              <p:nvPr/>
            </p:nvSpPr>
            <p:spPr>
              <a:xfrm>
                <a:off x="7212013" y="3267075"/>
                <a:ext cx="269875" cy="320675"/>
              </a:xfrm>
              <a:custGeom>
                <a:avLst/>
                <a:gdLst>
                  <a:gd name="txL" fmla="*/ 0 w 141"/>
                  <a:gd name="txT" fmla="*/ 0 h 168"/>
                  <a:gd name="txR" fmla="*/ 141 w 141"/>
                  <a:gd name="txB" fmla="*/ 168 h 168"/>
                </a:gdLst>
                <a:ahLst/>
                <a:cxnLst>
                  <a:cxn ang="0">
                    <a:pos x="166519" y="154611"/>
                  </a:cxn>
                  <a:cxn ang="0">
                    <a:pos x="149293" y="160338"/>
                  </a:cxn>
                  <a:cxn ang="0">
                    <a:pos x="128238" y="150794"/>
                  </a:cxn>
                  <a:cxn ang="0">
                    <a:pos x="116754" y="169881"/>
                  </a:cxn>
                  <a:cxn ang="0">
                    <a:pos x="99528" y="200422"/>
                  </a:cxn>
                  <a:cxn ang="0">
                    <a:pos x="40194" y="238597"/>
                  </a:cxn>
                  <a:cxn ang="0">
                    <a:pos x="13398" y="265320"/>
                  </a:cxn>
                  <a:cxn ang="0">
                    <a:pos x="7656" y="288226"/>
                  </a:cxn>
                  <a:cxn ang="0">
                    <a:pos x="26796" y="297770"/>
                  </a:cxn>
                  <a:cxn ang="0">
                    <a:pos x="42108" y="303496"/>
                  </a:cxn>
                  <a:cxn ang="0">
                    <a:pos x="82302" y="293952"/>
                  </a:cxn>
                  <a:cxn ang="0">
                    <a:pos x="95700" y="269138"/>
                  </a:cxn>
                  <a:cxn ang="0">
                    <a:pos x="107184" y="246233"/>
                  </a:cxn>
                  <a:cxn ang="0">
                    <a:pos x="132066" y="232871"/>
                  </a:cxn>
                  <a:cxn ang="0">
                    <a:pos x="137809" y="221418"/>
                  </a:cxn>
                  <a:cxn ang="0">
                    <a:pos x="153121" y="200422"/>
                  </a:cxn>
                  <a:cxn ang="0">
                    <a:pos x="170347" y="171790"/>
                  </a:cxn>
                  <a:cxn ang="0">
                    <a:pos x="166519" y="154611"/>
                  </a:cxn>
                  <a:cxn ang="0">
                    <a:pos x="28710" y="318766"/>
                  </a:cxn>
                  <a:cxn ang="0">
                    <a:pos x="36366" y="309222"/>
                  </a:cxn>
                  <a:cxn ang="0">
                    <a:pos x="28710" y="318766"/>
                  </a:cxn>
                  <a:cxn ang="0">
                    <a:pos x="244993" y="78260"/>
                  </a:cxn>
                  <a:cxn ang="0">
                    <a:pos x="223939" y="76351"/>
                  </a:cxn>
                  <a:cxn ang="0">
                    <a:pos x="210541" y="62990"/>
                  </a:cxn>
                  <a:cxn ang="0">
                    <a:pos x="200971" y="45811"/>
                  </a:cxn>
                  <a:cxn ang="0">
                    <a:pos x="200971" y="57263"/>
                  </a:cxn>
                  <a:cxn ang="0">
                    <a:pos x="191401" y="53446"/>
                  </a:cxn>
                  <a:cxn ang="0">
                    <a:pos x="183745" y="38176"/>
                  </a:cxn>
                  <a:cxn ang="0">
                    <a:pos x="176089" y="19088"/>
                  </a:cxn>
                  <a:cxn ang="0">
                    <a:pos x="149293" y="0"/>
                  </a:cxn>
                  <a:cxn ang="0">
                    <a:pos x="155035" y="22905"/>
                  </a:cxn>
                  <a:cxn ang="0">
                    <a:pos x="170347" y="38176"/>
                  </a:cxn>
                  <a:cxn ang="0">
                    <a:pos x="183745" y="55355"/>
                  </a:cxn>
                  <a:cxn ang="0">
                    <a:pos x="179917" y="87804"/>
                  </a:cxn>
                  <a:cxn ang="0">
                    <a:pos x="162691" y="106892"/>
                  </a:cxn>
                  <a:cxn ang="0">
                    <a:pos x="191401" y="131706"/>
                  </a:cxn>
                  <a:cxn ang="0">
                    <a:pos x="185659" y="166064"/>
                  </a:cxn>
                  <a:cxn ang="0">
                    <a:pos x="204799" y="169881"/>
                  </a:cxn>
                  <a:cxn ang="0">
                    <a:pos x="227767" y="135523"/>
                  </a:cxn>
                  <a:cxn ang="0">
                    <a:pos x="235423" y="114527"/>
                  </a:cxn>
                  <a:cxn ang="0">
                    <a:pos x="248821" y="108800"/>
                  </a:cxn>
                  <a:cxn ang="0">
                    <a:pos x="258391" y="95439"/>
                  </a:cxn>
                  <a:cxn ang="0">
                    <a:pos x="266047" y="76351"/>
                  </a:cxn>
                  <a:cxn ang="0">
                    <a:pos x="244993" y="78260"/>
                  </a:cxn>
                </a:cxnLst>
                <a:rect l="txL" t="txT" r="txR" b="txB"/>
                <a:pathLst>
                  <a:path w="141" h="168">
                    <a:moveTo>
                      <a:pt x="87" y="81"/>
                    </a:moveTo>
                    <a:cubicBezTo>
                      <a:pt x="84" y="79"/>
                      <a:pt x="82" y="82"/>
                      <a:pt x="78" y="84"/>
                    </a:cubicBezTo>
                    <a:cubicBezTo>
                      <a:pt x="74" y="86"/>
                      <a:pt x="72" y="76"/>
                      <a:pt x="67" y="79"/>
                    </a:cubicBezTo>
                    <a:cubicBezTo>
                      <a:pt x="62" y="83"/>
                      <a:pt x="67" y="85"/>
                      <a:pt x="61" y="89"/>
                    </a:cubicBezTo>
                    <a:cubicBezTo>
                      <a:pt x="56" y="94"/>
                      <a:pt x="58" y="95"/>
                      <a:pt x="52" y="105"/>
                    </a:cubicBezTo>
                    <a:cubicBezTo>
                      <a:pt x="46" y="115"/>
                      <a:pt x="24" y="120"/>
                      <a:pt x="21" y="125"/>
                    </a:cubicBezTo>
                    <a:cubicBezTo>
                      <a:pt x="18" y="131"/>
                      <a:pt x="7" y="135"/>
                      <a:pt x="7" y="139"/>
                    </a:cubicBezTo>
                    <a:cubicBezTo>
                      <a:pt x="7" y="143"/>
                      <a:pt x="0" y="146"/>
                      <a:pt x="4" y="151"/>
                    </a:cubicBezTo>
                    <a:cubicBezTo>
                      <a:pt x="7" y="155"/>
                      <a:pt x="11" y="152"/>
                      <a:pt x="14" y="156"/>
                    </a:cubicBezTo>
                    <a:cubicBezTo>
                      <a:pt x="17" y="159"/>
                      <a:pt x="21" y="156"/>
                      <a:pt x="22" y="159"/>
                    </a:cubicBezTo>
                    <a:cubicBezTo>
                      <a:pt x="24" y="162"/>
                      <a:pt x="35" y="162"/>
                      <a:pt x="43" y="154"/>
                    </a:cubicBezTo>
                    <a:cubicBezTo>
                      <a:pt x="51" y="147"/>
                      <a:pt x="47" y="143"/>
                      <a:pt x="50" y="141"/>
                    </a:cubicBezTo>
                    <a:cubicBezTo>
                      <a:pt x="54" y="139"/>
                      <a:pt x="54" y="133"/>
                      <a:pt x="56" y="129"/>
                    </a:cubicBezTo>
                    <a:cubicBezTo>
                      <a:pt x="58" y="126"/>
                      <a:pt x="60" y="122"/>
                      <a:pt x="69" y="122"/>
                    </a:cubicBezTo>
                    <a:cubicBezTo>
                      <a:pt x="78" y="122"/>
                      <a:pt x="73" y="120"/>
                      <a:pt x="72" y="116"/>
                    </a:cubicBezTo>
                    <a:cubicBezTo>
                      <a:pt x="72" y="111"/>
                      <a:pt x="80" y="111"/>
                      <a:pt x="80" y="105"/>
                    </a:cubicBezTo>
                    <a:cubicBezTo>
                      <a:pt x="80" y="100"/>
                      <a:pt x="91" y="95"/>
                      <a:pt x="89" y="90"/>
                    </a:cubicBezTo>
                    <a:cubicBezTo>
                      <a:pt x="86" y="86"/>
                      <a:pt x="91" y="84"/>
                      <a:pt x="87" y="81"/>
                    </a:cubicBezTo>
                    <a:close/>
                    <a:moveTo>
                      <a:pt x="15" y="167"/>
                    </a:moveTo>
                    <a:cubicBezTo>
                      <a:pt x="17" y="168"/>
                      <a:pt x="22" y="166"/>
                      <a:pt x="19" y="162"/>
                    </a:cubicBezTo>
                    <a:cubicBezTo>
                      <a:pt x="16" y="158"/>
                      <a:pt x="11" y="166"/>
                      <a:pt x="15" y="167"/>
                    </a:cubicBezTo>
                    <a:close/>
                    <a:moveTo>
                      <a:pt x="128" y="41"/>
                    </a:moveTo>
                    <a:cubicBezTo>
                      <a:pt x="126" y="45"/>
                      <a:pt x="121" y="40"/>
                      <a:pt x="117" y="40"/>
                    </a:cubicBezTo>
                    <a:cubicBezTo>
                      <a:pt x="113" y="40"/>
                      <a:pt x="110" y="37"/>
                      <a:pt x="110" y="33"/>
                    </a:cubicBezTo>
                    <a:cubicBezTo>
                      <a:pt x="110" y="29"/>
                      <a:pt x="109" y="24"/>
                      <a:pt x="105" y="24"/>
                    </a:cubicBezTo>
                    <a:cubicBezTo>
                      <a:pt x="101" y="24"/>
                      <a:pt x="106" y="28"/>
                      <a:pt x="105" y="30"/>
                    </a:cubicBezTo>
                    <a:cubicBezTo>
                      <a:pt x="103" y="32"/>
                      <a:pt x="102" y="28"/>
                      <a:pt x="100" y="28"/>
                    </a:cubicBezTo>
                    <a:cubicBezTo>
                      <a:pt x="98" y="28"/>
                      <a:pt x="96" y="25"/>
                      <a:pt x="96" y="20"/>
                    </a:cubicBezTo>
                    <a:cubicBezTo>
                      <a:pt x="96" y="15"/>
                      <a:pt x="92" y="16"/>
                      <a:pt x="92" y="10"/>
                    </a:cubicBezTo>
                    <a:cubicBezTo>
                      <a:pt x="92" y="4"/>
                      <a:pt x="83" y="0"/>
                      <a:pt x="78" y="0"/>
                    </a:cubicBezTo>
                    <a:cubicBezTo>
                      <a:pt x="73" y="0"/>
                      <a:pt x="79" y="9"/>
                      <a:pt x="81" y="12"/>
                    </a:cubicBezTo>
                    <a:cubicBezTo>
                      <a:pt x="84" y="15"/>
                      <a:pt x="89" y="18"/>
                      <a:pt x="89" y="20"/>
                    </a:cubicBezTo>
                    <a:cubicBezTo>
                      <a:pt x="89" y="22"/>
                      <a:pt x="93" y="28"/>
                      <a:pt x="96" y="29"/>
                    </a:cubicBezTo>
                    <a:cubicBezTo>
                      <a:pt x="99" y="30"/>
                      <a:pt x="94" y="39"/>
                      <a:pt x="94" y="46"/>
                    </a:cubicBezTo>
                    <a:cubicBezTo>
                      <a:pt x="94" y="53"/>
                      <a:pt x="89" y="51"/>
                      <a:pt x="85" y="56"/>
                    </a:cubicBezTo>
                    <a:cubicBezTo>
                      <a:pt x="81" y="60"/>
                      <a:pt x="94" y="65"/>
                      <a:pt x="100" y="69"/>
                    </a:cubicBezTo>
                    <a:cubicBezTo>
                      <a:pt x="105" y="74"/>
                      <a:pt x="95" y="85"/>
                      <a:pt x="97" y="87"/>
                    </a:cubicBezTo>
                    <a:cubicBezTo>
                      <a:pt x="97" y="89"/>
                      <a:pt x="101" y="90"/>
                      <a:pt x="107" y="89"/>
                    </a:cubicBezTo>
                    <a:cubicBezTo>
                      <a:pt x="113" y="87"/>
                      <a:pt x="115" y="75"/>
                      <a:pt x="119" y="71"/>
                    </a:cubicBezTo>
                    <a:cubicBezTo>
                      <a:pt x="123" y="68"/>
                      <a:pt x="121" y="62"/>
                      <a:pt x="123" y="60"/>
                    </a:cubicBezTo>
                    <a:cubicBezTo>
                      <a:pt x="125" y="57"/>
                      <a:pt x="128" y="57"/>
                      <a:pt x="130" y="57"/>
                    </a:cubicBezTo>
                    <a:cubicBezTo>
                      <a:pt x="133" y="57"/>
                      <a:pt x="132" y="50"/>
                      <a:pt x="135" y="50"/>
                    </a:cubicBezTo>
                    <a:cubicBezTo>
                      <a:pt x="139" y="50"/>
                      <a:pt x="137" y="46"/>
                      <a:pt x="139" y="40"/>
                    </a:cubicBezTo>
                    <a:cubicBezTo>
                      <a:pt x="141" y="35"/>
                      <a:pt x="130" y="37"/>
                      <a:pt x="128" y="41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957" name="Freeform 152"/>
              <p:cNvSpPr>
                <a:spLocks noEditPoints="1"/>
              </p:cNvSpPr>
              <p:nvPr/>
            </p:nvSpPr>
            <p:spPr>
              <a:xfrm>
                <a:off x="7448550" y="2830512"/>
                <a:ext cx="58738" cy="53975"/>
              </a:xfrm>
              <a:custGeom>
                <a:avLst/>
                <a:gdLst>
                  <a:gd name="txL" fmla="*/ 0 w 31"/>
                  <a:gd name="txT" fmla="*/ 0 h 28"/>
                  <a:gd name="txR" fmla="*/ 31 w 31"/>
                  <a:gd name="txB" fmla="*/ 28 h 28"/>
                </a:gdLst>
                <a:ahLst/>
                <a:cxnLst>
                  <a:cxn ang="0">
                    <a:pos x="7579" y="46264"/>
                  </a:cxn>
                  <a:cxn ang="0">
                    <a:pos x="32211" y="38554"/>
                  </a:cxn>
                  <a:cxn ang="0">
                    <a:pos x="7579" y="46264"/>
                  </a:cxn>
                  <a:cxn ang="0">
                    <a:pos x="37895" y="19277"/>
                  </a:cxn>
                  <a:cxn ang="0">
                    <a:pos x="58738" y="7711"/>
                  </a:cxn>
                  <a:cxn ang="0">
                    <a:pos x="37895" y="19277"/>
                  </a:cxn>
                </a:cxnLst>
                <a:rect l="txL" t="txT" r="txR" b="txB"/>
                <a:pathLst>
                  <a:path w="31" h="28">
                    <a:moveTo>
                      <a:pt x="4" y="24"/>
                    </a:moveTo>
                    <a:cubicBezTo>
                      <a:pt x="8" y="28"/>
                      <a:pt x="17" y="27"/>
                      <a:pt x="17" y="20"/>
                    </a:cubicBezTo>
                    <a:cubicBezTo>
                      <a:pt x="17" y="13"/>
                      <a:pt x="0" y="20"/>
                      <a:pt x="4" y="24"/>
                    </a:cubicBezTo>
                    <a:close/>
                    <a:moveTo>
                      <a:pt x="20" y="10"/>
                    </a:moveTo>
                    <a:cubicBezTo>
                      <a:pt x="22" y="11"/>
                      <a:pt x="31" y="8"/>
                      <a:pt x="31" y="4"/>
                    </a:cubicBezTo>
                    <a:cubicBezTo>
                      <a:pt x="31" y="0"/>
                      <a:pt x="15" y="9"/>
                      <a:pt x="20" y="10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958" name="Freeform 153"/>
              <p:cNvSpPr/>
              <p:nvPr/>
            </p:nvSpPr>
            <p:spPr>
              <a:xfrm>
                <a:off x="4773613" y="1484312"/>
                <a:ext cx="309563" cy="195263"/>
              </a:xfrm>
              <a:custGeom>
                <a:avLst/>
                <a:gdLst>
                  <a:gd name="txL" fmla="*/ 0 w 162"/>
                  <a:gd name="txT" fmla="*/ 0 h 102"/>
                  <a:gd name="txR" fmla="*/ 162 w 162"/>
                  <a:gd name="txB" fmla="*/ 102 h 102"/>
                </a:gdLst>
                <a:ahLst/>
                <a:cxnLst>
                  <a:cxn ang="0">
                    <a:pos x="307652" y="122518"/>
                  </a:cxn>
                  <a:cxn ang="0">
                    <a:pos x="288543" y="116775"/>
                  </a:cxn>
                  <a:cxn ang="0">
                    <a:pos x="265613" y="101460"/>
                  </a:cxn>
                  <a:cxn ang="0">
                    <a:pos x="240771" y="86145"/>
                  </a:cxn>
                  <a:cxn ang="0">
                    <a:pos x="219752" y="70831"/>
                  </a:cxn>
                  <a:cxn ang="0">
                    <a:pos x="210197" y="53602"/>
                  </a:cxn>
                  <a:cxn ang="0">
                    <a:pos x="200643" y="38287"/>
                  </a:cxn>
                  <a:cxn ang="0">
                    <a:pos x="168158" y="34458"/>
                  </a:cxn>
                  <a:cxn ang="0">
                    <a:pos x="160514" y="11486"/>
                  </a:cxn>
                  <a:cxn ang="0">
                    <a:pos x="145227" y="5743"/>
                  </a:cxn>
                  <a:cxn ang="0">
                    <a:pos x="129940" y="1914"/>
                  </a:cxn>
                  <a:cxn ang="0">
                    <a:pos x="120386" y="7657"/>
                  </a:cxn>
                  <a:cxn ang="0">
                    <a:pos x="112742" y="15315"/>
                  </a:cxn>
                  <a:cxn ang="0">
                    <a:pos x="97455" y="26801"/>
                  </a:cxn>
                  <a:cxn ang="0">
                    <a:pos x="89811" y="36373"/>
                  </a:cxn>
                  <a:cxn ang="0">
                    <a:pos x="74524" y="32544"/>
                  </a:cxn>
                  <a:cxn ang="0">
                    <a:pos x="59237" y="28715"/>
                  </a:cxn>
                  <a:cxn ang="0">
                    <a:pos x="32485" y="9572"/>
                  </a:cxn>
                  <a:cxn ang="0">
                    <a:pos x="11465" y="21058"/>
                  </a:cxn>
                  <a:cxn ang="0">
                    <a:pos x="21020" y="17229"/>
                  </a:cxn>
                  <a:cxn ang="0">
                    <a:pos x="38218" y="36373"/>
                  </a:cxn>
                  <a:cxn ang="0">
                    <a:pos x="47772" y="49773"/>
                  </a:cxn>
                  <a:cxn ang="0">
                    <a:pos x="26752" y="53602"/>
                  </a:cxn>
                  <a:cxn ang="0">
                    <a:pos x="5733" y="53602"/>
                  </a:cxn>
                  <a:cxn ang="0">
                    <a:pos x="11465" y="72745"/>
                  </a:cxn>
                  <a:cxn ang="0">
                    <a:pos x="11465" y="86145"/>
                  </a:cxn>
                  <a:cxn ang="0">
                    <a:pos x="24841" y="89974"/>
                  </a:cxn>
                  <a:cxn ang="0">
                    <a:pos x="28663" y="107203"/>
                  </a:cxn>
                  <a:cxn ang="0">
                    <a:pos x="28663" y="135918"/>
                  </a:cxn>
                  <a:cxn ang="0">
                    <a:pos x="45861" y="134004"/>
                  </a:cxn>
                  <a:cxn ang="0">
                    <a:pos x="64970" y="120604"/>
                  </a:cxn>
                  <a:cxn ang="0">
                    <a:pos x="80257" y="118689"/>
                  </a:cxn>
                  <a:cxn ang="0">
                    <a:pos x="105099" y="118689"/>
                  </a:cxn>
                  <a:cxn ang="0">
                    <a:pos x="122296" y="126347"/>
                  </a:cxn>
                  <a:cxn ang="0">
                    <a:pos x="131851" y="130175"/>
                  </a:cxn>
                  <a:cxn ang="0">
                    <a:pos x="150960" y="135918"/>
                  </a:cxn>
                  <a:cxn ang="0">
                    <a:pos x="160514" y="143576"/>
                  </a:cxn>
                  <a:cxn ang="0">
                    <a:pos x="173890" y="156976"/>
                  </a:cxn>
                  <a:cxn ang="0">
                    <a:pos x="189177" y="158890"/>
                  </a:cxn>
                  <a:cxn ang="0">
                    <a:pos x="192999" y="185691"/>
                  </a:cxn>
                  <a:cxn ang="0">
                    <a:pos x="198732" y="183777"/>
                  </a:cxn>
                  <a:cxn ang="0">
                    <a:pos x="214019" y="189520"/>
                  </a:cxn>
                  <a:cxn ang="0">
                    <a:pos x="233128" y="181863"/>
                  </a:cxn>
                  <a:cxn ang="0">
                    <a:pos x="263702" y="164634"/>
                  </a:cxn>
                  <a:cxn ang="0">
                    <a:pos x="275167" y="143576"/>
                  </a:cxn>
                  <a:cxn ang="0">
                    <a:pos x="292365" y="132090"/>
                  </a:cxn>
                  <a:cxn ang="0">
                    <a:pos x="309563" y="135918"/>
                  </a:cxn>
                  <a:cxn ang="0">
                    <a:pos x="307652" y="122518"/>
                  </a:cxn>
                </a:cxnLst>
                <a:rect l="txL" t="txT" r="txR" b="txB"/>
                <a:pathLst>
                  <a:path w="162" h="102">
                    <a:moveTo>
                      <a:pt x="161" y="64"/>
                    </a:moveTo>
                    <a:cubicBezTo>
                      <a:pt x="161" y="64"/>
                      <a:pt x="153" y="60"/>
                      <a:pt x="151" y="61"/>
                    </a:cubicBezTo>
                    <a:cubicBezTo>
                      <a:pt x="148" y="61"/>
                      <a:pt x="144" y="55"/>
                      <a:pt x="139" y="53"/>
                    </a:cubicBezTo>
                    <a:cubicBezTo>
                      <a:pt x="134" y="51"/>
                      <a:pt x="128" y="48"/>
                      <a:pt x="126" y="45"/>
                    </a:cubicBezTo>
                    <a:cubicBezTo>
                      <a:pt x="124" y="42"/>
                      <a:pt x="116" y="39"/>
                      <a:pt x="115" y="37"/>
                    </a:cubicBezTo>
                    <a:cubicBezTo>
                      <a:pt x="114" y="35"/>
                      <a:pt x="112" y="31"/>
                      <a:pt x="110" y="28"/>
                    </a:cubicBezTo>
                    <a:cubicBezTo>
                      <a:pt x="107" y="25"/>
                      <a:pt x="107" y="21"/>
                      <a:pt x="105" y="20"/>
                    </a:cubicBezTo>
                    <a:cubicBezTo>
                      <a:pt x="103" y="20"/>
                      <a:pt x="88" y="20"/>
                      <a:pt x="88" y="18"/>
                    </a:cubicBezTo>
                    <a:cubicBezTo>
                      <a:pt x="88" y="16"/>
                      <a:pt x="87" y="7"/>
                      <a:pt x="84" y="6"/>
                    </a:cubicBezTo>
                    <a:cubicBezTo>
                      <a:pt x="81" y="6"/>
                      <a:pt x="77" y="5"/>
                      <a:pt x="76" y="3"/>
                    </a:cubicBezTo>
                    <a:cubicBezTo>
                      <a:pt x="74" y="2"/>
                      <a:pt x="69" y="0"/>
                      <a:pt x="68" y="1"/>
                    </a:cubicBezTo>
                    <a:cubicBezTo>
                      <a:pt x="67" y="3"/>
                      <a:pt x="64" y="4"/>
                      <a:pt x="63" y="4"/>
                    </a:cubicBezTo>
                    <a:cubicBezTo>
                      <a:pt x="62" y="4"/>
                      <a:pt x="62" y="8"/>
                      <a:pt x="59" y="8"/>
                    </a:cubicBezTo>
                    <a:cubicBezTo>
                      <a:pt x="56" y="8"/>
                      <a:pt x="51" y="12"/>
                      <a:pt x="51" y="14"/>
                    </a:cubicBezTo>
                    <a:cubicBezTo>
                      <a:pt x="51" y="16"/>
                      <a:pt x="51" y="20"/>
                      <a:pt x="47" y="19"/>
                    </a:cubicBezTo>
                    <a:cubicBezTo>
                      <a:pt x="45" y="19"/>
                      <a:pt x="42" y="19"/>
                      <a:pt x="39" y="17"/>
                    </a:cubicBezTo>
                    <a:cubicBezTo>
                      <a:pt x="38" y="18"/>
                      <a:pt x="35" y="20"/>
                      <a:pt x="31" y="15"/>
                    </a:cubicBezTo>
                    <a:cubicBezTo>
                      <a:pt x="27" y="10"/>
                      <a:pt x="21" y="5"/>
                      <a:pt x="17" y="5"/>
                    </a:cubicBezTo>
                    <a:cubicBezTo>
                      <a:pt x="14" y="5"/>
                      <a:pt x="3" y="5"/>
                      <a:pt x="6" y="11"/>
                    </a:cubicBezTo>
                    <a:cubicBezTo>
                      <a:pt x="7" y="10"/>
                      <a:pt x="8" y="9"/>
                      <a:pt x="11" y="9"/>
                    </a:cubicBezTo>
                    <a:cubicBezTo>
                      <a:pt x="19" y="10"/>
                      <a:pt x="15" y="19"/>
                      <a:pt x="20" y="19"/>
                    </a:cubicBezTo>
                    <a:cubicBezTo>
                      <a:pt x="24" y="20"/>
                      <a:pt x="29" y="26"/>
                      <a:pt x="25" y="26"/>
                    </a:cubicBezTo>
                    <a:cubicBezTo>
                      <a:pt x="21" y="26"/>
                      <a:pt x="18" y="30"/>
                      <a:pt x="14" y="28"/>
                    </a:cubicBezTo>
                    <a:cubicBezTo>
                      <a:pt x="10" y="27"/>
                      <a:pt x="5" y="24"/>
                      <a:pt x="3" y="28"/>
                    </a:cubicBezTo>
                    <a:cubicBezTo>
                      <a:pt x="2" y="33"/>
                      <a:pt x="0" y="38"/>
                      <a:pt x="6" y="38"/>
                    </a:cubicBezTo>
                    <a:cubicBezTo>
                      <a:pt x="11" y="37"/>
                      <a:pt x="10" y="41"/>
                      <a:pt x="6" y="45"/>
                    </a:cubicBezTo>
                    <a:cubicBezTo>
                      <a:pt x="3" y="48"/>
                      <a:pt x="12" y="44"/>
                      <a:pt x="13" y="47"/>
                    </a:cubicBezTo>
                    <a:cubicBezTo>
                      <a:pt x="13" y="51"/>
                      <a:pt x="16" y="51"/>
                      <a:pt x="15" y="56"/>
                    </a:cubicBezTo>
                    <a:cubicBezTo>
                      <a:pt x="14" y="60"/>
                      <a:pt x="15" y="66"/>
                      <a:pt x="15" y="71"/>
                    </a:cubicBezTo>
                    <a:cubicBezTo>
                      <a:pt x="19" y="71"/>
                      <a:pt x="23" y="71"/>
                      <a:pt x="24" y="70"/>
                    </a:cubicBezTo>
                    <a:cubicBezTo>
                      <a:pt x="26" y="67"/>
                      <a:pt x="31" y="63"/>
                      <a:pt x="34" y="63"/>
                    </a:cubicBezTo>
                    <a:cubicBezTo>
                      <a:pt x="37" y="63"/>
                      <a:pt x="41" y="64"/>
                      <a:pt x="42" y="62"/>
                    </a:cubicBezTo>
                    <a:cubicBezTo>
                      <a:pt x="44" y="59"/>
                      <a:pt x="54" y="60"/>
                      <a:pt x="55" y="62"/>
                    </a:cubicBezTo>
                    <a:cubicBezTo>
                      <a:pt x="57" y="64"/>
                      <a:pt x="62" y="66"/>
                      <a:pt x="64" y="66"/>
                    </a:cubicBezTo>
                    <a:cubicBezTo>
                      <a:pt x="65" y="66"/>
                      <a:pt x="66" y="69"/>
                      <a:pt x="69" y="68"/>
                    </a:cubicBezTo>
                    <a:cubicBezTo>
                      <a:pt x="72" y="68"/>
                      <a:pt x="79" y="69"/>
                      <a:pt x="79" y="71"/>
                    </a:cubicBezTo>
                    <a:cubicBezTo>
                      <a:pt x="79" y="73"/>
                      <a:pt x="81" y="75"/>
                      <a:pt x="84" y="75"/>
                    </a:cubicBezTo>
                    <a:cubicBezTo>
                      <a:pt x="86" y="75"/>
                      <a:pt x="89" y="82"/>
                      <a:pt x="91" y="82"/>
                    </a:cubicBezTo>
                    <a:cubicBezTo>
                      <a:pt x="94" y="81"/>
                      <a:pt x="99" y="81"/>
                      <a:pt x="99" y="83"/>
                    </a:cubicBezTo>
                    <a:cubicBezTo>
                      <a:pt x="99" y="84"/>
                      <a:pt x="100" y="92"/>
                      <a:pt x="101" y="97"/>
                    </a:cubicBezTo>
                    <a:cubicBezTo>
                      <a:pt x="102" y="96"/>
                      <a:pt x="103" y="96"/>
                      <a:pt x="104" y="96"/>
                    </a:cubicBezTo>
                    <a:cubicBezTo>
                      <a:pt x="105" y="97"/>
                      <a:pt x="111" y="96"/>
                      <a:pt x="112" y="99"/>
                    </a:cubicBezTo>
                    <a:cubicBezTo>
                      <a:pt x="113" y="102"/>
                      <a:pt x="122" y="100"/>
                      <a:pt x="122" y="95"/>
                    </a:cubicBezTo>
                    <a:cubicBezTo>
                      <a:pt x="121" y="90"/>
                      <a:pt x="136" y="90"/>
                      <a:pt x="138" y="86"/>
                    </a:cubicBezTo>
                    <a:cubicBezTo>
                      <a:pt x="139" y="81"/>
                      <a:pt x="141" y="73"/>
                      <a:pt x="144" y="75"/>
                    </a:cubicBezTo>
                    <a:cubicBezTo>
                      <a:pt x="148" y="76"/>
                      <a:pt x="150" y="69"/>
                      <a:pt x="153" y="69"/>
                    </a:cubicBezTo>
                    <a:cubicBezTo>
                      <a:pt x="156" y="70"/>
                      <a:pt x="158" y="72"/>
                      <a:pt x="162" y="71"/>
                    </a:cubicBezTo>
                    <a:lnTo>
                      <a:pt x="161" y="64"/>
                    </a:ln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959" name="Freeform 154"/>
              <p:cNvSpPr/>
              <p:nvPr/>
            </p:nvSpPr>
            <p:spPr>
              <a:xfrm>
                <a:off x="4586288" y="1554162"/>
                <a:ext cx="425450" cy="360363"/>
              </a:xfrm>
              <a:custGeom>
                <a:avLst/>
                <a:gdLst>
                  <a:gd name="txL" fmla="*/ 0 w 223"/>
                  <a:gd name="txT" fmla="*/ 0 h 188"/>
                  <a:gd name="txR" fmla="*/ 223 w 223"/>
                  <a:gd name="txB" fmla="*/ 188 h 188"/>
                </a:gdLst>
                <a:ahLst/>
                <a:cxnLst>
                  <a:cxn ang="0">
                    <a:pos x="414003" y="310526"/>
                  </a:cxn>
                  <a:cxn ang="0">
                    <a:pos x="404464" y="287524"/>
                  </a:cxn>
                  <a:cxn ang="0">
                    <a:pos x="381570" y="268355"/>
                  </a:cxn>
                  <a:cxn ang="0">
                    <a:pos x="366307" y="249187"/>
                  </a:cxn>
                  <a:cxn ang="0">
                    <a:pos x="389201" y="218518"/>
                  </a:cxn>
                  <a:cxn ang="0">
                    <a:pos x="368215" y="207017"/>
                  </a:cxn>
                  <a:cxn ang="0">
                    <a:pos x="364399" y="182098"/>
                  </a:cxn>
                  <a:cxn ang="0">
                    <a:pos x="364399" y="159096"/>
                  </a:cxn>
                  <a:cxn ang="0">
                    <a:pos x="366307" y="141845"/>
                  </a:cxn>
                  <a:cxn ang="0">
                    <a:pos x="375846" y="124594"/>
                  </a:cxn>
                  <a:cxn ang="0">
                    <a:pos x="379662" y="115009"/>
                  </a:cxn>
                  <a:cxn ang="0">
                    <a:pos x="375846" y="88174"/>
                  </a:cxn>
                  <a:cxn ang="0">
                    <a:pos x="360583" y="86257"/>
                  </a:cxn>
                  <a:cxn ang="0">
                    <a:pos x="347228" y="72839"/>
                  </a:cxn>
                  <a:cxn ang="0">
                    <a:pos x="337689" y="65172"/>
                  </a:cxn>
                  <a:cxn ang="0">
                    <a:pos x="318611" y="59422"/>
                  </a:cxn>
                  <a:cxn ang="0">
                    <a:pos x="309071" y="55588"/>
                  </a:cxn>
                  <a:cxn ang="0">
                    <a:pos x="291901" y="47921"/>
                  </a:cxn>
                  <a:cxn ang="0">
                    <a:pos x="267099" y="47921"/>
                  </a:cxn>
                  <a:cxn ang="0">
                    <a:pos x="251836" y="49837"/>
                  </a:cxn>
                  <a:cxn ang="0">
                    <a:pos x="232757" y="63255"/>
                  </a:cxn>
                  <a:cxn ang="0">
                    <a:pos x="215587" y="65172"/>
                  </a:cxn>
                  <a:cxn ang="0">
                    <a:pos x="215587" y="76673"/>
                  </a:cxn>
                  <a:cxn ang="0">
                    <a:pos x="167891" y="88174"/>
                  </a:cxn>
                  <a:cxn ang="0">
                    <a:pos x="129734" y="63255"/>
                  </a:cxn>
                  <a:cxn ang="0">
                    <a:pos x="103024" y="38336"/>
                  </a:cxn>
                  <a:cxn ang="0">
                    <a:pos x="87761" y="26836"/>
                  </a:cxn>
                  <a:cxn ang="0">
                    <a:pos x="83945" y="7667"/>
                  </a:cxn>
                  <a:cxn ang="0">
                    <a:pos x="40065" y="26836"/>
                  </a:cxn>
                  <a:cxn ang="0">
                    <a:pos x="24802" y="17251"/>
                  </a:cxn>
                  <a:cxn ang="0">
                    <a:pos x="13355" y="1917"/>
                  </a:cxn>
                  <a:cxn ang="0">
                    <a:pos x="5724" y="11501"/>
                  </a:cxn>
                  <a:cxn ang="0">
                    <a:pos x="5724" y="30669"/>
                  </a:cxn>
                  <a:cxn ang="0">
                    <a:pos x="5724" y="53671"/>
                  </a:cxn>
                  <a:cxn ang="0">
                    <a:pos x="17171" y="70923"/>
                  </a:cxn>
                  <a:cxn ang="0">
                    <a:pos x="24802" y="88174"/>
                  </a:cxn>
                  <a:cxn ang="0">
                    <a:pos x="36249" y="99675"/>
                  </a:cxn>
                  <a:cxn ang="0">
                    <a:pos x="43880" y="107342"/>
                  </a:cxn>
                  <a:cxn ang="0">
                    <a:pos x="41973" y="120760"/>
                  </a:cxn>
                  <a:cxn ang="0">
                    <a:pos x="32433" y="138011"/>
                  </a:cxn>
                  <a:cxn ang="0">
                    <a:pos x="36249" y="157180"/>
                  </a:cxn>
                  <a:cxn ang="0">
                    <a:pos x="45788" y="168681"/>
                  </a:cxn>
                  <a:cxn ang="0">
                    <a:pos x="70590" y="185932"/>
                  </a:cxn>
                  <a:cxn ang="0">
                    <a:pos x="80130" y="197433"/>
                  </a:cxn>
                  <a:cxn ang="0">
                    <a:pos x="78222" y="212768"/>
                  </a:cxn>
                  <a:cxn ang="0">
                    <a:pos x="85853" y="228102"/>
                  </a:cxn>
                  <a:cxn ang="0">
                    <a:pos x="97300" y="243437"/>
                  </a:cxn>
                  <a:cxn ang="0">
                    <a:pos x="103024" y="243437"/>
                  </a:cxn>
                  <a:cxn ang="0">
                    <a:pos x="112563" y="241520"/>
                  </a:cxn>
                  <a:cxn ang="0">
                    <a:pos x="127826" y="239603"/>
                  </a:cxn>
                  <a:cxn ang="0">
                    <a:pos x="150720" y="274106"/>
                  </a:cxn>
                  <a:cxn ang="0">
                    <a:pos x="162167" y="293274"/>
                  </a:cxn>
                  <a:cxn ang="0">
                    <a:pos x="188877" y="306692"/>
                  </a:cxn>
                  <a:cxn ang="0">
                    <a:pos x="238481" y="325860"/>
                  </a:cxn>
                  <a:cxn ang="0">
                    <a:pos x="272822" y="316276"/>
                  </a:cxn>
                  <a:cxn ang="0">
                    <a:pos x="288085" y="345028"/>
                  </a:cxn>
                  <a:cxn ang="0">
                    <a:pos x="364399" y="358446"/>
                  </a:cxn>
                  <a:cxn ang="0">
                    <a:pos x="385385" y="360363"/>
                  </a:cxn>
                  <a:cxn ang="0">
                    <a:pos x="385385" y="354613"/>
                  </a:cxn>
                  <a:cxn ang="0">
                    <a:pos x="398740" y="333527"/>
                  </a:cxn>
                  <a:cxn ang="0">
                    <a:pos x="419726" y="327777"/>
                  </a:cxn>
                  <a:cxn ang="0">
                    <a:pos x="414003" y="310526"/>
                  </a:cxn>
                </a:cxnLst>
                <a:rect l="txL" t="txT" r="txR" b="txB"/>
                <a:pathLst>
                  <a:path w="223" h="188">
                    <a:moveTo>
                      <a:pt x="217" y="162"/>
                    </a:moveTo>
                    <a:cubicBezTo>
                      <a:pt x="214" y="161"/>
                      <a:pt x="217" y="152"/>
                      <a:pt x="212" y="150"/>
                    </a:cubicBezTo>
                    <a:cubicBezTo>
                      <a:pt x="206" y="148"/>
                      <a:pt x="201" y="144"/>
                      <a:pt x="200" y="140"/>
                    </a:cubicBezTo>
                    <a:cubicBezTo>
                      <a:pt x="199" y="136"/>
                      <a:pt x="192" y="133"/>
                      <a:pt x="192" y="130"/>
                    </a:cubicBezTo>
                    <a:cubicBezTo>
                      <a:pt x="193" y="128"/>
                      <a:pt x="206" y="119"/>
                      <a:pt x="204" y="114"/>
                    </a:cubicBezTo>
                    <a:cubicBezTo>
                      <a:pt x="202" y="109"/>
                      <a:pt x="194" y="110"/>
                      <a:pt x="193" y="108"/>
                    </a:cubicBezTo>
                    <a:cubicBezTo>
                      <a:pt x="192" y="107"/>
                      <a:pt x="193" y="100"/>
                      <a:pt x="191" y="95"/>
                    </a:cubicBezTo>
                    <a:cubicBezTo>
                      <a:pt x="189" y="91"/>
                      <a:pt x="193" y="86"/>
                      <a:pt x="191" y="83"/>
                    </a:cubicBezTo>
                    <a:cubicBezTo>
                      <a:pt x="189" y="81"/>
                      <a:pt x="192" y="75"/>
                      <a:pt x="192" y="74"/>
                    </a:cubicBezTo>
                    <a:cubicBezTo>
                      <a:pt x="193" y="72"/>
                      <a:pt x="197" y="69"/>
                      <a:pt x="197" y="65"/>
                    </a:cubicBezTo>
                    <a:cubicBezTo>
                      <a:pt x="197" y="62"/>
                      <a:pt x="198" y="60"/>
                      <a:pt x="199" y="60"/>
                    </a:cubicBezTo>
                    <a:cubicBezTo>
                      <a:pt x="198" y="55"/>
                      <a:pt x="197" y="47"/>
                      <a:pt x="197" y="46"/>
                    </a:cubicBezTo>
                    <a:cubicBezTo>
                      <a:pt x="197" y="44"/>
                      <a:pt x="192" y="44"/>
                      <a:pt x="189" y="45"/>
                    </a:cubicBezTo>
                    <a:cubicBezTo>
                      <a:pt x="187" y="45"/>
                      <a:pt x="184" y="38"/>
                      <a:pt x="182" y="38"/>
                    </a:cubicBezTo>
                    <a:cubicBezTo>
                      <a:pt x="179" y="38"/>
                      <a:pt x="177" y="36"/>
                      <a:pt x="177" y="34"/>
                    </a:cubicBezTo>
                    <a:cubicBezTo>
                      <a:pt x="177" y="32"/>
                      <a:pt x="170" y="31"/>
                      <a:pt x="167" y="31"/>
                    </a:cubicBezTo>
                    <a:cubicBezTo>
                      <a:pt x="164" y="32"/>
                      <a:pt x="163" y="29"/>
                      <a:pt x="162" y="29"/>
                    </a:cubicBezTo>
                    <a:cubicBezTo>
                      <a:pt x="160" y="29"/>
                      <a:pt x="155" y="27"/>
                      <a:pt x="153" y="25"/>
                    </a:cubicBezTo>
                    <a:cubicBezTo>
                      <a:pt x="152" y="23"/>
                      <a:pt x="142" y="22"/>
                      <a:pt x="140" y="25"/>
                    </a:cubicBezTo>
                    <a:cubicBezTo>
                      <a:pt x="139" y="27"/>
                      <a:pt x="135" y="26"/>
                      <a:pt x="132" y="26"/>
                    </a:cubicBezTo>
                    <a:cubicBezTo>
                      <a:pt x="129" y="26"/>
                      <a:pt x="124" y="30"/>
                      <a:pt x="122" y="33"/>
                    </a:cubicBezTo>
                    <a:cubicBezTo>
                      <a:pt x="121" y="34"/>
                      <a:pt x="117" y="34"/>
                      <a:pt x="113" y="34"/>
                    </a:cubicBezTo>
                    <a:cubicBezTo>
                      <a:pt x="113" y="37"/>
                      <a:pt x="113" y="39"/>
                      <a:pt x="113" y="40"/>
                    </a:cubicBezTo>
                    <a:cubicBezTo>
                      <a:pt x="111" y="43"/>
                      <a:pt x="98" y="45"/>
                      <a:pt x="88" y="46"/>
                    </a:cubicBezTo>
                    <a:cubicBezTo>
                      <a:pt x="79" y="46"/>
                      <a:pt x="78" y="33"/>
                      <a:pt x="68" y="33"/>
                    </a:cubicBezTo>
                    <a:cubicBezTo>
                      <a:pt x="60" y="33"/>
                      <a:pt x="54" y="26"/>
                      <a:pt x="54" y="20"/>
                    </a:cubicBezTo>
                    <a:cubicBezTo>
                      <a:pt x="50" y="18"/>
                      <a:pt x="45" y="15"/>
                      <a:pt x="46" y="14"/>
                    </a:cubicBezTo>
                    <a:cubicBezTo>
                      <a:pt x="47" y="12"/>
                      <a:pt x="49" y="1"/>
                      <a:pt x="44" y="4"/>
                    </a:cubicBezTo>
                    <a:cubicBezTo>
                      <a:pt x="38" y="6"/>
                      <a:pt x="31" y="15"/>
                      <a:pt x="21" y="14"/>
                    </a:cubicBezTo>
                    <a:cubicBezTo>
                      <a:pt x="11" y="12"/>
                      <a:pt x="18" y="11"/>
                      <a:pt x="13" y="9"/>
                    </a:cubicBezTo>
                    <a:cubicBezTo>
                      <a:pt x="9" y="7"/>
                      <a:pt x="12" y="2"/>
                      <a:pt x="7" y="1"/>
                    </a:cubicBezTo>
                    <a:cubicBezTo>
                      <a:pt x="2" y="0"/>
                      <a:pt x="5" y="6"/>
                      <a:pt x="3" y="6"/>
                    </a:cubicBezTo>
                    <a:cubicBezTo>
                      <a:pt x="0" y="6"/>
                      <a:pt x="2" y="14"/>
                      <a:pt x="3" y="16"/>
                    </a:cubicBezTo>
                    <a:cubicBezTo>
                      <a:pt x="4" y="18"/>
                      <a:pt x="1" y="27"/>
                      <a:pt x="3" y="28"/>
                    </a:cubicBezTo>
                    <a:cubicBezTo>
                      <a:pt x="5" y="28"/>
                      <a:pt x="9" y="35"/>
                      <a:pt x="9" y="37"/>
                    </a:cubicBezTo>
                    <a:cubicBezTo>
                      <a:pt x="8" y="38"/>
                      <a:pt x="13" y="43"/>
                      <a:pt x="13" y="46"/>
                    </a:cubicBezTo>
                    <a:cubicBezTo>
                      <a:pt x="13" y="49"/>
                      <a:pt x="17" y="52"/>
                      <a:pt x="19" y="52"/>
                    </a:cubicBezTo>
                    <a:cubicBezTo>
                      <a:pt x="21" y="52"/>
                      <a:pt x="24" y="54"/>
                      <a:pt x="23" y="56"/>
                    </a:cubicBezTo>
                    <a:cubicBezTo>
                      <a:pt x="22" y="59"/>
                      <a:pt x="25" y="63"/>
                      <a:pt x="22" y="63"/>
                    </a:cubicBezTo>
                    <a:cubicBezTo>
                      <a:pt x="19" y="63"/>
                      <a:pt x="20" y="71"/>
                      <a:pt x="17" y="72"/>
                    </a:cubicBezTo>
                    <a:cubicBezTo>
                      <a:pt x="15" y="73"/>
                      <a:pt x="17" y="81"/>
                      <a:pt x="19" y="82"/>
                    </a:cubicBezTo>
                    <a:cubicBezTo>
                      <a:pt x="21" y="83"/>
                      <a:pt x="25" y="85"/>
                      <a:pt x="24" y="88"/>
                    </a:cubicBezTo>
                    <a:cubicBezTo>
                      <a:pt x="24" y="91"/>
                      <a:pt x="34" y="96"/>
                      <a:pt x="37" y="97"/>
                    </a:cubicBezTo>
                    <a:cubicBezTo>
                      <a:pt x="40" y="97"/>
                      <a:pt x="40" y="102"/>
                      <a:pt x="42" y="103"/>
                    </a:cubicBezTo>
                    <a:cubicBezTo>
                      <a:pt x="44" y="105"/>
                      <a:pt x="41" y="109"/>
                      <a:pt x="41" y="111"/>
                    </a:cubicBezTo>
                    <a:cubicBezTo>
                      <a:pt x="42" y="113"/>
                      <a:pt x="46" y="115"/>
                      <a:pt x="45" y="119"/>
                    </a:cubicBezTo>
                    <a:cubicBezTo>
                      <a:pt x="45" y="121"/>
                      <a:pt x="48" y="124"/>
                      <a:pt x="51" y="127"/>
                    </a:cubicBezTo>
                    <a:cubicBezTo>
                      <a:pt x="52" y="127"/>
                      <a:pt x="53" y="127"/>
                      <a:pt x="54" y="127"/>
                    </a:cubicBezTo>
                    <a:cubicBezTo>
                      <a:pt x="57" y="127"/>
                      <a:pt x="57" y="124"/>
                      <a:pt x="59" y="126"/>
                    </a:cubicBezTo>
                    <a:cubicBezTo>
                      <a:pt x="62" y="128"/>
                      <a:pt x="65" y="126"/>
                      <a:pt x="67" y="125"/>
                    </a:cubicBezTo>
                    <a:cubicBezTo>
                      <a:pt x="70" y="125"/>
                      <a:pt x="76" y="137"/>
                      <a:pt x="79" y="143"/>
                    </a:cubicBezTo>
                    <a:cubicBezTo>
                      <a:pt x="82" y="149"/>
                      <a:pt x="81" y="151"/>
                      <a:pt x="85" y="153"/>
                    </a:cubicBezTo>
                    <a:cubicBezTo>
                      <a:pt x="89" y="156"/>
                      <a:pt x="93" y="155"/>
                      <a:pt x="99" y="160"/>
                    </a:cubicBezTo>
                    <a:cubicBezTo>
                      <a:pt x="104" y="166"/>
                      <a:pt x="119" y="170"/>
                      <a:pt x="125" y="170"/>
                    </a:cubicBezTo>
                    <a:cubicBezTo>
                      <a:pt x="131" y="170"/>
                      <a:pt x="135" y="164"/>
                      <a:pt x="143" y="165"/>
                    </a:cubicBezTo>
                    <a:cubicBezTo>
                      <a:pt x="150" y="167"/>
                      <a:pt x="149" y="176"/>
                      <a:pt x="151" y="180"/>
                    </a:cubicBezTo>
                    <a:cubicBezTo>
                      <a:pt x="154" y="183"/>
                      <a:pt x="185" y="186"/>
                      <a:pt x="191" y="187"/>
                    </a:cubicBezTo>
                    <a:cubicBezTo>
                      <a:pt x="193" y="188"/>
                      <a:pt x="197" y="188"/>
                      <a:pt x="202" y="188"/>
                    </a:cubicBezTo>
                    <a:cubicBezTo>
                      <a:pt x="202" y="187"/>
                      <a:pt x="202" y="186"/>
                      <a:pt x="202" y="185"/>
                    </a:cubicBezTo>
                    <a:cubicBezTo>
                      <a:pt x="202" y="180"/>
                      <a:pt x="206" y="176"/>
                      <a:pt x="209" y="174"/>
                    </a:cubicBezTo>
                    <a:cubicBezTo>
                      <a:pt x="213" y="172"/>
                      <a:pt x="216" y="171"/>
                      <a:pt x="220" y="171"/>
                    </a:cubicBezTo>
                    <a:cubicBezTo>
                      <a:pt x="223" y="170"/>
                      <a:pt x="220" y="163"/>
                      <a:pt x="217" y="162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960" name="Freeform 155"/>
              <p:cNvSpPr>
                <a:spLocks noEditPoints="1"/>
              </p:cNvSpPr>
              <p:nvPr/>
            </p:nvSpPr>
            <p:spPr>
              <a:xfrm>
                <a:off x="4641850" y="1128712"/>
                <a:ext cx="876300" cy="412750"/>
              </a:xfrm>
              <a:custGeom>
                <a:avLst/>
                <a:gdLst>
                  <a:gd name="txL" fmla="*/ 0 w 459"/>
                  <a:gd name="txT" fmla="*/ 0 h 216"/>
                  <a:gd name="txR" fmla="*/ 459 w 459"/>
                  <a:gd name="txB" fmla="*/ 216 h 216"/>
                </a:gdLst>
                <a:ahLst/>
                <a:cxnLst>
                  <a:cxn ang="0">
                    <a:pos x="847663" y="170068"/>
                  </a:cxn>
                  <a:cxn ang="0">
                    <a:pos x="819025" y="143316"/>
                  </a:cxn>
                  <a:cxn ang="0">
                    <a:pos x="761751" y="133762"/>
                  </a:cxn>
                  <a:cxn ang="0">
                    <a:pos x="710204" y="97455"/>
                  </a:cxn>
                  <a:cxn ang="0">
                    <a:pos x="651020" y="32485"/>
                  </a:cxn>
                  <a:cxn ang="0">
                    <a:pos x="591837" y="57326"/>
                  </a:cxn>
                  <a:cxn ang="0">
                    <a:pos x="576563" y="40128"/>
                  </a:cxn>
                  <a:cxn ang="0">
                    <a:pos x="544108" y="36307"/>
                  </a:cxn>
                  <a:cxn ang="0">
                    <a:pos x="528835" y="3822"/>
                  </a:cxn>
                  <a:cxn ang="0">
                    <a:pos x="452469" y="19109"/>
                  </a:cxn>
                  <a:cxn ang="0">
                    <a:pos x="368466" y="38218"/>
                  </a:cxn>
                  <a:cxn ang="0">
                    <a:pos x="324556" y="59237"/>
                  </a:cxn>
                  <a:cxn ang="0">
                    <a:pos x="316919" y="87900"/>
                  </a:cxn>
                  <a:cxn ang="0">
                    <a:pos x="324556" y="116564"/>
                  </a:cxn>
                  <a:cxn ang="0">
                    <a:pos x="301646" y="131851"/>
                  </a:cxn>
                  <a:cxn ang="0">
                    <a:pos x="269190" y="129940"/>
                  </a:cxn>
                  <a:cxn ang="0">
                    <a:pos x="213825" y="133762"/>
                  </a:cxn>
                  <a:cxn ang="0">
                    <a:pos x="175642" y="133762"/>
                  </a:cxn>
                  <a:cxn ang="0">
                    <a:pos x="118367" y="110831"/>
                  </a:cxn>
                  <a:cxn ang="0">
                    <a:pos x="66820" y="126118"/>
                  </a:cxn>
                  <a:cxn ang="0">
                    <a:pos x="47729" y="160514"/>
                  </a:cxn>
                  <a:cxn ang="0">
                    <a:pos x="7637" y="168157"/>
                  </a:cxn>
                  <a:cxn ang="0">
                    <a:pos x="1909" y="198731"/>
                  </a:cxn>
                  <a:cxn ang="0">
                    <a:pos x="32456" y="217840"/>
                  </a:cxn>
                  <a:cxn ang="0">
                    <a:pos x="53456" y="256058"/>
                  </a:cxn>
                  <a:cxn ang="0">
                    <a:pos x="110731" y="242682"/>
                  </a:cxn>
                  <a:cxn ang="0">
                    <a:pos x="124095" y="286632"/>
                  </a:cxn>
                  <a:cxn ang="0">
                    <a:pos x="84003" y="315295"/>
                  </a:cxn>
                  <a:cxn ang="0">
                    <a:pos x="122186" y="353513"/>
                  </a:cxn>
                  <a:cxn ang="0">
                    <a:pos x="143186" y="376443"/>
                  </a:cxn>
                  <a:cxn ang="0">
                    <a:pos x="206188" y="387909"/>
                  </a:cxn>
                  <a:cxn ang="0">
                    <a:pos x="265372" y="275167"/>
                  </a:cxn>
                  <a:cxn ang="0">
                    <a:pos x="299737" y="278988"/>
                  </a:cxn>
                  <a:cxn ang="0">
                    <a:pos x="364648" y="332493"/>
                  </a:cxn>
                  <a:cxn ang="0">
                    <a:pos x="429559" y="366889"/>
                  </a:cxn>
                  <a:cxn ang="0">
                    <a:pos x="477288" y="405106"/>
                  </a:cxn>
                  <a:cxn ang="0">
                    <a:pos x="523107" y="384087"/>
                  </a:cxn>
                  <a:cxn ang="0">
                    <a:pos x="570836" y="357334"/>
                  </a:cxn>
                  <a:cxn ang="0">
                    <a:pos x="641475" y="353513"/>
                  </a:cxn>
                  <a:cxn ang="0">
                    <a:pos x="735023" y="368800"/>
                  </a:cxn>
                  <a:cxn ang="0">
                    <a:pos x="736932" y="319117"/>
                  </a:cxn>
                  <a:cxn ang="0">
                    <a:pos x="765569" y="288543"/>
                  </a:cxn>
                  <a:cxn ang="0">
                    <a:pos x="794207" y="240771"/>
                  </a:cxn>
                  <a:cxn ang="0">
                    <a:pos x="849572" y="235038"/>
                  </a:cxn>
                  <a:cxn ang="0">
                    <a:pos x="868663" y="189177"/>
                  </a:cxn>
                  <a:cxn ang="0">
                    <a:pos x="326465" y="261791"/>
                  </a:cxn>
                  <a:cxn ang="0">
                    <a:pos x="689203" y="259880"/>
                  </a:cxn>
                  <a:cxn ang="0">
                    <a:pos x="601382" y="259880"/>
                  </a:cxn>
                  <a:cxn ang="0">
                    <a:pos x="689203" y="259880"/>
                  </a:cxn>
                </a:cxnLst>
                <a:rect l="txL" t="txT" r="txR" b="txB"/>
                <a:pathLst>
                  <a:path w="459" h="216">
                    <a:moveTo>
                      <a:pt x="457" y="88"/>
                    </a:moveTo>
                    <a:cubicBezTo>
                      <a:pt x="456" y="86"/>
                      <a:pt x="454" y="87"/>
                      <a:pt x="453" y="88"/>
                    </a:cubicBezTo>
                    <a:cubicBezTo>
                      <a:pt x="451" y="89"/>
                      <a:pt x="446" y="89"/>
                      <a:pt x="444" y="89"/>
                    </a:cubicBezTo>
                    <a:cubicBezTo>
                      <a:pt x="442" y="89"/>
                      <a:pt x="438" y="87"/>
                      <a:pt x="438" y="85"/>
                    </a:cubicBezTo>
                    <a:cubicBezTo>
                      <a:pt x="438" y="83"/>
                      <a:pt x="438" y="80"/>
                      <a:pt x="436" y="80"/>
                    </a:cubicBezTo>
                    <a:cubicBezTo>
                      <a:pt x="434" y="80"/>
                      <a:pt x="431" y="79"/>
                      <a:pt x="429" y="75"/>
                    </a:cubicBezTo>
                    <a:cubicBezTo>
                      <a:pt x="427" y="70"/>
                      <a:pt x="424" y="70"/>
                      <a:pt x="421" y="69"/>
                    </a:cubicBezTo>
                    <a:cubicBezTo>
                      <a:pt x="419" y="67"/>
                      <a:pt x="413" y="71"/>
                      <a:pt x="410" y="72"/>
                    </a:cubicBezTo>
                    <a:cubicBezTo>
                      <a:pt x="407" y="73"/>
                      <a:pt x="403" y="71"/>
                      <a:pt x="399" y="70"/>
                    </a:cubicBezTo>
                    <a:cubicBezTo>
                      <a:pt x="396" y="69"/>
                      <a:pt x="394" y="63"/>
                      <a:pt x="390" y="64"/>
                    </a:cubicBezTo>
                    <a:cubicBezTo>
                      <a:pt x="387" y="65"/>
                      <a:pt x="386" y="71"/>
                      <a:pt x="384" y="71"/>
                    </a:cubicBezTo>
                    <a:cubicBezTo>
                      <a:pt x="381" y="71"/>
                      <a:pt x="377" y="58"/>
                      <a:pt x="372" y="51"/>
                    </a:cubicBezTo>
                    <a:cubicBezTo>
                      <a:pt x="367" y="44"/>
                      <a:pt x="359" y="29"/>
                      <a:pt x="351" y="26"/>
                    </a:cubicBezTo>
                    <a:cubicBezTo>
                      <a:pt x="344" y="24"/>
                      <a:pt x="346" y="20"/>
                      <a:pt x="348" y="18"/>
                    </a:cubicBezTo>
                    <a:cubicBezTo>
                      <a:pt x="350" y="16"/>
                      <a:pt x="344" y="15"/>
                      <a:pt x="341" y="17"/>
                    </a:cubicBezTo>
                    <a:cubicBezTo>
                      <a:pt x="338" y="19"/>
                      <a:pt x="334" y="22"/>
                      <a:pt x="330" y="23"/>
                    </a:cubicBezTo>
                    <a:cubicBezTo>
                      <a:pt x="327" y="24"/>
                      <a:pt x="322" y="29"/>
                      <a:pt x="318" y="28"/>
                    </a:cubicBezTo>
                    <a:cubicBezTo>
                      <a:pt x="314" y="27"/>
                      <a:pt x="313" y="33"/>
                      <a:pt x="310" y="30"/>
                    </a:cubicBezTo>
                    <a:cubicBezTo>
                      <a:pt x="307" y="27"/>
                      <a:pt x="314" y="25"/>
                      <a:pt x="314" y="23"/>
                    </a:cubicBezTo>
                    <a:cubicBezTo>
                      <a:pt x="314" y="20"/>
                      <a:pt x="309" y="23"/>
                      <a:pt x="308" y="22"/>
                    </a:cubicBezTo>
                    <a:cubicBezTo>
                      <a:pt x="306" y="20"/>
                      <a:pt x="302" y="19"/>
                      <a:pt x="302" y="21"/>
                    </a:cubicBezTo>
                    <a:cubicBezTo>
                      <a:pt x="302" y="23"/>
                      <a:pt x="299" y="22"/>
                      <a:pt x="299" y="20"/>
                    </a:cubicBezTo>
                    <a:cubicBezTo>
                      <a:pt x="299" y="19"/>
                      <a:pt x="297" y="15"/>
                      <a:pt x="295" y="18"/>
                    </a:cubicBezTo>
                    <a:cubicBezTo>
                      <a:pt x="293" y="20"/>
                      <a:pt x="286" y="21"/>
                      <a:pt x="285" y="19"/>
                    </a:cubicBezTo>
                    <a:cubicBezTo>
                      <a:pt x="283" y="18"/>
                      <a:pt x="286" y="17"/>
                      <a:pt x="286" y="15"/>
                    </a:cubicBezTo>
                    <a:cubicBezTo>
                      <a:pt x="286" y="12"/>
                      <a:pt x="283" y="9"/>
                      <a:pt x="284" y="7"/>
                    </a:cubicBezTo>
                    <a:cubicBezTo>
                      <a:pt x="284" y="4"/>
                      <a:pt x="279" y="1"/>
                      <a:pt x="277" y="2"/>
                    </a:cubicBezTo>
                    <a:cubicBezTo>
                      <a:pt x="274" y="3"/>
                      <a:pt x="271" y="2"/>
                      <a:pt x="268" y="1"/>
                    </a:cubicBezTo>
                    <a:cubicBezTo>
                      <a:pt x="265" y="0"/>
                      <a:pt x="254" y="2"/>
                      <a:pt x="254" y="4"/>
                    </a:cubicBezTo>
                    <a:cubicBezTo>
                      <a:pt x="253" y="7"/>
                      <a:pt x="240" y="9"/>
                      <a:pt x="237" y="10"/>
                    </a:cubicBezTo>
                    <a:cubicBezTo>
                      <a:pt x="235" y="11"/>
                      <a:pt x="225" y="12"/>
                      <a:pt x="221" y="13"/>
                    </a:cubicBezTo>
                    <a:cubicBezTo>
                      <a:pt x="218" y="13"/>
                      <a:pt x="214" y="16"/>
                      <a:pt x="210" y="16"/>
                    </a:cubicBezTo>
                    <a:cubicBezTo>
                      <a:pt x="205" y="16"/>
                      <a:pt x="197" y="17"/>
                      <a:pt x="193" y="20"/>
                    </a:cubicBezTo>
                    <a:cubicBezTo>
                      <a:pt x="189" y="23"/>
                      <a:pt x="182" y="20"/>
                      <a:pt x="179" y="21"/>
                    </a:cubicBezTo>
                    <a:cubicBezTo>
                      <a:pt x="176" y="22"/>
                      <a:pt x="171" y="21"/>
                      <a:pt x="170" y="22"/>
                    </a:cubicBezTo>
                    <a:cubicBezTo>
                      <a:pt x="168" y="23"/>
                      <a:pt x="169" y="29"/>
                      <a:pt x="170" y="31"/>
                    </a:cubicBezTo>
                    <a:cubicBezTo>
                      <a:pt x="172" y="34"/>
                      <a:pt x="180" y="35"/>
                      <a:pt x="180" y="36"/>
                    </a:cubicBezTo>
                    <a:cubicBezTo>
                      <a:pt x="181" y="38"/>
                      <a:pt x="172" y="38"/>
                      <a:pt x="168" y="38"/>
                    </a:cubicBezTo>
                    <a:cubicBezTo>
                      <a:pt x="164" y="39"/>
                      <a:pt x="165" y="44"/>
                      <a:pt x="166" y="46"/>
                    </a:cubicBezTo>
                    <a:cubicBezTo>
                      <a:pt x="167" y="49"/>
                      <a:pt x="162" y="51"/>
                      <a:pt x="159" y="52"/>
                    </a:cubicBezTo>
                    <a:cubicBezTo>
                      <a:pt x="156" y="53"/>
                      <a:pt x="159" y="58"/>
                      <a:pt x="162" y="58"/>
                    </a:cubicBezTo>
                    <a:cubicBezTo>
                      <a:pt x="165" y="58"/>
                      <a:pt x="168" y="61"/>
                      <a:pt x="170" y="61"/>
                    </a:cubicBezTo>
                    <a:cubicBezTo>
                      <a:pt x="173" y="61"/>
                      <a:pt x="173" y="66"/>
                      <a:pt x="173" y="69"/>
                    </a:cubicBezTo>
                    <a:cubicBezTo>
                      <a:pt x="173" y="72"/>
                      <a:pt x="170" y="73"/>
                      <a:pt x="166" y="73"/>
                    </a:cubicBezTo>
                    <a:cubicBezTo>
                      <a:pt x="162" y="73"/>
                      <a:pt x="160" y="70"/>
                      <a:pt x="158" y="69"/>
                    </a:cubicBezTo>
                    <a:cubicBezTo>
                      <a:pt x="155" y="69"/>
                      <a:pt x="156" y="74"/>
                      <a:pt x="154" y="75"/>
                    </a:cubicBezTo>
                    <a:cubicBezTo>
                      <a:pt x="152" y="76"/>
                      <a:pt x="151" y="71"/>
                      <a:pt x="148" y="71"/>
                    </a:cubicBezTo>
                    <a:cubicBezTo>
                      <a:pt x="145" y="71"/>
                      <a:pt x="142" y="71"/>
                      <a:pt x="141" y="68"/>
                    </a:cubicBezTo>
                    <a:cubicBezTo>
                      <a:pt x="140" y="65"/>
                      <a:pt x="133" y="64"/>
                      <a:pt x="130" y="67"/>
                    </a:cubicBezTo>
                    <a:cubicBezTo>
                      <a:pt x="127" y="70"/>
                      <a:pt x="126" y="69"/>
                      <a:pt x="123" y="67"/>
                    </a:cubicBezTo>
                    <a:cubicBezTo>
                      <a:pt x="121" y="65"/>
                      <a:pt x="113" y="68"/>
                      <a:pt x="112" y="70"/>
                    </a:cubicBezTo>
                    <a:cubicBezTo>
                      <a:pt x="111" y="73"/>
                      <a:pt x="106" y="74"/>
                      <a:pt x="102" y="71"/>
                    </a:cubicBezTo>
                    <a:cubicBezTo>
                      <a:pt x="98" y="69"/>
                      <a:pt x="95" y="68"/>
                      <a:pt x="95" y="71"/>
                    </a:cubicBezTo>
                    <a:cubicBezTo>
                      <a:pt x="95" y="75"/>
                      <a:pt x="92" y="72"/>
                      <a:pt x="92" y="70"/>
                    </a:cubicBezTo>
                    <a:cubicBezTo>
                      <a:pt x="92" y="68"/>
                      <a:pt x="86" y="64"/>
                      <a:pt x="83" y="62"/>
                    </a:cubicBezTo>
                    <a:cubicBezTo>
                      <a:pt x="80" y="60"/>
                      <a:pt x="70" y="60"/>
                      <a:pt x="70" y="58"/>
                    </a:cubicBezTo>
                    <a:cubicBezTo>
                      <a:pt x="69" y="56"/>
                      <a:pt x="63" y="54"/>
                      <a:pt x="62" y="58"/>
                    </a:cubicBezTo>
                    <a:cubicBezTo>
                      <a:pt x="60" y="61"/>
                      <a:pt x="58" y="59"/>
                      <a:pt x="56" y="58"/>
                    </a:cubicBezTo>
                    <a:cubicBezTo>
                      <a:pt x="54" y="57"/>
                      <a:pt x="49" y="59"/>
                      <a:pt x="47" y="60"/>
                    </a:cubicBezTo>
                    <a:cubicBezTo>
                      <a:pt x="45" y="61"/>
                      <a:pt x="39" y="66"/>
                      <a:pt x="35" y="66"/>
                    </a:cubicBezTo>
                    <a:cubicBezTo>
                      <a:pt x="32" y="66"/>
                      <a:pt x="34" y="70"/>
                      <a:pt x="29" y="71"/>
                    </a:cubicBezTo>
                    <a:cubicBezTo>
                      <a:pt x="25" y="72"/>
                      <a:pt x="26" y="75"/>
                      <a:pt x="26" y="77"/>
                    </a:cubicBezTo>
                    <a:cubicBezTo>
                      <a:pt x="27" y="79"/>
                      <a:pt x="29" y="83"/>
                      <a:pt x="25" y="84"/>
                    </a:cubicBezTo>
                    <a:cubicBezTo>
                      <a:pt x="21" y="86"/>
                      <a:pt x="20" y="79"/>
                      <a:pt x="16" y="77"/>
                    </a:cubicBezTo>
                    <a:cubicBezTo>
                      <a:pt x="13" y="74"/>
                      <a:pt x="10" y="77"/>
                      <a:pt x="10" y="81"/>
                    </a:cubicBezTo>
                    <a:cubicBezTo>
                      <a:pt x="10" y="84"/>
                      <a:pt x="6" y="84"/>
                      <a:pt x="4" y="88"/>
                    </a:cubicBezTo>
                    <a:cubicBezTo>
                      <a:pt x="2" y="91"/>
                      <a:pt x="7" y="92"/>
                      <a:pt x="7" y="93"/>
                    </a:cubicBezTo>
                    <a:cubicBezTo>
                      <a:pt x="7" y="95"/>
                      <a:pt x="4" y="96"/>
                      <a:pt x="3" y="97"/>
                    </a:cubicBezTo>
                    <a:cubicBezTo>
                      <a:pt x="2" y="97"/>
                      <a:pt x="0" y="102"/>
                      <a:pt x="1" y="104"/>
                    </a:cubicBezTo>
                    <a:cubicBezTo>
                      <a:pt x="2" y="105"/>
                      <a:pt x="8" y="105"/>
                      <a:pt x="7" y="108"/>
                    </a:cubicBezTo>
                    <a:cubicBezTo>
                      <a:pt x="7" y="112"/>
                      <a:pt x="6" y="115"/>
                      <a:pt x="9" y="114"/>
                    </a:cubicBezTo>
                    <a:cubicBezTo>
                      <a:pt x="12" y="113"/>
                      <a:pt x="15" y="114"/>
                      <a:pt x="17" y="114"/>
                    </a:cubicBezTo>
                    <a:cubicBezTo>
                      <a:pt x="19" y="114"/>
                      <a:pt x="21" y="118"/>
                      <a:pt x="24" y="122"/>
                    </a:cubicBezTo>
                    <a:cubicBezTo>
                      <a:pt x="28" y="126"/>
                      <a:pt x="29" y="128"/>
                      <a:pt x="26" y="129"/>
                    </a:cubicBezTo>
                    <a:cubicBezTo>
                      <a:pt x="22" y="130"/>
                      <a:pt x="24" y="132"/>
                      <a:pt x="28" y="134"/>
                    </a:cubicBezTo>
                    <a:cubicBezTo>
                      <a:pt x="30" y="134"/>
                      <a:pt x="31" y="135"/>
                      <a:pt x="32" y="136"/>
                    </a:cubicBezTo>
                    <a:cubicBezTo>
                      <a:pt x="33" y="135"/>
                      <a:pt x="33" y="135"/>
                      <a:pt x="34" y="134"/>
                    </a:cubicBezTo>
                    <a:cubicBezTo>
                      <a:pt x="40" y="129"/>
                      <a:pt x="50" y="125"/>
                      <a:pt x="58" y="127"/>
                    </a:cubicBezTo>
                    <a:cubicBezTo>
                      <a:pt x="65" y="129"/>
                      <a:pt x="72" y="125"/>
                      <a:pt x="75" y="130"/>
                    </a:cubicBezTo>
                    <a:cubicBezTo>
                      <a:pt x="78" y="135"/>
                      <a:pt x="75" y="143"/>
                      <a:pt x="76" y="147"/>
                    </a:cubicBezTo>
                    <a:cubicBezTo>
                      <a:pt x="78" y="150"/>
                      <a:pt x="70" y="150"/>
                      <a:pt x="65" y="150"/>
                    </a:cubicBezTo>
                    <a:cubicBezTo>
                      <a:pt x="60" y="149"/>
                      <a:pt x="50" y="152"/>
                      <a:pt x="51" y="155"/>
                    </a:cubicBezTo>
                    <a:cubicBezTo>
                      <a:pt x="53" y="158"/>
                      <a:pt x="56" y="165"/>
                      <a:pt x="50" y="161"/>
                    </a:cubicBezTo>
                    <a:cubicBezTo>
                      <a:pt x="43" y="157"/>
                      <a:pt x="40" y="165"/>
                      <a:pt x="44" y="165"/>
                    </a:cubicBezTo>
                    <a:cubicBezTo>
                      <a:pt x="48" y="165"/>
                      <a:pt x="53" y="169"/>
                      <a:pt x="53" y="172"/>
                    </a:cubicBezTo>
                    <a:cubicBezTo>
                      <a:pt x="53" y="175"/>
                      <a:pt x="53" y="182"/>
                      <a:pt x="56" y="181"/>
                    </a:cubicBezTo>
                    <a:cubicBezTo>
                      <a:pt x="60" y="180"/>
                      <a:pt x="60" y="186"/>
                      <a:pt x="64" y="185"/>
                    </a:cubicBezTo>
                    <a:cubicBezTo>
                      <a:pt x="69" y="185"/>
                      <a:pt x="73" y="187"/>
                      <a:pt x="70" y="191"/>
                    </a:cubicBezTo>
                    <a:cubicBezTo>
                      <a:pt x="66" y="195"/>
                      <a:pt x="72" y="207"/>
                      <a:pt x="73" y="205"/>
                    </a:cubicBezTo>
                    <a:cubicBezTo>
                      <a:pt x="74" y="203"/>
                      <a:pt x="73" y="199"/>
                      <a:pt x="75" y="197"/>
                    </a:cubicBezTo>
                    <a:cubicBezTo>
                      <a:pt x="72" y="191"/>
                      <a:pt x="83" y="191"/>
                      <a:pt x="86" y="191"/>
                    </a:cubicBezTo>
                    <a:cubicBezTo>
                      <a:pt x="90" y="191"/>
                      <a:pt x="96" y="196"/>
                      <a:pt x="100" y="201"/>
                    </a:cubicBezTo>
                    <a:cubicBezTo>
                      <a:pt x="104" y="207"/>
                      <a:pt x="108" y="203"/>
                      <a:pt x="108" y="203"/>
                    </a:cubicBezTo>
                    <a:cubicBezTo>
                      <a:pt x="110" y="153"/>
                      <a:pt x="110" y="153"/>
                      <a:pt x="110" y="153"/>
                    </a:cubicBezTo>
                    <a:cubicBezTo>
                      <a:pt x="138" y="146"/>
                      <a:pt x="138" y="146"/>
                      <a:pt x="138" y="146"/>
                    </a:cubicBezTo>
                    <a:cubicBezTo>
                      <a:pt x="138" y="145"/>
                      <a:pt x="139" y="144"/>
                      <a:pt x="139" y="144"/>
                    </a:cubicBezTo>
                    <a:cubicBezTo>
                      <a:pt x="143" y="139"/>
                      <a:pt x="148" y="143"/>
                      <a:pt x="149" y="144"/>
                    </a:cubicBezTo>
                    <a:cubicBezTo>
                      <a:pt x="151" y="145"/>
                      <a:pt x="150" y="139"/>
                      <a:pt x="154" y="139"/>
                    </a:cubicBezTo>
                    <a:cubicBezTo>
                      <a:pt x="158" y="139"/>
                      <a:pt x="154" y="146"/>
                      <a:pt x="157" y="146"/>
                    </a:cubicBezTo>
                    <a:cubicBezTo>
                      <a:pt x="159" y="146"/>
                      <a:pt x="164" y="154"/>
                      <a:pt x="163" y="160"/>
                    </a:cubicBezTo>
                    <a:cubicBezTo>
                      <a:pt x="167" y="164"/>
                      <a:pt x="175" y="173"/>
                      <a:pt x="176" y="175"/>
                    </a:cubicBezTo>
                    <a:cubicBezTo>
                      <a:pt x="177" y="177"/>
                      <a:pt x="188" y="173"/>
                      <a:pt x="191" y="174"/>
                    </a:cubicBezTo>
                    <a:cubicBezTo>
                      <a:pt x="193" y="175"/>
                      <a:pt x="210" y="175"/>
                      <a:pt x="213" y="175"/>
                    </a:cubicBezTo>
                    <a:cubicBezTo>
                      <a:pt x="216" y="175"/>
                      <a:pt x="219" y="181"/>
                      <a:pt x="222" y="181"/>
                    </a:cubicBezTo>
                    <a:cubicBezTo>
                      <a:pt x="226" y="182"/>
                      <a:pt x="224" y="188"/>
                      <a:pt x="225" y="192"/>
                    </a:cubicBezTo>
                    <a:cubicBezTo>
                      <a:pt x="225" y="196"/>
                      <a:pt x="231" y="200"/>
                      <a:pt x="231" y="204"/>
                    </a:cubicBezTo>
                    <a:cubicBezTo>
                      <a:pt x="232" y="207"/>
                      <a:pt x="237" y="205"/>
                      <a:pt x="241" y="206"/>
                    </a:cubicBezTo>
                    <a:cubicBezTo>
                      <a:pt x="244" y="207"/>
                      <a:pt x="250" y="209"/>
                      <a:pt x="250" y="212"/>
                    </a:cubicBezTo>
                    <a:cubicBezTo>
                      <a:pt x="251" y="216"/>
                      <a:pt x="255" y="213"/>
                      <a:pt x="256" y="210"/>
                    </a:cubicBezTo>
                    <a:cubicBezTo>
                      <a:pt x="256" y="208"/>
                      <a:pt x="260" y="204"/>
                      <a:pt x="267" y="201"/>
                    </a:cubicBezTo>
                    <a:cubicBezTo>
                      <a:pt x="270" y="200"/>
                      <a:pt x="272" y="200"/>
                      <a:pt x="274" y="201"/>
                    </a:cubicBezTo>
                    <a:cubicBezTo>
                      <a:pt x="275" y="198"/>
                      <a:pt x="276" y="195"/>
                      <a:pt x="277" y="195"/>
                    </a:cubicBezTo>
                    <a:cubicBezTo>
                      <a:pt x="279" y="194"/>
                      <a:pt x="284" y="190"/>
                      <a:pt x="284" y="187"/>
                    </a:cubicBezTo>
                    <a:cubicBezTo>
                      <a:pt x="284" y="184"/>
                      <a:pt x="293" y="184"/>
                      <a:pt x="299" y="187"/>
                    </a:cubicBezTo>
                    <a:cubicBezTo>
                      <a:pt x="305" y="190"/>
                      <a:pt x="309" y="190"/>
                      <a:pt x="309" y="185"/>
                    </a:cubicBezTo>
                    <a:cubicBezTo>
                      <a:pt x="310" y="180"/>
                      <a:pt x="318" y="179"/>
                      <a:pt x="321" y="180"/>
                    </a:cubicBezTo>
                    <a:cubicBezTo>
                      <a:pt x="324" y="182"/>
                      <a:pt x="332" y="186"/>
                      <a:pt x="336" y="185"/>
                    </a:cubicBezTo>
                    <a:cubicBezTo>
                      <a:pt x="340" y="183"/>
                      <a:pt x="360" y="185"/>
                      <a:pt x="365" y="186"/>
                    </a:cubicBezTo>
                    <a:cubicBezTo>
                      <a:pt x="370" y="188"/>
                      <a:pt x="371" y="184"/>
                      <a:pt x="376" y="189"/>
                    </a:cubicBezTo>
                    <a:cubicBezTo>
                      <a:pt x="379" y="193"/>
                      <a:pt x="381" y="190"/>
                      <a:pt x="385" y="193"/>
                    </a:cubicBezTo>
                    <a:cubicBezTo>
                      <a:pt x="385" y="192"/>
                      <a:pt x="385" y="190"/>
                      <a:pt x="385" y="188"/>
                    </a:cubicBezTo>
                    <a:cubicBezTo>
                      <a:pt x="385" y="185"/>
                      <a:pt x="390" y="182"/>
                      <a:pt x="391" y="180"/>
                    </a:cubicBezTo>
                    <a:cubicBezTo>
                      <a:pt x="392" y="177"/>
                      <a:pt x="386" y="170"/>
                      <a:pt x="386" y="167"/>
                    </a:cubicBezTo>
                    <a:cubicBezTo>
                      <a:pt x="386" y="165"/>
                      <a:pt x="386" y="159"/>
                      <a:pt x="384" y="158"/>
                    </a:cubicBezTo>
                    <a:cubicBezTo>
                      <a:pt x="381" y="156"/>
                      <a:pt x="389" y="153"/>
                      <a:pt x="390" y="153"/>
                    </a:cubicBezTo>
                    <a:cubicBezTo>
                      <a:pt x="394" y="153"/>
                      <a:pt x="399" y="149"/>
                      <a:pt x="401" y="151"/>
                    </a:cubicBezTo>
                    <a:cubicBezTo>
                      <a:pt x="403" y="153"/>
                      <a:pt x="406" y="153"/>
                      <a:pt x="409" y="153"/>
                    </a:cubicBezTo>
                    <a:cubicBezTo>
                      <a:pt x="412" y="153"/>
                      <a:pt x="411" y="149"/>
                      <a:pt x="409" y="148"/>
                    </a:cubicBezTo>
                    <a:cubicBezTo>
                      <a:pt x="407" y="146"/>
                      <a:pt x="415" y="131"/>
                      <a:pt x="416" y="126"/>
                    </a:cubicBezTo>
                    <a:cubicBezTo>
                      <a:pt x="417" y="121"/>
                      <a:pt x="420" y="126"/>
                      <a:pt x="424" y="126"/>
                    </a:cubicBezTo>
                    <a:cubicBezTo>
                      <a:pt x="427" y="127"/>
                      <a:pt x="432" y="126"/>
                      <a:pt x="434" y="127"/>
                    </a:cubicBezTo>
                    <a:cubicBezTo>
                      <a:pt x="436" y="128"/>
                      <a:pt x="443" y="126"/>
                      <a:pt x="445" y="123"/>
                    </a:cubicBezTo>
                    <a:cubicBezTo>
                      <a:pt x="446" y="121"/>
                      <a:pt x="443" y="120"/>
                      <a:pt x="443" y="114"/>
                    </a:cubicBezTo>
                    <a:cubicBezTo>
                      <a:pt x="443" y="108"/>
                      <a:pt x="447" y="106"/>
                      <a:pt x="450" y="106"/>
                    </a:cubicBezTo>
                    <a:cubicBezTo>
                      <a:pt x="454" y="106"/>
                      <a:pt x="455" y="102"/>
                      <a:pt x="455" y="99"/>
                    </a:cubicBezTo>
                    <a:cubicBezTo>
                      <a:pt x="455" y="97"/>
                      <a:pt x="458" y="95"/>
                      <a:pt x="459" y="92"/>
                    </a:cubicBezTo>
                    <a:cubicBezTo>
                      <a:pt x="458" y="91"/>
                      <a:pt x="457" y="89"/>
                      <a:pt x="457" y="88"/>
                    </a:cubicBezTo>
                    <a:close/>
                    <a:moveTo>
                      <a:pt x="171" y="137"/>
                    </a:moveTo>
                    <a:cubicBezTo>
                      <a:pt x="170" y="139"/>
                      <a:pt x="157" y="135"/>
                      <a:pt x="156" y="132"/>
                    </a:cubicBezTo>
                    <a:cubicBezTo>
                      <a:pt x="155" y="130"/>
                      <a:pt x="174" y="133"/>
                      <a:pt x="171" y="137"/>
                    </a:cubicBezTo>
                    <a:close/>
                    <a:moveTo>
                      <a:pt x="361" y="136"/>
                    </a:moveTo>
                    <a:cubicBezTo>
                      <a:pt x="351" y="136"/>
                      <a:pt x="331" y="131"/>
                      <a:pt x="322" y="140"/>
                    </a:cubicBezTo>
                    <a:cubicBezTo>
                      <a:pt x="314" y="149"/>
                      <a:pt x="320" y="154"/>
                      <a:pt x="316" y="154"/>
                    </a:cubicBezTo>
                    <a:cubicBezTo>
                      <a:pt x="312" y="155"/>
                      <a:pt x="310" y="141"/>
                      <a:pt x="315" y="136"/>
                    </a:cubicBezTo>
                    <a:cubicBezTo>
                      <a:pt x="320" y="131"/>
                      <a:pt x="335" y="129"/>
                      <a:pt x="344" y="132"/>
                    </a:cubicBezTo>
                    <a:cubicBezTo>
                      <a:pt x="353" y="134"/>
                      <a:pt x="370" y="130"/>
                      <a:pt x="372" y="130"/>
                    </a:cubicBezTo>
                    <a:cubicBezTo>
                      <a:pt x="375" y="131"/>
                      <a:pt x="370" y="136"/>
                      <a:pt x="361" y="136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961" name="Freeform 156"/>
              <p:cNvSpPr>
                <a:spLocks noEditPoints="1"/>
              </p:cNvSpPr>
              <p:nvPr/>
            </p:nvSpPr>
            <p:spPr>
              <a:xfrm>
                <a:off x="4064000" y="112712"/>
                <a:ext cx="3681413" cy="1411288"/>
              </a:xfrm>
              <a:custGeom>
                <a:avLst/>
                <a:gdLst>
                  <a:gd name="txL" fmla="*/ 0 w 1926"/>
                  <a:gd name="txT" fmla="*/ 0 h 739"/>
                  <a:gd name="txR" fmla="*/ 1926 w 1926"/>
                  <a:gd name="txB" fmla="*/ 739 h 739"/>
                </a:gdLst>
                <a:ahLst/>
                <a:cxnLst>
                  <a:cxn ang="0">
                    <a:pos x="1555904" y="22917"/>
                  </a:cxn>
                  <a:cxn ang="0">
                    <a:pos x="1605601" y="85938"/>
                  </a:cxn>
                  <a:cxn ang="0">
                    <a:pos x="1743224" y="116493"/>
                  </a:cxn>
                  <a:cxn ang="0">
                    <a:pos x="1571195" y="53472"/>
                  </a:cxn>
                  <a:cxn ang="0">
                    <a:pos x="2544113" y="320834"/>
                  </a:cxn>
                  <a:cxn ang="0">
                    <a:pos x="2595721" y="378126"/>
                  </a:cxn>
                  <a:cxn ang="0">
                    <a:pos x="2653064" y="1268059"/>
                  </a:cxn>
                  <a:cxn ang="0">
                    <a:pos x="678557" y="47743"/>
                  </a:cxn>
                  <a:cxn ang="0">
                    <a:pos x="3604956" y="630210"/>
                  </a:cxn>
                  <a:cxn ang="0">
                    <a:pos x="3245607" y="528994"/>
                  </a:cxn>
                  <a:cxn ang="0">
                    <a:pos x="3020058" y="511807"/>
                  </a:cxn>
                  <a:cxn ang="0">
                    <a:pos x="2698938" y="422050"/>
                  </a:cxn>
                  <a:cxn ang="0">
                    <a:pos x="2521175" y="460244"/>
                  </a:cxn>
                  <a:cxn ang="0">
                    <a:pos x="2339590" y="389584"/>
                  </a:cxn>
                  <a:cxn ang="0">
                    <a:pos x="2104484" y="374306"/>
                  </a:cxn>
                  <a:cxn ang="0">
                    <a:pos x="1890404" y="368577"/>
                  </a:cxn>
                  <a:cxn ang="0">
                    <a:pos x="1924809" y="232987"/>
                  </a:cxn>
                  <a:cxn ang="0">
                    <a:pos x="1737489" y="240626"/>
                  </a:cxn>
                  <a:cxn ang="0">
                    <a:pos x="1529144" y="282640"/>
                  </a:cxn>
                  <a:cxn ang="0">
                    <a:pos x="1460332" y="362848"/>
                  </a:cxn>
                  <a:cxn ang="0">
                    <a:pos x="1274923" y="435418"/>
                  </a:cxn>
                  <a:cxn ang="0">
                    <a:pos x="1190821" y="490800"/>
                  </a:cxn>
                  <a:cxn ang="0">
                    <a:pos x="1204201" y="595835"/>
                  </a:cxn>
                  <a:cxn ang="0">
                    <a:pos x="1152592" y="611113"/>
                  </a:cxn>
                  <a:cxn ang="0">
                    <a:pos x="1064666" y="441147"/>
                  </a:cxn>
                  <a:cxn ang="0">
                    <a:pos x="894549" y="521355"/>
                  </a:cxn>
                  <a:cxn ang="0">
                    <a:pos x="733989" y="582467"/>
                  </a:cxn>
                  <a:cxn ang="0">
                    <a:pos x="586809" y="595835"/>
                  </a:cxn>
                  <a:cxn ang="0">
                    <a:pos x="439629" y="674134"/>
                  </a:cxn>
                  <a:cxn ang="0">
                    <a:pos x="324943" y="677953"/>
                  </a:cxn>
                  <a:cxn ang="0">
                    <a:pos x="384197" y="557640"/>
                  </a:cxn>
                  <a:cxn ang="0">
                    <a:pos x="191143" y="565279"/>
                  </a:cxn>
                  <a:cxn ang="0">
                    <a:pos x="254220" y="777259"/>
                  </a:cxn>
                  <a:cxn ang="0">
                    <a:pos x="170117" y="949134"/>
                  </a:cxn>
                  <a:cxn ang="0">
                    <a:pos x="256132" y="1096183"/>
                  </a:cxn>
                  <a:cxn ang="0">
                    <a:pos x="426249" y="1178301"/>
                  </a:cxn>
                  <a:cxn ang="0">
                    <a:pos x="368906" y="1302434"/>
                  </a:cxn>
                  <a:cxn ang="0">
                    <a:pos x="623126" y="1396010"/>
                  </a:cxn>
                  <a:cxn ang="0">
                    <a:pos x="596366" y="1170662"/>
                  </a:cxn>
                  <a:cxn ang="0">
                    <a:pos x="812357" y="1143926"/>
                  </a:cxn>
                  <a:cxn ang="0">
                    <a:pos x="902195" y="1057989"/>
                  </a:cxn>
                  <a:cxn ang="0">
                    <a:pos x="1165972" y="1057989"/>
                  </a:cxn>
                  <a:cxn ang="0">
                    <a:pos x="1410635" y="1168753"/>
                  </a:cxn>
                  <a:cxn ang="0">
                    <a:pos x="1622804" y="1176392"/>
                  </a:cxn>
                  <a:cxn ang="0">
                    <a:pos x="1794832" y="1172572"/>
                  </a:cxn>
                  <a:cxn ang="0">
                    <a:pos x="2100661" y="1187850"/>
                  </a:cxn>
                  <a:cxn ang="0">
                    <a:pos x="2312830" y="1174482"/>
                  </a:cxn>
                  <a:cxn ang="0">
                    <a:pos x="2391198" y="1315802"/>
                  </a:cxn>
                  <a:cxn ang="0">
                    <a:pos x="2609101" y="1094273"/>
                  </a:cxn>
                  <a:cxn ang="0">
                    <a:pos x="2503972" y="1012155"/>
                  </a:cxn>
                  <a:cxn ang="0">
                    <a:pos x="2836561" y="903301"/>
                  </a:cxn>
                  <a:cxn ang="0">
                    <a:pos x="3027704" y="840280"/>
                  </a:cxn>
                  <a:cxn ang="0">
                    <a:pos x="2951247" y="943405"/>
                  </a:cxn>
                  <a:cxn ang="0">
                    <a:pos x="3071667" y="994968"/>
                  </a:cxn>
                  <a:cxn ang="0">
                    <a:pos x="3243696" y="874655"/>
                  </a:cxn>
                  <a:cxn ang="0">
                    <a:pos x="3375584" y="712328"/>
                  </a:cxn>
                  <a:cxn ang="0">
                    <a:pos x="3583930" y="723786"/>
                  </a:cxn>
                  <a:cxn ang="0">
                    <a:pos x="1898049" y="1082815"/>
                  </a:cxn>
                  <a:cxn ang="0">
                    <a:pos x="737812" y="471702"/>
                  </a:cxn>
                  <a:cxn ang="0">
                    <a:pos x="927043" y="253994"/>
                  </a:cxn>
                  <a:cxn ang="0">
                    <a:pos x="793243" y="74479"/>
                  </a:cxn>
                  <a:cxn ang="0">
                    <a:pos x="886903" y="30556"/>
                  </a:cxn>
                </a:cxnLst>
                <a:rect l="txL" t="txT" r="txR" b="txB"/>
                <a:pathLst>
                  <a:path w="1926" h="739">
                    <a:moveTo>
                      <a:pt x="29" y="534"/>
                    </a:moveTo>
                    <a:cubicBezTo>
                      <a:pt x="28" y="535"/>
                      <a:pt x="24" y="534"/>
                      <a:pt x="23" y="532"/>
                    </a:cubicBezTo>
                    <a:cubicBezTo>
                      <a:pt x="22" y="530"/>
                      <a:pt x="18" y="531"/>
                      <a:pt x="16" y="531"/>
                    </a:cubicBezTo>
                    <a:cubicBezTo>
                      <a:pt x="16" y="532"/>
                      <a:pt x="17" y="532"/>
                      <a:pt x="18" y="533"/>
                    </a:cubicBezTo>
                    <a:cubicBezTo>
                      <a:pt x="19" y="536"/>
                      <a:pt x="12" y="536"/>
                      <a:pt x="14" y="539"/>
                    </a:cubicBezTo>
                    <a:cubicBezTo>
                      <a:pt x="16" y="542"/>
                      <a:pt x="9" y="542"/>
                      <a:pt x="9" y="539"/>
                    </a:cubicBezTo>
                    <a:cubicBezTo>
                      <a:pt x="9" y="536"/>
                      <a:pt x="1" y="537"/>
                      <a:pt x="1" y="540"/>
                    </a:cubicBezTo>
                    <a:cubicBezTo>
                      <a:pt x="1" y="540"/>
                      <a:pt x="1" y="541"/>
                      <a:pt x="0" y="542"/>
                    </a:cubicBezTo>
                    <a:cubicBezTo>
                      <a:pt x="2" y="543"/>
                      <a:pt x="5" y="544"/>
                      <a:pt x="6" y="544"/>
                    </a:cubicBezTo>
                    <a:cubicBezTo>
                      <a:pt x="7" y="545"/>
                      <a:pt x="27" y="547"/>
                      <a:pt x="35" y="545"/>
                    </a:cubicBezTo>
                    <a:cubicBezTo>
                      <a:pt x="35" y="544"/>
                      <a:pt x="36" y="540"/>
                      <a:pt x="36" y="538"/>
                    </a:cubicBezTo>
                    <a:cubicBezTo>
                      <a:pt x="36" y="536"/>
                      <a:pt x="31" y="534"/>
                      <a:pt x="29" y="534"/>
                    </a:cubicBezTo>
                    <a:close/>
                    <a:moveTo>
                      <a:pt x="814" y="12"/>
                    </a:moveTo>
                    <a:cubicBezTo>
                      <a:pt x="815" y="7"/>
                      <a:pt x="793" y="9"/>
                      <a:pt x="799" y="14"/>
                    </a:cubicBezTo>
                    <a:cubicBezTo>
                      <a:pt x="801" y="16"/>
                      <a:pt x="812" y="17"/>
                      <a:pt x="814" y="12"/>
                    </a:cubicBezTo>
                    <a:close/>
                    <a:moveTo>
                      <a:pt x="512" y="21"/>
                    </a:moveTo>
                    <a:cubicBezTo>
                      <a:pt x="524" y="20"/>
                      <a:pt x="524" y="13"/>
                      <a:pt x="517" y="11"/>
                    </a:cubicBezTo>
                    <a:cubicBezTo>
                      <a:pt x="511" y="10"/>
                      <a:pt x="510" y="15"/>
                      <a:pt x="506" y="15"/>
                    </a:cubicBezTo>
                    <a:cubicBezTo>
                      <a:pt x="503" y="15"/>
                      <a:pt x="490" y="17"/>
                      <a:pt x="493" y="20"/>
                    </a:cubicBezTo>
                    <a:cubicBezTo>
                      <a:pt x="496" y="23"/>
                      <a:pt x="505" y="22"/>
                      <a:pt x="512" y="21"/>
                    </a:cubicBezTo>
                    <a:close/>
                    <a:moveTo>
                      <a:pt x="840" y="45"/>
                    </a:moveTo>
                    <a:cubicBezTo>
                      <a:pt x="840" y="49"/>
                      <a:pt x="829" y="53"/>
                      <a:pt x="832" y="55"/>
                    </a:cubicBezTo>
                    <a:cubicBezTo>
                      <a:pt x="835" y="58"/>
                      <a:pt x="837" y="57"/>
                      <a:pt x="841" y="58"/>
                    </a:cubicBezTo>
                    <a:cubicBezTo>
                      <a:pt x="844" y="58"/>
                      <a:pt x="846" y="67"/>
                      <a:pt x="852" y="65"/>
                    </a:cubicBezTo>
                    <a:cubicBezTo>
                      <a:pt x="858" y="64"/>
                      <a:pt x="874" y="72"/>
                      <a:pt x="884" y="72"/>
                    </a:cubicBezTo>
                    <a:cubicBezTo>
                      <a:pt x="893" y="72"/>
                      <a:pt x="894" y="64"/>
                      <a:pt x="891" y="64"/>
                    </a:cubicBezTo>
                    <a:cubicBezTo>
                      <a:pt x="888" y="63"/>
                      <a:pt x="891" y="59"/>
                      <a:pt x="896" y="51"/>
                    </a:cubicBezTo>
                    <a:cubicBezTo>
                      <a:pt x="902" y="43"/>
                      <a:pt x="880" y="38"/>
                      <a:pt x="880" y="44"/>
                    </a:cubicBezTo>
                    <a:cubicBezTo>
                      <a:pt x="880" y="50"/>
                      <a:pt x="873" y="42"/>
                      <a:pt x="871" y="39"/>
                    </a:cubicBezTo>
                    <a:cubicBezTo>
                      <a:pt x="869" y="35"/>
                      <a:pt x="840" y="42"/>
                      <a:pt x="840" y="45"/>
                    </a:cubicBezTo>
                    <a:close/>
                    <a:moveTo>
                      <a:pt x="576" y="206"/>
                    </a:moveTo>
                    <a:cubicBezTo>
                      <a:pt x="580" y="207"/>
                      <a:pt x="592" y="205"/>
                      <a:pt x="593" y="202"/>
                    </a:cubicBezTo>
                    <a:cubicBezTo>
                      <a:pt x="595" y="200"/>
                      <a:pt x="589" y="197"/>
                      <a:pt x="581" y="197"/>
                    </a:cubicBezTo>
                    <a:cubicBezTo>
                      <a:pt x="573" y="197"/>
                      <a:pt x="572" y="206"/>
                      <a:pt x="576" y="206"/>
                    </a:cubicBezTo>
                    <a:close/>
                    <a:moveTo>
                      <a:pt x="673" y="211"/>
                    </a:moveTo>
                    <a:cubicBezTo>
                      <a:pt x="679" y="214"/>
                      <a:pt x="683" y="213"/>
                      <a:pt x="682" y="208"/>
                    </a:cubicBezTo>
                    <a:cubicBezTo>
                      <a:pt x="681" y="202"/>
                      <a:pt x="669" y="209"/>
                      <a:pt x="673" y="211"/>
                    </a:cubicBezTo>
                    <a:close/>
                    <a:moveTo>
                      <a:pt x="892" y="92"/>
                    </a:moveTo>
                    <a:cubicBezTo>
                      <a:pt x="896" y="95"/>
                      <a:pt x="911" y="89"/>
                      <a:pt x="921" y="89"/>
                    </a:cubicBezTo>
                    <a:cubicBezTo>
                      <a:pt x="931" y="90"/>
                      <a:pt x="959" y="82"/>
                      <a:pt x="960" y="76"/>
                    </a:cubicBezTo>
                    <a:cubicBezTo>
                      <a:pt x="961" y="71"/>
                      <a:pt x="950" y="71"/>
                      <a:pt x="946" y="67"/>
                    </a:cubicBezTo>
                    <a:cubicBezTo>
                      <a:pt x="941" y="62"/>
                      <a:pt x="932" y="66"/>
                      <a:pt x="929" y="70"/>
                    </a:cubicBezTo>
                    <a:cubicBezTo>
                      <a:pt x="927" y="74"/>
                      <a:pt x="924" y="70"/>
                      <a:pt x="931" y="64"/>
                    </a:cubicBezTo>
                    <a:cubicBezTo>
                      <a:pt x="937" y="58"/>
                      <a:pt x="924" y="53"/>
                      <a:pt x="924" y="57"/>
                    </a:cubicBezTo>
                    <a:cubicBezTo>
                      <a:pt x="924" y="61"/>
                      <a:pt x="912" y="57"/>
                      <a:pt x="912" y="61"/>
                    </a:cubicBezTo>
                    <a:cubicBezTo>
                      <a:pt x="912" y="65"/>
                      <a:pt x="908" y="66"/>
                      <a:pt x="908" y="70"/>
                    </a:cubicBezTo>
                    <a:cubicBezTo>
                      <a:pt x="908" y="74"/>
                      <a:pt x="900" y="68"/>
                      <a:pt x="900" y="76"/>
                    </a:cubicBezTo>
                    <a:cubicBezTo>
                      <a:pt x="899" y="85"/>
                      <a:pt x="887" y="89"/>
                      <a:pt x="892" y="92"/>
                    </a:cubicBezTo>
                    <a:close/>
                    <a:moveTo>
                      <a:pt x="822" y="36"/>
                    </a:moveTo>
                    <a:cubicBezTo>
                      <a:pt x="829" y="39"/>
                      <a:pt x="826" y="40"/>
                      <a:pt x="820" y="40"/>
                    </a:cubicBezTo>
                    <a:cubicBezTo>
                      <a:pt x="813" y="40"/>
                      <a:pt x="807" y="42"/>
                      <a:pt x="812" y="44"/>
                    </a:cubicBezTo>
                    <a:cubicBezTo>
                      <a:pt x="815" y="46"/>
                      <a:pt x="815" y="49"/>
                      <a:pt x="822" y="51"/>
                    </a:cubicBezTo>
                    <a:cubicBezTo>
                      <a:pt x="829" y="53"/>
                      <a:pt x="836" y="47"/>
                      <a:pt x="835" y="43"/>
                    </a:cubicBezTo>
                    <a:cubicBezTo>
                      <a:pt x="834" y="39"/>
                      <a:pt x="859" y="35"/>
                      <a:pt x="866" y="34"/>
                    </a:cubicBezTo>
                    <a:cubicBezTo>
                      <a:pt x="873" y="32"/>
                      <a:pt x="862" y="25"/>
                      <a:pt x="869" y="24"/>
                    </a:cubicBezTo>
                    <a:cubicBezTo>
                      <a:pt x="876" y="24"/>
                      <a:pt x="873" y="20"/>
                      <a:pt x="864" y="19"/>
                    </a:cubicBezTo>
                    <a:cubicBezTo>
                      <a:pt x="855" y="18"/>
                      <a:pt x="859" y="10"/>
                      <a:pt x="856" y="7"/>
                    </a:cubicBezTo>
                    <a:cubicBezTo>
                      <a:pt x="853" y="5"/>
                      <a:pt x="851" y="11"/>
                      <a:pt x="840" y="13"/>
                    </a:cubicBezTo>
                    <a:cubicBezTo>
                      <a:pt x="828" y="15"/>
                      <a:pt x="822" y="18"/>
                      <a:pt x="827" y="21"/>
                    </a:cubicBezTo>
                    <a:cubicBezTo>
                      <a:pt x="832" y="23"/>
                      <a:pt x="827" y="29"/>
                      <a:pt x="822" y="28"/>
                    </a:cubicBezTo>
                    <a:cubicBezTo>
                      <a:pt x="817" y="28"/>
                      <a:pt x="816" y="33"/>
                      <a:pt x="822" y="36"/>
                    </a:cubicBezTo>
                    <a:close/>
                    <a:moveTo>
                      <a:pt x="1423" y="161"/>
                    </a:moveTo>
                    <a:cubicBezTo>
                      <a:pt x="1431" y="161"/>
                      <a:pt x="1435" y="169"/>
                      <a:pt x="1450" y="170"/>
                    </a:cubicBezTo>
                    <a:cubicBezTo>
                      <a:pt x="1465" y="171"/>
                      <a:pt x="1477" y="168"/>
                      <a:pt x="1477" y="165"/>
                    </a:cubicBezTo>
                    <a:cubicBezTo>
                      <a:pt x="1477" y="161"/>
                      <a:pt x="1463" y="156"/>
                      <a:pt x="1459" y="159"/>
                    </a:cubicBezTo>
                    <a:cubicBezTo>
                      <a:pt x="1454" y="162"/>
                      <a:pt x="1451" y="155"/>
                      <a:pt x="1446" y="156"/>
                    </a:cubicBezTo>
                    <a:cubicBezTo>
                      <a:pt x="1440" y="158"/>
                      <a:pt x="1433" y="158"/>
                      <a:pt x="1430" y="153"/>
                    </a:cubicBezTo>
                    <a:cubicBezTo>
                      <a:pt x="1428" y="148"/>
                      <a:pt x="1419" y="160"/>
                      <a:pt x="1423" y="161"/>
                    </a:cubicBezTo>
                    <a:close/>
                    <a:moveTo>
                      <a:pt x="1795" y="254"/>
                    </a:moveTo>
                    <a:cubicBezTo>
                      <a:pt x="1801" y="257"/>
                      <a:pt x="1805" y="250"/>
                      <a:pt x="1811" y="254"/>
                    </a:cubicBezTo>
                    <a:cubicBezTo>
                      <a:pt x="1816" y="257"/>
                      <a:pt x="1829" y="252"/>
                      <a:pt x="1834" y="251"/>
                    </a:cubicBezTo>
                    <a:cubicBezTo>
                      <a:pt x="1840" y="250"/>
                      <a:pt x="1837" y="243"/>
                      <a:pt x="1822" y="241"/>
                    </a:cubicBezTo>
                    <a:cubicBezTo>
                      <a:pt x="1807" y="239"/>
                      <a:pt x="1788" y="250"/>
                      <a:pt x="1795" y="254"/>
                    </a:cubicBezTo>
                    <a:close/>
                    <a:moveTo>
                      <a:pt x="1322" y="161"/>
                    </a:moveTo>
                    <a:cubicBezTo>
                      <a:pt x="1326" y="163"/>
                      <a:pt x="1328" y="166"/>
                      <a:pt x="1331" y="168"/>
                    </a:cubicBezTo>
                    <a:cubicBezTo>
                      <a:pt x="1333" y="171"/>
                      <a:pt x="1343" y="167"/>
                      <a:pt x="1347" y="166"/>
                    </a:cubicBezTo>
                    <a:cubicBezTo>
                      <a:pt x="1351" y="164"/>
                      <a:pt x="1352" y="172"/>
                      <a:pt x="1358" y="168"/>
                    </a:cubicBezTo>
                    <a:cubicBezTo>
                      <a:pt x="1364" y="164"/>
                      <a:pt x="1371" y="166"/>
                      <a:pt x="1378" y="166"/>
                    </a:cubicBezTo>
                    <a:cubicBezTo>
                      <a:pt x="1385" y="166"/>
                      <a:pt x="1377" y="157"/>
                      <a:pt x="1377" y="153"/>
                    </a:cubicBezTo>
                    <a:cubicBezTo>
                      <a:pt x="1377" y="149"/>
                      <a:pt x="1386" y="151"/>
                      <a:pt x="1383" y="155"/>
                    </a:cubicBezTo>
                    <a:cubicBezTo>
                      <a:pt x="1380" y="158"/>
                      <a:pt x="1387" y="166"/>
                      <a:pt x="1398" y="165"/>
                    </a:cubicBezTo>
                    <a:cubicBezTo>
                      <a:pt x="1408" y="164"/>
                      <a:pt x="1400" y="158"/>
                      <a:pt x="1406" y="155"/>
                    </a:cubicBezTo>
                    <a:cubicBezTo>
                      <a:pt x="1411" y="153"/>
                      <a:pt x="1410" y="150"/>
                      <a:pt x="1403" y="146"/>
                    </a:cubicBezTo>
                    <a:cubicBezTo>
                      <a:pt x="1395" y="141"/>
                      <a:pt x="1385" y="144"/>
                      <a:pt x="1378" y="141"/>
                    </a:cubicBezTo>
                    <a:cubicBezTo>
                      <a:pt x="1371" y="138"/>
                      <a:pt x="1363" y="138"/>
                      <a:pt x="1362" y="145"/>
                    </a:cubicBezTo>
                    <a:cubicBezTo>
                      <a:pt x="1362" y="152"/>
                      <a:pt x="1348" y="137"/>
                      <a:pt x="1341" y="135"/>
                    </a:cubicBezTo>
                    <a:cubicBezTo>
                      <a:pt x="1333" y="132"/>
                      <a:pt x="1311" y="155"/>
                      <a:pt x="1322" y="161"/>
                    </a:cubicBezTo>
                    <a:close/>
                    <a:moveTo>
                      <a:pt x="1391" y="204"/>
                    </a:moveTo>
                    <a:cubicBezTo>
                      <a:pt x="1397" y="202"/>
                      <a:pt x="1387" y="191"/>
                      <a:pt x="1377" y="190"/>
                    </a:cubicBezTo>
                    <a:cubicBezTo>
                      <a:pt x="1366" y="188"/>
                      <a:pt x="1357" y="196"/>
                      <a:pt x="1358" y="198"/>
                    </a:cubicBezTo>
                    <a:cubicBezTo>
                      <a:pt x="1361" y="203"/>
                      <a:pt x="1385" y="205"/>
                      <a:pt x="1391" y="204"/>
                    </a:cubicBezTo>
                    <a:close/>
                    <a:moveTo>
                      <a:pt x="1365" y="182"/>
                    </a:moveTo>
                    <a:cubicBezTo>
                      <a:pt x="1365" y="177"/>
                      <a:pt x="1347" y="183"/>
                      <a:pt x="1354" y="186"/>
                    </a:cubicBezTo>
                    <a:cubicBezTo>
                      <a:pt x="1358" y="187"/>
                      <a:pt x="1365" y="187"/>
                      <a:pt x="1365" y="182"/>
                    </a:cubicBezTo>
                    <a:close/>
                    <a:moveTo>
                      <a:pt x="1389" y="589"/>
                    </a:moveTo>
                    <a:cubicBezTo>
                      <a:pt x="1385" y="579"/>
                      <a:pt x="1394" y="570"/>
                      <a:pt x="1387" y="565"/>
                    </a:cubicBezTo>
                    <a:cubicBezTo>
                      <a:pt x="1381" y="560"/>
                      <a:pt x="1383" y="549"/>
                      <a:pt x="1380" y="551"/>
                    </a:cubicBezTo>
                    <a:cubicBezTo>
                      <a:pt x="1377" y="553"/>
                      <a:pt x="1380" y="562"/>
                      <a:pt x="1375" y="563"/>
                    </a:cubicBezTo>
                    <a:cubicBezTo>
                      <a:pt x="1369" y="564"/>
                      <a:pt x="1374" y="569"/>
                      <a:pt x="1372" y="575"/>
                    </a:cubicBezTo>
                    <a:cubicBezTo>
                      <a:pt x="1370" y="582"/>
                      <a:pt x="1373" y="592"/>
                      <a:pt x="1376" y="598"/>
                    </a:cubicBezTo>
                    <a:cubicBezTo>
                      <a:pt x="1379" y="604"/>
                      <a:pt x="1372" y="636"/>
                      <a:pt x="1375" y="641"/>
                    </a:cubicBezTo>
                    <a:cubicBezTo>
                      <a:pt x="1378" y="646"/>
                      <a:pt x="1371" y="670"/>
                      <a:pt x="1373" y="673"/>
                    </a:cubicBezTo>
                    <a:cubicBezTo>
                      <a:pt x="1377" y="677"/>
                      <a:pt x="1374" y="666"/>
                      <a:pt x="1380" y="665"/>
                    </a:cubicBezTo>
                    <a:cubicBezTo>
                      <a:pt x="1386" y="664"/>
                      <a:pt x="1386" y="672"/>
                      <a:pt x="1390" y="674"/>
                    </a:cubicBezTo>
                    <a:cubicBezTo>
                      <a:pt x="1394" y="675"/>
                      <a:pt x="1391" y="663"/>
                      <a:pt x="1388" y="664"/>
                    </a:cubicBezTo>
                    <a:cubicBezTo>
                      <a:pt x="1385" y="664"/>
                      <a:pt x="1382" y="656"/>
                      <a:pt x="1380" y="650"/>
                    </a:cubicBezTo>
                    <a:cubicBezTo>
                      <a:pt x="1379" y="645"/>
                      <a:pt x="1384" y="639"/>
                      <a:pt x="1384" y="632"/>
                    </a:cubicBezTo>
                    <a:cubicBezTo>
                      <a:pt x="1384" y="625"/>
                      <a:pt x="1392" y="626"/>
                      <a:pt x="1397" y="631"/>
                    </a:cubicBezTo>
                    <a:cubicBezTo>
                      <a:pt x="1402" y="636"/>
                      <a:pt x="1403" y="632"/>
                      <a:pt x="1401" y="629"/>
                    </a:cubicBezTo>
                    <a:cubicBezTo>
                      <a:pt x="1399" y="625"/>
                      <a:pt x="1392" y="598"/>
                      <a:pt x="1389" y="589"/>
                    </a:cubicBezTo>
                    <a:close/>
                    <a:moveTo>
                      <a:pt x="326" y="292"/>
                    </a:moveTo>
                    <a:cubicBezTo>
                      <a:pt x="335" y="300"/>
                      <a:pt x="343" y="288"/>
                      <a:pt x="347" y="287"/>
                    </a:cubicBezTo>
                    <a:cubicBezTo>
                      <a:pt x="351" y="287"/>
                      <a:pt x="344" y="282"/>
                      <a:pt x="337" y="280"/>
                    </a:cubicBezTo>
                    <a:cubicBezTo>
                      <a:pt x="330" y="278"/>
                      <a:pt x="319" y="285"/>
                      <a:pt x="326" y="292"/>
                    </a:cubicBezTo>
                    <a:close/>
                    <a:moveTo>
                      <a:pt x="340" y="22"/>
                    </a:moveTo>
                    <a:cubicBezTo>
                      <a:pt x="345" y="26"/>
                      <a:pt x="327" y="25"/>
                      <a:pt x="325" y="28"/>
                    </a:cubicBezTo>
                    <a:cubicBezTo>
                      <a:pt x="323" y="31"/>
                      <a:pt x="312" y="30"/>
                      <a:pt x="314" y="34"/>
                    </a:cubicBezTo>
                    <a:cubicBezTo>
                      <a:pt x="316" y="38"/>
                      <a:pt x="333" y="38"/>
                      <a:pt x="333" y="35"/>
                    </a:cubicBezTo>
                    <a:cubicBezTo>
                      <a:pt x="333" y="32"/>
                      <a:pt x="342" y="35"/>
                      <a:pt x="342" y="32"/>
                    </a:cubicBezTo>
                    <a:cubicBezTo>
                      <a:pt x="342" y="29"/>
                      <a:pt x="346" y="25"/>
                      <a:pt x="355" y="25"/>
                    </a:cubicBezTo>
                    <a:cubicBezTo>
                      <a:pt x="365" y="24"/>
                      <a:pt x="365" y="21"/>
                      <a:pt x="356" y="17"/>
                    </a:cubicBezTo>
                    <a:cubicBezTo>
                      <a:pt x="347" y="13"/>
                      <a:pt x="336" y="19"/>
                      <a:pt x="340" y="22"/>
                    </a:cubicBezTo>
                    <a:close/>
                    <a:moveTo>
                      <a:pt x="309" y="25"/>
                    </a:moveTo>
                    <a:cubicBezTo>
                      <a:pt x="317" y="18"/>
                      <a:pt x="327" y="25"/>
                      <a:pt x="328" y="22"/>
                    </a:cubicBezTo>
                    <a:cubicBezTo>
                      <a:pt x="329" y="18"/>
                      <a:pt x="314" y="17"/>
                      <a:pt x="308" y="20"/>
                    </a:cubicBezTo>
                    <a:cubicBezTo>
                      <a:pt x="302" y="23"/>
                      <a:pt x="289" y="21"/>
                      <a:pt x="291" y="25"/>
                    </a:cubicBezTo>
                    <a:cubicBezTo>
                      <a:pt x="292" y="27"/>
                      <a:pt x="301" y="32"/>
                      <a:pt x="309" y="25"/>
                    </a:cubicBezTo>
                    <a:close/>
                    <a:moveTo>
                      <a:pt x="1036" y="176"/>
                    </a:moveTo>
                    <a:cubicBezTo>
                      <a:pt x="1034" y="178"/>
                      <a:pt x="1027" y="178"/>
                      <a:pt x="1029" y="181"/>
                    </a:cubicBezTo>
                    <a:cubicBezTo>
                      <a:pt x="1032" y="185"/>
                      <a:pt x="1049" y="183"/>
                      <a:pt x="1049" y="178"/>
                    </a:cubicBezTo>
                    <a:cubicBezTo>
                      <a:pt x="1050" y="172"/>
                      <a:pt x="1037" y="173"/>
                      <a:pt x="1036" y="176"/>
                    </a:cubicBezTo>
                    <a:close/>
                    <a:moveTo>
                      <a:pt x="1923" y="348"/>
                    </a:moveTo>
                    <a:cubicBezTo>
                      <a:pt x="1920" y="347"/>
                      <a:pt x="1909" y="340"/>
                      <a:pt x="1906" y="337"/>
                    </a:cubicBezTo>
                    <a:cubicBezTo>
                      <a:pt x="1904" y="333"/>
                      <a:pt x="1891" y="331"/>
                      <a:pt x="1891" y="333"/>
                    </a:cubicBezTo>
                    <a:cubicBezTo>
                      <a:pt x="1891" y="335"/>
                      <a:pt x="1887" y="332"/>
                      <a:pt x="1886" y="330"/>
                    </a:cubicBezTo>
                    <a:cubicBezTo>
                      <a:pt x="1885" y="328"/>
                      <a:pt x="1871" y="328"/>
                      <a:pt x="1871" y="330"/>
                    </a:cubicBezTo>
                    <a:cubicBezTo>
                      <a:pt x="1871" y="332"/>
                      <a:pt x="1874" y="333"/>
                      <a:pt x="1876" y="335"/>
                    </a:cubicBezTo>
                    <a:cubicBezTo>
                      <a:pt x="1878" y="338"/>
                      <a:pt x="1873" y="339"/>
                      <a:pt x="1874" y="342"/>
                    </a:cubicBezTo>
                    <a:cubicBezTo>
                      <a:pt x="1875" y="345"/>
                      <a:pt x="1869" y="341"/>
                      <a:pt x="1867" y="339"/>
                    </a:cubicBezTo>
                    <a:cubicBezTo>
                      <a:pt x="1865" y="338"/>
                      <a:pt x="1866" y="331"/>
                      <a:pt x="1867" y="328"/>
                    </a:cubicBezTo>
                    <a:cubicBezTo>
                      <a:pt x="1867" y="324"/>
                      <a:pt x="1863" y="325"/>
                      <a:pt x="1862" y="322"/>
                    </a:cubicBezTo>
                    <a:cubicBezTo>
                      <a:pt x="1862" y="318"/>
                      <a:pt x="1847" y="312"/>
                      <a:pt x="1841" y="309"/>
                    </a:cubicBezTo>
                    <a:cubicBezTo>
                      <a:pt x="1834" y="306"/>
                      <a:pt x="1826" y="304"/>
                      <a:pt x="1824" y="301"/>
                    </a:cubicBezTo>
                    <a:cubicBezTo>
                      <a:pt x="1822" y="297"/>
                      <a:pt x="1810" y="297"/>
                      <a:pt x="1806" y="292"/>
                    </a:cubicBezTo>
                    <a:cubicBezTo>
                      <a:pt x="1802" y="288"/>
                      <a:pt x="1783" y="280"/>
                      <a:pt x="1775" y="279"/>
                    </a:cubicBezTo>
                    <a:cubicBezTo>
                      <a:pt x="1766" y="279"/>
                      <a:pt x="1768" y="274"/>
                      <a:pt x="1764" y="275"/>
                    </a:cubicBezTo>
                    <a:cubicBezTo>
                      <a:pt x="1760" y="276"/>
                      <a:pt x="1743" y="275"/>
                      <a:pt x="1738" y="274"/>
                    </a:cubicBezTo>
                    <a:cubicBezTo>
                      <a:pt x="1732" y="273"/>
                      <a:pt x="1731" y="277"/>
                      <a:pt x="1727" y="276"/>
                    </a:cubicBezTo>
                    <a:cubicBezTo>
                      <a:pt x="1724" y="274"/>
                      <a:pt x="1704" y="267"/>
                      <a:pt x="1701" y="270"/>
                    </a:cubicBezTo>
                    <a:cubicBezTo>
                      <a:pt x="1699" y="272"/>
                      <a:pt x="1700" y="276"/>
                      <a:pt x="1698" y="277"/>
                    </a:cubicBezTo>
                    <a:cubicBezTo>
                      <a:pt x="1695" y="278"/>
                      <a:pt x="1698" y="281"/>
                      <a:pt x="1703" y="286"/>
                    </a:cubicBezTo>
                    <a:cubicBezTo>
                      <a:pt x="1709" y="291"/>
                      <a:pt x="1705" y="295"/>
                      <a:pt x="1700" y="297"/>
                    </a:cubicBezTo>
                    <a:cubicBezTo>
                      <a:pt x="1695" y="299"/>
                      <a:pt x="1687" y="295"/>
                      <a:pt x="1685" y="291"/>
                    </a:cubicBezTo>
                    <a:cubicBezTo>
                      <a:pt x="1682" y="287"/>
                      <a:pt x="1676" y="289"/>
                      <a:pt x="1674" y="284"/>
                    </a:cubicBezTo>
                    <a:cubicBezTo>
                      <a:pt x="1672" y="279"/>
                      <a:pt x="1676" y="278"/>
                      <a:pt x="1679" y="281"/>
                    </a:cubicBezTo>
                    <a:cubicBezTo>
                      <a:pt x="1683" y="284"/>
                      <a:pt x="1687" y="281"/>
                      <a:pt x="1688" y="278"/>
                    </a:cubicBezTo>
                    <a:cubicBezTo>
                      <a:pt x="1688" y="274"/>
                      <a:pt x="1679" y="272"/>
                      <a:pt x="1673" y="272"/>
                    </a:cubicBezTo>
                    <a:cubicBezTo>
                      <a:pt x="1668" y="272"/>
                      <a:pt x="1665" y="279"/>
                      <a:pt x="1660" y="282"/>
                    </a:cubicBezTo>
                    <a:cubicBezTo>
                      <a:pt x="1655" y="285"/>
                      <a:pt x="1634" y="281"/>
                      <a:pt x="1632" y="279"/>
                    </a:cubicBezTo>
                    <a:cubicBezTo>
                      <a:pt x="1630" y="277"/>
                      <a:pt x="1601" y="279"/>
                      <a:pt x="1598" y="281"/>
                    </a:cubicBezTo>
                    <a:cubicBezTo>
                      <a:pt x="1595" y="283"/>
                      <a:pt x="1597" y="291"/>
                      <a:pt x="1596" y="292"/>
                    </a:cubicBezTo>
                    <a:cubicBezTo>
                      <a:pt x="1594" y="292"/>
                      <a:pt x="1593" y="283"/>
                      <a:pt x="1593" y="281"/>
                    </a:cubicBezTo>
                    <a:cubicBezTo>
                      <a:pt x="1593" y="279"/>
                      <a:pt x="1589" y="278"/>
                      <a:pt x="1584" y="278"/>
                    </a:cubicBezTo>
                    <a:cubicBezTo>
                      <a:pt x="1579" y="278"/>
                      <a:pt x="1576" y="278"/>
                      <a:pt x="1578" y="275"/>
                    </a:cubicBezTo>
                    <a:cubicBezTo>
                      <a:pt x="1580" y="273"/>
                      <a:pt x="1576" y="271"/>
                      <a:pt x="1580" y="268"/>
                    </a:cubicBezTo>
                    <a:cubicBezTo>
                      <a:pt x="1584" y="265"/>
                      <a:pt x="1573" y="257"/>
                      <a:pt x="1562" y="252"/>
                    </a:cubicBezTo>
                    <a:cubicBezTo>
                      <a:pt x="1551" y="248"/>
                      <a:pt x="1526" y="250"/>
                      <a:pt x="1519" y="252"/>
                    </a:cubicBezTo>
                    <a:cubicBezTo>
                      <a:pt x="1512" y="254"/>
                      <a:pt x="1499" y="254"/>
                      <a:pt x="1493" y="254"/>
                    </a:cubicBezTo>
                    <a:cubicBezTo>
                      <a:pt x="1486" y="254"/>
                      <a:pt x="1491" y="251"/>
                      <a:pt x="1490" y="248"/>
                    </a:cubicBezTo>
                    <a:cubicBezTo>
                      <a:pt x="1488" y="245"/>
                      <a:pt x="1477" y="242"/>
                      <a:pt x="1475" y="244"/>
                    </a:cubicBezTo>
                    <a:cubicBezTo>
                      <a:pt x="1474" y="247"/>
                      <a:pt x="1471" y="244"/>
                      <a:pt x="1471" y="242"/>
                    </a:cubicBezTo>
                    <a:cubicBezTo>
                      <a:pt x="1471" y="241"/>
                      <a:pt x="1461" y="237"/>
                      <a:pt x="1457" y="238"/>
                    </a:cubicBezTo>
                    <a:cubicBezTo>
                      <a:pt x="1453" y="239"/>
                      <a:pt x="1451" y="234"/>
                      <a:pt x="1456" y="234"/>
                    </a:cubicBezTo>
                    <a:cubicBezTo>
                      <a:pt x="1460" y="234"/>
                      <a:pt x="1468" y="235"/>
                      <a:pt x="1465" y="230"/>
                    </a:cubicBezTo>
                    <a:cubicBezTo>
                      <a:pt x="1461" y="224"/>
                      <a:pt x="1431" y="223"/>
                      <a:pt x="1429" y="224"/>
                    </a:cubicBezTo>
                    <a:cubicBezTo>
                      <a:pt x="1426" y="225"/>
                      <a:pt x="1428" y="229"/>
                      <a:pt x="1422" y="235"/>
                    </a:cubicBezTo>
                    <a:cubicBezTo>
                      <a:pt x="1415" y="241"/>
                      <a:pt x="1409" y="237"/>
                      <a:pt x="1410" y="234"/>
                    </a:cubicBezTo>
                    <a:cubicBezTo>
                      <a:pt x="1411" y="231"/>
                      <a:pt x="1419" y="231"/>
                      <a:pt x="1419" y="228"/>
                    </a:cubicBezTo>
                    <a:cubicBezTo>
                      <a:pt x="1419" y="225"/>
                      <a:pt x="1408" y="227"/>
                      <a:pt x="1406" y="224"/>
                    </a:cubicBezTo>
                    <a:cubicBezTo>
                      <a:pt x="1404" y="222"/>
                      <a:pt x="1408" y="220"/>
                      <a:pt x="1412" y="221"/>
                    </a:cubicBezTo>
                    <a:cubicBezTo>
                      <a:pt x="1416" y="223"/>
                      <a:pt x="1423" y="223"/>
                      <a:pt x="1424" y="221"/>
                    </a:cubicBezTo>
                    <a:cubicBezTo>
                      <a:pt x="1424" y="220"/>
                      <a:pt x="1420" y="219"/>
                      <a:pt x="1413" y="218"/>
                    </a:cubicBezTo>
                    <a:cubicBezTo>
                      <a:pt x="1406" y="217"/>
                      <a:pt x="1390" y="213"/>
                      <a:pt x="1382" y="214"/>
                    </a:cubicBezTo>
                    <a:cubicBezTo>
                      <a:pt x="1373" y="215"/>
                      <a:pt x="1369" y="211"/>
                      <a:pt x="1365" y="210"/>
                    </a:cubicBezTo>
                    <a:cubicBezTo>
                      <a:pt x="1360" y="210"/>
                      <a:pt x="1360" y="213"/>
                      <a:pt x="1362" y="216"/>
                    </a:cubicBezTo>
                    <a:cubicBezTo>
                      <a:pt x="1364" y="218"/>
                      <a:pt x="1358" y="220"/>
                      <a:pt x="1352" y="219"/>
                    </a:cubicBezTo>
                    <a:cubicBezTo>
                      <a:pt x="1347" y="218"/>
                      <a:pt x="1339" y="222"/>
                      <a:pt x="1342" y="226"/>
                    </a:cubicBezTo>
                    <a:cubicBezTo>
                      <a:pt x="1345" y="230"/>
                      <a:pt x="1348" y="225"/>
                      <a:pt x="1351" y="226"/>
                    </a:cubicBezTo>
                    <a:cubicBezTo>
                      <a:pt x="1353" y="228"/>
                      <a:pt x="1344" y="230"/>
                      <a:pt x="1348" y="232"/>
                    </a:cubicBezTo>
                    <a:cubicBezTo>
                      <a:pt x="1352" y="234"/>
                      <a:pt x="1351" y="238"/>
                      <a:pt x="1351" y="240"/>
                    </a:cubicBezTo>
                    <a:cubicBezTo>
                      <a:pt x="1351" y="242"/>
                      <a:pt x="1345" y="243"/>
                      <a:pt x="1342" y="240"/>
                    </a:cubicBezTo>
                    <a:cubicBezTo>
                      <a:pt x="1340" y="237"/>
                      <a:pt x="1336" y="240"/>
                      <a:pt x="1331" y="239"/>
                    </a:cubicBezTo>
                    <a:cubicBezTo>
                      <a:pt x="1327" y="239"/>
                      <a:pt x="1323" y="241"/>
                      <a:pt x="1328" y="242"/>
                    </a:cubicBezTo>
                    <a:cubicBezTo>
                      <a:pt x="1333" y="242"/>
                      <a:pt x="1335" y="246"/>
                      <a:pt x="1328" y="246"/>
                    </a:cubicBezTo>
                    <a:cubicBezTo>
                      <a:pt x="1322" y="247"/>
                      <a:pt x="1323" y="240"/>
                      <a:pt x="1319" y="241"/>
                    </a:cubicBezTo>
                    <a:cubicBezTo>
                      <a:pt x="1315" y="242"/>
                      <a:pt x="1307" y="238"/>
                      <a:pt x="1302" y="238"/>
                    </a:cubicBezTo>
                    <a:cubicBezTo>
                      <a:pt x="1297" y="238"/>
                      <a:pt x="1295" y="242"/>
                      <a:pt x="1289" y="242"/>
                    </a:cubicBezTo>
                    <a:cubicBezTo>
                      <a:pt x="1283" y="243"/>
                      <a:pt x="1274" y="239"/>
                      <a:pt x="1272" y="236"/>
                    </a:cubicBezTo>
                    <a:cubicBezTo>
                      <a:pt x="1269" y="232"/>
                      <a:pt x="1269" y="231"/>
                      <a:pt x="1266" y="235"/>
                    </a:cubicBezTo>
                    <a:cubicBezTo>
                      <a:pt x="1263" y="239"/>
                      <a:pt x="1262" y="246"/>
                      <a:pt x="1259" y="247"/>
                    </a:cubicBezTo>
                    <a:cubicBezTo>
                      <a:pt x="1256" y="247"/>
                      <a:pt x="1255" y="254"/>
                      <a:pt x="1252" y="256"/>
                    </a:cubicBezTo>
                    <a:cubicBezTo>
                      <a:pt x="1249" y="257"/>
                      <a:pt x="1249" y="253"/>
                      <a:pt x="1245" y="253"/>
                    </a:cubicBezTo>
                    <a:cubicBezTo>
                      <a:pt x="1241" y="254"/>
                      <a:pt x="1229" y="242"/>
                      <a:pt x="1228" y="238"/>
                    </a:cubicBezTo>
                    <a:cubicBezTo>
                      <a:pt x="1228" y="235"/>
                      <a:pt x="1220" y="228"/>
                      <a:pt x="1218" y="227"/>
                    </a:cubicBezTo>
                    <a:cubicBezTo>
                      <a:pt x="1216" y="225"/>
                      <a:pt x="1220" y="225"/>
                      <a:pt x="1223" y="227"/>
                    </a:cubicBezTo>
                    <a:cubicBezTo>
                      <a:pt x="1225" y="229"/>
                      <a:pt x="1228" y="229"/>
                      <a:pt x="1231" y="228"/>
                    </a:cubicBezTo>
                    <a:cubicBezTo>
                      <a:pt x="1233" y="226"/>
                      <a:pt x="1233" y="220"/>
                      <a:pt x="1229" y="220"/>
                    </a:cubicBezTo>
                    <a:cubicBezTo>
                      <a:pt x="1224" y="220"/>
                      <a:pt x="1226" y="216"/>
                      <a:pt x="1228" y="216"/>
                    </a:cubicBezTo>
                    <a:cubicBezTo>
                      <a:pt x="1230" y="215"/>
                      <a:pt x="1223" y="208"/>
                      <a:pt x="1226" y="208"/>
                    </a:cubicBezTo>
                    <a:cubicBezTo>
                      <a:pt x="1228" y="207"/>
                      <a:pt x="1227" y="204"/>
                      <a:pt x="1224" y="204"/>
                    </a:cubicBezTo>
                    <a:cubicBezTo>
                      <a:pt x="1220" y="203"/>
                      <a:pt x="1216" y="200"/>
                      <a:pt x="1216" y="198"/>
                    </a:cubicBezTo>
                    <a:cubicBezTo>
                      <a:pt x="1216" y="197"/>
                      <a:pt x="1200" y="196"/>
                      <a:pt x="1201" y="199"/>
                    </a:cubicBezTo>
                    <a:cubicBezTo>
                      <a:pt x="1202" y="201"/>
                      <a:pt x="1196" y="200"/>
                      <a:pt x="1197" y="198"/>
                    </a:cubicBezTo>
                    <a:cubicBezTo>
                      <a:pt x="1198" y="196"/>
                      <a:pt x="1191" y="197"/>
                      <a:pt x="1184" y="195"/>
                    </a:cubicBezTo>
                    <a:cubicBezTo>
                      <a:pt x="1177" y="193"/>
                      <a:pt x="1176" y="188"/>
                      <a:pt x="1174" y="187"/>
                    </a:cubicBezTo>
                    <a:cubicBezTo>
                      <a:pt x="1171" y="187"/>
                      <a:pt x="1172" y="194"/>
                      <a:pt x="1169" y="193"/>
                    </a:cubicBezTo>
                    <a:cubicBezTo>
                      <a:pt x="1165" y="191"/>
                      <a:pt x="1161" y="194"/>
                      <a:pt x="1163" y="199"/>
                    </a:cubicBezTo>
                    <a:cubicBezTo>
                      <a:pt x="1165" y="203"/>
                      <a:pt x="1163" y="204"/>
                      <a:pt x="1163" y="207"/>
                    </a:cubicBezTo>
                    <a:cubicBezTo>
                      <a:pt x="1162" y="211"/>
                      <a:pt x="1160" y="209"/>
                      <a:pt x="1156" y="208"/>
                    </a:cubicBezTo>
                    <a:cubicBezTo>
                      <a:pt x="1152" y="206"/>
                      <a:pt x="1152" y="211"/>
                      <a:pt x="1142" y="209"/>
                    </a:cubicBezTo>
                    <a:cubicBezTo>
                      <a:pt x="1133" y="207"/>
                      <a:pt x="1129" y="209"/>
                      <a:pt x="1127" y="206"/>
                    </a:cubicBezTo>
                    <a:cubicBezTo>
                      <a:pt x="1126" y="203"/>
                      <a:pt x="1123" y="203"/>
                      <a:pt x="1122" y="205"/>
                    </a:cubicBezTo>
                    <a:cubicBezTo>
                      <a:pt x="1122" y="208"/>
                      <a:pt x="1108" y="207"/>
                      <a:pt x="1107" y="203"/>
                    </a:cubicBezTo>
                    <a:cubicBezTo>
                      <a:pt x="1105" y="199"/>
                      <a:pt x="1109" y="199"/>
                      <a:pt x="1111" y="198"/>
                    </a:cubicBezTo>
                    <a:cubicBezTo>
                      <a:pt x="1113" y="197"/>
                      <a:pt x="1109" y="195"/>
                      <a:pt x="1101" y="196"/>
                    </a:cubicBezTo>
                    <a:cubicBezTo>
                      <a:pt x="1093" y="196"/>
                      <a:pt x="1088" y="192"/>
                      <a:pt x="1080" y="193"/>
                    </a:cubicBezTo>
                    <a:cubicBezTo>
                      <a:pt x="1072" y="193"/>
                      <a:pt x="1054" y="195"/>
                      <a:pt x="1052" y="196"/>
                    </a:cubicBezTo>
                    <a:cubicBezTo>
                      <a:pt x="1049" y="197"/>
                      <a:pt x="1054" y="202"/>
                      <a:pt x="1050" y="202"/>
                    </a:cubicBezTo>
                    <a:cubicBezTo>
                      <a:pt x="1047" y="203"/>
                      <a:pt x="1049" y="195"/>
                      <a:pt x="1049" y="191"/>
                    </a:cubicBezTo>
                    <a:cubicBezTo>
                      <a:pt x="1048" y="188"/>
                      <a:pt x="1042" y="187"/>
                      <a:pt x="1043" y="190"/>
                    </a:cubicBezTo>
                    <a:cubicBezTo>
                      <a:pt x="1044" y="193"/>
                      <a:pt x="1034" y="194"/>
                      <a:pt x="1031" y="192"/>
                    </a:cubicBezTo>
                    <a:cubicBezTo>
                      <a:pt x="1029" y="189"/>
                      <a:pt x="1025" y="187"/>
                      <a:pt x="1018" y="185"/>
                    </a:cubicBezTo>
                    <a:cubicBezTo>
                      <a:pt x="1012" y="183"/>
                      <a:pt x="1004" y="190"/>
                      <a:pt x="1006" y="192"/>
                    </a:cubicBezTo>
                    <a:cubicBezTo>
                      <a:pt x="1007" y="194"/>
                      <a:pt x="1012" y="193"/>
                      <a:pt x="1012" y="194"/>
                    </a:cubicBezTo>
                    <a:cubicBezTo>
                      <a:pt x="1013" y="197"/>
                      <a:pt x="999" y="196"/>
                      <a:pt x="999" y="198"/>
                    </a:cubicBezTo>
                    <a:cubicBezTo>
                      <a:pt x="999" y="200"/>
                      <a:pt x="985" y="204"/>
                      <a:pt x="981" y="204"/>
                    </a:cubicBezTo>
                    <a:cubicBezTo>
                      <a:pt x="970" y="205"/>
                      <a:pt x="968" y="205"/>
                      <a:pt x="963" y="210"/>
                    </a:cubicBezTo>
                    <a:cubicBezTo>
                      <a:pt x="958" y="214"/>
                      <a:pt x="962" y="206"/>
                      <a:pt x="966" y="202"/>
                    </a:cubicBezTo>
                    <a:cubicBezTo>
                      <a:pt x="970" y="198"/>
                      <a:pt x="974" y="200"/>
                      <a:pt x="976" y="196"/>
                    </a:cubicBezTo>
                    <a:cubicBezTo>
                      <a:pt x="979" y="193"/>
                      <a:pt x="982" y="194"/>
                      <a:pt x="989" y="193"/>
                    </a:cubicBezTo>
                    <a:cubicBezTo>
                      <a:pt x="995" y="192"/>
                      <a:pt x="995" y="188"/>
                      <a:pt x="998" y="187"/>
                    </a:cubicBezTo>
                    <a:cubicBezTo>
                      <a:pt x="1001" y="185"/>
                      <a:pt x="1008" y="182"/>
                      <a:pt x="1009" y="179"/>
                    </a:cubicBezTo>
                    <a:cubicBezTo>
                      <a:pt x="1011" y="176"/>
                      <a:pt x="1026" y="171"/>
                      <a:pt x="1029" y="172"/>
                    </a:cubicBezTo>
                    <a:cubicBezTo>
                      <a:pt x="1032" y="172"/>
                      <a:pt x="1032" y="166"/>
                      <a:pt x="1034" y="166"/>
                    </a:cubicBezTo>
                    <a:cubicBezTo>
                      <a:pt x="1036" y="166"/>
                      <a:pt x="1044" y="162"/>
                      <a:pt x="1048" y="160"/>
                    </a:cubicBezTo>
                    <a:cubicBezTo>
                      <a:pt x="1051" y="159"/>
                      <a:pt x="1053" y="156"/>
                      <a:pt x="1053" y="153"/>
                    </a:cubicBezTo>
                    <a:cubicBezTo>
                      <a:pt x="1053" y="151"/>
                      <a:pt x="1048" y="152"/>
                      <a:pt x="1048" y="150"/>
                    </a:cubicBezTo>
                    <a:cubicBezTo>
                      <a:pt x="1047" y="148"/>
                      <a:pt x="1050" y="149"/>
                      <a:pt x="1053" y="148"/>
                    </a:cubicBezTo>
                    <a:cubicBezTo>
                      <a:pt x="1057" y="146"/>
                      <a:pt x="1053" y="142"/>
                      <a:pt x="1051" y="142"/>
                    </a:cubicBezTo>
                    <a:cubicBezTo>
                      <a:pt x="1048" y="143"/>
                      <a:pt x="1052" y="140"/>
                      <a:pt x="1050" y="137"/>
                    </a:cubicBezTo>
                    <a:cubicBezTo>
                      <a:pt x="1047" y="134"/>
                      <a:pt x="1042" y="139"/>
                      <a:pt x="1042" y="136"/>
                    </a:cubicBezTo>
                    <a:cubicBezTo>
                      <a:pt x="1042" y="132"/>
                      <a:pt x="1042" y="128"/>
                      <a:pt x="1040" y="126"/>
                    </a:cubicBezTo>
                    <a:cubicBezTo>
                      <a:pt x="1038" y="124"/>
                      <a:pt x="1034" y="130"/>
                      <a:pt x="1030" y="127"/>
                    </a:cubicBezTo>
                    <a:cubicBezTo>
                      <a:pt x="1026" y="124"/>
                      <a:pt x="1014" y="122"/>
                      <a:pt x="1014" y="123"/>
                    </a:cubicBezTo>
                    <a:cubicBezTo>
                      <a:pt x="1014" y="124"/>
                      <a:pt x="1008" y="121"/>
                      <a:pt x="1007" y="122"/>
                    </a:cubicBezTo>
                    <a:cubicBezTo>
                      <a:pt x="1006" y="124"/>
                      <a:pt x="996" y="123"/>
                      <a:pt x="993" y="123"/>
                    </a:cubicBezTo>
                    <a:cubicBezTo>
                      <a:pt x="990" y="122"/>
                      <a:pt x="986" y="124"/>
                      <a:pt x="986" y="127"/>
                    </a:cubicBezTo>
                    <a:cubicBezTo>
                      <a:pt x="985" y="130"/>
                      <a:pt x="974" y="129"/>
                      <a:pt x="971" y="128"/>
                    </a:cubicBezTo>
                    <a:cubicBezTo>
                      <a:pt x="969" y="128"/>
                      <a:pt x="980" y="119"/>
                      <a:pt x="980" y="118"/>
                    </a:cubicBezTo>
                    <a:cubicBezTo>
                      <a:pt x="980" y="116"/>
                      <a:pt x="962" y="118"/>
                      <a:pt x="961" y="116"/>
                    </a:cubicBezTo>
                    <a:cubicBezTo>
                      <a:pt x="960" y="115"/>
                      <a:pt x="952" y="114"/>
                      <a:pt x="948" y="114"/>
                    </a:cubicBezTo>
                    <a:cubicBezTo>
                      <a:pt x="944" y="114"/>
                      <a:pt x="948" y="113"/>
                      <a:pt x="951" y="113"/>
                    </a:cubicBezTo>
                    <a:cubicBezTo>
                      <a:pt x="955" y="113"/>
                      <a:pt x="958" y="110"/>
                      <a:pt x="962" y="109"/>
                    </a:cubicBezTo>
                    <a:cubicBezTo>
                      <a:pt x="965" y="108"/>
                      <a:pt x="965" y="107"/>
                      <a:pt x="963" y="105"/>
                    </a:cubicBezTo>
                    <a:cubicBezTo>
                      <a:pt x="961" y="102"/>
                      <a:pt x="957" y="103"/>
                      <a:pt x="953" y="102"/>
                    </a:cubicBezTo>
                    <a:cubicBezTo>
                      <a:pt x="950" y="101"/>
                      <a:pt x="945" y="99"/>
                      <a:pt x="942" y="99"/>
                    </a:cubicBezTo>
                    <a:cubicBezTo>
                      <a:pt x="938" y="99"/>
                      <a:pt x="935" y="101"/>
                      <a:pt x="927" y="102"/>
                    </a:cubicBezTo>
                    <a:cubicBezTo>
                      <a:pt x="919" y="104"/>
                      <a:pt x="918" y="110"/>
                      <a:pt x="914" y="112"/>
                    </a:cubicBezTo>
                    <a:cubicBezTo>
                      <a:pt x="910" y="114"/>
                      <a:pt x="903" y="121"/>
                      <a:pt x="907" y="122"/>
                    </a:cubicBezTo>
                    <a:cubicBezTo>
                      <a:pt x="910" y="122"/>
                      <a:pt x="908" y="124"/>
                      <a:pt x="909" y="126"/>
                    </a:cubicBezTo>
                    <a:cubicBezTo>
                      <a:pt x="909" y="129"/>
                      <a:pt x="906" y="129"/>
                      <a:pt x="902" y="128"/>
                    </a:cubicBezTo>
                    <a:cubicBezTo>
                      <a:pt x="899" y="128"/>
                      <a:pt x="885" y="128"/>
                      <a:pt x="885" y="131"/>
                    </a:cubicBezTo>
                    <a:cubicBezTo>
                      <a:pt x="885" y="134"/>
                      <a:pt x="893" y="135"/>
                      <a:pt x="893" y="136"/>
                    </a:cubicBezTo>
                    <a:cubicBezTo>
                      <a:pt x="892" y="138"/>
                      <a:pt x="887" y="136"/>
                      <a:pt x="884" y="135"/>
                    </a:cubicBezTo>
                    <a:cubicBezTo>
                      <a:pt x="881" y="133"/>
                      <a:pt x="875" y="134"/>
                      <a:pt x="874" y="137"/>
                    </a:cubicBezTo>
                    <a:cubicBezTo>
                      <a:pt x="873" y="140"/>
                      <a:pt x="868" y="139"/>
                      <a:pt x="867" y="138"/>
                    </a:cubicBezTo>
                    <a:cubicBezTo>
                      <a:pt x="865" y="138"/>
                      <a:pt x="862" y="140"/>
                      <a:pt x="860" y="139"/>
                    </a:cubicBezTo>
                    <a:cubicBezTo>
                      <a:pt x="857" y="138"/>
                      <a:pt x="865" y="134"/>
                      <a:pt x="863" y="133"/>
                    </a:cubicBezTo>
                    <a:cubicBezTo>
                      <a:pt x="861" y="131"/>
                      <a:pt x="853" y="132"/>
                      <a:pt x="852" y="135"/>
                    </a:cubicBezTo>
                    <a:cubicBezTo>
                      <a:pt x="851" y="138"/>
                      <a:pt x="846" y="133"/>
                      <a:pt x="845" y="134"/>
                    </a:cubicBezTo>
                    <a:cubicBezTo>
                      <a:pt x="843" y="135"/>
                      <a:pt x="841" y="136"/>
                      <a:pt x="837" y="138"/>
                    </a:cubicBezTo>
                    <a:cubicBezTo>
                      <a:pt x="834" y="139"/>
                      <a:pt x="828" y="136"/>
                      <a:pt x="826" y="139"/>
                    </a:cubicBezTo>
                    <a:cubicBezTo>
                      <a:pt x="825" y="142"/>
                      <a:pt x="833" y="142"/>
                      <a:pt x="833" y="144"/>
                    </a:cubicBezTo>
                    <a:cubicBezTo>
                      <a:pt x="833" y="145"/>
                      <a:pt x="815" y="145"/>
                      <a:pt x="815" y="146"/>
                    </a:cubicBezTo>
                    <a:cubicBezTo>
                      <a:pt x="814" y="148"/>
                      <a:pt x="808" y="148"/>
                      <a:pt x="800" y="148"/>
                    </a:cubicBezTo>
                    <a:cubicBezTo>
                      <a:pt x="793" y="149"/>
                      <a:pt x="796" y="152"/>
                      <a:pt x="790" y="153"/>
                    </a:cubicBezTo>
                    <a:cubicBezTo>
                      <a:pt x="784" y="155"/>
                      <a:pt x="781" y="155"/>
                      <a:pt x="779" y="158"/>
                    </a:cubicBezTo>
                    <a:cubicBezTo>
                      <a:pt x="777" y="161"/>
                      <a:pt x="773" y="161"/>
                      <a:pt x="771" y="159"/>
                    </a:cubicBezTo>
                    <a:cubicBezTo>
                      <a:pt x="769" y="157"/>
                      <a:pt x="763" y="160"/>
                      <a:pt x="766" y="160"/>
                    </a:cubicBezTo>
                    <a:cubicBezTo>
                      <a:pt x="769" y="161"/>
                      <a:pt x="766" y="164"/>
                      <a:pt x="764" y="163"/>
                    </a:cubicBezTo>
                    <a:cubicBezTo>
                      <a:pt x="763" y="162"/>
                      <a:pt x="757" y="166"/>
                      <a:pt x="760" y="166"/>
                    </a:cubicBezTo>
                    <a:cubicBezTo>
                      <a:pt x="763" y="166"/>
                      <a:pt x="765" y="168"/>
                      <a:pt x="763" y="170"/>
                    </a:cubicBezTo>
                    <a:cubicBezTo>
                      <a:pt x="762" y="172"/>
                      <a:pt x="755" y="168"/>
                      <a:pt x="754" y="169"/>
                    </a:cubicBezTo>
                    <a:cubicBezTo>
                      <a:pt x="752" y="171"/>
                      <a:pt x="757" y="173"/>
                      <a:pt x="760" y="173"/>
                    </a:cubicBezTo>
                    <a:cubicBezTo>
                      <a:pt x="763" y="173"/>
                      <a:pt x="764" y="175"/>
                      <a:pt x="765" y="177"/>
                    </a:cubicBezTo>
                    <a:cubicBezTo>
                      <a:pt x="765" y="179"/>
                      <a:pt x="758" y="175"/>
                      <a:pt x="756" y="177"/>
                    </a:cubicBezTo>
                    <a:cubicBezTo>
                      <a:pt x="755" y="179"/>
                      <a:pt x="757" y="180"/>
                      <a:pt x="761" y="180"/>
                    </a:cubicBezTo>
                    <a:cubicBezTo>
                      <a:pt x="764" y="181"/>
                      <a:pt x="761" y="182"/>
                      <a:pt x="764" y="184"/>
                    </a:cubicBezTo>
                    <a:cubicBezTo>
                      <a:pt x="764" y="184"/>
                      <a:pt x="765" y="185"/>
                      <a:pt x="765" y="185"/>
                    </a:cubicBezTo>
                    <a:cubicBezTo>
                      <a:pt x="766" y="187"/>
                      <a:pt x="763" y="188"/>
                      <a:pt x="764" y="190"/>
                    </a:cubicBezTo>
                    <a:cubicBezTo>
                      <a:pt x="764" y="192"/>
                      <a:pt x="760" y="193"/>
                      <a:pt x="760" y="191"/>
                    </a:cubicBezTo>
                    <a:cubicBezTo>
                      <a:pt x="760" y="189"/>
                      <a:pt x="752" y="188"/>
                      <a:pt x="750" y="190"/>
                    </a:cubicBezTo>
                    <a:cubicBezTo>
                      <a:pt x="748" y="192"/>
                      <a:pt x="747" y="194"/>
                      <a:pt x="744" y="192"/>
                    </a:cubicBezTo>
                    <a:cubicBezTo>
                      <a:pt x="742" y="190"/>
                      <a:pt x="736" y="192"/>
                      <a:pt x="728" y="193"/>
                    </a:cubicBezTo>
                    <a:cubicBezTo>
                      <a:pt x="720" y="193"/>
                      <a:pt x="703" y="194"/>
                      <a:pt x="699" y="195"/>
                    </a:cubicBezTo>
                    <a:cubicBezTo>
                      <a:pt x="694" y="197"/>
                      <a:pt x="691" y="203"/>
                      <a:pt x="695" y="206"/>
                    </a:cubicBezTo>
                    <a:cubicBezTo>
                      <a:pt x="699" y="210"/>
                      <a:pt x="695" y="212"/>
                      <a:pt x="695" y="214"/>
                    </a:cubicBezTo>
                    <a:cubicBezTo>
                      <a:pt x="695" y="217"/>
                      <a:pt x="705" y="222"/>
                      <a:pt x="710" y="223"/>
                    </a:cubicBezTo>
                    <a:cubicBezTo>
                      <a:pt x="716" y="223"/>
                      <a:pt x="720" y="230"/>
                      <a:pt x="717" y="234"/>
                    </a:cubicBezTo>
                    <a:cubicBezTo>
                      <a:pt x="714" y="238"/>
                      <a:pt x="704" y="232"/>
                      <a:pt x="698" y="227"/>
                    </a:cubicBezTo>
                    <a:cubicBezTo>
                      <a:pt x="691" y="222"/>
                      <a:pt x="677" y="220"/>
                      <a:pt x="672" y="221"/>
                    </a:cubicBezTo>
                    <a:cubicBezTo>
                      <a:pt x="667" y="221"/>
                      <a:pt x="670" y="216"/>
                      <a:pt x="664" y="217"/>
                    </a:cubicBezTo>
                    <a:cubicBezTo>
                      <a:pt x="657" y="217"/>
                      <a:pt x="652" y="222"/>
                      <a:pt x="656" y="222"/>
                    </a:cubicBezTo>
                    <a:cubicBezTo>
                      <a:pt x="661" y="222"/>
                      <a:pt x="663" y="222"/>
                      <a:pt x="661" y="224"/>
                    </a:cubicBezTo>
                    <a:cubicBezTo>
                      <a:pt x="659" y="226"/>
                      <a:pt x="662" y="225"/>
                      <a:pt x="667" y="228"/>
                    </a:cubicBezTo>
                    <a:cubicBezTo>
                      <a:pt x="672" y="230"/>
                      <a:pt x="663" y="233"/>
                      <a:pt x="658" y="229"/>
                    </a:cubicBezTo>
                    <a:cubicBezTo>
                      <a:pt x="653" y="226"/>
                      <a:pt x="647" y="229"/>
                      <a:pt x="646" y="232"/>
                    </a:cubicBezTo>
                    <a:cubicBezTo>
                      <a:pt x="644" y="234"/>
                      <a:pt x="652" y="242"/>
                      <a:pt x="661" y="243"/>
                    </a:cubicBezTo>
                    <a:cubicBezTo>
                      <a:pt x="670" y="245"/>
                      <a:pt x="667" y="248"/>
                      <a:pt x="671" y="249"/>
                    </a:cubicBezTo>
                    <a:cubicBezTo>
                      <a:pt x="675" y="251"/>
                      <a:pt x="672" y="252"/>
                      <a:pt x="669" y="252"/>
                    </a:cubicBezTo>
                    <a:cubicBezTo>
                      <a:pt x="666" y="253"/>
                      <a:pt x="661" y="248"/>
                      <a:pt x="656" y="246"/>
                    </a:cubicBezTo>
                    <a:cubicBezTo>
                      <a:pt x="652" y="243"/>
                      <a:pt x="640" y="247"/>
                      <a:pt x="637" y="244"/>
                    </a:cubicBezTo>
                    <a:cubicBezTo>
                      <a:pt x="635" y="241"/>
                      <a:pt x="639" y="239"/>
                      <a:pt x="636" y="237"/>
                    </a:cubicBezTo>
                    <a:cubicBezTo>
                      <a:pt x="634" y="235"/>
                      <a:pt x="636" y="230"/>
                      <a:pt x="639" y="226"/>
                    </a:cubicBezTo>
                    <a:cubicBezTo>
                      <a:pt x="642" y="221"/>
                      <a:pt x="639" y="213"/>
                      <a:pt x="634" y="212"/>
                    </a:cubicBezTo>
                    <a:cubicBezTo>
                      <a:pt x="630" y="210"/>
                      <a:pt x="630" y="215"/>
                      <a:pt x="631" y="216"/>
                    </a:cubicBezTo>
                    <a:cubicBezTo>
                      <a:pt x="632" y="217"/>
                      <a:pt x="632" y="224"/>
                      <a:pt x="628" y="228"/>
                    </a:cubicBezTo>
                    <a:cubicBezTo>
                      <a:pt x="625" y="232"/>
                      <a:pt x="615" y="232"/>
                      <a:pt x="615" y="235"/>
                    </a:cubicBezTo>
                    <a:cubicBezTo>
                      <a:pt x="615" y="238"/>
                      <a:pt x="608" y="240"/>
                      <a:pt x="610" y="242"/>
                    </a:cubicBezTo>
                    <a:cubicBezTo>
                      <a:pt x="613" y="244"/>
                      <a:pt x="622" y="254"/>
                      <a:pt x="623" y="257"/>
                    </a:cubicBezTo>
                    <a:cubicBezTo>
                      <a:pt x="625" y="261"/>
                      <a:pt x="615" y="271"/>
                      <a:pt x="617" y="276"/>
                    </a:cubicBezTo>
                    <a:cubicBezTo>
                      <a:pt x="618" y="282"/>
                      <a:pt x="615" y="285"/>
                      <a:pt x="617" y="288"/>
                    </a:cubicBezTo>
                    <a:cubicBezTo>
                      <a:pt x="619" y="291"/>
                      <a:pt x="623" y="288"/>
                      <a:pt x="626" y="289"/>
                    </a:cubicBezTo>
                    <a:cubicBezTo>
                      <a:pt x="628" y="290"/>
                      <a:pt x="633" y="288"/>
                      <a:pt x="639" y="286"/>
                    </a:cubicBezTo>
                    <a:cubicBezTo>
                      <a:pt x="645" y="285"/>
                      <a:pt x="656" y="292"/>
                      <a:pt x="661" y="294"/>
                    </a:cubicBezTo>
                    <a:cubicBezTo>
                      <a:pt x="665" y="296"/>
                      <a:pt x="663" y="299"/>
                      <a:pt x="665" y="302"/>
                    </a:cubicBezTo>
                    <a:cubicBezTo>
                      <a:pt x="667" y="306"/>
                      <a:pt x="660" y="306"/>
                      <a:pt x="660" y="311"/>
                    </a:cubicBezTo>
                    <a:cubicBezTo>
                      <a:pt x="659" y="316"/>
                      <a:pt x="672" y="318"/>
                      <a:pt x="673" y="319"/>
                    </a:cubicBezTo>
                    <a:cubicBezTo>
                      <a:pt x="673" y="321"/>
                      <a:pt x="664" y="320"/>
                      <a:pt x="660" y="318"/>
                    </a:cubicBezTo>
                    <a:cubicBezTo>
                      <a:pt x="656" y="317"/>
                      <a:pt x="656" y="312"/>
                      <a:pt x="655" y="311"/>
                    </a:cubicBezTo>
                    <a:cubicBezTo>
                      <a:pt x="654" y="310"/>
                      <a:pt x="657" y="306"/>
                      <a:pt x="658" y="303"/>
                    </a:cubicBezTo>
                    <a:cubicBezTo>
                      <a:pt x="658" y="300"/>
                      <a:pt x="653" y="298"/>
                      <a:pt x="652" y="296"/>
                    </a:cubicBezTo>
                    <a:cubicBezTo>
                      <a:pt x="650" y="294"/>
                      <a:pt x="648" y="291"/>
                      <a:pt x="645" y="291"/>
                    </a:cubicBezTo>
                    <a:cubicBezTo>
                      <a:pt x="642" y="292"/>
                      <a:pt x="631" y="293"/>
                      <a:pt x="627" y="296"/>
                    </a:cubicBezTo>
                    <a:cubicBezTo>
                      <a:pt x="624" y="299"/>
                      <a:pt x="628" y="307"/>
                      <a:pt x="630" y="312"/>
                    </a:cubicBezTo>
                    <a:cubicBezTo>
                      <a:pt x="632" y="316"/>
                      <a:pt x="620" y="322"/>
                      <a:pt x="620" y="325"/>
                    </a:cubicBezTo>
                    <a:cubicBezTo>
                      <a:pt x="621" y="328"/>
                      <a:pt x="617" y="330"/>
                      <a:pt x="612" y="332"/>
                    </a:cubicBezTo>
                    <a:cubicBezTo>
                      <a:pt x="607" y="335"/>
                      <a:pt x="601" y="337"/>
                      <a:pt x="602" y="341"/>
                    </a:cubicBezTo>
                    <a:cubicBezTo>
                      <a:pt x="602" y="346"/>
                      <a:pt x="595" y="343"/>
                      <a:pt x="591" y="341"/>
                    </a:cubicBezTo>
                    <a:cubicBezTo>
                      <a:pt x="588" y="339"/>
                      <a:pt x="583" y="343"/>
                      <a:pt x="578" y="342"/>
                    </a:cubicBezTo>
                    <a:cubicBezTo>
                      <a:pt x="573" y="342"/>
                      <a:pt x="573" y="338"/>
                      <a:pt x="569" y="340"/>
                    </a:cubicBezTo>
                    <a:cubicBezTo>
                      <a:pt x="565" y="341"/>
                      <a:pt x="563" y="338"/>
                      <a:pt x="564" y="335"/>
                    </a:cubicBezTo>
                    <a:cubicBezTo>
                      <a:pt x="565" y="332"/>
                      <a:pt x="570" y="334"/>
                      <a:pt x="570" y="336"/>
                    </a:cubicBezTo>
                    <a:cubicBezTo>
                      <a:pt x="570" y="338"/>
                      <a:pt x="573" y="337"/>
                      <a:pt x="576" y="336"/>
                    </a:cubicBezTo>
                    <a:cubicBezTo>
                      <a:pt x="580" y="334"/>
                      <a:pt x="578" y="338"/>
                      <a:pt x="583" y="338"/>
                    </a:cubicBezTo>
                    <a:cubicBezTo>
                      <a:pt x="588" y="339"/>
                      <a:pt x="585" y="336"/>
                      <a:pt x="589" y="336"/>
                    </a:cubicBezTo>
                    <a:cubicBezTo>
                      <a:pt x="592" y="336"/>
                      <a:pt x="593" y="335"/>
                      <a:pt x="591" y="333"/>
                    </a:cubicBezTo>
                    <a:cubicBezTo>
                      <a:pt x="590" y="332"/>
                      <a:pt x="594" y="330"/>
                      <a:pt x="596" y="329"/>
                    </a:cubicBezTo>
                    <a:cubicBezTo>
                      <a:pt x="599" y="328"/>
                      <a:pt x="598" y="324"/>
                      <a:pt x="600" y="323"/>
                    </a:cubicBezTo>
                    <a:cubicBezTo>
                      <a:pt x="602" y="322"/>
                      <a:pt x="601" y="320"/>
                      <a:pt x="603" y="320"/>
                    </a:cubicBezTo>
                    <a:cubicBezTo>
                      <a:pt x="605" y="319"/>
                      <a:pt x="606" y="316"/>
                      <a:pt x="608" y="316"/>
                    </a:cubicBezTo>
                    <a:cubicBezTo>
                      <a:pt x="611" y="316"/>
                      <a:pt x="612" y="312"/>
                      <a:pt x="610" y="311"/>
                    </a:cubicBezTo>
                    <a:cubicBezTo>
                      <a:pt x="609" y="309"/>
                      <a:pt x="611" y="304"/>
                      <a:pt x="613" y="303"/>
                    </a:cubicBezTo>
                    <a:cubicBezTo>
                      <a:pt x="616" y="302"/>
                      <a:pt x="616" y="300"/>
                      <a:pt x="614" y="299"/>
                    </a:cubicBezTo>
                    <a:cubicBezTo>
                      <a:pt x="612" y="297"/>
                      <a:pt x="604" y="292"/>
                      <a:pt x="605" y="289"/>
                    </a:cubicBezTo>
                    <a:cubicBezTo>
                      <a:pt x="605" y="286"/>
                      <a:pt x="604" y="280"/>
                      <a:pt x="605" y="278"/>
                    </a:cubicBezTo>
                    <a:cubicBezTo>
                      <a:pt x="606" y="275"/>
                      <a:pt x="605" y="270"/>
                      <a:pt x="604" y="267"/>
                    </a:cubicBezTo>
                    <a:cubicBezTo>
                      <a:pt x="604" y="264"/>
                      <a:pt x="606" y="261"/>
                      <a:pt x="607" y="255"/>
                    </a:cubicBezTo>
                    <a:cubicBezTo>
                      <a:pt x="608" y="250"/>
                      <a:pt x="601" y="244"/>
                      <a:pt x="598" y="242"/>
                    </a:cubicBezTo>
                    <a:cubicBezTo>
                      <a:pt x="595" y="241"/>
                      <a:pt x="597" y="238"/>
                      <a:pt x="602" y="234"/>
                    </a:cubicBezTo>
                    <a:cubicBezTo>
                      <a:pt x="607" y="230"/>
                      <a:pt x="607" y="217"/>
                      <a:pt x="607" y="215"/>
                    </a:cubicBezTo>
                    <a:cubicBezTo>
                      <a:pt x="606" y="212"/>
                      <a:pt x="596" y="210"/>
                      <a:pt x="593" y="210"/>
                    </a:cubicBezTo>
                    <a:cubicBezTo>
                      <a:pt x="589" y="210"/>
                      <a:pt x="575" y="210"/>
                      <a:pt x="571" y="209"/>
                    </a:cubicBezTo>
                    <a:cubicBezTo>
                      <a:pt x="568" y="208"/>
                      <a:pt x="566" y="212"/>
                      <a:pt x="565" y="215"/>
                    </a:cubicBezTo>
                    <a:cubicBezTo>
                      <a:pt x="563" y="219"/>
                      <a:pt x="559" y="224"/>
                      <a:pt x="557" y="231"/>
                    </a:cubicBezTo>
                    <a:cubicBezTo>
                      <a:pt x="555" y="239"/>
                      <a:pt x="546" y="241"/>
                      <a:pt x="542" y="243"/>
                    </a:cubicBezTo>
                    <a:cubicBezTo>
                      <a:pt x="538" y="245"/>
                      <a:pt x="536" y="250"/>
                      <a:pt x="538" y="253"/>
                    </a:cubicBezTo>
                    <a:cubicBezTo>
                      <a:pt x="539" y="255"/>
                      <a:pt x="542" y="253"/>
                      <a:pt x="544" y="254"/>
                    </a:cubicBezTo>
                    <a:cubicBezTo>
                      <a:pt x="546" y="255"/>
                      <a:pt x="544" y="262"/>
                      <a:pt x="543" y="263"/>
                    </a:cubicBezTo>
                    <a:cubicBezTo>
                      <a:pt x="541" y="264"/>
                      <a:pt x="545" y="267"/>
                      <a:pt x="542" y="269"/>
                    </a:cubicBezTo>
                    <a:cubicBezTo>
                      <a:pt x="539" y="270"/>
                      <a:pt x="536" y="274"/>
                      <a:pt x="538" y="276"/>
                    </a:cubicBezTo>
                    <a:cubicBezTo>
                      <a:pt x="540" y="278"/>
                      <a:pt x="548" y="279"/>
                      <a:pt x="551" y="281"/>
                    </a:cubicBezTo>
                    <a:cubicBezTo>
                      <a:pt x="555" y="283"/>
                      <a:pt x="554" y="287"/>
                      <a:pt x="556" y="290"/>
                    </a:cubicBezTo>
                    <a:cubicBezTo>
                      <a:pt x="559" y="294"/>
                      <a:pt x="562" y="292"/>
                      <a:pt x="563" y="294"/>
                    </a:cubicBezTo>
                    <a:cubicBezTo>
                      <a:pt x="564" y="296"/>
                      <a:pt x="558" y="305"/>
                      <a:pt x="556" y="305"/>
                    </a:cubicBezTo>
                    <a:cubicBezTo>
                      <a:pt x="554" y="305"/>
                      <a:pt x="545" y="296"/>
                      <a:pt x="542" y="294"/>
                    </a:cubicBezTo>
                    <a:cubicBezTo>
                      <a:pt x="540" y="292"/>
                      <a:pt x="529" y="289"/>
                      <a:pt x="524" y="286"/>
                    </a:cubicBezTo>
                    <a:cubicBezTo>
                      <a:pt x="519" y="284"/>
                      <a:pt x="515" y="284"/>
                      <a:pt x="509" y="280"/>
                    </a:cubicBezTo>
                    <a:cubicBezTo>
                      <a:pt x="504" y="276"/>
                      <a:pt x="499" y="275"/>
                      <a:pt x="488" y="275"/>
                    </a:cubicBezTo>
                    <a:cubicBezTo>
                      <a:pt x="478" y="275"/>
                      <a:pt x="471" y="272"/>
                      <a:pt x="468" y="273"/>
                    </a:cubicBezTo>
                    <a:cubicBezTo>
                      <a:pt x="464" y="273"/>
                      <a:pt x="466" y="269"/>
                      <a:pt x="460" y="267"/>
                    </a:cubicBezTo>
                    <a:cubicBezTo>
                      <a:pt x="453" y="264"/>
                      <a:pt x="449" y="260"/>
                      <a:pt x="446" y="262"/>
                    </a:cubicBezTo>
                    <a:cubicBezTo>
                      <a:pt x="442" y="264"/>
                      <a:pt x="444" y="271"/>
                      <a:pt x="449" y="272"/>
                    </a:cubicBezTo>
                    <a:cubicBezTo>
                      <a:pt x="454" y="272"/>
                      <a:pt x="452" y="275"/>
                      <a:pt x="457" y="275"/>
                    </a:cubicBezTo>
                    <a:cubicBezTo>
                      <a:pt x="463" y="275"/>
                      <a:pt x="465" y="277"/>
                      <a:pt x="465" y="280"/>
                    </a:cubicBezTo>
                    <a:cubicBezTo>
                      <a:pt x="464" y="284"/>
                      <a:pt x="467" y="287"/>
                      <a:pt x="470" y="289"/>
                    </a:cubicBezTo>
                    <a:cubicBezTo>
                      <a:pt x="472" y="292"/>
                      <a:pt x="471" y="296"/>
                      <a:pt x="466" y="296"/>
                    </a:cubicBezTo>
                    <a:cubicBezTo>
                      <a:pt x="462" y="296"/>
                      <a:pt x="457" y="296"/>
                      <a:pt x="459" y="299"/>
                    </a:cubicBezTo>
                    <a:cubicBezTo>
                      <a:pt x="461" y="303"/>
                      <a:pt x="457" y="303"/>
                      <a:pt x="453" y="302"/>
                    </a:cubicBezTo>
                    <a:cubicBezTo>
                      <a:pt x="448" y="300"/>
                      <a:pt x="451" y="297"/>
                      <a:pt x="453" y="295"/>
                    </a:cubicBezTo>
                    <a:cubicBezTo>
                      <a:pt x="455" y="293"/>
                      <a:pt x="449" y="291"/>
                      <a:pt x="446" y="290"/>
                    </a:cubicBezTo>
                    <a:cubicBezTo>
                      <a:pt x="443" y="289"/>
                      <a:pt x="432" y="297"/>
                      <a:pt x="429" y="299"/>
                    </a:cubicBezTo>
                    <a:cubicBezTo>
                      <a:pt x="425" y="300"/>
                      <a:pt x="418" y="297"/>
                      <a:pt x="410" y="299"/>
                    </a:cubicBezTo>
                    <a:cubicBezTo>
                      <a:pt x="402" y="301"/>
                      <a:pt x="402" y="307"/>
                      <a:pt x="399" y="306"/>
                    </a:cubicBezTo>
                    <a:cubicBezTo>
                      <a:pt x="396" y="306"/>
                      <a:pt x="387" y="307"/>
                      <a:pt x="384" y="305"/>
                    </a:cubicBezTo>
                    <a:cubicBezTo>
                      <a:pt x="381" y="303"/>
                      <a:pt x="383" y="302"/>
                      <a:pt x="387" y="302"/>
                    </a:cubicBezTo>
                    <a:cubicBezTo>
                      <a:pt x="390" y="302"/>
                      <a:pt x="391" y="301"/>
                      <a:pt x="389" y="299"/>
                    </a:cubicBezTo>
                    <a:cubicBezTo>
                      <a:pt x="387" y="296"/>
                      <a:pt x="392" y="293"/>
                      <a:pt x="392" y="291"/>
                    </a:cubicBezTo>
                    <a:cubicBezTo>
                      <a:pt x="392" y="289"/>
                      <a:pt x="379" y="294"/>
                      <a:pt x="377" y="296"/>
                    </a:cubicBezTo>
                    <a:cubicBezTo>
                      <a:pt x="374" y="297"/>
                      <a:pt x="377" y="301"/>
                      <a:pt x="374" y="302"/>
                    </a:cubicBezTo>
                    <a:cubicBezTo>
                      <a:pt x="372" y="303"/>
                      <a:pt x="372" y="300"/>
                      <a:pt x="369" y="299"/>
                    </a:cubicBezTo>
                    <a:cubicBezTo>
                      <a:pt x="367" y="298"/>
                      <a:pt x="347" y="302"/>
                      <a:pt x="344" y="307"/>
                    </a:cubicBezTo>
                    <a:cubicBezTo>
                      <a:pt x="340" y="311"/>
                      <a:pt x="333" y="311"/>
                      <a:pt x="333" y="313"/>
                    </a:cubicBezTo>
                    <a:cubicBezTo>
                      <a:pt x="333" y="316"/>
                      <a:pt x="324" y="315"/>
                      <a:pt x="320" y="317"/>
                    </a:cubicBezTo>
                    <a:cubicBezTo>
                      <a:pt x="317" y="319"/>
                      <a:pt x="319" y="326"/>
                      <a:pt x="318" y="329"/>
                    </a:cubicBezTo>
                    <a:cubicBezTo>
                      <a:pt x="317" y="332"/>
                      <a:pt x="303" y="331"/>
                      <a:pt x="299" y="331"/>
                    </a:cubicBezTo>
                    <a:cubicBezTo>
                      <a:pt x="295" y="332"/>
                      <a:pt x="293" y="323"/>
                      <a:pt x="290" y="323"/>
                    </a:cubicBezTo>
                    <a:cubicBezTo>
                      <a:pt x="286" y="322"/>
                      <a:pt x="288" y="318"/>
                      <a:pt x="289" y="316"/>
                    </a:cubicBezTo>
                    <a:cubicBezTo>
                      <a:pt x="290" y="314"/>
                      <a:pt x="293" y="315"/>
                      <a:pt x="297" y="313"/>
                    </a:cubicBezTo>
                    <a:cubicBezTo>
                      <a:pt x="301" y="310"/>
                      <a:pt x="306" y="314"/>
                      <a:pt x="307" y="312"/>
                    </a:cubicBezTo>
                    <a:cubicBezTo>
                      <a:pt x="309" y="310"/>
                      <a:pt x="301" y="306"/>
                      <a:pt x="300" y="301"/>
                    </a:cubicBezTo>
                    <a:cubicBezTo>
                      <a:pt x="300" y="297"/>
                      <a:pt x="291" y="296"/>
                      <a:pt x="286" y="297"/>
                    </a:cubicBezTo>
                    <a:cubicBezTo>
                      <a:pt x="281" y="299"/>
                      <a:pt x="276" y="298"/>
                      <a:pt x="272" y="296"/>
                    </a:cubicBezTo>
                    <a:cubicBezTo>
                      <a:pt x="269" y="294"/>
                      <a:pt x="269" y="299"/>
                      <a:pt x="274" y="300"/>
                    </a:cubicBezTo>
                    <a:cubicBezTo>
                      <a:pt x="279" y="302"/>
                      <a:pt x="277" y="306"/>
                      <a:pt x="277" y="308"/>
                    </a:cubicBezTo>
                    <a:cubicBezTo>
                      <a:pt x="278" y="311"/>
                      <a:pt x="276" y="316"/>
                      <a:pt x="273" y="321"/>
                    </a:cubicBezTo>
                    <a:cubicBezTo>
                      <a:pt x="270" y="325"/>
                      <a:pt x="272" y="325"/>
                      <a:pt x="277" y="325"/>
                    </a:cubicBezTo>
                    <a:cubicBezTo>
                      <a:pt x="281" y="324"/>
                      <a:pt x="281" y="330"/>
                      <a:pt x="281" y="335"/>
                    </a:cubicBezTo>
                    <a:cubicBezTo>
                      <a:pt x="281" y="339"/>
                      <a:pt x="277" y="340"/>
                      <a:pt x="277" y="343"/>
                    </a:cubicBezTo>
                    <a:cubicBezTo>
                      <a:pt x="277" y="346"/>
                      <a:pt x="274" y="342"/>
                      <a:pt x="273" y="343"/>
                    </a:cubicBezTo>
                    <a:cubicBezTo>
                      <a:pt x="271" y="344"/>
                      <a:pt x="270" y="342"/>
                      <a:pt x="269" y="340"/>
                    </a:cubicBezTo>
                    <a:cubicBezTo>
                      <a:pt x="269" y="337"/>
                      <a:pt x="262" y="339"/>
                      <a:pt x="258" y="338"/>
                    </a:cubicBezTo>
                    <a:cubicBezTo>
                      <a:pt x="254" y="337"/>
                      <a:pt x="253" y="338"/>
                      <a:pt x="251" y="341"/>
                    </a:cubicBezTo>
                    <a:cubicBezTo>
                      <a:pt x="249" y="344"/>
                      <a:pt x="244" y="345"/>
                      <a:pt x="241" y="345"/>
                    </a:cubicBezTo>
                    <a:cubicBezTo>
                      <a:pt x="238" y="346"/>
                      <a:pt x="233" y="351"/>
                      <a:pt x="230" y="353"/>
                    </a:cubicBezTo>
                    <a:cubicBezTo>
                      <a:pt x="227" y="355"/>
                      <a:pt x="226" y="359"/>
                      <a:pt x="231" y="363"/>
                    </a:cubicBezTo>
                    <a:cubicBezTo>
                      <a:pt x="235" y="367"/>
                      <a:pt x="236" y="370"/>
                      <a:pt x="235" y="372"/>
                    </a:cubicBezTo>
                    <a:cubicBezTo>
                      <a:pt x="235" y="374"/>
                      <a:pt x="224" y="373"/>
                      <a:pt x="222" y="371"/>
                    </a:cubicBezTo>
                    <a:cubicBezTo>
                      <a:pt x="220" y="369"/>
                      <a:pt x="213" y="368"/>
                      <a:pt x="210" y="368"/>
                    </a:cubicBezTo>
                    <a:cubicBezTo>
                      <a:pt x="208" y="369"/>
                      <a:pt x="201" y="361"/>
                      <a:pt x="197" y="361"/>
                    </a:cubicBezTo>
                    <a:cubicBezTo>
                      <a:pt x="194" y="361"/>
                      <a:pt x="192" y="365"/>
                      <a:pt x="190" y="367"/>
                    </a:cubicBezTo>
                    <a:cubicBezTo>
                      <a:pt x="189" y="369"/>
                      <a:pt x="192" y="370"/>
                      <a:pt x="194" y="374"/>
                    </a:cubicBezTo>
                    <a:cubicBezTo>
                      <a:pt x="195" y="377"/>
                      <a:pt x="202" y="377"/>
                      <a:pt x="205" y="377"/>
                    </a:cubicBezTo>
                    <a:cubicBezTo>
                      <a:pt x="208" y="377"/>
                      <a:pt x="207" y="382"/>
                      <a:pt x="206" y="384"/>
                    </a:cubicBezTo>
                    <a:cubicBezTo>
                      <a:pt x="205" y="386"/>
                      <a:pt x="199" y="388"/>
                      <a:pt x="197" y="386"/>
                    </a:cubicBezTo>
                    <a:cubicBezTo>
                      <a:pt x="196" y="383"/>
                      <a:pt x="189" y="386"/>
                      <a:pt x="188" y="383"/>
                    </a:cubicBezTo>
                    <a:cubicBezTo>
                      <a:pt x="188" y="380"/>
                      <a:pt x="183" y="376"/>
                      <a:pt x="178" y="377"/>
                    </a:cubicBezTo>
                    <a:cubicBezTo>
                      <a:pt x="173" y="378"/>
                      <a:pt x="172" y="375"/>
                      <a:pt x="172" y="371"/>
                    </a:cubicBezTo>
                    <a:cubicBezTo>
                      <a:pt x="173" y="367"/>
                      <a:pt x="169" y="364"/>
                      <a:pt x="170" y="362"/>
                    </a:cubicBezTo>
                    <a:cubicBezTo>
                      <a:pt x="170" y="361"/>
                      <a:pt x="167" y="357"/>
                      <a:pt x="170" y="355"/>
                    </a:cubicBezTo>
                    <a:cubicBezTo>
                      <a:pt x="173" y="353"/>
                      <a:pt x="171" y="350"/>
                      <a:pt x="171" y="348"/>
                    </a:cubicBezTo>
                    <a:cubicBezTo>
                      <a:pt x="171" y="345"/>
                      <a:pt x="166" y="342"/>
                      <a:pt x="162" y="342"/>
                    </a:cubicBezTo>
                    <a:cubicBezTo>
                      <a:pt x="158" y="342"/>
                      <a:pt x="159" y="337"/>
                      <a:pt x="155" y="337"/>
                    </a:cubicBezTo>
                    <a:cubicBezTo>
                      <a:pt x="152" y="336"/>
                      <a:pt x="145" y="330"/>
                      <a:pt x="144" y="327"/>
                    </a:cubicBezTo>
                    <a:cubicBezTo>
                      <a:pt x="144" y="325"/>
                      <a:pt x="138" y="325"/>
                      <a:pt x="140" y="324"/>
                    </a:cubicBezTo>
                    <a:cubicBezTo>
                      <a:pt x="142" y="323"/>
                      <a:pt x="146" y="324"/>
                      <a:pt x="149" y="327"/>
                    </a:cubicBezTo>
                    <a:cubicBezTo>
                      <a:pt x="152" y="330"/>
                      <a:pt x="157" y="333"/>
                      <a:pt x="165" y="334"/>
                    </a:cubicBezTo>
                    <a:cubicBezTo>
                      <a:pt x="173" y="335"/>
                      <a:pt x="176" y="338"/>
                      <a:pt x="185" y="340"/>
                    </a:cubicBezTo>
                    <a:cubicBezTo>
                      <a:pt x="193" y="341"/>
                      <a:pt x="198" y="342"/>
                      <a:pt x="211" y="344"/>
                    </a:cubicBezTo>
                    <a:cubicBezTo>
                      <a:pt x="223" y="346"/>
                      <a:pt x="240" y="333"/>
                      <a:pt x="244" y="330"/>
                    </a:cubicBezTo>
                    <a:cubicBezTo>
                      <a:pt x="247" y="326"/>
                      <a:pt x="243" y="319"/>
                      <a:pt x="243" y="317"/>
                    </a:cubicBezTo>
                    <a:cubicBezTo>
                      <a:pt x="243" y="314"/>
                      <a:pt x="237" y="314"/>
                      <a:pt x="236" y="312"/>
                    </a:cubicBezTo>
                    <a:cubicBezTo>
                      <a:pt x="235" y="310"/>
                      <a:pt x="232" y="306"/>
                      <a:pt x="227" y="306"/>
                    </a:cubicBezTo>
                    <a:cubicBezTo>
                      <a:pt x="222" y="306"/>
                      <a:pt x="221" y="300"/>
                      <a:pt x="217" y="301"/>
                    </a:cubicBezTo>
                    <a:cubicBezTo>
                      <a:pt x="214" y="301"/>
                      <a:pt x="211" y="299"/>
                      <a:pt x="201" y="292"/>
                    </a:cubicBezTo>
                    <a:cubicBezTo>
                      <a:pt x="191" y="286"/>
                      <a:pt x="177" y="281"/>
                      <a:pt x="175" y="282"/>
                    </a:cubicBezTo>
                    <a:cubicBezTo>
                      <a:pt x="172" y="283"/>
                      <a:pt x="170" y="284"/>
                      <a:pt x="169" y="281"/>
                    </a:cubicBezTo>
                    <a:cubicBezTo>
                      <a:pt x="167" y="279"/>
                      <a:pt x="163" y="279"/>
                      <a:pt x="161" y="281"/>
                    </a:cubicBezTo>
                    <a:cubicBezTo>
                      <a:pt x="158" y="283"/>
                      <a:pt x="155" y="279"/>
                      <a:pt x="150" y="281"/>
                    </a:cubicBezTo>
                    <a:cubicBezTo>
                      <a:pt x="145" y="282"/>
                      <a:pt x="143" y="278"/>
                      <a:pt x="144" y="277"/>
                    </a:cubicBezTo>
                    <a:cubicBezTo>
                      <a:pt x="145" y="275"/>
                      <a:pt x="153" y="277"/>
                      <a:pt x="152" y="274"/>
                    </a:cubicBezTo>
                    <a:cubicBezTo>
                      <a:pt x="152" y="272"/>
                      <a:pt x="149" y="274"/>
                      <a:pt x="145" y="271"/>
                    </a:cubicBezTo>
                    <a:cubicBezTo>
                      <a:pt x="140" y="268"/>
                      <a:pt x="138" y="270"/>
                      <a:pt x="137" y="273"/>
                    </a:cubicBezTo>
                    <a:cubicBezTo>
                      <a:pt x="136" y="275"/>
                      <a:pt x="132" y="275"/>
                      <a:pt x="130" y="272"/>
                    </a:cubicBezTo>
                    <a:cubicBezTo>
                      <a:pt x="130" y="272"/>
                      <a:pt x="129" y="272"/>
                      <a:pt x="129" y="272"/>
                    </a:cubicBezTo>
                    <a:cubicBezTo>
                      <a:pt x="128" y="276"/>
                      <a:pt x="126" y="276"/>
                      <a:pt x="123" y="276"/>
                    </a:cubicBezTo>
                    <a:cubicBezTo>
                      <a:pt x="120" y="275"/>
                      <a:pt x="117" y="280"/>
                      <a:pt x="114" y="280"/>
                    </a:cubicBezTo>
                    <a:cubicBezTo>
                      <a:pt x="111" y="280"/>
                      <a:pt x="107" y="284"/>
                      <a:pt x="106" y="287"/>
                    </a:cubicBezTo>
                    <a:cubicBezTo>
                      <a:pt x="106" y="290"/>
                      <a:pt x="102" y="288"/>
                      <a:pt x="102" y="290"/>
                    </a:cubicBezTo>
                    <a:cubicBezTo>
                      <a:pt x="102" y="292"/>
                      <a:pt x="102" y="294"/>
                      <a:pt x="100" y="296"/>
                    </a:cubicBezTo>
                    <a:cubicBezTo>
                      <a:pt x="99" y="298"/>
                      <a:pt x="100" y="299"/>
                      <a:pt x="102" y="303"/>
                    </a:cubicBezTo>
                    <a:cubicBezTo>
                      <a:pt x="104" y="306"/>
                      <a:pt x="107" y="306"/>
                      <a:pt x="109" y="307"/>
                    </a:cubicBezTo>
                    <a:cubicBezTo>
                      <a:pt x="111" y="308"/>
                      <a:pt x="117" y="313"/>
                      <a:pt x="117" y="315"/>
                    </a:cubicBezTo>
                    <a:cubicBezTo>
                      <a:pt x="117" y="317"/>
                      <a:pt x="112" y="322"/>
                      <a:pt x="110" y="323"/>
                    </a:cubicBezTo>
                    <a:cubicBezTo>
                      <a:pt x="108" y="325"/>
                      <a:pt x="105" y="328"/>
                      <a:pt x="107" y="330"/>
                    </a:cubicBezTo>
                    <a:cubicBezTo>
                      <a:pt x="108" y="332"/>
                      <a:pt x="114" y="340"/>
                      <a:pt x="117" y="347"/>
                    </a:cubicBezTo>
                    <a:cubicBezTo>
                      <a:pt x="121" y="354"/>
                      <a:pt x="116" y="351"/>
                      <a:pt x="114" y="354"/>
                    </a:cubicBezTo>
                    <a:cubicBezTo>
                      <a:pt x="111" y="357"/>
                      <a:pt x="115" y="360"/>
                      <a:pt x="115" y="362"/>
                    </a:cubicBezTo>
                    <a:cubicBezTo>
                      <a:pt x="116" y="364"/>
                      <a:pt x="112" y="364"/>
                      <a:pt x="113" y="366"/>
                    </a:cubicBezTo>
                    <a:cubicBezTo>
                      <a:pt x="113" y="367"/>
                      <a:pt x="118" y="368"/>
                      <a:pt x="118" y="369"/>
                    </a:cubicBezTo>
                    <a:cubicBezTo>
                      <a:pt x="119" y="371"/>
                      <a:pt x="115" y="372"/>
                      <a:pt x="117" y="375"/>
                    </a:cubicBezTo>
                    <a:cubicBezTo>
                      <a:pt x="118" y="378"/>
                      <a:pt x="122" y="378"/>
                      <a:pt x="123" y="381"/>
                    </a:cubicBezTo>
                    <a:cubicBezTo>
                      <a:pt x="123" y="384"/>
                      <a:pt x="115" y="385"/>
                      <a:pt x="116" y="387"/>
                    </a:cubicBezTo>
                    <a:cubicBezTo>
                      <a:pt x="116" y="390"/>
                      <a:pt x="126" y="393"/>
                      <a:pt x="130" y="398"/>
                    </a:cubicBezTo>
                    <a:cubicBezTo>
                      <a:pt x="134" y="403"/>
                      <a:pt x="134" y="405"/>
                      <a:pt x="133" y="407"/>
                    </a:cubicBezTo>
                    <a:cubicBezTo>
                      <a:pt x="131" y="413"/>
                      <a:pt x="119" y="417"/>
                      <a:pt x="116" y="423"/>
                    </a:cubicBezTo>
                    <a:cubicBezTo>
                      <a:pt x="114" y="429"/>
                      <a:pt x="104" y="433"/>
                      <a:pt x="99" y="437"/>
                    </a:cubicBezTo>
                    <a:cubicBezTo>
                      <a:pt x="97" y="439"/>
                      <a:pt x="95" y="442"/>
                      <a:pt x="94" y="444"/>
                    </a:cubicBezTo>
                    <a:cubicBezTo>
                      <a:pt x="96" y="444"/>
                      <a:pt x="97" y="443"/>
                      <a:pt x="98" y="442"/>
                    </a:cubicBezTo>
                    <a:cubicBezTo>
                      <a:pt x="101" y="441"/>
                      <a:pt x="103" y="448"/>
                      <a:pt x="106" y="450"/>
                    </a:cubicBezTo>
                    <a:cubicBezTo>
                      <a:pt x="108" y="452"/>
                      <a:pt x="114" y="450"/>
                      <a:pt x="115" y="452"/>
                    </a:cubicBezTo>
                    <a:cubicBezTo>
                      <a:pt x="117" y="454"/>
                      <a:pt x="114" y="454"/>
                      <a:pt x="110" y="453"/>
                    </a:cubicBezTo>
                    <a:cubicBezTo>
                      <a:pt x="106" y="453"/>
                      <a:pt x="105" y="455"/>
                      <a:pt x="99" y="457"/>
                    </a:cubicBezTo>
                    <a:cubicBezTo>
                      <a:pt x="95" y="459"/>
                      <a:pt x="95" y="460"/>
                      <a:pt x="94" y="461"/>
                    </a:cubicBezTo>
                    <a:cubicBezTo>
                      <a:pt x="96" y="465"/>
                      <a:pt x="93" y="466"/>
                      <a:pt x="91" y="469"/>
                    </a:cubicBezTo>
                    <a:cubicBezTo>
                      <a:pt x="90" y="472"/>
                      <a:pt x="88" y="473"/>
                      <a:pt x="88" y="475"/>
                    </a:cubicBezTo>
                    <a:cubicBezTo>
                      <a:pt x="87" y="477"/>
                      <a:pt x="88" y="478"/>
                      <a:pt x="88" y="481"/>
                    </a:cubicBezTo>
                    <a:cubicBezTo>
                      <a:pt x="89" y="484"/>
                      <a:pt x="89" y="485"/>
                      <a:pt x="91" y="487"/>
                    </a:cubicBezTo>
                    <a:cubicBezTo>
                      <a:pt x="93" y="490"/>
                      <a:pt x="89" y="490"/>
                      <a:pt x="88" y="491"/>
                    </a:cubicBezTo>
                    <a:cubicBezTo>
                      <a:pt x="86" y="492"/>
                      <a:pt x="87" y="495"/>
                      <a:pt x="89" y="497"/>
                    </a:cubicBezTo>
                    <a:cubicBezTo>
                      <a:pt x="91" y="499"/>
                      <a:pt x="91" y="501"/>
                      <a:pt x="91" y="503"/>
                    </a:cubicBezTo>
                    <a:cubicBezTo>
                      <a:pt x="90" y="505"/>
                      <a:pt x="92" y="508"/>
                      <a:pt x="94" y="510"/>
                    </a:cubicBezTo>
                    <a:cubicBezTo>
                      <a:pt x="96" y="511"/>
                      <a:pt x="96" y="516"/>
                      <a:pt x="97" y="517"/>
                    </a:cubicBezTo>
                    <a:cubicBezTo>
                      <a:pt x="99" y="519"/>
                      <a:pt x="100" y="520"/>
                      <a:pt x="103" y="519"/>
                    </a:cubicBezTo>
                    <a:cubicBezTo>
                      <a:pt x="106" y="518"/>
                      <a:pt x="108" y="520"/>
                      <a:pt x="109" y="522"/>
                    </a:cubicBezTo>
                    <a:cubicBezTo>
                      <a:pt x="110" y="524"/>
                      <a:pt x="112" y="523"/>
                      <a:pt x="115" y="522"/>
                    </a:cubicBezTo>
                    <a:cubicBezTo>
                      <a:pt x="118" y="521"/>
                      <a:pt x="124" y="524"/>
                      <a:pt x="125" y="525"/>
                    </a:cubicBezTo>
                    <a:cubicBezTo>
                      <a:pt x="127" y="526"/>
                      <a:pt x="126" y="530"/>
                      <a:pt x="126" y="533"/>
                    </a:cubicBezTo>
                    <a:cubicBezTo>
                      <a:pt x="127" y="535"/>
                      <a:pt x="125" y="539"/>
                      <a:pt x="128" y="541"/>
                    </a:cubicBezTo>
                    <a:cubicBezTo>
                      <a:pt x="130" y="542"/>
                      <a:pt x="130" y="546"/>
                      <a:pt x="133" y="548"/>
                    </a:cubicBezTo>
                    <a:cubicBezTo>
                      <a:pt x="136" y="549"/>
                      <a:pt x="137" y="553"/>
                      <a:pt x="139" y="554"/>
                    </a:cubicBezTo>
                    <a:cubicBezTo>
                      <a:pt x="141" y="554"/>
                      <a:pt x="145" y="557"/>
                      <a:pt x="146" y="560"/>
                    </a:cubicBezTo>
                    <a:cubicBezTo>
                      <a:pt x="146" y="562"/>
                      <a:pt x="142" y="564"/>
                      <a:pt x="140" y="565"/>
                    </a:cubicBezTo>
                    <a:cubicBezTo>
                      <a:pt x="138" y="566"/>
                      <a:pt x="133" y="562"/>
                      <a:pt x="132" y="564"/>
                    </a:cubicBezTo>
                    <a:cubicBezTo>
                      <a:pt x="130" y="565"/>
                      <a:pt x="132" y="569"/>
                      <a:pt x="134" y="574"/>
                    </a:cubicBezTo>
                    <a:cubicBezTo>
                      <a:pt x="135" y="580"/>
                      <a:pt x="136" y="580"/>
                      <a:pt x="138" y="580"/>
                    </a:cubicBezTo>
                    <a:cubicBezTo>
                      <a:pt x="141" y="580"/>
                      <a:pt x="142" y="578"/>
                      <a:pt x="144" y="577"/>
                    </a:cubicBezTo>
                    <a:cubicBezTo>
                      <a:pt x="145" y="576"/>
                      <a:pt x="149" y="578"/>
                      <a:pt x="151" y="577"/>
                    </a:cubicBezTo>
                    <a:cubicBezTo>
                      <a:pt x="153" y="576"/>
                      <a:pt x="159" y="576"/>
                      <a:pt x="160" y="578"/>
                    </a:cubicBezTo>
                    <a:cubicBezTo>
                      <a:pt x="162" y="580"/>
                      <a:pt x="163" y="585"/>
                      <a:pt x="162" y="587"/>
                    </a:cubicBezTo>
                    <a:cubicBezTo>
                      <a:pt x="161" y="588"/>
                      <a:pt x="163" y="590"/>
                      <a:pt x="164" y="593"/>
                    </a:cubicBezTo>
                    <a:cubicBezTo>
                      <a:pt x="166" y="595"/>
                      <a:pt x="171" y="594"/>
                      <a:pt x="173" y="595"/>
                    </a:cubicBezTo>
                    <a:cubicBezTo>
                      <a:pt x="174" y="596"/>
                      <a:pt x="178" y="601"/>
                      <a:pt x="178" y="604"/>
                    </a:cubicBezTo>
                    <a:cubicBezTo>
                      <a:pt x="177" y="606"/>
                      <a:pt x="180" y="607"/>
                      <a:pt x="182" y="606"/>
                    </a:cubicBezTo>
                    <a:cubicBezTo>
                      <a:pt x="184" y="605"/>
                      <a:pt x="185" y="607"/>
                      <a:pt x="187" y="608"/>
                    </a:cubicBezTo>
                    <a:cubicBezTo>
                      <a:pt x="189" y="610"/>
                      <a:pt x="191" y="609"/>
                      <a:pt x="193" y="608"/>
                    </a:cubicBezTo>
                    <a:cubicBezTo>
                      <a:pt x="195" y="607"/>
                      <a:pt x="198" y="606"/>
                      <a:pt x="199" y="607"/>
                    </a:cubicBezTo>
                    <a:cubicBezTo>
                      <a:pt x="200" y="609"/>
                      <a:pt x="204" y="612"/>
                      <a:pt x="204" y="613"/>
                    </a:cubicBezTo>
                    <a:cubicBezTo>
                      <a:pt x="204" y="614"/>
                      <a:pt x="211" y="613"/>
                      <a:pt x="214" y="615"/>
                    </a:cubicBezTo>
                    <a:cubicBezTo>
                      <a:pt x="217" y="616"/>
                      <a:pt x="220" y="616"/>
                      <a:pt x="223" y="617"/>
                    </a:cubicBezTo>
                    <a:cubicBezTo>
                      <a:pt x="226" y="619"/>
                      <a:pt x="229" y="619"/>
                      <a:pt x="230" y="621"/>
                    </a:cubicBezTo>
                    <a:cubicBezTo>
                      <a:pt x="230" y="623"/>
                      <a:pt x="226" y="625"/>
                      <a:pt x="226" y="626"/>
                    </a:cubicBezTo>
                    <a:cubicBezTo>
                      <a:pt x="226" y="627"/>
                      <a:pt x="229" y="628"/>
                      <a:pt x="229" y="629"/>
                    </a:cubicBezTo>
                    <a:cubicBezTo>
                      <a:pt x="229" y="631"/>
                      <a:pt x="226" y="631"/>
                      <a:pt x="225" y="632"/>
                    </a:cubicBezTo>
                    <a:cubicBezTo>
                      <a:pt x="225" y="633"/>
                      <a:pt x="227" y="635"/>
                      <a:pt x="228" y="636"/>
                    </a:cubicBezTo>
                    <a:cubicBezTo>
                      <a:pt x="228" y="638"/>
                      <a:pt x="226" y="642"/>
                      <a:pt x="226" y="643"/>
                    </a:cubicBezTo>
                    <a:cubicBezTo>
                      <a:pt x="226" y="644"/>
                      <a:pt x="218" y="643"/>
                      <a:pt x="216" y="643"/>
                    </a:cubicBezTo>
                    <a:cubicBezTo>
                      <a:pt x="215" y="643"/>
                      <a:pt x="209" y="649"/>
                      <a:pt x="208" y="649"/>
                    </a:cubicBezTo>
                    <a:cubicBezTo>
                      <a:pt x="206" y="649"/>
                      <a:pt x="207" y="652"/>
                      <a:pt x="207" y="654"/>
                    </a:cubicBezTo>
                    <a:cubicBezTo>
                      <a:pt x="213" y="653"/>
                      <a:pt x="218" y="653"/>
                      <a:pt x="219" y="654"/>
                    </a:cubicBezTo>
                    <a:cubicBezTo>
                      <a:pt x="220" y="656"/>
                      <a:pt x="207" y="661"/>
                      <a:pt x="205" y="662"/>
                    </a:cubicBezTo>
                    <a:cubicBezTo>
                      <a:pt x="203" y="663"/>
                      <a:pt x="209" y="666"/>
                      <a:pt x="209" y="668"/>
                    </a:cubicBezTo>
                    <a:cubicBezTo>
                      <a:pt x="209" y="670"/>
                      <a:pt x="202" y="671"/>
                      <a:pt x="203" y="675"/>
                    </a:cubicBezTo>
                    <a:cubicBezTo>
                      <a:pt x="203" y="679"/>
                      <a:pt x="200" y="680"/>
                      <a:pt x="196" y="680"/>
                    </a:cubicBezTo>
                    <a:cubicBezTo>
                      <a:pt x="193" y="680"/>
                      <a:pt x="192" y="682"/>
                      <a:pt x="193" y="682"/>
                    </a:cubicBezTo>
                    <a:cubicBezTo>
                      <a:pt x="195" y="683"/>
                      <a:pt x="195" y="688"/>
                      <a:pt x="202" y="690"/>
                    </a:cubicBezTo>
                    <a:cubicBezTo>
                      <a:pt x="209" y="691"/>
                      <a:pt x="217" y="698"/>
                      <a:pt x="223" y="705"/>
                    </a:cubicBezTo>
                    <a:cubicBezTo>
                      <a:pt x="224" y="706"/>
                      <a:pt x="225" y="706"/>
                      <a:pt x="226" y="707"/>
                    </a:cubicBezTo>
                    <a:cubicBezTo>
                      <a:pt x="228" y="706"/>
                      <a:pt x="229" y="705"/>
                      <a:pt x="230" y="705"/>
                    </a:cubicBezTo>
                    <a:cubicBezTo>
                      <a:pt x="234" y="705"/>
                      <a:pt x="240" y="707"/>
                      <a:pt x="244" y="709"/>
                    </a:cubicBezTo>
                    <a:cubicBezTo>
                      <a:pt x="247" y="712"/>
                      <a:pt x="260" y="709"/>
                      <a:pt x="261" y="711"/>
                    </a:cubicBezTo>
                    <a:cubicBezTo>
                      <a:pt x="263" y="713"/>
                      <a:pt x="266" y="715"/>
                      <a:pt x="268" y="715"/>
                    </a:cubicBezTo>
                    <a:cubicBezTo>
                      <a:pt x="271" y="715"/>
                      <a:pt x="273" y="720"/>
                      <a:pt x="275" y="719"/>
                    </a:cubicBezTo>
                    <a:cubicBezTo>
                      <a:pt x="277" y="717"/>
                      <a:pt x="285" y="717"/>
                      <a:pt x="287" y="717"/>
                    </a:cubicBezTo>
                    <a:cubicBezTo>
                      <a:pt x="289" y="717"/>
                      <a:pt x="289" y="719"/>
                      <a:pt x="291" y="719"/>
                    </a:cubicBezTo>
                    <a:cubicBezTo>
                      <a:pt x="293" y="719"/>
                      <a:pt x="293" y="726"/>
                      <a:pt x="294" y="726"/>
                    </a:cubicBezTo>
                    <a:cubicBezTo>
                      <a:pt x="296" y="725"/>
                      <a:pt x="301" y="730"/>
                      <a:pt x="305" y="731"/>
                    </a:cubicBezTo>
                    <a:cubicBezTo>
                      <a:pt x="308" y="731"/>
                      <a:pt x="312" y="737"/>
                      <a:pt x="313" y="737"/>
                    </a:cubicBezTo>
                    <a:cubicBezTo>
                      <a:pt x="315" y="736"/>
                      <a:pt x="317" y="739"/>
                      <a:pt x="318" y="737"/>
                    </a:cubicBezTo>
                    <a:cubicBezTo>
                      <a:pt x="319" y="734"/>
                      <a:pt x="324" y="735"/>
                      <a:pt x="326" y="731"/>
                    </a:cubicBezTo>
                    <a:cubicBezTo>
                      <a:pt x="319" y="723"/>
                      <a:pt x="312" y="715"/>
                      <a:pt x="313" y="712"/>
                    </a:cubicBezTo>
                    <a:cubicBezTo>
                      <a:pt x="313" y="706"/>
                      <a:pt x="315" y="702"/>
                      <a:pt x="308" y="696"/>
                    </a:cubicBezTo>
                    <a:cubicBezTo>
                      <a:pt x="301" y="690"/>
                      <a:pt x="309" y="686"/>
                      <a:pt x="314" y="680"/>
                    </a:cubicBezTo>
                    <a:cubicBezTo>
                      <a:pt x="318" y="674"/>
                      <a:pt x="328" y="672"/>
                      <a:pt x="334" y="668"/>
                    </a:cubicBezTo>
                    <a:cubicBezTo>
                      <a:pt x="333" y="667"/>
                      <a:pt x="332" y="666"/>
                      <a:pt x="330" y="666"/>
                    </a:cubicBezTo>
                    <a:cubicBezTo>
                      <a:pt x="326" y="664"/>
                      <a:pt x="324" y="662"/>
                      <a:pt x="328" y="661"/>
                    </a:cubicBezTo>
                    <a:cubicBezTo>
                      <a:pt x="331" y="660"/>
                      <a:pt x="330" y="658"/>
                      <a:pt x="326" y="654"/>
                    </a:cubicBezTo>
                    <a:cubicBezTo>
                      <a:pt x="323" y="650"/>
                      <a:pt x="321" y="646"/>
                      <a:pt x="319" y="646"/>
                    </a:cubicBezTo>
                    <a:cubicBezTo>
                      <a:pt x="317" y="646"/>
                      <a:pt x="314" y="645"/>
                      <a:pt x="311" y="646"/>
                    </a:cubicBezTo>
                    <a:cubicBezTo>
                      <a:pt x="308" y="647"/>
                      <a:pt x="309" y="644"/>
                      <a:pt x="309" y="640"/>
                    </a:cubicBezTo>
                    <a:cubicBezTo>
                      <a:pt x="310" y="637"/>
                      <a:pt x="304" y="637"/>
                      <a:pt x="303" y="636"/>
                    </a:cubicBezTo>
                    <a:cubicBezTo>
                      <a:pt x="302" y="634"/>
                      <a:pt x="304" y="629"/>
                      <a:pt x="305" y="629"/>
                    </a:cubicBezTo>
                    <a:cubicBezTo>
                      <a:pt x="306" y="628"/>
                      <a:pt x="309" y="627"/>
                      <a:pt x="309" y="625"/>
                    </a:cubicBezTo>
                    <a:cubicBezTo>
                      <a:pt x="309" y="624"/>
                      <a:pt x="304" y="623"/>
                      <a:pt x="306" y="620"/>
                    </a:cubicBezTo>
                    <a:cubicBezTo>
                      <a:pt x="308" y="616"/>
                      <a:pt x="312" y="616"/>
                      <a:pt x="312" y="613"/>
                    </a:cubicBezTo>
                    <a:cubicBezTo>
                      <a:pt x="312" y="609"/>
                      <a:pt x="315" y="606"/>
                      <a:pt x="318" y="609"/>
                    </a:cubicBezTo>
                    <a:cubicBezTo>
                      <a:pt x="322" y="611"/>
                      <a:pt x="323" y="618"/>
                      <a:pt x="327" y="616"/>
                    </a:cubicBezTo>
                    <a:cubicBezTo>
                      <a:pt x="331" y="615"/>
                      <a:pt x="329" y="611"/>
                      <a:pt x="328" y="609"/>
                    </a:cubicBezTo>
                    <a:cubicBezTo>
                      <a:pt x="328" y="607"/>
                      <a:pt x="327" y="604"/>
                      <a:pt x="331" y="603"/>
                    </a:cubicBezTo>
                    <a:cubicBezTo>
                      <a:pt x="336" y="602"/>
                      <a:pt x="334" y="598"/>
                      <a:pt x="337" y="598"/>
                    </a:cubicBezTo>
                    <a:cubicBezTo>
                      <a:pt x="341" y="598"/>
                      <a:pt x="347" y="593"/>
                      <a:pt x="349" y="592"/>
                    </a:cubicBezTo>
                    <a:cubicBezTo>
                      <a:pt x="351" y="591"/>
                      <a:pt x="356" y="589"/>
                      <a:pt x="358" y="590"/>
                    </a:cubicBezTo>
                    <a:cubicBezTo>
                      <a:pt x="360" y="591"/>
                      <a:pt x="362" y="593"/>
                      <a:pt x="364" y="590"/>
                    </a:cubicBezTo>
                    <a:cubicBezTo>
                      <a:pt x="365" y="586"/>
                      <a:pt x="371" y="588"/>
                      <a:pt x="372" y="590"/>
                    </a:cubicBezTo>
                    <a:cubicBezTo>
                      <a:pt x="372" y="592"/>
                      <a:pt x="382" y="592"/>
                      <a:pt x="385" y="594"/>
                    </a:cubicBezTo>
                    <a:cubicBezTo>
                      <a:pt x="388" y="596"/>
                      <a:pt x="394" y="600"/>
                      <a:pt x="394" y="602"/>
                    </a:cubicBezTo>
                    <a:cubicBezTo>
                      <a:pt x="394" y="604"/>
                      <a:pt x="397" y="607"/>
                      <a:pt x="397" y="603"/>
                    </a:cubicBezTo>
                    <a:cubicBezTo>
                      <a:pt x="397" y="600"/>
                      <a:pt x="400" y="601"/>
                      <a:pt x="404" y="603"/>
                    </a:cubicBezTo>
                    <a:cubicBezTo>
                      <a:pt x="408" y="606"/>
                      <a:pt x="413" y="605"/>
                      <a:pt x="414" y="602"/>
                    </a:cubicBezTo>
                    <a:cubicBezTo>
                      <a:pt x="415" y="600"/>
                      <a:pt x="423" y="597"/>
                      <a:pt x="425" y="599"/>
                    </a:cubicBezTo>
                    <a:cubicBezTo>
                      <a:pt x="428" y="601"/>
                      <a:pt x="429" y="602"/>
                      <a:pt x="432" y="599"/>
                    </a:cubicBezTo>
                    <a:cubicBezTo>
                      <a:pt x="435" y="596"/>
                      <a:pt x="442" y="597"/>
                      <a:pt x="443" y="600"/>
                    </a:cubicBezTo>
                    <a:cubicBezTo>
                      <a:pt x="444" y="603"/>
                      <a:pt x="447" y="603"/>
                      <a:pt x="450" y="603"/>
                    </a:cubicBezTo>
                    <a:cubicBezTo>
                      <a:pt x="453" y="603"/>
                      <a:pt x="454" y="608"/>
                      <a:pt x="456" y="607"/>
                    </a:cubicBezTo>
                    <a:cubicBezTo>
                      <a:pt x="458" y="606"/>
                      <a:pt x="457" y="601"/>
                      <a:pt x="460" y="601"/>
                    </a:cubicBezTo>
                    <a:cubicBezTo>
                      <a:pt x="462" y="602"/>
                      <a:pt x="464" y="605"/>
                      <a:pt x="468" y="605"/>
                    </a:cubicBezTo>
                    <a:cubicBezTo>
                      <a:pt x="472" y="605"/>
                      <a:pt x="475" y="604"/>
                      <a:pt x="475" y="601"/>
                    </a:cubicBezTo>
                    <a:cubicBezTo>
                      <a:pt x="475" y="598"/>
                      <a:pt x="475" y="593"/>
                      <a:pt x="472" y="593"/>
                    </a:cubicBezTo>
                    <a:cubicBezTo>
                      <a:pt x="470" y="593"/>
                      <a:pt x="467" y="590"/>
                      <a:pt x="464" y="590"/>
                    </a:cubicBezTo>
                    <a:cubicBezTo>
                      <a:pt x="461" y="590"/>
                      <a:pt x="458" y="585"/>
                      <a:pt x="461" y="584"/>
                    </a:cubicBezTo>
                    <a:cubicBezTo>
                      <a:pt x="464" y="583"/>
                      <a:pt x="469" y="581"/>
                      <a:pt x="468" y="578"/>
                    </a:cubicBezTo>
                    <a:cubicBezTo>
                      <a:pt x="467" y="576"/>
                      <a:pt x="466" y="571"/>
                      <a:pt x="470" y="570"/>
                    </a:cubicBezTo>
                    <a:cubicBezTo>
                      <a:pt x="474" y="570"/>
                      <a:pt x="483" y="570"/>
                      <a:pt x="482" y="568"/>
                    </a:cubicBezTo>
                    <a:cubicBezTo>
                      <a:pt x="482" y="567"/>
                      <a:pt x="474" y="566"/>
                      <a:pt x="472" y="563"/>
                    </a:cubicBezTo>
                    <a:cubicBezTo>
                      <a:pt x="471" y="561"/>
                      <a:pt x="470" y="555"/>
                      <a:pt x="472" y="554"/>
                    </a:cubicBezTo>
                    <a:cubicBezTo>
                      <a:pt x="473" y="553"/>
                      <a:pt x="478" y="554"/>
                      <a:pt x="481" y="553"/>
                    </a:cubicBezTo>
                    <a:cubicBezTo>
                      <a:pt x="484" y="552"/>
                      <a:pt x="491" y="555"/>
                      <a:pt x="495" y="552"/>
                    </a:cubicBezTo>
                    <a:cubicBezTo>
                      <a:pt x="499" y="549"/>
                      <a:pt x="507" y="548"/>
                      <a:pt x="512" y="548"/>
                    </a:cubicBezTo>
                    <a:cubicBezTo>
                      <a:pt x="516" y="548"/>
                      <a:pt x="520" y="545"/>
                      <a:pt x="523" y="545"/>
                    </a:cubicBezTo>
                    <a:cubicBezTo>
                      <a:pt x="527" y="544"/>
                      <a:pt x="537" y="543"/>
                      <a:pt x="539" y="542"/>
                    </a:cubicBezTo>
                    <a:cubicBezTo>
                      <a:pt x="542" y="541"/>
                      <a:pt x="555" y="539"/>
                      <a:pt x="556" y="536"/>
                    </a:cubicBezTo>
                    <a:cubicBezTo>
                      <a:pt x="556" y="534"/>
                      <a:pt x="567" y="532"/>
                      <a:pt x="570" y="533"/>
                    </a:cubicBezTo>
                    <a:cubicBezTo>
                      <a:pt x="573" y="534"/>
                      <a:pt x="576" y="535"/>
                      <a:pt x="579" y="534"/>
                    </a:cubicBezTo>
                    <a:cubicBezTo>
                      <a:pt x="581" y="533"/>
                      <a:pt x="586" y="536"/>
                      <a:pt x="586" y="539"/>
                    </a:cubicBezTo>
                    <a:cubicBezTo>
                      <a:pt x="585" y="541"/>
                      <a:pt x="588" y="544"/>
                      <a:pt x="588" y="547"/>
                    </a:cubicBezTo>
                    <a:cubicBezTo>
                      <a:pt x="588" y="549"/>
                      <a:pt x="585" y="550"/>
                      <a:pt x="587" y="551"/>
                    </a:cubicBezTo>
                    <a:cubicBezTo>
                      <a:pt x="588" y="553"/>
                      <a:pt x="595" y="552"/>
                      <a:pt x="597" y="550"/>
                    </a:cubicBezTo>
                    <a:cubicBezTo>
                      <a:pt x="599" y="547"/>
                      <a:pt x="601" y="551"/>
                      <a:pt x="601" y="552"/>
                    </a:cubicBezTo>
                    <a:cubicBezTo>
                      <a:pt x="601" y="554"/>
                      <a:pt x="604" y="555"/>
                      <a:pt x="604" y="553"/>
                    </a:cubicBezTo>
                    <a:cubicBezTo>
                      <a:pt x="604" y="551"/>
                      <a:pt x="608" y="552"/>
                      <a:pt x="610" y="554"/>
                    </a:cubicBezTo>
                    <a:cubicBezTo>
                      <a:pt x="611" y="555"/>
                      <a:pt x="616" y="552"/>
                      <a:pt x="616" y="555"/>
                    </a:cubicBezTo>
                    <a:cubicBezTo>
                      <a:pt x="616" y="557"/>
                      <a:pt x="609" y="559"/>
                      <a:pt x="612" y="562"/>
                    </a:cubicBezTo>
                    <a:cubicBezTo>
                      <a:pt x="615" y="565"/>
                      <a:pt x="616" y="559"/>
                      <a:pt x="620" y="560"/>
                    </a:cubicBezTo>
                    <a:cubicBezTo>
                      <a:pt x="624" y="561"/>
                      <a:pt x="629" y="556"/>
                      <a:pt x="632" y="555"/>
                    </a:cubicBezTo>
                    <a:cubicBezTo>
                      <a:pt x="636" y="554"/>
                      <a:pt x="640" y="551"/>
                      <a:pt x="643" y="549"/>
                    </a:cubicBezTo>
                    <a:cubicBezTo>
                      <a:pt x="646" y="547"/>
                      <a:pt x="652" y="548"/>
                      <a:pt x="650" y="550"/>
                    </a:cubicBezTo>
                    <a:cubicBezTo>
                      <a:pt x="648" y="552"/>
                      <a:pt x="646" y="556"/>
                      <a:pt x="653" y="558"/>
                    </a:cubicBezTo>
                    <a:cubicBezTo>
                      <a:pt x="661" y="561"/>
                      <a:pt x="669" y="576"/>
                      <a:pt x="674" y="583"/>
                    </a:cubicBezTo>
                    <a:cubicBezTo>
                      <a:pt x="679" y="590"/>
                      <a:pt x="683" y="603"/>
                      <a:pt x="686" y="603"/>
                    </a:cubicBezTo>
                    <a:cubicBezTo>
                      <a:pt x="688" y="603"/>
                      <a:pt x="689" y="597"/>
                      <a:pt x="692" y="596"/>
                    </a:cubicBezTo>
                    <a:cubicBezTo>
                      <a:pt x="696" y="595"/>
                      <a:pt x="698" y="601"/>
                      <a:pt x="701" y="602"/>
                    </a:cubicBezTo>
                    <a:cubicBezTo>
                      <a:pt x="705" y="603"/>
                      <a:pt x="709" y="605"/>
                      <a:pt x="712" y="604"/>
                    </a:cubicBezTo>
                    <a:cubicBezTo>
                      <a:pt x="715" y="603"/>
                      <a:pt x="721" y="599"/>
                      <a:pt x="723" y="601"/>
                    </a:cubicBezTo>
                    <a:cubicBezTo>
                      <a:pt x="726" y="602"/>
                      <a:pt x="729" y="602"/>
                      <a:pt x="731" y="607"/>
                    </a:cubicBezTo>
                    <a:cubicBezTo>
                      <a:pt x="733" y="611"/>
                      <a:pt x="736" y="612"/>
                      <a:pt x="738" y="612"/>
                    </a:cubicBezTo>
                    <a:cubicBezTo>
                      <a:pt x="740" y="612"/>
                      <a:pt x="740" y="615"/>
                      <a:pt x="740" y="617"/>
                    </a:cubicBezTo>
                    <a:cubicBezTo>
                      <a:pt x="740" y="619"/>
                      <a:pt x="744" y="621"/>
                      <a:pt x="746" y="621"/>
                    </a:cubicBezTo>
                    <a:cubicBezTo>
                      <a:pt x="748" y="621"/>
                      <a:pt x="753" y="621"/>
                      <a:pt x="755" y="620"/>
                    </a:cubicBezTo>
                    <a:cubicBezTo>
                      <a:pt x="756" y="619"/>
                      <a:pt x="758" y="618"/>
                      <a:pt x="759" y="620"/>
                    </a:cubicBezTo>
                    <a:cubicBezTo>
                      <a:pt x="759" y="622"/>
                      <a:pt x="762" y="626"/>
                      <a:pt x="764" y="626"/>
                    </a:cubicBezTo>
                    <a:cubicBezTo>
                      <a:pt x="766" y="626"/>
                      <a:pt x="770" y="628"/>
                      <a:pt x="770" y="626"/>
                    </a:cubicBezTo>
                    <a:cubicBezTo>
                      <a:pt x="771" y="624"/>
                      <a:pt x="776" y="623"/>
                      <a:pt x="778" y="623"/>
                    </a:cubicBezTo>
                    <a:cubicBezTo>
                      <a:pt x="780" y="623"/>
                      <a:pt x="787" y="621"/>
                      <a:pt x="788" y="618"/>
                    </a:cubicBezTo>
                    <a:cubicBezTo>
                      <a:pt x="790" y="615"/>
                      <a:pt x="795" y="615"/>
                      <a:pt x="797" y="613"/>
                    </a:cubicBezTo>
                    <a:cubicBezTo>
                      <a:pt x="799" y="611"/>
                      <a:pt x="803" y="610"/>
                      <a:pt x="804" y="608"/>
                    </a:cubicBezTo>
                    <a:cubicBezTo>
                      <a:pt x="805" y="606"/>
                      <a:pt x="811" y="607"/>
                      <a:pt x="812" y="605"/>
                    </a:cubicBezTo>
                    <a:cubicBezTo>
                      <a:pt x="813" y="603"/>
                      <a:pt x="818" y="603"/>
                      <a:pt x="820" y="604"/>
                    </a:cubicBezTo>
                    <a:cubicBezTo>
                      <a:pt x="822" y="604"/>
                      <a:pt x="834" y="607"/>
                      <a:pt x="836" y="606"/>
                    </a:cubicBezTo>
                    <a:cubicBezTo>
                      <a:pt x="837" y="606"/>
                      <a:pt x="838" y="612"/>
                      <a:pt x="839" y="613"/>
                    </a:cubicBezTo>
                    <a:cubicBezTo>
                      <a:pt x="841" y="613"/>
                      <a:pt x="847" y="618"/>
                      <a:pt x="849" y="616"/>
                    </a:cubicBezTo>
                    <a:cubicBezTo>
                      <a:pt x="850" y="615"/>
                      <a:pt x="854" y="614"/>
                      <a:pt x="858" y="616"/>
                    </a:cubicBezTo>
                    <a:cubicBezTo>
                      <a:pt x="861" y="618"/>
                      <a:pt x="864" y="620"/>
                      <a:pt x="866" y="618"/>
                    </a:cubicBezTo>
                    <a:cubicBezTo>
                      <a:pt x="867" y="616"/>
                      <a:pt x="874" y="615"/>
                      <a:pt x="875" y="613"/>
                    </a:cubicBezTo>
                    <a:cubicBezTo>
                      <a:pt x="876" y="612"/>
                      <a:pt x="877" y="608"/>
                      <a:pt x="875" y="607"/>
                    </a:cubicBezTo>
                    <a:cubicBezTo>
                      <a:pt x="874" y="605"/>
                      <a:pt x="872" y="600"/>
                      <a:pt x="871" y="597"/>
                    </a:cubicBezTo>
                    <a:cubicBezTo>
                      <a:pt x="871" y="595"/>
                      <a:pt x="875" y="594"/>
                      <a:pt x="876" y="592"/>
                    </a:cubicBezTo>
                    <a:cubicBezTo>
                      <a:pt x="877" y="589"/>
                      <a:pt x="881" y="589"/>
                      <a:pt x="882" y="588"/>
                    </a:cubicBezTo>
                    <a:cubicBezTo>
                      <a:pt x="883" y="586"/>
                      <a:pt x="884" y="583"/>
                      <a:pt x="886" y="584"/>
                    </a:cubicBezTo>
                    <a:cubicBezTo>
                      <a:pt x="888" y="585"/>
                      <a:pt x="893" y="586"/>
                      <a:pt x="894" y="587"/>
                    </a:cubicBezTo>
                    <a:cubicBezTo>
                      <a:pt x="895" y="588"/>
                      <a:pt x="899" y="589"/>
                      <a:pt x="901" y="589"/>
                    </a:cubicBezTo>
                    <a:cubicBezTo>
                      <a:pt x="904" y="589"/>
                      <a:pt x="907" y="591"/>
                      <a:pt x="910" y="592"/>
                    </a:cubicBezTo>
                    <a:cubicBezTo>
                      <a:pt x="912" y="594"/>
                      <a:pt x="919" y="594"/>
                      <a:pt x="921" y="596"/>
                    </a:cubicBezTo>
                    <a:cubicBezTo>
                      <a:pt x="922" y="598"/>
                      <a:pt x="920" y="603"/>
                      <a:pt x="922" y="605"/>
                    </a:cubicBezTo>
                    <a:cubicBezTo>
                      <a:pt x="924" y="607"/>
                      <a:pt x="928" y="612"/>
                      <a:pt x="929" y="611"/>
                    </a:cubicBezTo>
                    <a:cubicBezTo>
                      <a:pt x="930" y="610"/>
                      <a:pt x="937" y="614"/>
                      <a:pt x="939" y="614"/>
                    </a:cubicBezTo>
                    <a:cubicBezTo>
                      <a:pt x="941" y="613"/>
                      <a:pt x="945" y="610"/>
                      <a:pt x="947" y="610"/>
                    </a:cubicBezTo>
                    <a:cubicBezTo>
                      <a:pt x="949" y="610"/>
                      <a:pt x="955" y="608"/>
                      <a:pt x="957" y="608"/>
                    </a:cubicBezTo>
                    <a:cubicBezTo>
                      <a:pt x="959" y="609"/>
                      <a:pt x="967" y="611"/>
                      <a:pt x="968" y="611"/>
                    </a:cubicBezTo>
                    <a:cubicBezTo>
                      <a:pt x="969" y="610"/>
                      <a:pt x="975" y="611"/>
                      <a:pt x="976" y="613"/>
                    </a:cubicBezTo>
                    <a:cubicBezTo>
                      <a:pt x="977" y="615"/>
                      <a:pt x="986" y="615"/>
                      <a:pt x="986" y="617"/>
                    </a:cubicBezTo>
                    <a:cubicBezTo>
                      <a:pt x="986" y="620"/>
                      <a:pt x="990" y="621"/>
                      <a:pt x="992" y="624"/>
                    </a:cubicBezTo>
                    <a:cubicBezTo>
                      <a:pt x="993" y="626"/>
                      <a:pt x="1004" y="625"/>
                      <a:pt x="1006" y="626"/>
                    </a:cubicBezTo>
                    <a:cubicBezTo>
                      <a:pt x="1008" y="628"/>
                      <a:pt x="1021" y="628"/>
                      <a:pt x="1021" y="626"/>
                    </a:cubicBezTo>
                    <a:cubicBezTo>
                      <a:pt x="1021" y="625"/>
                      <a:pt x="1033" y="624"/>
                      <a:pt x="1036" y="623"/>
                    </a:cubicBezTo>
                    <a:cubicBezTo>
                      <a:pt x="1038" y="621"/>
                      <a:pt x="1044" y="622"/>
                      <a:pt x="1045" y="619"/>
                    </a:cubicBezTo>
                    <a:cubicBezTo>
                      <a:pt x="1045" y="617"/>
                      <a:pt x="1051" y="615"/>
                      <a:pt x="1054" y="613"/>
                    </a:cubicBezTo>
                    <a:cubicBezTo>
                      <a:pt x="1056" y="611"/>
                      <a:pt x="1067" y="612"/>
                      <a:pt x="1068" y="614"/>
                    </a:cubicBezTo>
                    <a:cubicBezTo>
                      <a:pt x="1068" y="616"/>
                      <a:pt x="1075" y="617"/>
                      <a:pt x="1077" y="616"/>
                    </a:cubicBezTo>
                    <a:cubicBezTo>
                      <a:pt x="1080" y="615"/>
                      <a:pt x="1087" y="616"/>
                      <a:pt x="1088" y="619"/>
                    </a:cubicBezTo>
                    <a:cubicBezTo>
                      <a:pt x="1089" y="621"/>
                      <a:pt x="1097" y="622"/>
                      <a:pt x="1099" y="622"/>
                    </a:cubicBezTo>
                    <a:cubicBezTo>
                      <a:pt x="1101" y="621"/>
                      <a:pt x="1107" y="616"/>
                      <a:pt x="1110" y="616"/>
                    </a:cubicBezTo>
                    <a:cubicBezTo>
                      <a:pt x="1112" y="616"/>
                      <a:pt x="1115" y="613"/>
                      <a:pt x="1115" y="611"/>
                    </a:cubicBezTo>
                    <a:cubicBezTo>
                      <a:pt x="1114" y="609"/>
                      <a:pt x="1119" y="602"/>
                      <a:pt x="1120" y="599"/>
                    </a:cubicBezTo>
                    <a:cubicBezTo>
                      <a:pt x="1121" y="597"/>
                      <a:pt x="1125" y="589"/>
                      <a:pt x="1127" y="589"/>
                    </a:cubicBezTo>
                    <a:cubicBezTo>
                      <a:pt x="1129" y="588"/>
                      <a:pt x="1132" y="585"/>
                      <a:pt x="1132" y="583"/>
                    </a:cubicBezTo>
                    <a:cubicBezTo>
                      <a:pt x="1132" y="581"/>
                      <a:pt x="1131" y="575"/>
                      <a:pt x="1129" y="575"/>
                    </a:cubicBezTo>
                    <a:cubicBezTo>
                      <a:pt x="1127" y="575"/>
                      <a:pt x="1123" y="575"/>
                      <a:pt x="1128" y="569"/>
                    </a:cubicBezTo>
                    <a:cubicBezTo>
                      <a:pt x="1132" y="563"/>
                      <a:pt x="1141" y="564"/>
                      <a:pt x="1142" y="564"/>
                    </a:cubicBezTo>
                    <a:cubicBezTo>
                      <a:pt x="1143" y="564"/>
                      <a:pt x="1154" y="562"/>
                      <a:pt x="1159" y="563"/>
                    </a:cubicBezTo>
                    <a:cubicBezTo>
                      <a:pt x="1163" y="564"/>
                      <a:pt x="1166" y="562"/>
                      <a:pt x="1171" y="565"/>
                    </a:cubicBezTo>
                    <a:cubicBezTo>
                      <a:pt x="1176" y="568"/>
                      <a:pt x="1183" y="567"/>
                      <a:pt x="1185" y="569"/>
                    </a:cubicBezTo>
                    <a:cubicBezTo>
                      <a:pt x="1187" y="571"/>
                      <a:pt x="1193" y="573"/>
                      <a:pt x="1192" y="577"/>
                    </a:cubicBezTo>
                    <a:cubicBezTo>
                      <a:pt x="1191" y="581"/>
                      <a:pt x="1196" y="579"/>
                      <a:pt x="1198" y="588"/>
                    </a:cubicBezTo>
                    <a:cubicBezTo>
                      <a:pt x="1199" y="596"/>
                      <a:pt x="1203" y="597"/>
                      <a:pt x="1204" y="601"/>
                    </a:cubicBezTo>
                    <a:cubicBezTo>
                      <a:pt x="1205" y="605"/>
                      <a:pt x="1211" y="612"/>
                      <a:pt x="1210" y="615"/>
                    </a:cubicBezTo>
                    <a:cubicBezTo>
                      <a:pt x="1209" y="617"/>
                      <a:pt x="1209" y="621"/>
                      <a:pt x="1214" y="621"/>
                    </a:cubicBezTo>
                    <a:cubicBezTo>
                      <a:pt x="1220" y="621"/>
                      <a:pt x="1224" y="626"/>
                      <a:pt x="1225" y="625"/>
                    </a:cubicBezTo>
                    <a:cubicBezTo>
                      <a:pt x="1227" y="624"/>
                      <a:pt x="1233" y="627"/>
                      <a:pt x="1237" y="630"/>
                    </a:cubicBezTo>
                    <a:cubicBezTo>
                      <a:pt x="1240" y="633"/>
                      <a:pt x="1245" y="632"/>
                      <a:pt x="1245" y="635"/>
                    </a:cubicBezTo>
                    <a:cubicBezTo>
                      <a:pt x="1244" y="639"/>
                      <a:pt x="1247" y="642"/>
                      <a:pt x="1247" y="645"/>
                    </a:cubicBezTo>
                    <a:cubicBezTo>
                      <a:pt x="1247" y="648"/>
                      <a:pt x="1253" y="650"/>
                      <a:pt x="1258" y="649"/>
                    </a:cubicBezTo>
                    <a:cubicBezTo>
                      <a:pt x="1263" y="649"/>
                      <a:pt x="1266" y="651"/>
                      <a:pt x="1268" y="647"/>
                    </a:cubicBezTo>
                    <a:cubicBezTo>
                      <a:pt x="1270" y="643"/>
                      <a:pt x="1277" y="645"/>
                      <a:pt x="1279" y="643"/>
                    </a:cubicBezTo>
                    <a:cubicBezTo>
                      <a:pt x="1281" y="641"/>
                      <a:pt x="1288" y="639"/>
                      <a:pt x="1288" y="645"/>
                    </a:cubicBezTo>
                    <a:cubicBezTo>
                      <a:pt x="1288" y="651"/>
                      <a:pt x="1292" y="653"/>
                      <a:pt x="1288" y="655"/>
                    </a:cubicBezTo>
                    <a:cubicBezTo>
                      <a:pt x="1285" y="657"/>
                      <a:pt x="1283" y="665"/>
                      <a:pt x="1282" y="669"/>
                    </a:cubicBezTo>
                    <a:cubicBezTo>
                      <a:pt x="1281" y="673"/>
                      <a:pt x="1276" y="674"/>
                      <a:pt x="1276" y="678"/>
                    </a:cubicBezTo>
                    <a:cubicBezTo>
                      <a:pt x="1275" y="682"/>
                      <a:pt x="1270" y="682"/>
                      <a:pt x="1270" y="685"/>
                    </a:cubicBezTo>
                    <a:cubicBezTo>
                      <a:pt x="1270" y="688"/>
                      <a:pt x="1264" y="687"/>
                      <a:pt x="1260" y="685"/>
                    </a:cubicBezTo>
                    <a:cubicBezTo>
                      <a:pt x="1257" y="683"/>
                      <a:pt x="1254" y="689"/>
                      <a:pt x="1251" y="689"/>
                    </a:cubicBezTo>
                    <a:cubicBezTo>
                      <a:pt x="1248" y="689"/>
                      <a:pt x="1249" y="695"/>
                      <a:pt x="1249" y="697"/>
                    </a:cubicBezTo>
                    <a:cubicBezTo>
                      <a:pt x="1250" y="700"/>
                      <a:pt x="1248" y="703"/>
                      <a:pt x="1250" y="707"/>
                    </a:cubicBezTo>
                    <a:cubicBezTo>
                      <a:pt x="1251" y="709"/>
                      <a:pt x="1250" y="713"/>
                      <a:pt x="1251" y="717"/>
                    </a:cubicBezTo>
                    <a:cubicBezTo>
                      <a:pt x="1255" y="714"/>
                      <a:pt x="1259" y="712"/>
                      <a:pt x="1260" y="712"/>
                    </a:cubicBezTo>
                    <a:cubicBezTo>
                      <a:pt x="1264" y="712"/>
                      <a:pt x="1269" y="719"/>
                      <a:pt x="1273" y="720"/>
                    </a:cubicBezTo>
                    <a:cubicBezTo>
                      <a:pt x="1278" y="720"/>
                      <a:pt x="1299" y="706"/>
                      <a:pt x="1299" y="703"/>
                    </a:cubicBezTo>
                    <a:cubicBezTo>
                      <a:pt x="1299" y="701"/>
                      <a:pt x="1312" y="689"/>
                      <a:pt x="1318" y="683"/>
                    </a:cubicBezTo>
                    <a:cubicBezTo>
                      <a:pt x="1323" y="677"/>
                      <a:pt x="1331" y="668"/>
                      <a:pt x="1334" y="661"/>
                    </a:cubicBezTo>
                    <a:cubicBezTo>
                      <a:pt x="1336" y="656"/>
                      <a:pt x="1344" y="648"/>
                      <a:pt x="1346" y="645"/>
                    </a:cubicBezTo>
                    <a:cubicBezTo>
                      <a:pt x="1348" y="641"/>
                      <a:pt x="1349" y="641"/>
                      <a:pt x="1353" y="633"/>
                    </a:cubicBezTo>
                    <a:cubicBezTo>
                      <a:pt x="1357" y="625"/>
                      <a:pt x="1357" y="605"/>
                      <a:pt x="1358" y="604"/>
                    </a:cubicBezTo>
                    <a:cubicBezTo>
                      <a:pt x="1359" y="602"/>
                      <a:pt x="1358" y="599"/>
                      <a:pt x="1360" y="597"/>
                    </a:cubicBezTo>
                    <a:cubicBezTo>
                      <a:pt x="1362" y="594"/>
                      <a:pt x="1361" y="591"/>
                      <a:pt x="1364" y="589"/>
                    </a:cubicBezTo>
                    <a:cubicBezTo>
                      <a:pt x="1368" y="586"/>
                      <a:pt x="1367" y="583"/>
                      <a:pt x="1366" y="581"/>
                    </a:cubicBezTo>
                    <a:cubicBezTo>
                      <a:pt x="1365" y="579"/>
                      <a:pt x="1366" y="574"/>
                      <a:pt x="1365" y="573"/>
                    </a:cubicBezTo>
                    <a:cubicBezTo>
                      <a:pt x="1365" y="571"/>
                      <a:pt x="1365" y="570"/>
                      <a:pt x="1367" y="569"/>
                    </a:cubicBezTo>
                    <a:cubicBezTo>
                      <a:pt x="1369" y="568"/>
                      <a:pt x="1365" y="565"/>
                      <a:pt x="1363" y="564"/>
                    </a:cubicBezTo>
                    <a:cubicBezTo>
                      <a:pt x="1360" y="562"/>
                      <a:pt x="1356" y="561"/>
                      <a:pt x="1356" y="558"/>
                    </a:cubicBezTo>
                    <a:cubicBezTo>
                      <a:pt x="1355" y="555"/>
                      <a:pt x="1351" y="551"/>
                      <a:pt x="1347" y="551"/>
                    </a:cubicBezTo>
                    <a:cubicBezTo>
                      <a:pt x="1343" y="552"/>
                      <a:pt x="1336" y="549"/>
                      <a:pt x="1337" y="552"/>
                    </a:cubicBezTo>
                    <a:cubicBezTo>
                      <a:pt x="1338" y="554"/>
                      <a:pt x="1337" y="556"/>
                      <a:pt x="1335" y="556"/>
                    </a:cubicBezTo>
                    <a:cubicBezTo>
                      <a:pt x="1333" y="555"/>
                      <a:pt x="1332" y="557"/>
                      <a:pt x="1330" y="560"/>
                    </a:cubicBezTo>
                    <a:cubicBezTo>
                      <a:pt x="1328" y="563"/>
                      <a:pt x="1320" y="564"/>
                      <a:pt x="1324" y="560"/>
                    </a:cubicBezTo>
                    <a:cubicBezTo>
                      <a:pt x="1327" y="557"/>
                      <a:pt x="1323" y="557"/>
                      <a:pt x="1323" y="554"/>
                    </a:cubicBezTo>
                    <a:cubicBezTo>
                      <a:pt x="1324" y="550"/>
                      <a:pt x="1327" y="547"/>
                      <a:pt x="1323" y="549"/>
                    </a:cubicBezTo>
                    <a:cubicBezTo>
                      <a:pt x="1319" y="551"/>
                      <a:pt x="1319" y="557"/>
                      <a:pt x="1316" y="557"/>
                    </a:cubicBezTo>
                    <a:cubicBezTo>
                      <a:pt x="1313" y="558"/>
                      <a:pt x="1314" y="548"/>
                      <a:pt x="1315" y="546"/>
                    </a:cubicBezTo>
                    <a:cubicBezTo>
                      <a:pt x="1316" y="543"/>
                      <a:pt x="1309" y="546"/>
                      <a:pt x="1302" y="545"/>
                    </a:cubicBezTo>
                    <a:cubicBezTo>
                      <a:pt x="1295" y="545"/>
                      <a:pt x="1297" y="540"/>
                      <a:pt x="1302" y="537"/>
                    </a:cubicBezTo>
                    <a:cubicBezTo>
                      <a:pt x="1308" y="534"/>
                      <a:pt x="1307" y="531"/>
                      <a:pt x="1310" y="530"/>
                    </a:cubicBezTo>
                    <a:cubicBezTo>
                      <a:pt x="1313" y="529"/>
                      <a:pt x="1320" y="524"/>
                      <a:pt x="1324" y="522"/>
                    </a:cubicBezTo>
                    <a:cubicBezTo>
                      <a:pt x="1329" y="519"/>
                      <a:pt x="1330" y="516"/>
                      <a:pt x="1331" y="513"/>
                    </a:cubicBezTo>
                    <a:cubicBezTo>
                      <a:pt x="1332" y="511"/>
                      <a:pt x="1340" y="507"/>
                      <a:pt x="1347" y="501"/>
                    </a:cubicBezTo>
                    <a:cubicBezTo>
                      <a:pt x="1354" y="495"/>
                      <a:pt x="1357" y="492"/>
                      <a:pt x="1359" y="489"/>
                    </a:cubicBezTo>
                    <a:cubicBezTo>
                      <a:pt x="1361" y="485"/>
                      <a:pt x="1371" y="481"/>
                      <a:pt x="1372" y="478"/>
                    </a:cubicBezTo>
                    <a:cubicBezTo>
                      <a:pt x="1372" y="475"/>
                      <a:pt x="1384" y="469"/>
                      <a:pt x="1393" y="467"/>
                    </a:cubicBezTo>
                    <a:cubicBezTo>
                      <a:pt x="1401" y="465"/>
                      <a:pt x="1415" y="468"/>
                      <a:pt x="1417" y="470"/>
                    </a:cubicBezTo>
                    <a:cubicBezTo>
                      <a:pt x="1420" y="473"/>
                      <a:pt x="1422" y="472"/>
                      <a:pt x="1423" y="470"/>
                    </a:cubicBezTo>
                    <a:cubicBezTo>
                      <a:pt x="1425" y="468"/>
                      <a:pt x="1428" y="469"/>
                      <a:pt x="1434" y="470"/>
                    </a:cubicBezTo>
                    <a:cubicBezTo>
                      <a:pt x="1439" y="470"/>
                      <a:pt x="1441" y="467"/>
                      <a:pt x="1444" y="468"/>
                    </a:cubicBezTo>
                    <a:cubicBezTo>
                      <a:pt x="1448" y="469"/>
                      <a:pt x="1451" y="470"/>
                      <a:pt x="1454" y="466"/>
                    </a:cubicBezTo>
                    <a:cubicBezTo>
                      <a:pt x="1456" y="461"/>
                      <a:pt x="1467" y="462"/>
                      <a:pt x="1470" y="464"/>
                    </a:cubicBezTo>
                    <a:cubicBezTo>
                      <a:pt x="1472" y="466"/>
                      <a:pt x="1474" y="468"/>
                      <a:pt x="1478" y="465"/>
                    </a:cubicBezTo>
                    <a:cubicBezTo>
                      <a:pt x="1482" y="463"/>
                      <a:pt x="1482" y="469"/>
                      <a:pt x="1486" y="469"/>
                    </a:cubicBezTo>
                    <a:cubicBezTo>
                      <a:pt x="1490" y="470"/>
                      <a:pt x="1487" y="473"/>
                      <a:pt x="1484" y="473"/>
                    </a:cubicBezTo>
                    <a:cubicBezTo>
                      <a:pt x="1481" y="473"/>
                      <a:pt x="1476" y="475"/>
                      <a:pt x="1480" y="477"/>
                    </a:cubicBezTo>
                    <a:cubicBezTo>
                      <a:pt x="1484" y="479"/>
                      <a:pt x="1489" y="475"/>
                      <a:pt x="1492" y="475"/>
                    </a:cubicBezTo>
                    <a:cubicBezTo>
                      <a:pt x="1495" y="475"/>
                      <a:pt x="1499" y="476"/>
                      <a:pt x="1503" y="473"/>
                    </a:cubicBezTo>
                    <a:cubicBezTo>
                      <a:pt x="1508" y="470"/>
                      <a:pt x="1509" y="475"/>
                      <a:pt x="1511" y="473"/>
                    </a:cubicBezTo>
                    <a:cubicBezTo>
                      <a:pt x="1514" y="471"/>
                      <a:pt x="1520" y="470"/>
                      <a:pt x="1523" y="470"/>
                    </a:cubicBezTo>
                    <a:cubicBezTo>
                      <a:pt x="1526" y="470"/>
                      <a:pt x="1524" y="467"/>
                      <a:pt x="1519" y="467"/>
                    </a:cubicBezTo>
                    <a:cubicBezTo>
                      <a:pt x="1514" y="467"/>
                      <a:pt x="1514" y="464"/>
                      <a:pt x="1518" y="457"/>
                    </a:cubicBezTo>
                    <a:cubicBezTo>
                      <a:pt x="1522" y="450"/>
                      <a:pt x="1529" y="447"/>
                      <a:pt x="1534" y="442"/>
                    </a:cubicBezTo>
                    <a:cubicBezTo>
                      <a:pt x="1539" y="438"/>
                      <a:pt x="1543" y="440"/>
                      <a:pt x="1543" y="438"/>
                    </a:cubicBezTo>
                    <a:cubicBezTo>
                      <a:pt x="1543" y="435"/>
                      <a:pt x="1545" y="427"/>
                      <a:pt x="1549" y="427"/>
                    </a:cubicBezTo>
                    <a:cubicBezTo>
                      <a:pt x="1552" y="427"/>
                      <a:pt x="1561" y="429"/>
                      <a:pt x="1567" y="426"/>
                    </a:cubicBezTo>
                    <a:cubicBezTo>
                      <a:pt x="1573" y="422"/>
                      <a:pt x="1572" y="428"/>
                      <a:pt x="1575" y="429"/>
                    </a:cubicBezTo>
                    <a:cubicBezTo>
                      <a:pt x="1577" y="430"/>
                      <a:pt x="1580" y="424"/>
                      <a:pt x="1583" y="426"/>
                    </a:cubicBezTo>
                    <a:cubicBezTo>
                      <a:pt x="1585" y="427"/>
                      <a:pt x="1579" y="431"/>
                      <a:pt x="1577" y="436"/>
                    </a:cubicBezTo>
                    <a:cubicBezTo>
                      <a:pt x="1576" y="441"/>
                      <a:pt x="1581" y="439"/>
                      <a:pt x="1584" y="440"/>
                    </a:cubicBezTo>
                    <a:cubicBezTo>
                      <a:pt x="1586" y="442"/>
                      <a:pt x="1580" y="444"/>
                      <a:pt x="1581" y="445"/>
                    </a:cubicBezTo>
                    <a:cubicBezTo>
                      <a:pt x="1581" y="446"/>
                      <a:pt x="1587" y="446"/>
                      <a:pt x="1594" y="439"/>
                    </a:cubicBezTo>
                    <a:cubicBezTo>
                      <a:pt x="1602" y="432"/>
                      <a:pt x="1608" y="430"/>
                      <a:pt x="1613" y="430"/>
                    </a:cubicBezTo>
                    <a:cubicBezTo>
                      <a:pt x="1618" y="431"/>
                      <a:pt x="1615" y="426"/>
                      <a:pt x="1615" y="419"/>
                    </a:cubicBezTo>
                    <a:cubicBezTo>
                      <a:pt x="1616" y="412"/>
                      <a:pt x="1630" y="410"/>
                      <a:pt x="1635" y="412"/>
                    </a:cubicBezTo>
                    <a:cubicBezTo>
                      <a:pt x="1639" y="414"/>
                      <a:pt x="1639" y="416"/>
                      <a:pt x="1634" y="415"/>
                    </a:cubicBezTo>
                    <a:cubicBezTo>
                      <a:pt x="1630" y="414"/>
                      <a:pt x="1626" y="418"/>
                      <a:pt x="1626" y="424"/>
                    </a:cubicBezTo>
                    <a:cubicBezTo>
                      <a:pt x="1626" y="429"/>
                      <a:pt x="1622" y="431"/>
                      <a:pt x="1624" y="433"/>
                    </a:cubicBezTo>
                    <a:cubicBezTo>
                      <a:pt x="1626" y="435"/>
                      <a:pt x="1621" y="436"/>
                      <a:pt x="1621" y="438"/>
                    </a:cubicBezTo>
                    <a:cubicBezTo>
                      <a:pt x="1621" y="441"/>
                      <a:pt x="1621" y="442"/>
                      <a:pt x="1617" y="443"/>
                    </a:cubicBezTo>
                    <a:cubicBezTo>
                      <a:pt x="1614" y="444"/>
                      <a:pt x="1603" y="446"/>
                      <a:pt x="1603" y="450"/>
                    </a:cubicBezTo>
                    <a:cubicBezTo>
                      <a:pt x="1602" y="454"/>
                      <a:pt x="1596" y="455"/>
                      <a:pt x="1593" y="460"/>
                    </a:cubicBezTo>
                    <a:cubicBezTo>
                      <a:pt x="1591" y="465"/>
                      <a:pt x="1580" y="469"/>
                      <a:pt x="1573" y="479"/>
                    </a:cubicBezTo>
                    <a:cubicBezTo>
                      <a:pt x="1565" y="490"/>
                      <a:pt x="1554" y="490"/>
                      <a:pt x="1554" y="492"/>
                    </a:cubicBezTo>
                    <a:cubicBezTo>
                      <a:pt x="1554" y="494"/>
                      <a:pt x="1546" y="494"/>
                      <a:pt x="1544" y="494"/>
                    </a:cubicBezTo>
                    <a:cubicBezTo>
                      <a:pt x="1541" y="494"/>
                      <a:pt x="1546" y="501"/>
                      <a:pt x="1540" y="508"/>
                    </a:cubicBezTo>
                    <a:cubicBezTo>
                      <a:pt x="1533" y="515"/>
                      <a:pt x="1529" y="524"/>
                      <a:pt x="1529" y="534"/>
                    </a:cubicBezTo>
                    <a:cubicBezTo>
                      <a:pt x="1530" y="543"/>
                      <a:pt x="1533" y="570"/>
                      <a:pt x="1536" y="575"/>
                    </a:cubicBezTo>
                    <a:cubicBezTo>
                      <a:pt x="1538" y="580"/>
                      <a:pt x="1537" y="592"/>
                      <a:pt x="1539" y="594"/>
                    </a:cubicBezTo>
                    <a:cubicBezTo>
                      <a:pt x="1541" y="597"/>
                      <a:pt x="1541" y="601"/>
                      <a:pt x="1542" y="603"/>
                    </a:cubicBezTo>
                    <a:cubicBezTo>
                      <a:pt x="1544" y="604"/>
                      <a:pt x="1550" y="596"/>
                      <a:pt x="1554" y="592"/>
                    </a:cubicBezTo>
                    <a:cubicBezTo>
                      <a:pt x="1558" y="589"/>
                      <a:pt x="1557" y="588"/>
                      <a:pt x="1560" y="586"/>
                    </a:cubicBezTo>
                    <a:cubicBezTo>
                      <a:pt x="1562" y="584"/>
                      <a:pt x="1561" y="576"/>
                      <a:pt x="1562" y="574"/>
                    </a:cubicBezTo>
                    <a:cubicBezTo>
                      <a:pt x="1563" y="572"/>
                      <a:pt x="1568" y="571"/>
                      <a:pt x="1570" y="569"/>
                    </a:cubicBezTo>
                    <a:cubicBezTo>
                      <a:pt x="1571" y="567"/>
                      <a:pt x="1576" y="568"/>
                      <a:pt x="1578" y="568"/>
                    </a:cubicBezTo>
                    <a:cubicBezTo>
                      <a:pt x="1580" y="567"/>
                      <a:pt x="1578" y="561"/>
                      <a:pt x="1577" y="558"/>
                    </a:cubicBezTo>
                    <a:cubicBezTo>
                      <a:pt x="1576" y="555"/>
                      <a:pt x="1584" y="551"/>
                      <a:pt x="1588" y="548"/>
                    </a:cubicBezTo>
                    <a:cubicBezTo>
                      <a:pt x="1592" y="545"/>
                      <a:pt x="1597" y="550"/>
                      <a:pt x="1601" y="545"/>
                    </a:cubicBezTo>
                    <a:cubicBezTo>
                      <a:pt x="1606" y="541"/>
                      <a:pt x="1601" y="536"/>
                      <a:pt x="1599" y="534"/>
                    </a:cubicBezTo>
                    <a:cubicBezTo>
                      <a:pt x="1598" y="532"/>
                      <a:pt x="1604" y="522"/>
                      <a:pt x="1607" y="521"/>
                    </a:cubicBezTo>
                    <a:cubicBezTo>
                      <a:pt x="1611" y="520"/>
                      <a:pt x="1613" y="523"/>
                      <a:pt x="1616" y="520"/>
                    </a:cubicBezTo>
                    <a:cubicBezTo>
                      <a:pt x="1619" y="517"/>
                      <a:pt x="1613" y="512"/>
                      <a:pt x="1611" y="513"/>
                    </a:cubicBezTo>
                    <a:cubicBezTo>
                      <a:pt x="1608" y="513"/>
                      <a:pt x="1608" y="504"/>
                      <a:pt x="1613" y="500"/>
                    </a:cubicBezTo>
                    <a:cubicBezTo>
                      <a:pt x="1619" y="496"/>
                      <a:pt x="1616" y="495"/>
                      <a:pt x="1613" y="494"/>
                    </a:cubicBezTo>
                    <a:cubicBezTo>
                      <a:pt x="1609" y="493"/>
                      <a:pt x="1608" y="494"/>
                      <a:pt x="1606" y="494"/>
                    </a:cubicBezTo>
                    <a:cubicBezTo>
                      <a:pt x="1603" y="495"/>
                      <a:pt x="1600" y="489"/>
                      <a:pt x="1604" y="483"/>
                    </a:cubicBezTo>
                    <a:cubicBezTo>
                      <a:pt x="1609" y="477"/>
                      <a:pt x="1613" y="478"/>
                      <a:pt x="1614" y="473"/>
                    </a:cubicBezTo>
                    <a:cubicBezTo>
                      <a:pt x="1615" y="468"/>
                      <a:pt x="1621" y="461"/>
                      <a:pt x="1622" y="459"/>
                    </a:cubicBezTo>
                    <a:cubicBezTo>
                      <a:pt x="1624" y="456"/>
                      <a:pt x="1630" y="459"/>
                      <a:pt x="1632" y="458"/>
                    </a:cubicBezTo>
                    <a:cubicBezTo>
                      <a:pt x="1634" y="458"/>
                      <a:pt x="1634" y="463"/>
                      <a:pt x="1636" y="460"/>
                    </a:cubicBezTo>
                    <a:cubicBezTo>
                      <a:pt x="1639" y="458"/>
                      <a:pt x="1644" y="449"/>
                      <a:pt x="1648" y="449"/>
                    </a:cubicBezTo>
                    <a:cubicBezTo>
                      <a:pt x="1652" y="449"/>
                      <a:pt x="1649" y="455"/>
                      <a:pt x="1650" y="459"/>
                    </a:cubicBezTo>
                    <a:cubicBezTo>
                      <a:pt x="1651" y="463"/>
                      <a:pt x="1653" y="458"/>
                      <a:pt x="1661" y="453"/>
                    </a:cubicBezTo>
                    <a:cubicBezTo>
                      <a:pt x="1668" y="448"/>
                      <a:pt x="1684" y="449"/>
                      <a:pt x="1689" y="451"/>
                    </a:cubicBezTo>
                    <a:cubicBezTo>
                      <a:pt x="1694" y="453"/>
                      <a:pt x="1694" y="459"/>
                      <a:pt x="1697" y="458"/>
                    </a:cubicBezTo>
                    <a:cubicBezTo>
                      <a:pt x="1701" y="457"/>
                      <a:pt x="1698" y="453"/>
                      <a:pt x="1702" y="451"/>
                    </a:cubicBezTo>
                    <a:cubicBezTo>
                      <a:pt x="1706" y="450"/>
                      <a:pt x="1713" y="446"/>
                      <a:pt x="1718" y="442"/>
                    </a:cubicBezTo>
                    <a:cubicBezTo>
                      <a:pt x="1723" y="438"/>
                      <a:pt x="1722" y="441"/>
                      <a:pt x="1725" y="438"/>
                    </a:cubicBezTo>
                    <a:cubicBezTo>
                      <a:pt x="1728" y="434"/>
                      <a:pt x="1730" y="436"/>
                      <a:pt x="1731" y="433"/>
                    </a:cubicBezTo>
                    <a:cubicBezTo>
                      <a:pt x="1732" y="431"/>
                      <a:pt x="1740" y="427"/>
                      <a:pt x="1750" y="425"/>
                    </a:cubicBezTo>
                    <a:cubicBezTo>
                      <a:pt x="1761" y="423"/>
                      <a:pt x="1774" y="416"/>
                      <a:pt x="1774" y="413"/>
                    </a:cubicBezTo>
                    <a:cubicBezTo>
                      <a:pt x="1773" y="411"/>
                      <a:pt x="1778" y="410"/>
                      <a:pt x="1778" y="412"/>
                    </a:cubicBezTo>
                    <a:cubicBezTo>
                      <a:pt x="1779" y="415"/>
                      <a:pt x="1783" y="414"/>
                      <a:pt x="1788" y="415"/>
                    </a:cubicBezTo>
                    <a:cubicBezTo>
                      <a:pt x="1794" y="416"/>
                      <a:pt x="1796" y="418"/>
                      <a:pt x="1801" y="414"/>
                    </a:cubicBezTo>
                    <a:cubicBezTo>
                      <a:pt x="1805" y="410"/>
                      <a:pt x="1800" y="408"/>
                      <a:pt x="1800" y="405"/>
                    </a:cubicBezTo>
                    <a:cubicBezTo>
                      <a:pt x="1800" y="401"/>
                      <a:pt x="1793" y="398"/>
                      <a:pt x="1794" y="394"/>
                    </a:cubicBezTo>
                    <a:cubicBezTo>
                      <a:pt x="1795" y="391"/>
                      <a:pt x="1788" y="382"/>
                      <a:pt x="1786" y="383"/>
                    </a:cubicBezTo>
                    <a:cubicBezTo>
                      <a:pt x="1784" y="385"/>
                      <a:pt x="1779" y="382"/>
                      <a:pt x="1779" y="379"/>
                    </a:cubicBezTo>
                    <a:cubicBezTo>
                      <a:pt x="1779" y="377"/>
                      <a:pt x="1779" y="373"/>
                      <a:pt x="1776" y="375"/>
                    </a:cubicBezTo>
                    <a:cubicBezTo>
                      <a:pt x="1773" y="377"/>
                      <a:pt x="1767" y="376"/>
                      <a:pt x="1766" y="373"/>
                    </a:cubicBezTo>
                    <a:cubicBezTo>
                      <a:pt x="1765" y="370"/>
                      <a:pt x="1773" y="368"/>
                      <a:pt x="1778" y="370"/>
                    </a:cubicBezTo>
                    <a:cubicBezTo>
                      <a:pt x="1783" y="372"/>
                      <a:pt x="1781" y="374"/>
                      <a:pt x="1784" y="376"/>
                    </a:cubicBezTo>
                    <a:cubicBezTo>
                      <a:pt x="1786" y="377"/>
                      <a:pt x="1793" y="377"/>
                      <a:pt x="1796" y="375"/>
                    </a:cubicBezTo>
                    <a:cubicBezTo>
                      <a:pt x="1800" y="373"/>
                      <a:pt x="1810" y="370"/>
                      <a:pt x="1811" y="367"/>
                    </a:cubicBezTo>
                    <a:cubicBezTo>
                      <a:pt x="1813" y="364"/>
                      <a:pt x="1811" y="363"/>
                      <a:pt x="1815" y="361"/>
                    </a:cubicBezTo>
                    <a:cubicBezTo>
                      <a:pt x="1818" y="360"/>
                      <a:pt x="1815" y="356"/>
                      <a:pt x="1813" y="355"/>
                    </a:cubicBezTo>
                    <a:cubicBezTo>
                      <a:pt x="1810" y="353"/>
                      <a:pt x="1810" y="349"/>
                      <a:pt x="1813" y="349"/>
                    </a:cubicBezTo>
                    <a:cubicBezTo>
                      <a:pt x="1816" y="349"/>
                      <a:pt x="1816" y="346"/>
                      <a:pt x="1818" y="346"/>
                    </a:cubicBezTo>
                    <a:cubicBezTo>
                      <a:pt x="1820" y="345"/>
                      <a:pt x="1820" y="347"/>
                      <a:pt x="1824" y="345"/>
                    </a:cubicBezTo>
                    <a:cubicBezTo>
                      <a:pt x="1827" y="343"/>
                      <a:pt x="1824" y="348"/>
                      <a:pt x="1822" y="351"/>
                    </a:cubicBezTo>
                    <a:cubicBezTo>
                      <a:pt x="1820" y="354"/>
                      <a:pt x="1826" y="357"/>
                      <a:pt x="1826" y="359"/>
                    </a:cubicBezTo>
                    <a:cubicBezTo>
                      <a:pt x="1827" y="361"/>
                      <a:pt x="1834" y="361"/>
                      <a:pt x="1838" y="359"/>
                    </a:cubicBezTo>
                    <a:cubicBezTo>
                      <a:pt x="1842" y="357"/>
                      <a:pt x="1855" y="362"/>
                      <a:pt x="1855" y="365"/>
                    </a:cubicBezTo>
                    <a:cubicBezTo>
                      <a:pt x="1856" y="368"/>
                      <a:pt x="1858" y="372"/>
                      <a:pt x="1863" y="375"/>
                    </a:cubicBezTo>
                    <a:cubicBezTo>
                      <a:pt x="1869" y="377"/>
                      <a:pt x="1874" y="376"/>
                      <a:pt x="1875" y="379"/>
                    </a:cubicBezTo>
                    <a:cubicBezTo>
                      <a:pt x="1876" y="381"/>
                      <a:pt x="1878" y="383"/>
                      <a:pt x="1881" y="382"/>
                    </a:cubicBezTo>
                    <a:cubicBezTo>
                      <a:pt x="1884" y="381"/>
                      <a:pt x="1885" y="385"/>
                      <a:pt x="1887" y="383"/>
                    </a:cubicBezTo>
                    <a:cubicBezTo>
                      <a:pt x="1890" y="381"/>
                      <a:pt x="1891" y="384"/>
                      <a:pt x="1894" y="381"/>
                    </a:cubicBezTo>
                    <a:cubicBezTo>
                      <a:pt x="1896" y="379"/>
                      <a:pt x="1887" y="377"/>
                      <a:pt x="1889" y="375"/>
                    </a:cubicBezTo>
                    <a:cubicBezTo>
                      <a:pt x="1890" y="373"/>
                      <a:pt x="1892" y="377"/>
                      <a:pt x="1894" y="376"/>
                    </a:cubicBezTo>
                    <a:cubicBezTo>
                      <a:pt x="1897" y="376"/>
                      <a:pt x="1893" y="371"/>
                      <a:pt x="1895" y="371"/>
                    </a:cubicBezTo>
                    <a:cubicBezTo>
                      <a:pt x="1897" y="370"/>
                      <a:pt x="1896" y="360"/>
                      <a:pt x="1894" y="360"/>
                    </a:cubicBezTo>
                    <a:cubicBezTo>
                      <a:pt x="1892" y="359"/>
                      <a:pt x="1893" y="356"/>
                      <a:pt x="1897" y="358"/>
                    </a:cubicBezTo>
                    <a:cubicBezTo>
                      <a:pt x="1901" y="361"/>
                      <a:pt x="1907" y="361"/>
                      <a:pt x="1910" y="361"/>
                    </a:cubicBezTo>
                    <a:cubicBezTo>
                      <a:pt x="1913" y="361"/>
                      <a:pt x="1910" y="358"/>
                      <a:pt x="1907" y="358"/>
                    </a:cubicBezTo>
                    <a:cubicBezTo>
                      <a:pt x="1904" y="357"/>
                      <a:pt x="1908" y="355"/>
                      <a:pt x="1910" y="357"/>
                    </a:cubicBezTo>
                    <a:cubicBezTo>
                      <a:pt x="1912" y="359"/>
                      <a:pt x="1915" y="360"/>
                      <a:pt x="1916" y="358"/>
                    </a:cubicBezTo>
                    <a:cubicBezTo>
                      <a:pt x="1916" y="356"/>
                      <a:pt x="1918" y="351"/>
                      <a:pt x="1922" y="351"/>
                    </a:cubicBezTo>
                    <a:cubicBezTo>
                      <a:pt x="1925" y="352"/>
                      <a:pt x="1926" y="350"/>
                      <a:pt x="1923" y="348"/>
                    </a:cubicBezTo>
                    <a:close/>
                    <a:moveTo>
                      <a:pt x="993" y="567"/>
                    </a:moveTo>
                    <a:cubicBezTo>
                      <a:pt x="984" y="576"/>
                      <a:pt x="965" y="578"/>
                      <a:pt x="965" y="585"/>
                    </a:cubicBezTo>
                    <a:cubicBezTo>
                      <a:pt x="965" y="592"/>
                      <a:pt x="942" y="595"/>
                      <a:pt x="940" y="592"/>
                    </a:cubicBezTo>
                    <a:cubicBezTo>
                      <a:pt x="938" y="589"/>
                      <a:pt x="957" y="589"/>
                      <a:pt x="961" y="579"/>
                    </a:cubicBezTo>
                    <a:cubicBezTo>
                      <a:pt x="966" y="569"/>
                      <a:pt x="983" y="563"/>
                      <a:pt x="991" y="550"/>
                    </a:cubicBezTo>
                    <a:cubicBezTo>
                      <a:pt x="997" y="541"/>
                      <a:pt x="1002" y="526"/>
                      <a:pt x="1006" y="527"/>
                    </a:cubicBezTo>
                    <a:cubicBezTo>
                      <a:pt x="1009" y="528"/>
                      <a:pt x="1003" y="559"/>
                      <a:pt x="993" y="567"/>
                    </a:cubicBezTo>
                    <a:close/>
                    <a:moveTo>
                      <a:pt x="385" y="202"/>
                    </a:moveTo>
                    <a:cubicBezTo>
                      <a:pt x="385" y="206"/>
                      <a:pt x="383" y="208"/>
                      <a:pt x="377" y="208"/>
                    </a:cubicBezTo>
                    <a:cubicBezTo>
                      <a:pt x="370" y="208"/>
                      <a:pt x="380" y="212"/>
                      <a:pt x="380" y="216"/>
                    </a:cubicBezTo>
                    <a:cubicBezTo>
                      <a:pt x="381" y="219"/>
                      <a:pt x="374" y="217"/>
                      <a:pt x="374" y="222"/>
                    </a:cubicBezTo>
                    <a:cubicBezTo>
                      <a:pt x="373" y="228"/>
                      <a:pt x="361" y="222"/>
                      <a:pt x="360" y="230"/>
                    </a:cubicBezTo>
                    <a:cubicBezTo>
                      <a:pt x="358" y="237"/>
                      <a:pt x="366" y="236"/>
                      <a:pt x="371" y="236"/>
                    </a:cubicBezTo>
                    <a:cubicBezTo>
                      <a:pt x="376" y="237"/>
                      <a:pt x="369" y="242"/>
                      <a:pt x="373" y="245"/>
                    </a:cubicBezTo>
                    <a:cubicBezTo>
                      <a:pt x="377" y="248"/>
                      <a:pt x="380" y="247"/>
                      <a:pt x="377" y="241"/>
                    </a:cubicBezTo>
                    <a:cubicBezTo>
                      <a:pt x="375" y="235"/>
                      <a:pt x="391" y="243"/>
                      <a:pt x="386" y="247"/>
                    </a:cubicBezTo>
                    <a:cubicBezTo>
                      <a:pt x="381" y="252"/>
                      <a:pt x="394" y="255"/>
                      <a:pt x="401" y="255"/>
                    </a:cubicBezTo>
                    <a:cubicBezTo>
                      <a:pt x="407" y="256"/>
                      <a:pt x="429" y="260"/>
                      <a:pt x="430" y="255"/>
                    </a:cubicBezTo>
                    <a:cubicBezTo>
                      <a:pt x="430" y="252"/>
                      <a:pt x="422" y="249"/>
                      <a:pt x="415" y="242"/>
                    </a:cubicBezTo>
                    <a:cubicBezTo>
                      <a:pt x="408" y="234"/>
                      <a:pt x="403" y="222"/>
                      <a:pt x="411" y="217"/>
                    </a:cubicBezTo>
                    <a:cubicBezTo>
                      <a:pt x="419" y="212"/>
                      <a:pt x="412" y="210"/>
                      <a:pt x="420" y="204"/>
                    </a:cubicBezTo>
                    <a:cubicBezTo>
                      <a:pt x="428" y="199"/>
                      <a:pt x="423" y="193"/>
                      <a:pt x="430" y="193"/>
                    </a:cubicBezTo>
                    <a:cubicBezTo>
                      <a:pt x="436" y="192"/>
                      <a:pt x="429" y="186"/>
                      <a:pt x="436" y="185"/>
                    </a:cubicBezTo>
                    <a:cubicBezTo>
                      <a:pt x="442" y="184"/>
                      <a:pt x="444" y="177"/>
                      <a:pt x="443" y="174"/>
                    </a:cubicBezTo>
                    <a:cubicBezTo>
                      <a:pt x="442" y="171"/>
                      <a:pt x="450" y="174"/>
                      <a:pt x="453" y="170"/>
                    </a:cubicBezTo>
                    <a:cubicBezTo>
                      <a:pt x="457" y="166"/>
                      <a:pt x="466" y="169"/>
                      <a:pt x="468" y="163"/>
                    </a:cubicBezTo>
                    <a:cubicBezTo>
                      <a:pt x="471" y="158"/>
                      <a:pt x="509" y="145"/>
                      <a:pt x="531" y="140"/>
                    </a:cubicBezTo>
                    <a:cubicBezTo>
                      <a:pt x="553" y="135"/>
                      <a:pt x="568" y="126"/>
                      <a:pt x="560" y="120"/>
                    </a:cubicBezTo>
                    <a:cubicBezTo>
                      <a:pt x="552" y="114"/>
                      <a:pt x="531" y="122"/>
                      <a:pt x="525" y="126"/>
                    </a:cubicBezTo>
                    <a:cubicBezTo>
                      <a:pt x="520" y="131"/>
                      <a:pt x="512" y="128"/>
                      <a:pt x="507" y="131"/>
                    </a:cubicBezTo>
                    <a:cubicBezTo>
                      <a:pt x="502" y="134"/>
                      <a:pt x="490" y="136"/>
                      <a:pt x="485" y="133"/>
                    </a:cubicBezTo>
                    <a:cubicBezTo>
                      <a:pt x="479" y="129"/>
                      <a:pt x="472" y="137"/>
                      <a:pt x="468" y="137"/>
                    </a:cubicBezTo>
                    <a:cubicBezTo>
                      <a:pt x="464" y="136"/>
                      <a:pt x="459" y="141"/>
                      <a:pt x="454" y="141"/>
                    </a:cubicBezTo>
                    <a:cubicBezTo>
                      <a:pt x="449" y="140"/>
                      <a:pt x="440" y="144"/>
                      <a:pt x="439" y="147"/>
                    </a:cubicBezTo>
                    <a:cubicBezTo>
                      <a:pt x="439" y="150"/>
                      <a:pt x="431" y="149"/>
                      <a:pt x="431" y="152"/>
                    </a:cubicBezTo>
                    <a:cubicBezTo>
                      <a:pt x="431" y="156"/>
                      <a:pt x="424" y="159"/>
                      <a:pt x="421" y="156"/>
                    </a:cubicBezTo>
                    <a:cubicBezTo>
                      <a:pt x="418" y="153"/>
                      <a:pt x="414" y="159"/>
                      <a:pt x="418" y="163"/>
                    </a:cubicBezTo>
                    <a:cubicBezTo>
                      <a:pt x="423" y="168"/>
                      <a:pt x="410" y="168"/>
                      <a:pt x="412" y="171"/>
                    </a:cubicBezTo>
                    <a:cubicBezTo>
                      <a:pt x="414" y="173"/>
                      <a:pt x="407" y="175"/>
                      <a:pt x="409" y="178"/>
                    </a:cubicBezTo>
                    <a:cubicBezTo>
                      <a:pt x="410" y="181"/>
                      <a:pt x="404" y="182"/>
                      <a:pt x="399" y="183"/>
                    </a:cubicBezTo>
                    <a:cubicBezTo>
                      <a:pt x="394" y="184"/>
                      <a:pt x="391" y="191"/>
                      <a:pt x="398" y="191"/>
                    </a:cubicBezTo>
                    <a:cubicBezTo>
                      <a:pt x="404" y="191"/>
                      <a:pt x="394" y="192"/>
                      <a:pt x="395" y="197"/>
                    </a:cubicBezTo>
                    <a:cubicBezTo>
                      <a:pt x="395" y="202"/>
                      <a:pt x="384" y="199"/>
                      <a:pt x="385" y="202"/>
                    </a:cubicBezTo>
                    <a:close/>
                    <a:moveTo>
                      <a:pt x="430" y="29"/>
                    </a:moveTo>
                    <a:cubicBezTo>
                      <a:pt x="431" y="32"/>
                      <a:pt x="429" y="32"/>
                      <a:pt x="422" y="32"/>
                    </a:cubicBezTo>
                    <a:cubicBezTo>
                      <a:pt x="415" y="32"/>
                      <a:pt x="412" y="36"/>
                      <a:pt x="415" y="39"/>
                    </a:cubicBezTo>
                    <a:cubicBezTo>
                      <a:pt x="419" y="42"/>
                      <a:pt x="437" y="41"/>
                      <a:pt x="440" y="37"/>
                    </a:cubicBezTo>
                    <a:cubicBezTo>
                      <a:pt x="443" y="33"/>
                      <a:pt x="451" y="36"/>
                      <a:pt x="452" y="32"/>
                    </a:cubicBezTo>
                    <a:cubicBezTo>
                      <a:pt x="453" y="28"/>
                      <a:pt x="429" y="26"/>
                      <a:pt x="430" y="29"/>
                    </a:cubicBezTo>
                    <a:close/>
                    <a:moveTo>
                      <a:pt x="387" y="33"/>
                    </a:moveTo>
                    <a:cubicBezTo>
                      <a:pt x="387" y="28"/>
                      <a:pt x="370" y="34"/>
                      <a:pt x="373" y="35"/>
                    </a:cubicBezTo>
                    <a:cubicBezTo>
                      <a:pt x="376" y="36"/>
                      <a:pt x="387" y="39"/>
                      <a:pt x="387" y="33"/>
                    </a:cubicBezTo>
                    <a:close/>
                    <a:moveTo>
                      <a:pt x="429" y="11"/>
                    </a:moveTo>
                    <a:cubicBezTo>
                      <a:pt x="437" y="11"/>
                      <a:pt x="434" y="6"/>
                      <a:pt x="440" y="7"/>
                    </a:cubicBezTo>
                    <a:cubicBezTo>
                      <a:pt x="445" y="7"/>
                      <a:pt x="452" y="7"/>
                      <a:pt x="449" y="4"/>
                    </a:cubicBezTo>
                    <a:cubicBezTo>
                      <a:pt x="447" y="0"/>
                      <a:pt x="427" y="2"/>
                      <a:pt x="429" y="4"/>
                    </a:cubicBezTo>
                    <a:cubicBezTo>
                      <a:pt x="431" y="7"/>
                      <a:pt x="414" y="6"/>
                      <a:pt x="414" y="7"/>
                    </a:cubicBezTo>
                    <a:cubicBezTo>
                      <a:pt x="415" y="9"/>
                      <a:pt x="421" y="11"/>
                      <a:pt x="429" y="11"/>
                    </a:cubicBezTo>
                    <a:close/>
                    <a:moveTo>
                      <a:pt x="487" y="23"/>
                    </a:moveTo>
                    <a:cubicBezTo>
                      <a:pt x="490" y="20"/>
                      <a:pt x="483" y="20"/>
                      <a:pt x="482" y="17"/>
                    </a:cubicBezTo>
                    <a:cubicBezTo>
                      <a:pt x="482" y="14"/>
                      <a:pt x="463" y="13"/>
                      <a:pt x="464" y="16"/>
                    </a:cubicBezTo>
                    <a:cubicBezTo>
                      <a:pt x="465" y="20"/>
                      <a:pt x="451" y="23"/>
                      <a:pt x="455" y="27"/>
                    </a:cubicBezTo>
                    <a:cubicBezTo>
                      <a:pt x="463" y="33"/>
                      <a:pt x="485" y="26"/>
                      <a:pt x="487" y="23"/>
                    </a:cubicBezTo>
                    <a:close/>
                    <a:moveTo>
                      <a:pt x="434" y="17"/>
                    </a:moveTo>
                    <a:cubicBezTo>
                      <a:pt x="435" y="10"/>
                      <a:pt x="424" y="16"/>
                      <a:pt x="415" y="12"/>
                    </a:cubicBezTo>
                    <a:cubicBezTo>
                      <a:pt x="406" y="9"/>
                      <a:pt x="401" y="9"/>
                      <a:pt x="407" y="14"/>
                    </a:cubicBezTo>
                    <a:cubicBezTo>
                      <a:pt x="410" y="16"/>
                      <a:pt x="392" y="18"/>
                      <a:pt x="395" y="21"/>
                    </a:cubicBezTo>
                    <a:cubicBezTo>
                      <a:pt x="401" y="27"/>
                      <a:pt x="433" y="24"/>
                      <a:pt x="434" y="17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962" name="Freeform 158"/>
              <p:cNvSpPr/>
              <p:nvPr/>
            </p:nvSpPr>
            <p:spPr>
              <a:xfrm>
                <a:off x="3908425" y="2347912"/>
                <a:ext cx="395288" cy="415925"/>
              </a:xfrm>
              <a:custGeom>
                <a:avLst/>
                <a:gdLst>
                  <a:gd name="txL" fmla="*/ 0 w 206"/>
                  <a:gd name="txT" fmla="*/ 0 h 218"/>
                  <a:gd name="txR" fmla="*/ 206 w 206"/>
                  <a:gd name="txB" fmla="*/ 218 h 218"/>
                </a:gdLst>
                <a:ahLst/>
                <a:cxnLst>
                  <a:cxn ang="0">
                    <a:pos x="353073" y="194607"/>
                  </a:cxn>
                  <a:cxn ang="0">
                    <a:pos x="353073" y="181252"/>
                  </a:cxn>
                  <a:cxn ang="0">
                    <a:pos x="347316" y="173620"/>
                  </a:cxn>
                  <a:cxn ang="0">
                    <a:pos x="356911" y="154541"/>
                  </a:cxn>
                  <a:cxn ang="0">
                    <a:pos x="362667" y="135462"/>
                  </a:cxn>
                  <a:cxn ang="0">
                    <a:pos x="372262" y="103027"/>
                  </a:cxn>
                  <a:cxn ang="0">
                    <a:pos x="389531" y="83948"/>
                  </a:cxn>
                  <a:cxn ang="0">
                    <a:pos x="389531" y="62961"/>
                  </a:cxn>
                  <a:cxn ang="0">
                    <a:pos x="391450" y="43882"/>
                  </a:cxn>
                  <a:cxn ang="0">
                    <a:pos x="354992" y="24803"/>
                  </a:cxn>
                  <a:cxn ang="0">
                    <a:pos x="330046" y="24803"/>
                  </a:cxn>
                  <a:cxn ang="0">
                    <a:pos x="314695" y="7632"/>
                  </a:cxn>
                  <a:cxn ang="0">
                    <a:pos x="299344" y="11447"/>
                  </a:cxn>
                  <a:cxn ang="0">
                    <a:pos x="257129" y="11447"/>
                  </a:cxn>
                  <a:cxn ang="0">
                    <a:pos x="218752" y="17171"/>
                  </a:cxn>
                  <a:cxn ang="0">
                    <a:pos x="170780" y="24803"/>
                  </a:cxn>
                  <a:cxn ang="0">
                    <a:pos x="130483" y="30527"/>
                  </a:cxn>
                  <a:cxn ang="0">
                    <a:pos x="126646" y="66777"/>
                  </a:cxn>
                  <a:cxn ang="0">
                    <a:pos x="101700" y="135462"/>
                  </a:cxn>
                  <a:cxn ang="0">
                    <a:pos x="82512" y="194607"/>
                  </a:cxn>
                  <a:cxn ang="0">
                    <a:pos x="61404" y="223226"/>
                  </a:cxn>
                  <a:cxn ang="0">
                    <a:pos x="34540" y="223226"/>
                  </a:cxn>
                  <a:cxn ang="0">
                    <a:pos x="0" y="230857"/>
                  </a:cxn>
                  <a:cxn ang="0">
                    <a:pos x="7675" y="257568"/>
                  </a:cxn>
                  <a:cxn ang="0">
                    <a:pos x="90187" y="251844"/>
                  </a:cxn>
                  <a:cxn ang="0">
                    <a:pos x="101700" y="286187"/>
                  </a:cxn>
                  <a:cxn ang="0">
                    <a:pos x="145834" y="295726"/>
                  </a:cxn>
                  <a:cxn ang="0">
                    <a:pos x="170780" y="276647"/>
                  </a:cxn>
                  <a:cxn ang="0">
                    <a:pos x="195725" y="284279"/>
                  </a:cxn>
                  <a:cxn ang="0">
                    <a:pos x="197644" y="331977"/>
                  </a:cxn>
                  <a:cxn ang="0">
                    <a:pos x="207238" y="366319"/>
                  </a:cxn>
                  <a:cxn ang="0">
                    <a:pos x="237940" y="358688"/>
                  </a:cxn>
                  <a:cxn ang="0">
                    <a:pos x="249454" y="364411"/>
                  </a:cxn>
                  <a:cxn ang="0">
                    <a:pos x="268642" y="368227"/>
                  </a:cxn>
                  <a:cxn ang="0">
                    <a:pos x="293588" y="383490"/>
                  </a:cxn>
                  <a:cxn ang="0">
                    <a:pos x="310858" y="377767"/>
                  </a:cxn>
                  <a:cxn ang="0">
                    <a:pos x="339641" y="393030"/>
                  </a:cxn>
                  <a:cxn ang="0">
                    <a:pos x="362667" y="412109"/>
                  </a:cxn>
                  <a:cxn ang="0">
                    <a:pos x="364586" y="387306"/>
                  </a:cxn>
                  <a:cxn ang="0">
                    <a:pos x="335803" y="373951"/>
                  </a:cxn>
                  <a:cxn ang="0">
                    <a:pos x="341560" y="330069"/>
                  </a:cxn>
                  <a:cxn ang="0">
                    <a:pos x="349235" y="305266"/>
                  </a:cxn>
                  <a:cxn ang="0">
                    <a:pos x="376099" y="299542"/>
                  </a:cxn>
                  <a:cxn ang="0">
                    <a:pos x="362667" y="274739"/>
                  </a:cxn>
                </a:cxnLst>
                <a:rect l="txL" t="txT" r="txR" b="txB"/>
                <a:pathLst>
                  <a:path w="206" h="218">
                    <a:moveTo>
                      <a:pt x="189" y="144"/>
                    </a:moveTo>
                    <a:cubicBezTo>
                      <a:pt x="183" y="141"/>
                      <a:pt x="181" y="103"/>
                      <a:pt x="184" y="102"/>
                    </a:cubicBezTo>
                    <a:cubicBezTo>
                      <a:pt x="184" y="102"/>
                      <a:pt x="185" y="102"/>
                      <a:pt x="185" y="103"/>
                    </a:cubicBezTo>
                    <a:cubicBezTo>
                      <a:pt x="184" y="95"/>
                      <a:pt x="184" y="95"/>
                      <a:pt x="184" y="95"/>
                    </a:cubicBezTo>
                    <a:cubicBezTo>
                      <a:pt x="184" y="95"/>
                      <a:pt x="184" y="94"/>
                      <a:pt x="184" y="94"/>
                    </a:cubicBezTo>
                    <a:cubicBezTo>
                      <a:pt x="183" y="94"/>
                      <a:pt x="181" y="93"/>
                      <a:pt x="181" y="91"/>
                    </a:cubicBezTo>
                    <a:cubicBezTo>
                      <a:pt x="181" y="88"/>
                      <a:pt x="184" y="88"/>
                      <a:pt x="184" y="88"/>
                    </a:cubicBezTo>
                    <a:cubicBezTo>
                      <a:pt x="184" y="88"/>
                      <a:pt x="183" y="82"/>
                      <a:pt x="186" y="81"/>
                    </a:cubicBezTo>
                    <a:cubicBezTo>
                      <a:pt x="187" y="80"/>
                      <a:pt x="187" y="80"/>
                      <a:pt x="187" y="79"/>
                    </a:cubicBezTo>
                    <a:cubicBezTo>
                      <a:pt x="189" y="78"/>
                      <a:pt x="189" y="74"/>
                      <a:pt x="189" y="71"/>
                    </a:cubicBezTo>
                    <a:cubicBezTo>
                      <a:pt x="189" y="68"/>
                      <a:pt x="190" y="64"/>
                      <a:pt x="191" y="62"/>
                    </a:cubicBezTo>
                    <a:cubicBezTo>
                      <a:pt x="193" y="59"/>
                      <a:pt x="192" y="55"/>
                      <a:pt x="194" y="54"/>
                    </a:cubicBezTo>
                    <a:cubicBezTo>
                      <a:pt x="196" y="52"/>
                      <a:pt x="196" y="48"/>
                      <a:pt x="198" y="47"/>
                    </a:cubicBezTo>
                    <a:cubicBezTo>
                      <a:pt x="201" y="47"/>
                      <a:pt x="203" y="46"/>
                      <a:pt x="203" y="44"/>
                    </a:cubicBezTo>
                    <a:cubicBezTo>
                      <a:pt x="203" y="43"/>
                      <a:pt x="206" y="41"/>
                      <a:pt x="206" y="38"/>
                    </a:cubicBezTo>
                    <a:cubicBezTo>
                      <a:pt x="206" y="36"/>
                      <a:pt x="203" y="36"/>
                      <a:pt x="203" y="33"/>
                    </a:cubicBezTo>
                    <a:cubicBezTo>
                      <a:pt x="203" y="30"/>
                      <a:pt x="204" y="23"/>
                      <a:pt x="204" y="23"/>
                    </a:cubicBezTo>
                    <a:cubicBezTo>
                      <a:pt x="204" y="23"/>
                      <a:pt x="204" y="23"/>
                      <a:pt x="204" y="23"/>
                    </a:cubicBezTo>
                    <a:cubicBezTo>
                      <a:pt x="198" y="18"/>
                      <a:pt x="192" y="13"/>
                      <a:pt x="191" y="12"/>
                    </a:cubicBezTo>
                    <a:cubicBezTo>
                      <a:pt x="189" y="11"/>
                      <a:pt x="185" y="13"/>
                      <a:pt x="185" y="13"/>
                    </a:cubicBezTo>
                    <a:cubicBezTo>
                      <a:pt x="185" y="13"/>
                      <a:pt x="182" y="10"/>
                      <a:pt x="179" y="13"/>
                    </a:cubicBezTo>
                    <a:cubicBezTo>
                      <a:pt x="176" y="15"/>
                      <a:pt x="172" y="13"/>
                      <a:pt x="172" y="13"/>
                    </a:cubicBezTo>
                    <a:cubicBezTo>
                      <a:pt x="172" y="13"/>
                      <a:pt x="168" y="11"/>
                      <a:pt x="167" y="7"/>
                    </a:cubicBezTo>
                    <a:cubicBezTo>
                      <a:pt x="166" y="6"/>
                      <a:pt x="165" y="5"/>
                      <a:pt x="164" y="4"/>
                    </a:cubicBezTo>
                    <a:cubicBezTo>
                      <a:pt x="164" y="5"/>
                      <a:pt x="164" y="5"/>
                      <a:pt x="164" y="5"/>
                    </a:cubicBezTo>
                    <a:cubicBezTo>
                      <a:pt x="156" y="6"/>
                      <a:pt x="156" y="6"/>
                      <a:pt x="156" y="6"/>
                    </a:cubicBezTo>
                    <a:cubicBezTo>
                      <a:pt x="156" y="6"/>
                      <a:pt x="146" y="0"/>
                      <a:pt x="143" y="5"/>
                    </a:cubicBezTo>
                    <a:cubicBezTo>
                      <a:pt x="141" y="9"/>
                      <a:pt x="139" y="6"/>
                      <a:pt x="134" y="6"/>
                    </a:cubicBezTo>
                    <a:cubicBezTo>
                      <a:pt x="130" y="6"/>
                      <a:pt x="125" y="8"/>
                      <a:pt x="123" y="9"/>
                    </a:cubicBezTo>
                    <a:cubicBezTo>
                      <a:pt x="120" y="11"/>
                      <a:pt x="116" y="8"/>
                      <a:pt x="114" y="9"/>
                    </a:cubicBezTo>
                    <a:cubicBezTo>
                      <a:pt x="111" y="11"/>
                      <a:pt x="110" y="17"/>
                      <a:pt x="110" y="17"/>
                    </a:cubicBezTo>
                    <a:cubicBezTo>
                      <a:pt x="89" y="13"/>
                      <a:pt x="89" y="13"/>
                      <a:pt x="89" y="13"/>
                    </a:cubicBezTo>
                    <a:cubicBezTo>
                      <a:pt x="89" y="13"/>
                      <a:pt x="84" y="7"/>
                      <a:pt x="79" y="7"/>
                    </a:cubicBezTo>
                    <a:cubicBezTo>
                      <a:pt x="75" y="7"/>
                      <a:pt x="68" y="16"/>
                      <a:pt x="68" y="16"/>
                    </a:cubicBezTo>
                    <a:cubicBezTo>
                      <a:pt x="68" y="23"/>
                      <a:pt x="68" y="23"/>
                      <a:pt x="68" y="23"/>
                    </a:cubicBezTo>
                    <a:cubicBezTo>
                      <a:pt x="69" y="28"/>
                      <a:pt x="67" y="33"/>
                      <a:pt x="66" y="35"/>
                    </a:cubicBezTo>
                    <a:cubicBezTo>
                      <a:pt x="64" y="38"/>
                      <a:pt x="62" y="40"/>
                      <a:pt x="62" y="47"/>
                    </a:cubicBezTo>
                    <a:cubicBezTo>
                      <a:pt x="62" y="54"/>
                      <a:pt x="53" y="65"/>
                      <a:pt x="53" y="71"/>
                    </a:cubicBezTo>
                    <a:cubicBezTo>
                      <a:pt x="53" y="76"/>
                      <a:pt x="44" y="80"/>
                      <a:pt x="44" y="83"/>
                    </a:cubicBezTo>
                    <a:cubicBezTo>
                      <a:pt x="44" y="87"/>
                      <a:pt x="43" y="94"/>
                      <a:pt x="43" y="102"/>
                    </a:cubicBezTo>
                    <a:cubicBezTo>
                      <a:pt x="43" y="110"/>
                      <a:pt x="39" y="103"/>
                      <a:pt x="39" y="110"/>
                    </a:cubicBezTo>
                    <a:cubicBezTo>
                      <a:pt x="39" y="117"/>
                      <a:pt x="35" y="113"/>
                      <a:pt x="32" y="117"/>
                    </a:cubicBezTo>
                    <a:cubicBezTo>
                      <a:pt x="28" y="120"/>
                      <a:pt x="27" y="121"/>
                      <a:pt x="27" y="117"/>
                    </a:cubicBezTo>
                    <a:cubicBezTo>
                      <a:pt x="27" y="114"/>
                      <a:pt x="22" y="113"/>
                      <a:pt x="18" y="117"/>
                    </a:cubicBezTo>
                    <a:cubicBezTo>
                      <a:pt x="14" y="120"/>
                      <a:pt x="12" y="117"/>
                      <a:pt x="10" y="116"/>
                    </a:cubicBezTo>
                    <a:cubicBezTo>
                      <a:pt x="9" y="115"/>
                      <a:pt x="4" y="118"/>
                      <a:pt x="0" y="121"/>
                    </a:cubicBezTo>
                    <a:cubicBezTo>
                      <a:pt x="2" y="126"/>
                      <a:pt x="3" y="130"/>
                      <a:pt x="4" y="134"/>
                    </a:cubicBezTo>
                    <a:cubicBezTo>
                      <a:pt x="4" y="134"/>
                      <a:pt x="4" y="135"/>
                      <a:pt x="4" y="135"/>
                    </a:cubicBezTo>
                    <a:cubicBezTo>
                      <a:pt x="6" y="133"/>
                      <a:pt x="9" y="132"/>
                      <a:pt x="10" y="132"/>
                    </a:cubicBezTo>
                    <a:cubicBezTo>
                      <a:pt x="14" y="131"/>
                      <a:pt x="47" y="132"/>
                      <a:pt x="47" y="132"/>
                    </a:cubicBezTo>
                    <a:cubicBezTo>
                      <a:pt x="47" y="132"/>
                      <a:pt x="50" y="137"/>
                      <a:pt x="49" y="141"/>
                    </a:cubicBezTo>
                    <a:cubicBezTo>
                      <a:pt x="48" y="146"/>
                      <a:pt x="51" y="144"/>
                      <a:pt x="53" y="150"/>
                    </a:cubicBezTo>
                    <a:cubicBezTo>
                      <a:pt x="56" y="156"/>
                      <a:pt x="58" y="158"/>
                      <a:pt x="63" y="157"/>
                    </a:cubicBezTo>
                    <a:cubicBezTo>
                      <a:pt x="68" y="155"/>
                      <a:pt x="74" y="154"/>
                      <a:pt x="76" y="155"/>
                    </a:cubicBezTo>
                    <a:cubicBezTo>
                      <a:pt x="78" y="155"/>
                      <a:pt x="77" y="146"/>
                      <a:pt x="80" y="145"/>
                    </a:cubicBezTo>
                    <a:cubicBezTo>
                      <a:pt x="83" y="143"/>
                      <a:pt x="89" y="145"/>
                      <a:pt x="89" y="145"/>
                    </a:cubicBezTo>
                    <a:cubicBezTo>
                      <a:pt x="89" y="145"/>
                      <a:pt x="90" y="147"/>
                      <a:pt x="95" y="147"/>
                    </a:cubicBezTo>
                    <a:cubicBezTo>
                      <a:pt x="100" y="147"/>
                      <a:pt x="102" y="145"/>
                      <a:pt x="102" y="149"/>
                    </a:cubicBezTo>
                    <a:cubicBezTo>
                      <a:pt x="102" y="152"/>
                      <a:pt x="103" y="156"/>
                      <a:pt x="104" y="158"/>
                    </a:cubicBezTo>
                    <a:cubicBezTo>
                      <a:pt x="106" y="159"/>
                      <a:pt x="100" y="172"/>
                      <a:pt x="103" y="174"/>
                    </a:cubicBezTo>
                    <a:cubicBezTo>
                      <a:pt x="105" y="176"/>
                      <a:pt x="109" y="180"/>
                      <a:pt x="108" y="183"/>
                    </a:cubicBezTo>
                    <a:cubicBezTo>
                      <a:pt x="108" y="185"/>
                      <a:pt x="106" y="191"/>
                      <a:pt x="108" y="192"/>
                    </a:cubicBezTo>
                    <a:cubicBezTo>
                      <a:pt x="110" y="192"/>
                      <a:pt x="111" y="189"/>
                      <a:pt x="114" y="189"/>
                    </a:cubicBezTo>
                    <a:cubicBezTo>
                      <a:pt x="118" y="189"/>
                      <a:pt x="121" y="189"/>
                      <a:pt x="124" y="188"/>
                    </a:cubicBezTo>
                    <a:cubicBezTo>
                      <a:pt x="126" y="187"/>
                      <a:pt x="127" y="187"/>
                      <a:pt x="127" y="188"/>
                    </a:cubicBezTo>
                    <a:cubicBezTo>
                      <a:pt x="129" y="189"/>
                      <a:pt x="130" y="191"/>
                      <a:pt x="130" y="191"/>
                    </a:cubicBezTo>
                    <a:cubicBezTo>
                      <a:pt x="130" y="191"/>
                      <a:pt x="131" y="194"/>
                      <a:pt x="133" y="193"/>
                    </a:cubicBezTo>
                    <a:cubicBezTo>
                      <a:pt x="135" y="192"/>
                      <a:pt x="141" y="191"/>
                      <a:pt x="140" y="193"/>
                    </a:cubicBezTo>
                    <a:cubicBezTo>
                      <a:pt x="140" y="195"/>
                      <a:pt x="142" y="199"/>
                      <a:pt x="144" y="198"/>
                    </a:cubicBezTo>
                    <a:cubicBezTo>
                      <a:pt x="146" y="197"/>
                      <a:pt x="151" y="201"/>
                      <a:pt x="153" y="201"/>
                    </a:cubicBezTo>
                    <a:cubicBezTo>
                      <a:pt x="156" y="201"/>
                      <a:pt x="158" y="201"/>
                      <a:pt x="158" y="200"/>
                    </a:cubicBezTo>
                    <a:cubicBezTo>
                      <a:pt x="158" y="198"/>
                      <a:pt x="161" y="196"/>
                      <a:pt x="162" y="198"/>
                    </a:cubicBezTo>
                    <a:cubicBezTo>
                      <a:pt x="163" y="200"/>
                      <a:pt x="166" y="204"/>
                      <a:pt x="168" y="204"/>
                    </a:cubicBezTo>
                    <a:cubicBezTo>
                      <a:pt x="171" y="204"/>
                      <a:pt x="177" y="204"/>
                      <a:pt x="177" y="206"/>
                    </a:cubicBezTo>
                    <a:cubicBezTo>
                      <a:pt x="177" y="208"/>
                      <a:pt x="179" y="214"/>
                      <a:pt x="181" y="216"/>
                    </a:cubicBezTo>
                    <a:cubicBezTo>
                      <a:pt x="184" y="218"/>
                      <a:pt x="189" y="216"/>
                      <a:pt x="189" y="216"/>
                    </a:cubicBezTo>
                    <a:cubicBezTo>
                      <a:pt x="189" y="216"/>
                      <a:pt x="191" y="214"/>
                      <a:pt x="191" y="211"/>
                    </a:cubicBezTo>
                    <a:cubicBezTo>
                      <a:pt x="191" y="207"/>
                      <a:pt x="191" y="203"/>
                      <a:pt x="190" y="203"/>
                    </a:cubicBezTo>
                    <a:cubicBezTo>
                      <a:pt x="188" y="203"/>
                      <a:pt x="186" y="206"/>
                      <a:pt x="182" y="205"/>
                    </a:cubicBezTo>
                    <a:cubicBezTo>
                      <a:pt x="179" y="204"/>
                      <a:pt x="176" y="197"/>
                      <a:pt x="175" y="196"/>
                    </a:cubicBezTo>
                    <a:cubicBezTo>
                      <a:pt x="173" y="195"/>
                      <a:pt x="177" y="189"/>
                      <a:pt x="177" y="186"/>
                    </a:cubicBezTo>
                    <a:cubicBezTo>
                      <a:pt x="177" y="183"/>
                      <a:pt x="180" y="174"/>
                      <a:pt x="178" y="173"/>
                    </a:cubicBezTo>
                    <a:cubicBezTo>
                      <a:pt x="176" y="172"/>
                      <a:pt x="177" y="169"/>
                      <a:pt x="179" y="167"/>
                    </a:cubicBezTo>
                    <a:cubicBezTo>
                      <a:pt x="182" y="165"/>
                      <a:pt x="178" y="160"/>
                      <a:pt x="182" y="160"/>
                    </a:cubicBezTo>
                    <a:cubicBezTo>
                      <a:pt x="186" y="160"/>
                      <a:pt x="194" y="160"/>
                      <a:pt x="196" y="157"/>
                    </a:cubicBezTo>
                    <a:cubicBezTo>
                      <a:pt x="196" y="157"/>
                      <a:pt x="196" y="157"/>
                      <a:pt x="196" y="157"/>
                    </a:cubicBezTo>
                    <a:cubicBezTo>
                      <a:pt x="197" y="156"/>
                      <a:pt x="197" y="156"/>
                      <a:pt x="197" y="155"/>
                    </a:cubicBezTo>
                    <a:cubicBezTo>
                      <a:pt x="195" y="151"/>
                      <a:pt x="192" y="145"/>
                      <a:pt x="189" y="144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963" name="Freeform 159"/>
              <p:cNvSpPr/>
              <p:nvPr/>
            </p:nvSpPr>
            <p:spPr>
              <a:xfrm>
                <a:off x="4260850" y="2520950"/>
                <a:ext cx="34925" cy="46038"/>
              </a:xfrm>
              <a:custGeom>
                <a:avLst/>
                <a:gdLst>
                  <a:gd name="txL" fmla="*/ 0 w 18"/>
                  <a:gd name="txT" fmla="*/ 0 h 24"/>
                  <a:gd name="txR" fmla="*/ 18 w 18"/>
                  <a:gd name="txB" fmla="*/ 24 h 24"/>
                </a:gdLst>
                <a:ahLst/>
                <a:cxnLst>
                  <a:cxn ang="0">
                    <a:pos x="1940" y="23019"/>
                  </a:cxn>
                  <a:cxn ang="0">
                    <a:pos x="7761" y="46038"/>
                  </a:cxn>
                  <a:cxn ang="0">
                    <a:pos x="17463" y="40283"/>
                  </a:cxn>
                  <a:cxn ang="0">
                    <a:pos x="34925" y="15346"/>
                  </a:cxn>
                  <a:cxn ang="0">
                    <a:pos x="29104" y="11510"/>
                  </a:cxn>
                  <a:cxn ang="0">
                    <a:pos x="27164" y="0"/>
                  </a:cxn>
                  <a:cxn ang="0">
                    <a:pos x="17463" y="0"/>
                  </a:cxn>
                  <a:cxn ang="0">
                    <a:pos x="5821" y="7673"/>
                  </a:cxn>
                  <a:cxn ang="0">
                    <a:pos x="0" y="5755"/>
                  </a:cxn>
                  <a:cxn ang="0">
                    <a:pos x="0" y="7673"/>
                  </a:cxn>
                  <a:cxn ang="0">
                    <a:pos x="1940" y="23019"/>
                  </a:cxn>
                </a:cxnLst>
                <a:rect l="txL" t="txT" r="txR" b="txB"/>
                <a:pathLst>
                  <a:path w="18" h="24">
                    <a:moveTo>
                      <a:pt x="1" y="12"/>
                    </a:moveTo>
                    <a:cubicBezTo>
                      <a:pt x="2" y="14"/>
                      <a:pt x="3" y="19"/>
                      <a:pt x="4" y="24"/>
                    </a:cubicBezTo>
                    <a:cubicBezTo>
                      <a:pt x="6" y="22"/>
                      <a:pt x="8" y="21"/>
                      <a:pt x="9" y="21"/>
                    </a:cubicBezTo>
                    <a:cubicBezTo>
                      <a:pt x="11" y="20"/>
                      <a:pt x="18" y="8"/>
                      <a:pt x="18" y="8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3"/>
                      <a:pt x="14" y="0"/>
                    </a:cubicBezTo>
                    <a:cubicBezTo>
                      <a:pt x="12" y="0"/>
                      <a:pt x="9" y="0"/>
                      <a:pt x="9" y="0"/>
                    </a:cubicBezTo>
                    <a:cubicBezTo>
                      <a:pt x="9" y="0"/>
                      <a:pt x="10" y="5"/>
                      <a:pt x="3" y="4"/>
                    </a:cubicBezTo>
                    <a:cubicBezTo>
                      <a:pt x="2" y="3"/>
                      <a:pt x="1" y="3"/>
                      <a:pt x="0" y="3"/>
                    </a:cubicBezTo>
                    <a:cubicBezTo>
                      <a:pt x="0" y="3"/>
                      <a:pt x="0" y="4"/>
                      <a:pt x="0" y="4"/>
                    </a:cubicBezTo>
                    <a:lnTo>
                      <a:pt x="1" y="12"/>
                    </a:ln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964" name="Freeform 160"/>
              <p:cNvSpPr/>
              <p:nvPr/>
            </p:nvSpPr>
            <p:spPr>
              <a:xfrm>
                <a:off x="4281488" y="2698750"/>
                <a:ext cx="230188" cy="368300"/>
              </a:xfrm>
              <a:custGeom>
                <a:avLst/>
                <a:gdLst>
                  <a:gd name="txL" fmla="*/ 0 w 120"/>
                  <a:gd name="txT" fmla="*/ 0 h 193"/>
                  <a:gd name="txR" fmla="*/ 120 w 120"/>
                  <a:gd name="txB" fmla="*/ 193 h 193"/>
                </a:gdLst>
                <a:ahLst/>
                <a:cxnLst>
                  <a:cxn ang="0">
                    <a:pos x="228270" y="95415"/>
                  </a:cxn>
                  <a:cxn ang="0">
                    <a:pos x="222515" y="53432"/>
                  </a:cxn>
                  <a:cxn ang="0">
                    <a:pos x="220597" y="1908"/>
                  </a:cxn>
                  <a:cxn ang="0">
                    <a:pos x="220597" y="0"/>
                  </a:cxn>
                  <a:cxn ang="0">
                    <a:pos x="197578" y="13358"/>
                  </a:cxn>
                  <a:cxn ang="0">
                    <a:pos x="182232" y="17175"/>
                  </a:cxn>
                  <a:cxn ang="0">
                    <a:pos x="170723" y="15266"/>
                  </a:cxn>
                  <a:cxn ang="0">
                    <a:pos x="163050" y="24808"/>
                  </a:cxn>
                  <a:cxn ang="0">
                    <a:pos x="149622" y="24808"/>
                  </a:cxn>
                  <a:cxn ang="0">
                    <a:pos x="132358" y="28624"/>
                  </a:cxn>
                  <a:cxn ang="0">
                    <a:pos x="124685" y="20991"/>
                  </a:cxn>
                  <a:cxn ang="0">
                    <a:pos x="111258" y="24808"/>
                  </a:cxn>
                  <a:cxn ang="0">
                    <a:pos x="99748" y="22899"/>
                  </a:cxn>
                  <a:cxn ang="0">
                    <a:pos x="97830" y="30533"/>
                  </a:cxn>
                  <a:cxn ang="0">
                    <a:pos x="107421" y="76332"/>
                  </a:cxn>
                  <a:cxn ang="0">
                    <a:pos x="120849" y="87781"/>
                  </a:cxn>
                  <a:cxn ang="0">
                    <a:pos x="120849" y="110681"/>
                  </a:cxn>
                  <a:cxn ang="0">
                    <a:pos x="109339" y="124039"/>
                  </a:cxn>
                  <a:cxn ang="0">
                    <a:pos x="107421" y="143122"/>
                  </a:cxn>
                  <a:cxn ang="0">
                    <a:pos x="88239" y="118314"/>
                  </a:cxn>
                  <a:cxn ang="0">
                    <a:pos x="92075" y="89690"/>
                  </a:cxn>
                  <a:cxn ang="0">
                    <a:pos x="74811" y="87781"/>
                  </a:cxn>
                  <a:cxn ang="0">
                    <a:pos x="59465" y="76332"/>
                  </a:cxn>
                  <a:cxn ang="0">
                    <a:pos x="0" y="99231"/>
                  </a:cxn>
                  <a:cxn ang="0">
                    <a:pos x="3836" y="114497"/>
                  </a:cxn>
                  <a:cxn ang="0">
                    <a:pos x="3836" y="114497"/>
                  </a:cxn>
                  <a:cxn ang="0">
                    <a:pos x="5755" y="122131"/>
                  </a:cxn>
                  <a:cxn ang="0">
                    <a:pos x="34528" y="127855"/>
                  </a:cxn>
                  <a:cxn ang="0">
                    <a:pos x="59465" y="137397"/>
                  </a:cxn>
                  <a:cxn ang="0">
                    <a:pos x="59465" y="169838"/>
                  </a:cxn>
                  <a:cxn ang="0">
                    <a:pos x="53711" y="188921"/>
                  </a:cxn>
                  <a:cxn ang="0">
                    <a:pos x="61383" y="206095"/>
                  </a:cxn>
                  <a:cxn ang="0">
                    <a:pos x="49874" y="221362"/>
                  </a:cxn>
                  <a:cxn ang="0">
                    <a:pos x="44119" y="242353"/>
                  </a:cxn>
                  <a:cxn ang="0">
                    <a:pos x="21101" y="263344"/>
                  </a:cxn>
                  <a:cxn ang="0">
                    <a:pos x="23019" y="265252"/>
                  </a:cxn>
                  <a:cxn ang="0">
                    <a:pos x="36446" y="305326"/>
                  </a:cxn>
                  <a:cxn ang="0">
                    <a:pos x="38365" y="343492"/>
                  </a:cxn>
                  <a:cxn ang="0">
                    <a:pos x="40283" y="368300"/>
                  </a:cxn>
                  <a:cxn ang="0">
                    <a:pos x="57547" y="368300"/>
                  </a:cxn>
                  <a:cxn ang="0">
                    <a:pos x="57547" y="356850"/>
                  </a:cxn>
                  <a:cxn ang="0">
                    <a:pos x="49874" y="349217"/>
                  </a:cxn>
                  <a:cxn ang="0">
                    <a:pos x="82484" y="324409"/>
                  </a:cxn>
                  <a:cxn ang="0">
                    <a:pos x="109339" y="307235"/>
                  </a:cxn>
                  <a:cxn ang="0">
                    <a:pos x="113176" y="276702"/>
                  </a:cxn>
                  <a:cxn ang="0">
                    <a:pos x="109339" y="248078"/>
                  </a:cxn>
                  <a:cxn ang="0">
                    <a:pos x="97830" y="221362"/>
                  </a:cxn>
                  <a:cxn ang="0">
                    <a:pos x="101666" y="206095"/>
                  </a:cxn>
                  <a:cxn ang="0">
                    <a:pos x="111258" y="194646"/>
                  </a:cxn>
                  <a:cxn ang="0">
                    <a:pos x="130440" y="183196"/>
                  </a:cxn>
                  <a:cxn ang="0">
                    <a:pos x="151540" y="158388"/>
                  </a:cxn>
                  <a:cxn ang="0">
                    <a:pos x="193742" y="139305"/>
                  </a:cxn>
                  <a:cxn ang="0">
                    <a:pos x="228270" y="95415"/>
                  </a:cxn>
                </a:cxnLst>
                <a:rect l="txL" t="txT" r="txR" b="txB"/>
                <a:pathLst>
                  <a:path w="120" h="193">
                    <a:moveTo>
                      <a:pt x="119" y="50"/>
                    </a:moveTo>
                    <a:cubicBezTo>
                      <a:pt x="118" y="47"/>
                      <a:pt x="116" y="33"/>
                      <a:pt x="116" y="28"/>
                    </a:cubicBezTo>
                    <a:cubicBezTo>
                      <a:pt x="117" y="22"/>
                      <a:pt x="115" y="8"/>
                      <a:pt x="115" y="1"/>
                    </a:cubicBezTo>
                    <a:cubicBezTo>
                      <a:pt x="115" y="0"/>
                      <a:pt x="115" y="0"/>
                      <a:pt x="115" y="0"/>
                    </a:cubicBezTo>
                    <a:cubicBezTo>
                      <a:pt x="110" y="3"/>
                      <a:pt x="104" y="5"/>
                      <a:pt x="103" y="7"/>
                    </a:cubicBezTo>
                    <a:cubicBezTo>
                      <a:pt x="102" y="9"/>
                      <a:pt x="98" y="6"/>
                      <a:pt x="95" y="9"/>
                    </a:cubicBezTo>
                    <a:cubicBezTo>
                      <a:pt x="93" y="11"/>
                      <a:pt x="91" y="9"/>
                      <a:pt x="89" y="8"/>
                    </a:cubicBezTo>
                    <a:cubicBezTo>
                      <a:pt x="86" y="8"/>
                      <a:pt x="85" y="11"/>
                      <a:pt x="85" y="13"/>
                    </a:cubicBezTo>
                    <a:cubicBezTo>
                      <a:pt x="85" y="15"/>
                      <a:pt x="80" y="14"/>
                      <a:pt x="78" y="13"/>
                    </a:cubicBezTo>
                    <a:cubicBezTo>
                      <a:pt x="77" y="13"/>
                      <a:pt x="71" y="15"/>
                      <a:pt x="69" y="15"/>
                    </a:cubicBezTo>
                    <a:cubicBezTo>
                      <a:pt x="66" y="15"/>
                      <a:pt x="68" y="12"/>
                      <a:pt x="65" y="11"/>
                    </a:cubicBezTo>
                    <a:cubicBezTo>
                      <a:pt x="62" y="10"/>
                      <a:pt x="60" y="13"/>
                      <a:pt x="58" y="13"/>
                    </a:cubicBezTo>
                    <a:cubicBezTo>
                      <a:pt x="57" y="13"/>
                      <a:pt x="54" y="12"/>
                      <a:pt x="52" y="12"/>
                    </a:cubicBezTo>
                    <a:cubicBezTo>
                      <a:pt x="52" y="13"/>
                      <a:pt x="52" y="15"/>
                      <a:pt x="51" y="16"/>
                    </a:cubicBezTo>
                    <a:cubicBezTo>
                      <a:pt x="49" y="21"/>
                      <a:pt x="56" y="34"/>
                      <a:pt x="56" y="40"/>
                    </a:cubicBezTo>
                    <a:cubicBezTo>
                      <a:pt x="59" y="42"/>
                      <a:pt x="62" y="44"/>
                      <a:pt x="63" y="46"/>
                    </a:cubicBezTo>
                    <a:cubicBezTo>
                      <a:pt x="66" y="50"/>
                      <a:pt x="63" y="50"/>
                      <a:pt x="63" y="58"/>
                    </a:cubicBezTo>
                    <a:cubicBezTo>
                      <a:pt x="64" y="66"/>
                      <a:pt x="60" y="62"/>
                      <a:pt x="57" y="65"/>
                    </a:cubicBezTo>
                    <a:cubicBezTo>
                      <a:pt x="54" y="68"/>
                      <a:pt x="57" y="74"/>
                      <a:pt x="56" y="75"/>
                    </a:cubicBezTo>
                    <a:cubicBezTo>
                      <a:pt x="55" y="77"/>
                      <a:pt x="46" y="64"/>
                      <a:pt x="46" y="62"/>
                    </a:cubicBezTo>
                    <a:cubicBezTo>
                      <a:pt x="45" y="60"/>
                      <a:pt x="49" y="52"/>
                      <a:pt x="48" y="47"/>
                    </a:cubicBezTo>
                    <a:cubicBezTo>
                      <a:pt x="47" y="42"/>
                      <a:pt x="41" y="45"/>
                      <a:pt x="39" y="46"/>
                    </a:cubicBezTo>
                    <a:cubicBezTo>
                      <a:pt x="37" y="46"/>
                      <a:pt x="32" y="40"/>
                      <a:pt x="31" y="40"/>
                    </a:cubicBezTo>
                    <a:cubicBezTo>
                      <a:pt x="30" y="40"/>
                      <a:pt x="0" y="52"/>
                      <a:pt x="0" y="52"/>
                    </a:cubicBezTo>
                    <a:cubicBezTo>
                      <a:pt x="2" y="60"/>
                      <a:pt x="2" y="60"/>
                      <a:pt x="2" y="60"/>
                    </a:cubicBezTo>
                    <a:cubicBezTo>
                      <a:pt x="2" y="60"/>
                      <a:pt x="2" y="60"/>
                      <a:pt x="2" y="60"/>
                    </a:cubicBezTo>
                    <a:cubicBezTo>
                      <a:pt x="3" y="64"/>
                      <a:pt x="3" y="64"/>
                      <a:pt x="3" y="64"/>
                    </a:cubicBezTo>
                    <a:cubicBezTo>
                      <a:pt x="3" y="64"/>
                      <a:pt x="13" y="64"/>
                      <a:pt x="18" y="67"/>
                    </a:cubicBezTo>
                    <a:cubicBezTo>
                      <a:pt x="22" y="70"/>
                      <a:pt x="29" y="71"/>
                      <a:pt x="31" y="72"/>
                    </a:cubicBezTo>
                    <a:cubicBezTo>
                      <a:pt x="32" y="73"/>
                      <a:pt x="31" y="84"/>
                      <a:pt x="31" y="89"/>
                    </a:cubicBezTo>
                    <a:cubicBezTo>
                      <a:pt x="32" y="95"/>
                      <a:pt x="25" y="96"/>
                      <a:pt x="28" y="99"/>
                    </a:cubicBezTo>
                    <a:cubicBezTo>
                      <a:pt x="31" y="102"/>
                      <a:pt x="30" y="107"/>
                      <a:pt x="32" y="108"/>
                    </a:cubicBezTo>
                    <a:cubicBezTo>
                      <a:pt x="34" y="108"/>
                      <a:pt x="28" y="115"/>
                      <a:pt x="26" y="116"/>
                    </a:cubicBezTo>
                    <a:cubicBezTo>
                      <a:pt x="23" y="118"/>
                      <a:pt x="26" y="123"/>
                      <a:pt x="23" y="127"/>
                    </a:cubicBezTo>
                    <a:cubicBezTo>
                      <a:pt x="21" y="130"/>
                      <a:pt x="15" y="135"/>
                      <a:pt x="11" y="138"/>
                    </a:cubicBezTo>
                    <a:cubicBezTo>
                      <a:pt x="12" y="139"/>
                      <a:pt x="12" y="139"/>
                      <a:pt x="12" y="139"/>
                    </a:cubicBezTo>
                    <a:cubicBezTo>
                      <a:pt x="13" y="141"/>
                      <a:pt x="16" y="158"/>
                      <a:pt x="19" y="160"/>
                    </a:cubicBezTo>
                    <a:cubicBezTo>
                      <a:pt x="22" y="162"/>
                      <a:pt x="20" y="179"/>
                      <a:pt x="20" y="180"/>
                    </a:cubicBezTo>
                    <a:cubicBezTo>
                      <a:pt x="20" y="182"/>
                      <a:pt x="21" y="193"/>
                      <a:pt x="21" y="193"/>
                    </a:cubicBezTo>
                    <a:cubicBezTo>
                      <a:pt x="21" y="193"/>
                      <a:pt x="26" y="193"/>
                      <a:pt x="30" y="193"/>
                    </a:cubicBezTo>
                    <a:cubicBezTo>
                      <a:pt x="30" y="190"/>
                      <a:pt x="30" y="188"/>
                      <a:pt x="30" y="187"/>
                    </a:cubicBezTo>
                    <a:cubicBezTo>
                      <a:pt x="30" y="182"/>
                      <a:pt x="27" y="186"/>
                      <a:pt x="26" y="183"/>
                    </a:cubicBezTo>
                    <a:cubicBezTo>
                      <a:pt x="24" y="179"/>
                      <a:pt x="34" y="173"/>
                      <a:pt x="43" y="170"/>
                    </a:cubicBezTo>
                    <a:cubicBezTo>
                      <a:pt x="53" y="166"/>
                      <a:pt x="56" y="164"/>
                      <a:pt x="57" y="161"/>
                    </a:cubicBezTo>
                    <a:cubicBezTo>
                      <a:pt x="58" y="158"/>
                      <a:pt x="57" y="148"/>
                      <a:pt x="59" y="145"/>
                    </a:cubicBezTo>
                    <a:cubicBezTo>
                      <a:pt x="60" y="141"/>
                      <a:pt x="58" y="139"/>
                      <a:pt x="57" y="130"/>
                    </a:cubicBezTo>
                    <a:cubicBezTo>
                      <a:pt x="55" y="122"/>
                      <a:pt x="52" y="121"/>
                      <a:pt x="51" y="116"/>
                    </a:cubicBezTo>
                    <a:cubicBezTo>
                      <a:pt x="50" y="111"/>
                      <a:pt x="50" y="108"/>
                      <a:pt x="53" y="108"/>
                    </a:cubicBezTo>
                    <a:cubicBezTo>
                      <a:pt x="56" y="107"/>
                      <a:pt x="56" y="106"/>
                      <a:pt x="58" y="102"/>
                    </a:cubicBezTo>
                    <a:cubicBezTo>
                      <a:pt x="60" y="97"/>
                      <a:pt x="63" y="99"/>
                      <a:pt x="68" y="96"/>
                    </a:cubicBezTo>
                    <a:cubicBezTo>
                      <a:pt x="72" y="92"/>
                      <a:pt x="72" y="88"/>
                      <a:pt x="79" y="83"/>
                    </a:cubicBezTo>
                    <a:cubicBezTo>
                      <a:pt x="87" y="77"/>
                      <a:pt x="94" y="77"/>
                      <a:pt x="101" y="73"/>
                    </a:cubicBezTo>
                    <a:cubicBezTo>
                      <a:pt x="108" y="69"/>
                      <a:pt x="120" y="53"/>
                      <a:pt x="119" y="50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965" name="Freeform 161"/>
              <p:cNvSpPr/>
              <p:nvPr/>
            </p:nvSpPr>
            <p:spPr>
              <a:xfrm>
                <a:off x="4268788" y="2489200"/>
                <a:ext cx="233363" cy="238125"/>
              </a:xfrm>
              <a:custGeom>
                <a:avLst/>
                <a:gdLst>
                  <a:gd name="txL" fmla="*/ 0 w 122"/>
                  <a:gd name="txT" fmla="*/ 0 h 125"/>
                  <a:gd name="txR" fmla="*/ 122 w 122"/>
                  <a:gd name="txB" fmla="*/ 125 h 125"/>
                </a:gdLst>
                <a:ahLst/>
                <a:cxnLst>
                  <a:cxn ang="0">
                    <a:pos x="218061" y="190500"/>
                  </a:cxn>
                  <a:cxn ang="0">
                    <a:pos x="210409" y="167640"/>
                  </a:cxn>
                  <a:cxn ang="0">
                    <a:pos x="208496" y="150495"/>
                  </a:cxn>
                  <a:cxn ang="0">
                    <a:pos x="212322" y="135255"/>
                  </a:cxn>
                  <a:cxn ang="0">
                    <a:pos x="200845" y="116205"/>
                  </a:cxn>
                  <a:cxn ang="0">
                    <a:pos x="210409" y="83820"/>
                  </a:cxn>
                  <a:cxn ang="0">
                    <a:pos x="174066" y="57150"/>
                  </a:cxn>
                  <a:cxn ang="0">
                    <a:pos x="175979" y="45720"/>
                  </a:cxn>
                  <a:cxn ang="0">
                    <a:pos x="93728" y="1905"/>
                  </a:cxn>
                  <a:cxn ang="0">
                    <a:pos x="84164" y="22860"/>
                  </a:cxn>
                  <a:cxn ang="0">
                    <a:pos x="84164" y="36195"/>
                  </a:cxn>
                  <a:cxn ang="0">
                    <a:pos x="49733" y="34290"/>
                  </a:cxn>
                  <a:cxn ang="0">
                    <a:pos x="49733" y="0"/>
                  </a:cxn>
                  <a:cxn ang="0">
                    <a:pos x="32518" y="1905"/>
                  </a:cxn>
                  <a:cxn ang="0">
                    <a:pos x="21041" y="3810"/>
                  </a:cxn>
                  <a:cxn ang="0">
                    <a:pos x="24867" y="13335"/>
                  </a:cxn>
                  <a:cxn ang="0">
                    <a:pos x="28692" y="28575"/>
                  </a:cxn>
                  <a:cxn ang="0">
                    <a:pos x="19128" y="32385"/>
                  </a:cxn>
                  <a:cxn ang="0">
                    <a:pos x="21041" y="43815"/>
                  </a:cxn>
                  <a:cxn ang="0">
                    <a:pos x="26779" y="47625"/>
                  </a:cxn>
                  <a:cxn ang="0">
                    <a:pos x="9564" y="72390"/>
                  </a:cxn>
                  <a:cxn ang="0">
                    <a:pos x="0" y="78105"/>
                  </a:cxn>
                  <a:cxn ang="0">
                    <a:pos x="13390" y="118110"/>
                  </a:cxn>
                  <a:cxn ang="0">
                    <a:pos x="24867" y="146685"/>
                  </a:cxn>
                  <a:cxn ang="0">
                    <a:pos x="28692" y="163830"/>
                  </a:cxn>
                  <a:cxn ang="0">
                    <a:pos x="17215" y="154305"/>
                  </a:cxn>
                  <a:cxn ang="0">
                    <a:pos x="15302" y="158115"/>
                  </a:cxn>
                  <a:cxn ang="0">
                    <a:pos x="15302" y="158115"/>
                  </a:cxn>
                  <a:cxn ang="0">
                    <a:pos x="30605" y="167640"/>
                  </a:cxn>
                  <a:cxn ang="0">
                    <a:pos x="49733" y="175260"/>
                  </a:cxn>
                  <a:cxn ang="0">
                    <a:pos x="78425" y="188595"/>
                  </a:cxn>
                  <a:cxn ang="0">
                    <a:pos x="80338" y="190500"/>
                  </a:cxn>
                  <a:cxn ang="0">
                    <a:pos x="93728" y="190500"/>
                  </a:cxn>
                  <a:cxn ang="0">
                    <a:pos x="97553" y="188595"/>
                  </a:cxn>
                  <a:cxn ang="0">
                    <a:pos x="112856" y="232410"/>
                  </a:cxn>
                  <a:cxn ang="0">
                    <a:pos x="124333" y="234315"/>
                  </a:cxn>
                  <a:cxn ang="0">
                    <a:pos x="137722" y="230505"/>
                  </a:cxn>
                  <a:cxn ang="0">
                    <a:pos x="145374" y="238125"/>
                  </a:cxn>
                  <a:cxn ang="0">
                    <a:pos x="162589" y="234315"/>
                  </a:cxn>
                  <a:cxn ang="0">
                    <a:pos x="175979" y="234315"/>
                  </a:cxn>
                  <a:cxn ang="0">
                    <a:pos x="183630" y="224790"/>
                  </a:cxn>
                  <a:cxn ang="0">
                    <a:pos x="195107" y="226695"/>
                  </a:cxn>
                  <a:cxn ang="0">
                    <a:pos x="210409" y="222885"/>
                  </a:cxn>
                  <a:cxn ang="0">
                    <a:pos x="233363" y="209550"/>
                  </a:cxn>
                  <a:cxn ang="0">
                    <a:pos x="218061" y="190500"/>
                  </a:cxn>
                </a:cxnLst>
                <a:rect l="txL" t="txT" r="txR" b="txB"/>
                <a:pathLst>
                  <a:path w="122" h="125">
                    <a:moveTo>
                      <a:pt x="114" y="100"/>
                    </a:moveTo>
                    <a:cubicBezTo>
                      <a:pt x="114" y="93"/>
                      <a:pt x="110" y="93"/>
                      <a:pt x="110" y="88"/>
                    </a:cubicBezTo>
                    <a:cubicBezTo>
                      <a:pt x="110" y="84"/>
                      <a:pt x="111" y="80"/>
                      <a:pt x="109" y="79"/>
                    </a:cubicBezTo>
                    <a:cubicBezTo>
                      <a:pt x="107" y="79"/>
                      <a:pt x="108" y="75"/>
                      <a:pt x="111" y="71"/>
                    </a:cubicBezTo>
                    <a:cubicBezTo>
                      <a:pt x="114" y="67"/>
                      <a:pt x="106" y="66"/>
                      <a:pt x="105" y="61"/>
                    </a:cubicBezTo>
                    <a:cubicBezTo>
                      <a:pt x="105" y="59"/>
                      <a:pt x="107" y="52"/>
                      <a:pt x="110" y="44"/>
                    </a:cubicBezTo>
                    <a:cubicBezTo>
                      <a:pt x="101" y="37"/>
                      <a:pt x="91" y="30"/>
                      <a:pt x="91" y="30"/>
                    </a:cubicBezTo>
                    <a:cubicBezTo>
                      <a:pt x="92" y="24"/>
                      <a:pt x="92" y="24"/>
                      <a:pt x="92" y="24"/>
                    </a:cubicBezTo>
                    <a:cubicBezTo>
                      <a:pt x="49" y="1"/>
                      <a:pt x="49" y="1"/>
                      <a:pt x="49" y="1"/>
                    </a:cubicBezTo>
                    <a:cubicBezTo>
                      <a:pt x="49" y="6"/>
                      <a:pt x="47" y="10"/>
                      <a:pt x="44" y="12"/>
                    </a:cubicBezTo>
                    <a:cubicBezTo>
                      <a:pt x="40" y="13"/>
                      <a:pt x="48" y="18"/>
                      <a:pt x="44" y="19"/>
                    </a:cubicBezTo>
                    <a:cubicBezTo>
                      <a:pt x="41" y="19"/>
                      <a:pt x="32" y="15"/>
                      <a:pt x="26" y="18"/>
                    </a:cubicBezTo>
                    <a:cubicBezTo>
                      <a:pt x="22" y="19"/>
                      <a:pt x="23" y="9"/>
                      <a:pt x="26" y="0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7" y="1"/>
                      <a:pt x="14" y="2"/>
                      <a:pt x="11" y="2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3" y="7"/>
                      <a:pt x="15" y="12"/>
                      <a:pt x="15" y="15"/>
                    </a:cubicBezTo>
                    <a:cubicBezTo>
                      <a:pt x="15" y="16"/>
                      <a:pt x="13" y="17"/>
                      <a:pt x="10" y="17"/>
                    </a:cubicBezTo>
                    <a:cubicBezTo>
                      <a:pt x="11" y="20"/>
                      <a:pt x="11" y="23"/>
                      <a:pt x="11" y="23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7" y="37"/>
                      <a:pt x="5" y="38"/>
                    </a:cubicBezTo>
                    <a:cubicBezTo>
                      <a:pt x="4" y="38"/>
                      <a:pt x="2" y="39"/>
                      <a:pt x="0" y="41"/>
                    </a:cubicBezTo>
                    <a:cubicBezTo>
                      <a:pt x="1" y="49"/>
                      <a:pt x="3" y="59"/>
                      <a:pt x="7" y="62"/>
                    </a:cubicBezTo>
                    <a:cubicBezTo>
                      <a:pt x="12" y="68"/>
                      <a:pt x="11" y="74"/>
                      <a:pt x="13" y="77"/>
                    </a:cubicBezTo>
                    <a:cubicBezTo>
                      <a:pt x="14" y="81"/>
                      <a:pt x="19" y="85"/>
                      <a:pt x="15" y="86"/>
                    </a:cubicBezTo>
                    <a:cubicBezTo>
                      <a:pt x="13" y="87"/>
                      <a:pt x="11" y="85"/>
                      <a:pt x="9" y="81"/>
                    </a:cubicBezTo>
                    <a:cubicBezTo>
                      <a:pt x="9" y="82"/>
                      <a:pt x="9" y="82"/>
                      <a:pt x="8" y="83"/>
                    </a:cubicBezTo>
                    <a:cubicBezTo>
                      <a:pt x="8" y="83"/>
                      <a:pt x="8" y="83"/>
                      <a:pt x="8" y="83"/>
                    </a:cubicBezTo>
                    <a:cubicBezTo>
                      <a:pt x="11" y="86"/>
                      <a:pt x="15" y="88"/>
                      <a:pt x="16" y="88"/>
                    </a:cubicBezTo>
                    <a:cubicBezTo>
                      <a:pt x="19" y="88"/>
                      <a:pt x="24" y="92"/>
                      <a:pt x="26" y="92"/>
                    </a:cubicBezTo>
                    <a:cubicBezTo>
                      <a:pt x="29" y="93"/>
                      <a:pt x="40" y="97"/>
                      <a:pt x="41" y="99"/>
                    </a:cubicBezTo>
                    <a:cubicBezTo>
                      <a:pt x="41" y="99"/>
                      <a:pt x="41" y="99"/>
                      <a:pt x="42" y="100"/>
                    </a:cubicBezTo>
                    <a:cubicBezTo>
                      <a:pt x="44" y="100"/>
                      <a:pt x="47" y="99"/>
                      <a:pt x="49" y="100"/>
                    </a:cubicBezTo>
                    <a:cubicBezTo>
                      <a:pt x="50" y="99"/>
                      <a:pt x="50" y="99"/>
                      <a:pt x="51" y="99"/>
                    </a:cubicBezTo>
                    <a:cubicBezTo>
                      <a:pt x="55" y="99"/>
                      <a:pt x="59" y="113"/>
                      <a:pt x="59" y="122"/>
                    </a:cubicBezTo>
                    <a:cubicBezTo>
                      <a:pt x="61" y="122"/>
                      <a:pt x="64" y="123"/>
                      <a:pt x="65" y="123"/>
                    </a:cubicBezTo>
                    <a:cubicBezTo>
                      <a:pt x="67" y="123"/>
                      <a:pt x="69" y="120"/>
                      <a:pt x="72" y="121"/>
                    </a:cubicBezTo>
                    <a:cubicBezTo>
                      <a:pt x="75" y="122"/>
                      <a:pt x="73" y="125"/>
                      <a:pt x="76" y="125"/>
                    </a:cubicBezTo>
                    <a:cubicBezTo>
                      <a:pt x="78" y="125"/>
                      <a:pt x="84" y="123"/>
                      <a:pt x="85" y="123"/>
                    </a:cubicBezTo>
                    <a:cubicBezTo>
                      <a:pt x="87" y="124"/>
                      <a:pt x="92" y="125"/>
                      <a:pt x="92" y="123"/>
                    </a:cubicBezTo>
                    <a:cubicBezTo>
                      <a:pt x="92" y="121"/>
                      <a:pt x="93" y="118"/>
                      <a:pt x="96" y="118"/>
                    </a:cubicBezTo>
                    <a:cubicBezTo>
                      <a:pt x="98" y="119"/>
                      <a:pt x="100" y="121"/>
                      <a:pt x="102" y="119"/>
                    </a:cubicBezTo>
                    <a:cubicBezTo>
                      <a:pt x="105" y="116"/>
                      <a:pt x="109" y="119"/>
                      <a:pt x="110" y="117"/>
                    </a:cubicBezTo>
                    <a:cubicBezTo>
                      <a:pt x="111" y="115"/>
                      <a:pt x="117" y="113"/>
                      <a:pt x="122" y="110"/>
                    </a:cubicBezTo>
                    <a:cubicBezTo>
                      <a:pt x="122" y="104"/>
                      <a:pt x="115" y="107"/>
                      <a:pt x="114" y="100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966" name="Freeform 162"/>
              <p:cNvSpPr/>
              <p:nvPr/>
            </p:nvSpPr>
            <p:spPr>
              <a:xfrm>
                <a:off x="4337050" y="2678112"/>
                <a:ext cx="71438" cy="168275"/>
              </a:xfrm>
              <a:custGeom>
                <a:avLst/>
                <a:gdLst>
                  <a:gd name="txL" fmla="*/ 0 w 37"/>
                  <a:gd name="txT" fmla="*/ 0 h 88"/>
                  <a:gd name="txR" fmla="*/ 37 w 37"/>
                  <a:gd name="txB" fmla="*/ 88 h 88"/>
                </a:gdLst>
                <a:ahLst/>
                <a:cxnLst>
                  <a:cxn ang="0">
                    <a:pos x="65646" y="108996"/>
                  </a:cxn>
                  <a:cxn ang="0">
                    <a:pos x="52130" y="97523"/>
                  </a:cxn>
                  <a:cxn ang="0">
                    <a:pos x="52130" y="101347"/>
                  </a:cxn>
                  <a:cxn ang="0">
                    <a:pos x="28961" y="66928"/>
                  </a:cxn>
                  <a:cxn ang="0">
                    <a:pos x="30892" y="28683"/>
                  </a:cxn>
                  <a:cxn ang="0">
                    <a:pos x="25100" y="1912"/>
                  </a:cxn>
                  <a:cxn ang="0">
                    <a:pos x="11585" y="1912"/>
                  </a:cxn>
                  <a:cxn ang="0">
                    <a:pos x="19308" y="22947"/>
                  </a:cxn>
                  <a:cxn ang="0">
                    <a:pos x="11585" y="26771"/>
                  </a:cxn>
                  <a:cxn ang="0">
                    <a:pos x="13515" y="61191"/>
                  </a:cxn>
                  <a:cxn ang="0">
                    <a:pos x="3862" y="66928"/>
                  </a:cxn>
                  <a:cxn ang="0">
                    <a:pos x="0" y="87962"/>
                  </a:cxn>
                  <a:cxn ang="0">
                    <a:pos x="3862" y="97523"/>
                  </a:cxn>
                  <a:cxn ang="0">
                    <a:pos x="3862" y="97523"/>
                  </a:cxn>
                  <a:cxn ang="0">
                    <a:pos x="19308" y="108996"/>
                  </a:cxn>
                  <a:cxn ang="0">
                    <a:pos x="36684" y="110909"/>
                  </a:cxn>
                  <a:cxn ang="0">
                    <a:pos x="32823" y="139592"/>
                  </a:cxn>
                  <a:cxn ang="0">
                    <a:pos x="52130" y="164451"/>
                  </a:cxn>
                  <a:cxn ang="0">
                    <a:pos x="54061" y="145328"/>
                  </a:cxn>
                  <a:cxn ang="0">
                    <a:pos x="65646" y="131943"/>
                  </a:cxn>
                  <a:cxn ang="0">
                    <a:pos x="65646" y="108996"/>
                  </a:cxn>
                </a:cxnLst>
                <a:rect l="txL" t="txT" r="txR" b="txB"/>
                <a:pathLst>
                  <a:path w="37" h="88">
                    <a:moveTo>
                      <a:pt x="34" y="57"/>
                    </a:moveTo>
                    <a:cubicBezTo>
                      <a:pt x="33" y="55"/>
                      <a:pt x="30" y="53"/>
                      <a:pt x="27" y="51"/>
                    </a:cubicBezTo>
                    <a:cubicBezTo>
                      <a:pt x="27" y="51"/>
                      <a:pt x="27" y="52"/>
                      <a:pt x="27" y="53"/>
                    </a:cubicBezTo>
                    <a:cubicBezTo>
                      <a:pt x="24" y="57"/>
                      <a:pt x="16" y="44"/>
                      <a:pt x="15" y="35"/>
                    </a:cubicBezTo>
                    <a:cubicBezTo>
                      <a:pt x="14" y="27"/>
                      <a:pt x="19" y="23"/>
                      <a:pt x="16" y="15"/>
                    </a:cubicBezTo>
                    <a:cubicBezTo>
                      <a:pt x="13" y="9"/>
                      <a:pt x="11" y="3"/>
                      <a:pt x="13" y="1"/>
                    </a:cubicBezTo>
                    <a:cubicBezTo>
                      <a:pt x="11" y="0"/>
                      <a:pt x="8" y="1"/>
                      <a:pt x="6" y="1"/>
                    </a:cubicBezTo>
                    <a:cubicBezTo>
                      <a:pt x="7" y="4"/>
                      <a:pt x="10" y="10"/>
                      <a:pt x="10" y="12"/>
                    </a:cubicBezTo>
                    <a:cubicBezTo>
                      <a:pt x="10" y="14"/>
                      <a:pt x="7" y="11"/>
                      <a:pt x="6" y="14"/>
                    </a:cubicBezTo>
                    <a:cubicBezTo>
                      <a:pt x="5" y="17"/>
                      <a:pt x="4" y="30"/>
                      <a:pt x="7" y="32"/>
                    </a:cubicBezTo>
                    <a:cubicBezTo>
                      <a:pt x="9" y="35"/>
                      <a:pt x="2" y="33"/>
                      <a:pt x="2" y="35"/>
                    </a:cubicBezTo>
                    <a:cubicBezTo>
                      <a:pt x="2" y="38"/>
                      <a:pt x="1" y="46"/>
                      <a:pt x="0" y="46"/>
                    </a:cubicBezTo>
                    <a:cubicBezTo>
                      <a:pt x="0" y="47"/>
                      <a:pt x="1" y="49"/>
                      <a:pt x="2" y="51"/>
                    </a:cubicBezTo>
                    <a:cubicBezTo>
                      <a:pt x="2" y="51"/>
                      <a:pt x="2" y="51"/>
                      <a:pt x="2" y="51"/>
                    </a:cubicBezTo>
                    <a:cubicBezTo>
                      <a:pt x="3" y="51"/>
                      <a:pt x="8" y="57"/>
                      <a:pt x="10" y="57"/>
                    </a:cubicBezTo>
                    <a:cubicBezTo>
                      <a:pt x="12" y="56"/>
                      <a:pt x="18" y="53"/>
                      <a:pt x="19" y="58"/>
                    </a:cubicBezTo>
                    <a:cubicBezTo>
                      <a:pt x="20" y="63"/>
                      <a:pt x="16" y="71"/>
                      <a:pt x="17" y="73"/>
                    </a:cubicBezTo>
                    <a:cubicBezTo>
                      <a:pt x="17" y="75"/>
                      <a:pt x="26" y="88"/>
                      <a:pt x="27" y="86"/>
                    </a:cubicBezTo>
                    <a:cubicBezTo>
                      <a:pt x="28" y="85"/>
                      <a:pt x="25" y="79"/>
                      <a:pt x="28" y="76"/>
                    </a:cubicBezTo>
                    <a:cubicBezTo>
                      <a:pt x="31" y="73"/>
                      <a:pt x="35" y="77"/>
                      <a:pt x="34" y="69"/>
                    </a:cubicBezTo>
                    <a:cubicBezTo>
                      <a:pt x="34" y="61"/>
                      <a:pt x="37" y="61"/>
                      <a:pt x="34" y="57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967" name="Freeform 163"/>
              <p:cNvSpPr/>
              <p:nvPr/>
            </p:nvSpPr>
            <p:spPr>
              <a:xfrm>
                <a:off x="7164388" y="2919412"/>
                <a:ext cx="73025" cy="57150"/>
              </a:xfrm>
              <a:custGeom>
                <a:avLst/>
                <a:gdLst>
                  <a:gd name="txL" fmla="*/ 0 w 38"/>
                  <a:gd name="txT" fmla="*/ 0 h 30"/>
                  <a:gd name="txR" fmla="*/ 38 w 38"/>
                  <a:gd name="txB" fmla="*/ 30 h 30"/>
                </a:gdLst>
                <a:ahLst/>
                <a:cxnLst>
                  <a:cxn ang="0">
                    <a:pos x="1922" y="9525"/>
                  </a:cxn>
                  <a:cxn ang="0">
                    <a:pos x="65338" y="51435"/>
                  </a:cxn>
                  <a:cxn ang="0">
                    <a:pos x="1922" y="9525"/>
                  </a:cxn>
                </a:cxnLst>
                <a:rect l="txL" t="txT" r="txR" b="txB"/>
                <a:pathLst>
                  <a:path w="38" h="30">
                    <a:moveTo>
                      <a:pt x="1" y="5"/>
                    </a:moveTo>
                    <a:cubicBezTo>
                      <a:pt x="0" y="0"/>
                      <a:pt x="38" y="25"/>
                      <a:pt x="34" y="27"/>
                    </a:cubicBezTo>
                    <a:cubicBezTo>
                      <a:pt x="30" y="30"/>
                      <a:pt x="2" y="9"/>
                      <a:pt x="1" y="5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968" name="Freeform 164"/>
              <p:cNvSpPr/>
              <p:nvPr/>
            </p:nvSpPr>
            <p:spPr>
              <a:xfrm>
                <a:off x="5102225" y="1530350"/>
                <a:ext cx="166688" cy="111125"/>
              </a:xfrm>
              <a:custGeom>
                <a:avLst/>
                <a:gdLst>
                  <a:gd name="txL" fmla="*/ 0 w 87"/>
                  <a:gd name="txT" fmla="*/ 0 h 58"/>
                  <a:gd name="txR" fmla="*/ 87 w 87"/>
                  <a:gd name="txB" fmla="*/ 58 h 58"/>
                </a:gdLst>
                <a:ahLst/>
                <a:cxnLst>
                  <a:cxn ang="0">
                    <a:pos x="136033" y="90050"/>
                  </a:cxn>
                  <a:cxn ang="0">
                    <a:pos x="143697" y="97713"/>
                  </a:cxn>
                  <a:cxn ang="0">
                    <a:pos x="159024" y="101545"/>
                  </a:cxn>
                  <a:cxn ang="0">
                    <a:pos x="166688" y="99629"/>
                  </a:cxn>
                  <a:cxn ang="0">
                    <a:pos x="160940" y="70890"/>
                  </a:cxn>
                  <a:cxn ang="0">
                    <a:pos x="139865" y="57478"/>
                  </a:cxn>
                  <a:cxn ang="0">
                    <a:pos x="137949" y="38319"/>
                  </a:cxn>
                  <a:cxn ang="0">
                    <a:pos x="109209" y="40235"/>
                  </a:cxn>
                  <a:cxn ang="0">
                    <a:pos x="90050" y="36403"/>
                  </a:cxn>
                  <a:cxn ang="0">
                    <a:pos x="70890" y="36403"/>
                  </a:cxn>
                  <a:cxn ang="0">
                    <a:pos x="40235" y="34487"/>
                  </a:cxn>
                  <a:cxn ang="0">
                    <a:pos x="55563" y="21075"/>
                  </a:cxn>
                  <a:cxn ang="0">
                    <a:pos x="63226" y="21075"/>
                  </a:cxn>
                  <a:cxn ang="0">
                    <a:pos x="70890" y="3832"/>
                  </a:cxn>
                  <a:cxn ang="0">
                    <a:pos x="55563" y="7664"/>
                  </a:cxn>
                  <a:cxn ang="0">
                    <a:pos x="38319" y="11496"/>
                  </a:cxn>
                  <a:cxn ang="0">
                    <a:pos x="28739" y="22991"/>
                  </a:cxn>
                  <a:cxn ang="0">
                    <a:pos x="21075" y="34487"/>
                  </a:cxn>
                  <a:cxn ang="0">
                    <a:pos x="1916" y="42151"/>
                  </a:cxn>
                  <a:cxn ang="0">
                    <a:pos x="15328" y="59394"/>
                  </a:cxn>
                  <a:cxn ang="0">
                    <a:pos x="17244" y="78554"/>
                  </a:cxn>
                  <a:cxn ang="0">
                    <a:pos x="7664" y="99629"/>
                  </a:cxn>
                  <a:cxn ang="0">
                    <a:pos x="19160" y="101545"/>
                  </a:cxn>
                  <a:cxn ang="0">
                    <a:pos x="40235" y="95797"/>
                  </a:cxn>
                  <a:cxn ang="0">
                    <a:pos x="61311" y="84302"/>
                  </a:cxn>
                  <a:cxn ang="0">
                    <a:pos x="80470" y="67058"/>
                  </a:cxn>
                  <a:cxn ang="0">
                    <a:pos x="90050" y="84302"/>
                  </a:cxn>
                  <a:cxn ang="0">
                    <a:pos x="90050" y="109209"/>
                  </a:cxn>
                  <a:cxn ang="0">
                    <a:pos x="99630" y="111125"/>
                  </a:cxn>
                  <a:cxn ang="0">
                    <a:pos x="111125" y="107293"/>
                  </a:cxn>
                  <a:cxn ang="0">
                    <a:pos x="136033" y="90050"/>
                  </a:cxn>
                </a:cxnLst>
                <a:rect l="txL" t="txT" r="txR" b="txB"/>
                <a:pathLst>
                  <a:path w="87" h="58">
                    <a:moveTo>
                      <a:pt x="71" y="47"/>
                    </a:moveTo>
                    <a:cubicBezTo>
                      <a:pt x="73" y="49"/>
                      <a:pt x="73" y="51"/>
                      <a:pt x="75" y="51"/>
                    </a:cubicBezTo>
                    <a:cubicBezTo>
                      <a:pt x="77" y="50"/>
                      <a:pt x="81" y="51"/>
                      <a:pt x="83" y="53"/>
                    </a:cubicBezTo>
                    <a:cubicBezTo>
                      <a:pt x="85" y="53"/>
                      <a:pt x="87" y="52"/>
                      <a:pt x="87" y="52"/>
                    </a:cubicBezTo>
                    <a:cubicBezTo>
                      <a:pt x="87" y="52"/>
                      <a:pt x="85" y="41"/>
                      <a:pt x="84" y="37"/>
                    </a:cubicBezTo>
                    <a:cubicBezTo>
                      <a:pt x="84" y="34"/>
                      <a:pt x="73" y="30"/>
                      <a:pt x="73" y="30"/>
                    </a:cubicBezTo>
                    <a:cubicBezTo>
                      <a:pt x="72" y="20"/>
                      <a:pt x="72" y="20"/>
                      <a:pt x="72" y="20"/>
                    </a:cubicBezTo>
                    <a:cubicBezTo>
                      <a:pt x="72" y="20"/>
                      <a:pt x="59" y="22"/>
                      <a:pt x="57" y="21"/>
                    </a:cubicBezTo>
                    <a:cubicBezTo>
                      <a:pt x="55" y="20"/>
                      <a:pt x="50" y="23"/>
                      <a:pt x="47" y="19"/>
                    </a:cubicBezTo>
                    <a:cubicBezTo>
                      <a:pt x="45" y="16"/>
                      <a:pt x="41" y="22"/>
                      <a:pt x="37" y="19"/>
                    </a:cubicBezTo>
                    <a:cubicBezTo>
                      <a:pt x="33" y="16"/>
                      <a:pt x="22" y="20"/>
                      <a:pt x="21" y="18"/>
                    </a:cubicBezTo>
                    <a:cubicBezTo>
                      <a:pt x="21" y="15"/>
                      <a:pt x="26" y="11"/>
                      <a:pt x="29" y="11"/>
                    </a:cubicBezTo>
                    <a:cubicBezTo>
                      <a:pt x="30" y="11"/>
                      <a:pt x="31" y="11"/>
                      <a:pt x="33" y="11"/>
                    </a:cubicBezTo>
                    <a:cubicBezTo>
                      <a:pt x="34" y="9"/>
                      <a:pt x="37" y="3"/>
                      <a:pt x="37" y="2"/>
                    </a:cubicBezTo>
                    <a:cubicBezTo>
                      <a:pt x="36" y="0"/>
                      <a:pt x="32" y="2"/>
                      <a:pt x="29" y="4"/>
                    </a:cubicBezTo>
                    <a:cubicBezTo>
                      <a:pt x="26" y="6"/>
                      <a:pt x="21" y="3"/>
                      <a:pt x="20" y="6"/>
                    </a:cubicBezTo>
                    <a:cubicBezTo>
                      <a:pt x="19" y="9"/>
                      <a:pt x="18" y="12"/>
                      <a:pt x="15" y="12"/>
                    </a:cubicBezTo>
                    <a:cubicBezTo>
                      <a:pt x="12" y="12"/>
                      <a:pt x="14" y="17"/>
                      <a:pt x="11" y="18"/>
                    </a:cubicBezTo>
                    <a:cubicBezTo>
                      <a:pt x="8" y="19"/>
                      <a:pt x="1" y="19"/>
                      <a:pt x="1" y="22"/>
                    </a:cubicBezTo>
                    <a:cubicBezTo>
                      <a:pt x="0" y="25"/>
                      <a:pt x="8" y="27"/>
                      <a:pt x="8" y="31"/>
                    </a:cubicBezTo>
                    <a:cubicBezTo>
                      <a:pt x="7" y="34"/>
                      <a:pt x="12" y="38"/>
                      <a:pt x="9" y="41"/>
                    </a:cubicBezTo>
                    <a:cubicBezTo>
                      <a:pt x="6" y="43"/>
                      <a:pt x="4" y="46"/>
                      <a:pt x="4" y="52"/>
                    </a:cubicBezTo>
                    <a:cubicBezTo>
                      <a:pt x="7" y="54"/>
                      <a:pt x="9" y="55"/>
                      <a:pt x="10" y="53"/>
                    </a:cubicBezTo>
                    <a:cubicBezTo>
                      <a:pt x="11" y="49"/>
                      <a:pt x="21" y="53"/>
                      <a:pt x="21" y="50"/>
                    </a:cubicBezTo>
                    <a:cubicBezTo>
                      <a:pt x="21" y="47"/>
                      <a:pt x="32" y="48"/>
                      <a:pt x="32" y="44"/>
                    </a:cubicBezTo>
                    <a:cubicBezTo>
                      <a:pt x="32" y="41"/>
                      <a:pt x="38" y="34"/>
                      <a:pt x="42" y="35"/>
                    </a:cubicBezTo>
                    <a:cubicBezTo>
                      <a:pt x="46" y="35"/>
                      <a:pt x="42" y="42"/>
                      <a:pt x="47" y="44"/>
                    </a:cubicBezTo>
                    <a:cubicBezTo>
                      <a:pt x="51" y="46"/>
                      <a:pt x="44" y="54"/>
                      <a:pt x="47" y="57"/>
                    </a:cubicBezTo>
                    <a:cubicBezTo>
                      <a:pt x="48" y="58"/>
                      <a:pt x="50" y="58"/>
                      <a:pt x="52" y="58"/>
                    </a:cubicBezTo>
                    <a:cubicBezTo>
                      <a:pt x="54" y="57"/>
                      <a:pt x="56" y="56"/>
                      <a:pt x="58" y="56"/>
                    </a:cubicBezTo>
                    <a:cubicBezTo>
                      <a:pt x="63" y="52"/>
                      <a:pt x="69" y="46"/>
                      <a:pt x="71" y="47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969" name="Freeform 165"/>
              <p:cNvSpPr/>
              <p:nvPr/>
            </p:nvSpPr>
            <p:spPr>
              <a:xfrm>
                <a:off x="1943100" y="1908175"/>
                <a:ext cx="19050" cy="39688"/>
              </a:xfrm>
              <a:custGeom>
                <a:avLst/>
                <a:gdLst>
                  <a:gd name="txL" fmla="*/ 0 w 10"/>
                  <a:gd name="txT" fmla="*/ 0 h 21"/>
                  <a:gd name="txR" fmla="*/ 10 w 10"/>
                  <a:gd name="txB" fmla="*/ 21 h 21"/>
                </a:gdLst>
                <a:ahLst/>
                <a:cxnLst>
                  <a:cxn ang="0">
                    <a:pos x="15240" y="35908"/>
                  </a:cxn>
                  <a:cxn ang="0">
                    <a:pos x="7620" y="28349"/>
                  </a:cxn>
                  <a:cxn ang="0">
                    <a:pos x="0" y="13229"/>
                  </a:cxn>
                  <a:cxn ang="0">
                    <a:pos x="7620" y="7560"/>
                  </a:cxn>
                  <a:cxn ang="0">
                    <a:pos x="9525" y="22679"/>
                  </a:cxn>
                  <a:cxn ang="0">
                    <a:pos x="15240" y="35908"/>
                  </a:cxn>
                </a:cxnLst>
                <a:rect l="txL" t="txT" r="txR" b="txB"/>
                <a:pathLst>
                  <a:path w="10" h="21">
                    <a:moveTo>
                      <a:pt x="8" y="19"/>
                    </a:moveTo>
                    <a:cubicBezTo>
                      <a:pt x="8" y="21"/>
                      <a:pt x="4" y="17"/>
                      <a:pt x="4" y="15"/>
                    </a:cubicBezTo>
                    <a:cubicBezTo>
                      <a:pt x="4" y="12"/>
                      <a:pt x="0" y="12"/>
                      <a:pt x="0" y="7"/>
                    </a:cubicBezTo>
                    <a:cubicBezTo>
                      <a:pt x="0" y="3"/>
                      <a:pt x="2" y="0"/>
                      <a:pt x="4" y="4"/>
                    </a:cubicBezTo>
                    <a:cubicBezTo>
                      <a:pt x="7" y="8"/>
                      <a:pt x="5" y="10"/>
                      <a:pt x="5" y="12"/>
                    </a:cubicBezTo>
                    <a:cubicBezTo>
                      <a:pt x="6" y="14"/>
                      <a:pt x="10" y="17"/>
                      <a:pt x="8" y="19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970" name="Freeform 166"/>
              <p:cNvSpPr/>
              <p:nvPr/>
            </p:nvSpPr>
            <p:spPr>
              <a:xfrm>
                <a:off x="2298700" y="2235200"/>
                <a:ext cx="25400" cy="20638"/>
              </a:xfrm>
              <a:custGeom>
                <a:avLst/>
                <a:gdLst>
                  <a:gd name="txL" fmla="*/ 0 w 13"/>
                  <a:gd name="txT" fmla="*/ 0 h 11"/>
                  <a:gd name="txR" fmla="*/ 13 w 13"/>
                  <a:gd name="txB" fmla="*/ 11 h 11"/>
                </a:gdLst>
                <a:ahLst/>
                <a:cxnLst>
                  <a:cxn ang="0">
                    <a:pos x="5862" y="18762"/>
                  </a:cxn>
                  <a:cxn ang="0">
                    <a:pos x="3908" y="7505"/>
                  </a:cxn>
                  <a:cxn ang="0">
                    <a:pos x="21492" y="3752"/>
                  </a:cxn>
                  <a:cxn ang="0">
                    <a:pos x="21492" y="15009"/>
                  </a:cxn>
                  <a:cxn ang="0">
                    <a:pos x="5862" y="18762"/>
                  </a:cxn>
                </a:cxnLst>
                <a:rect l="txL" t="txT" r="txR" b="txB"/>
                <a:pathLst>
                  <a:path w="13" h="11">
                    <a:moveTo>
                      <a:pt x="3" y="10"/>
                    </a:moveTo>
                    <a:cubicBezTo>
                      <a:pt x="1" y="8"/>
                      <a:pt x="5" y="5"/>
                      <a:pt x="2" y="4"/>
                    </a:cubicBezTo>
                    <a:cubicBezTo>
                      <a:pt x="0" y="3"/>
                      <a:pt x="8" y="0"/>
                      <a:pt x="11" y="2"/>
                    </a:cubicBezTo>
                    <a:cubicBezTo>
                      <a:pt x="13" y="4"/>
                      <a:pt x="13" y="7"/>
                      <a:pt x="11" y="8"/>
                    </a:cubicBezTo>
                    <a:cubicBezTo>
                      <a:pt x="9" y="9"/>
                      <a:pt x="4" y="11"/>
                      <a:pt x="3" y="10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971" name="Freeform 167"/>
              <p:cNvSpPr/>
              <p:nvPr/>
            </p:nvSpPr>
            <p:spPr>
              <a:xfrm>
                <a:off x="4572000" y="1519237"/>
                <a:ext cx="71438" cy="61913"/>
              </a:xfrm>
              <a:custGeom>
                <a:avLst/>
                <a:gdLst>
                  <a:gd name="txL" fmla="*/ 0 w 37"/>
                  <a:gd name="txT" fmla="*/ 0 h 33"/>
                  <a:gd name="txR" fmla="*/ 37 w 37"/>
                  <a:gd name="txB" fmla="*/ 33 h 33"/>
                </a:gdLst>
                <a:ahLst/>
                <a:cxnLst>
                  <a:cxn ang="0">
                    <a:pos x="67576" y="48780"/>
                  </a:cxn>
                  <a:cxn ang="0">
                    <a:pos x="54061" y="31895"/>
                  </a:cxn>
                  <a:cxn ang="0">
                    <a:pos x="46338" y="15009"/>
                  </a:cxn>
                  <a:cxn ang="0">
                    <a:pos x="40546" y="3752"/>
                  </a:cxn>
                  <a:cxn ang="0">
                    <a:pos x="21238" y="1876"/>
                  </a:cxn>
                  <a:cxn ang="0">
                    <a:pos x="0" y="5628"/>
                  </a:cxn>
                  <a:cxn ang="0">
                    <a:pos x="3862" y="22514"/>
                  </a:cxn>
                  <a:cxn ang="0">
                    <a:pos x="21238" y="30018"/>
                  </a:cxn>
                  <a:cxn ang="0">
                    <a:pos x="25100" y="37523"/>
                  </a:cxn>
                  <a:cxn ang="0">
                    <a:pos x="27031" y="37523"/>
                  </a:cxn>
                  <a:cxn ang="0">
                    <a:pos x="32823" y="41275"/>
                  </a:cxn>
                  <a:cxn ang="0">
                    <a:pos x="42477" y="46904"/>
                  </a:cxn>
                  <a:cxn ang="0">
                    <a:pos x="54061" y="50656"/>
                  </a:cxn>
                  <a:cxn ang="0">
                    <a:pos x="57923" y="61913"/>
                  </a:cxn>
                  <a:cxn ang="0">
                    <a:pos x="71438" y="58161"/>
                  </a:cxn>
                  <a:cxn ang="0">
                    <a:pos x="67576" y="48780"/>
                  </a:cxn>
                </a:cxnLst>
                <a:rect l="txL" t="txT" r="txR" b="txB"/>
                <a:pathLst>
                  <a:path w="37" h="33">
                    <a:moveTo>
                      <a:pt x="35" y="26"/>
                    </a:moveTo>
                    <a:cubicBezTo>
                      <a:pt x="35" y="23"/>
                      <a:pt x="28" y="21"/>
                      <a:pt x="28" y="17"/>
                    </a:cubicBezTo>
                    <a:cubicBezTo>
                      <a:pt x="28" y="14"/>
                      <a:pt x="23" y="11"/>
                      <a:pt x="24" y="8"/>
                    </a:cubicBezTo>
                    <a:cubicBezTo>
                      <a:pt x="24" y="6"/>
                      <a:pt x="22" y="4"/>
                      <a:pt x="21" y="2"/>
                    </a:cubicBezTo>
                    <a:cubicBezTo>
                      <a:pt x="18" y="1"/>
                      <a:pt x="14" y="0"/>
                      <a:pt x="11" y="1"/>
                    </a:cubicBezTo>
                    <a:cubicBezTo>
                      <a:pt x="7" y="1"/>
                      <a:pt x="4" y="2"/>
                      <a:pt x="0" y="3"/>
                    </a:cubicBezTo>
                    <a:cubicBezTo>
                      <a:pt x="2" y="6"/>
                      <a:pt x="0" y="7"/>
                      <a:pt x="2" y="12"/>
                    </a:cubicBezTo>
                    <a:cubicBezTo>
                      <a:pt x="4" y="17"/>
                      <a:pt x="9" y="14"/>
                      <a:pt x="11" y="16"/>
                    </a:cubicBezTo>
                    <a:cubicBezTo>
                      <a:pt x="11" y="16"/>
                      <a:pt x="12" y="18"/>
                      <a:pt x="13" y="20"/>
                    </a:cubicBezTo>
                    <a:cubicBezTo>
                      <a:pt x="13" y="20"/>
                      <a:pt x="13" y="20"/>
                      <a:pt x="14" y="20"/>
                    </a:cubicBezTo>
                    <a:cubicBezTo>
                      <a:pt x="16" y="20"/>
                      <a:pt x="16" y="21"/>
                      <a:pt x="17" y="22"/>
                    </a:cubicBezTo>
                    <a:cubicBezTo>
                      <a:pt x="19" y="23"/>
                      <a:pt x="21" y="24"/>
                      <a:pt x="22" y="25"/>
                    </a:cubicBezTo>
                    <a:cubicBezTo>
                      <a:pt x="24" y="25"/>
                      <a:pt x="25" y="23"/>
                      <a:pt x="28" y="27"/>
                    </a:cubicBezTo>
                    <a:cubicBezTo>
                      <a:pt x="30" y="29"/>
                      <a:pt x="30" y="30"/>
                      <a:pt x="30" y="33"/>
                    </a:cubicBezTo>
                    <a:cubicBezTo>
                      <a:pt x="33" y="33"/>
                      <a:pt x="35" y="32"/>
                      <a:pt x="37" y="31"/>
                    </a:cubicBezTo>
                    <a:cubicBezTo>
                      <a:pt x="36" y="29"/>
                      <a:pt x="35" y="27"/>
                      <a:pt x="35" y="26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972" name="Freeform 168"/>
              <p:cNvSpPr>
                <a:spLocks noEditPoints="1"/>
              </p:cNvSpPr>
              <p:nvPr/>
            </p:nvSpPr>
            <p:spPr>
              <a:xfrm>
                <a:off x="4605338" y="1504950"/>
                <a:ext cx="106363" cy="87313"/>
              </a:xfrm>
              <a:custGeom>
                <a:avLst/>
                <a:gdLst>
                  <a:gd name="txL" fmla="*/ 0 w 56"/>
                  <a:gd name="txT" fmla="*/ 0 h 46"/>
                  <a:gd name="txR" fmla="*/ 56 w 56"/>
                  <a:gd name="txB" fmla="*/ 46 h 46"/>
                </a:gdLst>
                <a:ahLst/>
                <a:cxnLst>
                  <a:cxn ang="0">
                    <a:pos x="100665" y="28472"/>
                  </a:cxn>
                  <a:cxn ang="0">
                    <a:pos x="81672" y="3796"/>
                  </a:cxn>
                  <a:cxn ang="0">
                    <a:pos x="66477" y="15185"/>
                  </a:cxn>
                  <a:cxn ang="0">
                    <a:pos x="56980" y="15185"/>
                  </a:cxn>
                  <a:cxn ang="0">
                    <a:pos x="41785" y="3796"/>
                  </a:cxn>
                  <a:cxn ang="0">
                    <a:pos x="34188" y="0"/>
                  </a:cxn>
                  <a:cxn ang="0">
                    <a:pos x="30389" y="7592"/>
                  </a:cxn>
                  <a:cxn ang="0">
                    <a:pos x="37987" y="17083"/>
                  </a:cxn>
                  <a:cxn ang="0">
                    <a:pos x="20893" y="17083"/>
                  </a:cxn>
                  <a:cxn ang="0">
                    <a:pos x="5698" y="11389"/>
                  </a:cxn>
                  <a:cxn ang="0">
                    <a:pos x="13295" y="28472"/>
                  </a:cxn>
                  <a:cxn ang="0">
                    <a:pos x="20893" y="45555"/>
                  </a:cxn>
                  <a:cxn ang="0">
                    <a:pos x="34188" y="62638"/>
                  </a:cxn>
                  <a:cxn ang="0">
                    <a:pos x="37987" y="72128"/>
                  </a:cxn>
                  <a:cxn ang="0">
                    <a:pos x="64578" y="56943"/>
                  </a:cxn>
                  <a:cxn ang="0">
                    <a:pos x="68376" y="75924"/>
                  </a:cxn>
                  <a:cxn ang="0">
                    <a:pos x="83571" y="87313"/>
                  </a:cxn>
                  <a:cxn ang="0">
                    <a:pos x="87370" y="74026"/>
                  </a:cxn>
                  <a:cxn ang="0">
                    <a:pos x="100665" y="28472"/>
                  </a:cxn>
                  <a:cxn ang="0">
                    <a:pos x="9497" y="60739"/>
                  </a:cxn>
                  <a:cxn ang="0">
                    <a:pos x="0" y="55045"/>
                  </a:cxn>
                  <a:cxn ang="0">
                    <a:pos x="5698" y="66434"/>
                  </a:cxn>
                  <a:cxn ang="0">
                    <a:pos x="20893" y="75924"/>
                  </a:cxn>
                  <a:cxn ang="0">
                    <a:pos x="24691" y="75924"/>
                  </a:cxn>
                  <a:cxn ang="0">
                    <a:pos x="20893" y="64536"/>
                  </a:cxn>
                  <a:cxn ang="0">
                    <a:pos x="9497" y="60739"/>
                  </a:cxn>
                </a:cxnLst>
                <a:rect l="txL" t="txT" r="txR" b="txB"/>
                <a:pathLst>
                  <a:path w="56" h="46">
                    <a:moveTo>
                      <a:pt x="53" y="15"/>
                    </a:moveTo>
                    <a:cubicBezTo>
                      <a:pt x="51" y="13"/>
                      <a:pt x="47" y="8"/>
                      <a:pt x="43" y="2"/>
                    </a:cubicBezTo>
                    <a:cubicBezTo>
                      <a:pt x="41" y="6"/>
                      <a:pt x="36" y="5"/>
                      <a:pt x="35" y="8"/>
                    </a:cubicBezTo>
                    <a:cubicBezTo>
                      <a:pt x="34" y="10"/>
                      <a:pt x="32" y="7"/>
                      <a:pt x="30" y="8"/>
                    </a:cubicBezTo>
                    <a:cubicBezTo>
                      <a:pt x="29" y="8"/>
                      <a:pt x="25" y="2"/>
                      <a:pt x="22" y="2"/>
                    </a:cubicBezTo>
                    <a:cubicBezTo>
                      <a:pt x="21" y="1"/>
                      <a:pt x="20" y="1"/>
                      <a:pt x="18" y="0"/>
                    </a:cubicBezTo>
                    <a:cubicBezTo>
                      <a:pt x="17" y="2"/>
                      <a:pt x="16" y="3"/>
                      <a:pt x="16" y="4"/>
                    </a:cubicBezTo>
                    <a:cubicBezTo>
                      <a:pt x="17" y="6"/>
                      <a:pt x="21" y="8"/>
                      <a:pt x="20" y="9"/>
                    </a:cubicBezTo>
                    <a:cubicBezTo>
                      <a:pt x="18" y="11"/>
                      <a:pt x="13" y="10"/>
                      <a:pt x="11" y="9"/>
                    </a:cubicBezTo>
                    <a:cubicBezTo>
                      <a:pt x="9" y="7"/>
                      <a:pt x="4" y="4"/>
                      <a:pt x="3" y="6"/>
                    </a:cubicBezTo>
                    <a:cubicBezTo>
                      <a:pt x="2" y="8"/>
                      <a:pt x="8" y="13"/>
                      <a:pt x="7" y="15"/>
                    </a:cubicBezTo>
                    <a:cubicBezTo>
                      <a:pt x="6" y="18"/>
                      <a:pt x="11" y="21"/>
                      <a:pt x="11" y="24"/>
                    </a:cubicBezTo>
                    <a:cubicBezTo>
                      <a:pt x="11" y="28"/>
                      <a:pt x="18" y="30"/>
                      <a:pt x="18" y="33"/>
                    </a:cubicBezTo>
                    <a:cubicBezTo>
                      <a:pt x="18" y="34"/>
                      <a:pt x="19" y="36"/>
                      <a:pt x="20" y="38"/>
                    </a:cubicBezTo>
                    <a:cubicBezTo>
                      <a:pt x="26" y="36"/>
                      <a:pt x="30" y="32"/>
                      <a:pt x="34" y="30"/>
                    </a:cubicBezTo>
                    <a:cubicBezTo>
                      <a:pt x="39" y="27"/>
                      <a:pt x="37" y="38"/>
                      <a:pt x="36" y="40"/>
                    </a:cubicBezTo>
                    <a:cubicBezTo>
                      <a:pt x="35" y="41"/>
                      <a:pt x="40" y="44"/>
                      <a:pt x="44" y="46"/>
                    </a:cubicBezTo>
                    <a:cubicBezTo>
                      <a:pt x="44" y="43"/>
                      <a:pt x="44" y="41"/>
                      <a:pt x="46" y="39"/>
                    </a:cubicBezTo>
                    <a:cubicBezTo>
                      <a:pt x="52" y="32"/>
                      <a:pt x="56" y="21"/>
                      <a:pt x="53" y="15"/>
                    </a:cubicBezTo>
                    <a:close/>
                    <a:moveTo>
                      <a:pt x="5" y="32"/>
                    </a:moveTo>
                    <a:cubicBezTo>
                      <a:pt x="4" y="31"/>
                      <a:pt x="2" y="30"/>
                      <a:pt x="0" y="29"/>
                    </a:cubicBezTo>
                    <a:cubicBezTo>
                      <a:pt x="0" y="31"/>
                      <a:pt x="0" y="34"/>
                      <a:pt x="3" y="35"/>
                    </a:cubicBezTo>
                    <a:cubicBezTo>
                      <a:pt x="8" y="37"/>
                      <a:pt x="1" y="38"/>
                      <a:pt x="11" y="40"/>
                    </a:cubicBezTo>
                    <a:cubicBezTo>
                      <a:pt x="12" y="40"/>
                      <a:pt x="12" y="40"/>
                      <a:pt x="13" y="40"/>
                    </a:cubicBezTo>
                    <a:cubicBezTo>
                      <a:pt x="13" y="37"/>
                      <a:pt x="13" y="36"/>
                      <a:pt x="11" y="34"/>
                    </a:cubicBezTo>
                    <a:cubicBezTo>
                      <a:pt x="8" y="30"/>
                      <a:pt x="7" y="32"/>
                      <a:pt x="5" y="32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973" name="Freeform 169"/>
              <p:cNvSpPr/>
              <p:nvPr/>
            </p:nvSpPr>
            <p:spPr>
              <a:xfrm>
                <a:off x="4946650" y="1595437"/>
                <a:ext cx="309563" cy="220663"/>
              </a:xfrm>
              <a:custGeom>
                <a:avLst/>
                <a:gdLst>
                  <a:gd name="txL" fmla="*/ 0 w 162"/>
                  <a:gd name="txT" fmla="*/ 0 h 116"/>
                  <a:gd name="txR" fmla="*/ 162 w 162"/>
                  <a:gd name="txB" fmla="*/ 116 h 116"/>
                </a:gdLst>
                <a:ahLst/>
                <a:cxnLst>
                  <a:cxn ang="0">
                    <a:pos x="298098" y="32339"/>
                  </a:cxn>
                  <a:cxn ang="0">
                    <a:pos x="290454" y="24729"/>
                  </a:cxn>
                  <a:cxn ang="0">
                    <a:pos x="265613" y="41850"/>
                  </a:cxn>
                  <a:cxn ang="0">
                    <a:pos x="256058" y="45654"/>
                  </a:cxn>
                  <a:cxn ang="0">
                    <a:pos x="244593" y="43752"/>
                  </a:cxn>
                  <a:cxn ang="0">
                    <a:pos x="244593" y="19023"/>
                  </a:cxn>
                  <a:cxn ang="0">
                    <a:pos x="235039" y="1902"/>
                  </a:cxn>
                  <a:cxn ang="0">
                    <a:pos x="215930" y="19023"/>
                  </a:cxn>
                  <a:cxn ang="0">
                    <a:pos x="194910" y="30436"/>
                  </a:cxn>
                  <a:cxn ang="0">
                    <a:pos x="173890" y="36143"/>
                  </a:cxn>
                  <a:cxn ang="0">
                    <a:pos x="154782" y="30436"/>
                  </a:cxn>
                  <a:cxn ang="0">
                    <a:pos x="137584" y="24729"/>
                  </a:cxn>
                  <a:cxn ang="0">
                    <a:pos x="118475" y="20925"/>
                  </a:cxn>
                  <a:cxn ang="0">
                    <a:pos x="101277" y="32339"/>
                  </a:cxn>
                  <a:cxn ang="0">
                    <a:pos x="89811" y="53263"/>
                  </a:cxn>
                  <a:cxn ang="0">
                    <a:pos x="59237" y="70384"/>
                  </a:cxn>
                  <a:cxn ang="0">
                    <a:pos x="40129" y="77993"/>
                  </a:cxn>
                  <a:cxn ang="0">
                    <a:pos x="24841" y="72286"/>
                  </a:cxn>
                  <a:cxn ang="0">
                    <a:pos x="15287" y="83700"/>
                  </a:cxn>
                  <a:cxn ang="0">
                    <a:pos x="5733" y="100820"/>
                  </a:cxn>
                  <a:cxn ang="0">
                    <a:pos x="3822" y="117941"/>
                  </a:cxn>
                  <a:cxn ang="0">
                    <a:pos x="3822" y="140768"/>
                  </a:cxn>
                  <a:cxn ang="0">
                    <a:pos x="7644" y="165497"/>
                  </a:cxn>
                  <a:cxn ang="0">
                    <a:pos x="28663" y="176911"/>
                  </a:cxn>
                  <a:cxn ang="0">
                    <a:pos x="5733" y="207347"/>
                  </a:cxn>
                  <a:cxn ang="0">
                    <a:pos x="11465" y="214956"/>
                  </a:cxn>
                  <a:cxn ang="0">
                    <a:pos x="43950" y="218761"/>
                  </a:cxn>
                  <a:cxn ang="0">
                    <a:pos x="129940" y="207347"/>
                  </a:cxn>
                  <a:cxn ang="0">
                    <a:pos x="128029" y="186422"/>
                  </a:cxn>
                  <a:cxn ang="0">
                    <a:pos x="145227" y="176911"/>
                  </a:cxn>
                  <a:cxn ang="0">
                    <a:pos x="160514" y="173106"/>
                  </a:cxn>
                  <a:cxn ang="0">
                    <a:pos x="183445" y="165497"/>
                  </a:cxn>
                  <a:cxn ang="0">
                    <a:pos x="192999" y="155986"/>
                  </a:cxn>
                  <a:cxn ang="0">
                    <a:pos x="200643" y="133159"/>
                  </a:cxn>
                  <a:cxn ang="0">
                    <a:pos x="215930" y="123647"/>
                  </a:cxn>
                  <a:cxn ang="0">
                    <a:pos x="208286" y="110332"/>
                  </a:cxn>
                  <a:cxn ang="0">
                    <a:pos x="233128" y="110332"/>
                  </a:cxn>
                  <a:cxn ang="0">
                    <a:pos x="235039" y="93211"/>
                  </a:cxn>
                  <a:cxn ang="0">
                    <a:pos x="244593" y="77993"/>
                  </a:cxn>
                  <a:cxn ang="0">
                    <a:pos x="240771" y="64677"/>
                  </a:cxn>
                  <a:cxn ang="0">
                    <a:pos x="244593" y="55166"/>
                  </a:cxn>
                  <a:cxn ang="0">
                    <a:pos x="246504" y="53263"/>
                  </a:cxn>
                  <a:cxn ang="0">
                    <a:pos x="257969" y="49459"/>
                  </a:cxn>
                  <a:cxn ang="0">
                    <a:pos x="286632" y="39948"/>
                  </a:cxn>
                  <a:cxn ang="0">
                    <a:pos x="309563" y="34241"/>
                  </a:cxn>
                  <a:cxn ang="0">
                    <a:pos x="298098" y="32339"/>
                  </a:cxn>
                </a:cxnLst>
                <a:rect l="txL" t="txT" r="txR" b="txB"/>
                <a:pathLst>
                  <a:path w="162" h="116">
                    <a:moveTo>
                      <a:pt x="156" y="17"/>
                    </a:moveTo>
                    <a:cubicBezTo>
                      <a:pt x="154" y="17"/>
                      <a:pt x="154" y="15"/>
                      <a:pt x="152" y="13"/>
                    </a:cubicBezTo>
                    <a:cubicBezTo>
                      <a:pt x="150" y="12"/>
                      <a:pt x="144" y="18"/>
                      <a:pt x="139" y="22"/>
                    </a:cubicBezTo>
                    <a:cubicBezTo>
                      <a:pt x="137" y="22"/>
                      <a:pt x="135" y="23"/>
                      <a:pt x="134" y="24"/>
                    </a:cubicBezTo>
                    <a:cubicBezTo>
                      <a:pt x="131" y="24"/>
                      <a:pt x="129" y="24"/>
                      <a:pt x="128" y="23"/>
                    </a:cubicBezTo>
                    <a:cubicBezTo>
                      <a:pt x="125" y="20"/>
                      <a:pt x="132" y="12"/>
                      <a:pt x="128" y="10"/>
                    </a:cubicBezTo>
                    <a:cubicBezTo>
                      <a:pt x="123" y="8"/>
                      <a:pt x="127" y="1"/>
                      <a:pt x="123" y="1"/>
                    </a:cubicBezTo>
                    <a:cubicBezTo>
                      <a:pt x="119" y="0"/>
                      <a:pt x="113" y="7"/>
                      <a:pt x="113" y="10"/>
                    </a:cubicBezTo>
                    <a:cubicBezTo>
                      <a:pt x="113" y="14"/>
                      <a:pt x="102" y="13"/>
                      <a:pt x="102" y="16"/>
                    </a:cubicBezTo>
                    <a:cubicBezTo>
                      <a:pt x="102" y="19"/>
                      <a:pt x="92" y="15"/>
                      <a:pt x="91" y="19"/>
                    </a:cubicBezTo>
                    <a:cubicBezTo>
                      <a:pt x="89" y="22"/>
                      <a:pt x="84" y="16"/>
                      <a:pt x="81" y="16"/>
                    </a:cubicBezTo>
                    <a:cubicBezTo>
                      <a:pt x="78" y="16"/>
                      <a:pt x="76" y="12"/>
                      <a:pt x="72" y="13"/>
                    </a:cubicBezTo>
                    <a:cubicBezTo>
                      <a:pt x="68" y="14"/>
                      <a:pt x="65" y="12"/>
                      <a:pt x="62" y="11"/>
                    </a:cubicBezTo>
                    <a:cubicBezTo>
                      <a:pt x="59" y="11"/>
                      <a:pt x="57" y="18"/>
                      <a:pt x="53" y="17"/>
                    </a:cubicBezTo>
                    <a:cubicBezTo>
                      <a:pt x="50" y="15"/>
                      <a:pt x="48" y="23"/>
                      <a:pt x="47" y="28"/>
                    </a:cubicBezTo>
                    <a:cubicBezTo>
                      <a:pt x="45" y="32"/>
                      <a:pt x="30" y="32"/>
                      <a:pt x="31" y="37"/>
                    </a:cubicBezTo>
                    <a:cubicBezTo>
                      <a:pt x="31" y="42"/>
                      <a:pt x="22" y="44"/>
                      <a:pt x="21" y="41"/>
                    </a:cubicBezTo>
                    <a:cubicBezTo>
                      <a:pt x="20" y="38"/>
                      <a:pt x="14" y="39"/>
                      <a:pt x="13" y="38"/>
                    </a:cubicBezTo>
                    <a:cubicBezTo>
                      <a:pt x="11" y="38"/>
                      <a:pt x="7" y="39"/>
                      <a:pt x="8" y="44"/>
                    </a:cubicBezTo>
                    <a:cubicBezTo>
                      <a:pt x="8" y="48"/>
                      <a:pt x="4" y="51"/>
                      <a:pt x="3" y="53"/>
                    </a:cubicBezTo>
                    <a:cubicBezTo>
                      <a:pt x="3" y="54"/>
                      <a:pt x="0" y="60"/>
                      <a:pt x="2" y="62"/>
                    </a:cubicBezTo>
                    <a:cubicBezTo>
                      <a:pt x="4" y="65"/>
                      <a:pt x="0" y="70"/>
                      <a:pt x="2" y="74"/>
                    </a:cubicBezTo>
                    <a:cubicBezTo>
                      <a:pt x="4" y="79"/>
                      <a:pt x="3" y="86"/>
                      <a:pt x="4" y="87"/>
                    </a:cubicBezTo>
                    <a:cubicBezTo>
                      <a:pt x="5" y="89"/>
                      <a:pt x="13" y="88"/>
                      <a:pt x="15" y="93"/>
                    </a:cubicBezTo>
                    <a:cubicBezTo>
                      <a:pt x="17" y="98"/>
                      <a:pt x="4" y="107"/>
                      <a:pt x="3" y="109"/>
                    </a:cubicBezTo>
                    <a:cubicBezTo>
                      <a:pt x="3" y="110"/>
                      <a:pt x="4" y="112"/>
                      <a:pt x="6" y="113"/>
                    </a:cubicBezTo>
                    <a:cubicBezTo>
                      <a:pt x="11" y="113"/>
                      <a:pt x="17" y="114"/>
                      <a:pt x="23" y="115"/>
                    </a:cubicBezTo>
                    <a:cubicBezTo>
                      <a:pt x="30" y="116"/>
                      <a:pt x="68" y="111"/>
                      <a:pt x="68" y="109"/>
                    </a:cubicBezTo>
                    <a:cubicBezTo>
                      <a:pt x="69" y="108"/>
                      <a:pt x="67" y="100"/>
                      <a:pt x="67" y="98"/>
                    </a:cubicBezTo>
                    <a:cubicBezTo>
                      <a:pt x="68" y="96"/>
                      <a:pt x="72" y="92"/>
                      <a:pt x="76" y="93"/>
                    </a:cubicBezTo>
                    <a:cubicBezTo>
                      <a:pt x="80" y="93"/>
                      <a:pt x="84" y="94"/>
                      <a:pt x="84" y="91"/>
                    </a:cubicBezTo>
                    <a:cubicBezTo>
                      <a:pt x="84" y="88"/>
                      <a:pt x="95" y="84"/>
                      <a:pt x="96" y="87"/>
                    </a:cubicBezTo>
                    <a:cubicBezTo>
                      <a:pt x="97" y="89"/>
                      <a:pt x="101" y="88"/>
                      <a:pt x="101" y="82"/>
                    </a:cubicBezTo>
                    <a:cubicBezTo>
                      <a:pt x="102" y="75"/>
                      <a:pt x="101" y="70"/>
                      <a:pt x="105" y="70"/>
                    </a:cubicBezTo>
                    <a:cubicBezTo>
                      <a:pt x="109" y="69"/>
                      <a:pt x="113" y="67"/>
                      <a:pt x="113" y="65"/>
                    </a:cubicBezTo>
                    <a:cubicBezTo>
                      <a:pt x="112" y="63"/>
                      <a:pt x="108" y="59"/>
                      <a:pt x="109" y="58"/>
                    </a:cubicBezTo>
                    <a:cubicBezTo>
                      <a:pt x="110" y="56"/>
                      <a:pt x="120" y="61"/>
                      <a:pt x="122" y="58"/>
                    </a:cubicBezTo>
                    <a:cubicBezTo>
                      <a:pt x="123" y="55"/>
                      <a:pt x="121" y="52"/>
                      <a:pt x="123" y="49"/>
                    </a:cubicBezTo>
                    <a:cubicBezTo>
                      <a:pt x="124" y="46"/>
                      <a:pt x="128" y="44"/>
                      <a:pt x="128" y="41"/>
                    </a:cubicBezTo>
                    <a:cubicBezTo>
                      <a:pt x="128" y="38"/>
                      <a:pt x="128" y="37"/>
                      <a:pt x="126" y="34"/>
                    </a:cubicBezTo>
                    <a:cubicBezTo>
                      <a:pt x="124" y="32"/>
                      <a:pt x="125" y="29"/>
                      <a:pt x="128" y="29"/>
                    </a:cubicBezTo>
                    <a:cubicBezTo>
                      <a:pt x="128" y="28"/>
                      <a:pt x="129" y="28"/>
                      <a:pt x="129" y="28"/>
                    </a:cubicBezTo>
                    <a:cubicBezTo>
                      <a:pt x="132" y="27"/>
                      <a:pt x="134" y="27"/>
                      <a:pt x="135" y="26"/>
                    </a:cubicBezTo>
                    <a:cubicBezTo>
                      <a:pt x="139" y="23"/>
                      <a:pt x="147" y="20"/>
                      <a:pt x="150" y="21"/>
                    </a:cubicBezTo>
                    <a:cubicBezTo>
                      <a:pt x="153" y="22"/>
                      <a:pt x="158" y="21"/>
                      <a:pt x="162" y="18"/>
                    </a:cubicBezTo>
                    <a:cubicBezTo>
                      <a:pt x="160" y="17"/>
                      <a:pt x="157" y="16"/>
                      <a:pt x="156" y="17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974" name="Freeform 170"/>
              <p:cNvSpPr/>
              <p:nvPr/>
            </p:nvSpPr>
            <p:spPr>
              <a:xfrm>
                <a:off x="4959350" y="1628775"/>
                <a:ext cx="355600" cy="320675"/>
              </a:xfrm>
              <a:custGeom>
                <a:avLst/>
                <a:gdLst>
                  <a:gd name="txL" fmla="*/ 0 w 186"/>
                  <a:gd name="txT" fmla="*/ 0 h 168"/>
                  <a:gd name="txR" fmla="*/ 186 w 186"/>
                  <a:gd name="txB" fmla="*/ 168 h 168"/>
                </a:gdLst>
                <a:ahLst/>
                <a:cxnLst>
                  <a:cxn ang="0">
                    <a:pos x="328834" y="17179"/>
                  </a:cxn>
                  <a:cxn ang="0">
                    <a:pos x="302069" y="1909"/>
                  </a:cxn>
                  <a:cxn ang="0">
                    <a:pos x="275303" y="5726"/>
                  </a:cxn>
                  <a:cxn ang="0">
                    <a:pos x="235155" y="19088"/>
                  </a:cxn>
                  <a:cxn ang="0">
                    <a:pos x="229419" y="30540"/>
                  </a:cxn>
                  <a:cxn ang="0">
                    <a:pos x="223684" y="59172"/>
                  </a:cxn>
                  <a:cxn ang="0">
                    <a:pos x="196918" y="76351"/>
                  </a:cxn>
                  <a:cxn ang="0">
                    <a:pos x="189271" y="99257"/>
                  </a:cxn>
                  <a:cxn ang="0">
                    <a:pos x="172065" y="131706"/>
                  </a:cxn>
                  <a:cxn ang="0">
                    <a:pos x="133828" y="143158"/>
                  </a:cxn>
                  <a:cxn ang="0">
                    <a:pos x="118533" y="173699"/>
                  </a:cxn>
                  <a:cxn ang="0">
                    <a:pos x="0" y="181334"/>
                  </a:cxn>
                  <a:cxn ang="0">
                    <a:pos x="32501" y="211875"/>
                  </a:cxn>
                  <a:cxn ang="0">
                    <a:pos x="47796" y="251959"/>
                  </a:cxn>
                  <a:cxn ang="0">
                    <a:pos x="13383" y="278682"/>
                  </a:cxn>
                  <a:cxn ang="0">
                    <a:pos x="55443" y="282499"/>
                  </a:cxn>
                  <a:cxn ang="0">
                    <a:pos x="105151" y="278682"/>
                  </a:cxn>
                  <a:cxn ang="0">
                    <a:pos x="133828" y="295861"/>
                  </a:cxn>
                  <a:cxn ang="0">
                    <a:pos x="156770" y="318766"/>
                  </a:cxn>
                  <a:cxn ang="0">
                    <a:pos x="160594" y="318766"/>
                  </a:cxn>
                  <a:cxn ang="0">
                    <a:pos x="200742" y="305405"/>
                  </a:cxn>
                  <a:cxn ang="0">
                    <a:pos x="210301" y="280591"/>
                  </a:cxn>
                  <a:cxn ang="0">
                    <a:pos x="187359" y="244324"/>
                  </a:cxn>
                  <a:cxn ang="0">
                    <a:pos x="217948" y="225236"/>
                  </a:cxn>
                  <a:cxn ang="0">
                    <a:pos x="244714" y="208057"/>
                  </a:cxn>
                  <a:cxn ang="0">
                    <a:pos x="271480" y="173699"/>
                  </a:cxn>
                  <a:cxn ang="0">
                    <a:pos x="294422" y="152702"/>
                  </a:cxn>
                  <a:cxn ang="0">
                    <a:pos x="309716" y="120253"/>
                  </a:cxn>
                  <a:cxn ang="0">
                    <a:pos x="286774" y="89713"/>
                  </a:cxn>
                  <a:cxn ang="0">
                    <a:pos x="294422" y="57263"/>
                  </a:cxn>
                  <a:cxn ang="0">
                    <a:pos x="347953" y="55355"/>
                  </a:cxn>
                  <a:cxn ang="0">
                    <a:pos x="338394" y="32449"/>
                  </a:cxn>
                </a:cxnLst>
                <a:rect l="txL" t="txT" r="txR" b="txB"/>
                <a:pathLst>
                  <a:path w="186" h="168">
                    <a:moveTo>
                      <a:pt x="177" y="17"/>
                    </a:moveTo>
                    <a:cubicBezTo>
                      <a:pt x="172" y="15"/>
                      <a:pt x="172" y="10"/>
                      <a:pt x="172" y="9"/>
                    </a:cubicBezTo>
                    <a:cubicBezTo>
                      <a:pt x="172" y="7"/>
                      <a:pt x="166" y="4"/>
                      <a:pt x="161" y="0"/>
                    </a:cubicBezTo>
                    <a:cubicBezTo>
                      <a:pt x="161" y="1"/>
                      <a:pt x="159" y="1"/>
                      <a:pt x="158" y="1"/>
                    </a:cubicBezTo>
                    <a:cubicBezTo>
                      <a:pt x="157" y="1"/>
                      <a:pt x="157" y="0"/>
                      <a:pt x="156" y="0"/>
                    </a:cubicBezTo>
                    <a:cubicBezTo>
                      <a:pt x="152" y="3"/>
                      <a:pt x="147" y="4"/>
                      <a:pt x="144" y="3"/>
                    </a:cubicBezTo>
                    <a:cubicBezTo>
                      <a:pt x="141" y="2"/>
                      <a:pt x="133" y="5"/>
                      <a:pt x="129" y="8"/>
                    </a:cubicBezTo>
                    <a:cubicBezTo>
                      <a:pt x="128" y="9"/>
                      <a:pt x="126" y="9"/>
                      <a:pt x="123" y="10"/>
                    </a:cubicBezTo>
                    <a:cubicBezTo>
                      <a:pt x="123" y="10"/>
                      <a:pt x="122" y="10"/>
                      <a:pt x="122" y="11"/>
                    </a:cubicBezTo>
                    <a:cubicBezTo>
                      <a:pt x="119" y="11"/>
                      <a:pt x="118" y="14"/>
                      <a:pt x="120" y="16"/>
                    </a:cubicBezTo>
                    <a:cubicBezTo>
                      <a:pt x="122" y="19"/>
                      <a:pt x="122" y="20"/>
                      <a:pt x="122" y="23"/>
                    </a:cubicBezTo>
                    <a:cubicBezTo>
                      <a:pt x="122" y="26"/>
                      <a:pt x="118" y="28"/>
                      <a:pt x="117" y="31"/>
                    </a:cubicBezTo>
                    <a:cubicBezTo>
                      <a:pt x="115" y="34"/>
                      <a:pt x="117" y="37"/>
                      <a:pt x="116" y="40"/>
                    </a:cubicBezTo>
                    <a:cubicBezTo>
                      <a:pt x="114" y="43"/>
                      <a:pt x="104" y="38"/>
                      <a:pt x="103" y="40"/>
                    </a:cubicBezTo>
                    <a:cubicBezTo>
                      <a:pt x="102" y="41"/>
                      <a:pt x="106" y="45"/>
                      <a:pt x="107" y="47"/>
                    </a:cubicBezTo>
                    <a:cubicBezTo>
                      <a:pt x="107" y="49"/>
                      <a:pt x="103" y="51"/>
                      <a:pt x="99" y="52"/>
                    </a:cubicBezTo>
                    <a:cubicBezTo>
                      <a:pt x="95" y="52"/>
                      <a:pt x="96" y="57"/>
                      <a:pt x="95" y="64"/>
                    </a:cubicBezTo>
                    <a:cubicBezTo>
                      <a:pt x="95" y="70"/>
                      <a:pt x="91" y="71"/>
                      <a:pt x="90" y="69"/>
                    </a:cubicBezTo>
                    <a:cubicBezTo>
                      <a:pt x="89" y="66"/>
                      <a:pt x="78" y="70"/>
                      <a:pt x="78" y="73"/>
                    </a:cubicBezTo>
                    <a:cubicBezTo>
                      <a:pt x="78" y="76"/>
                      <a:pt x="74" y="75"/>
                      <a:pt x="70" y="75"/>
                    </a:cubicBezTo>
                    <a:cubicBezTo>
                      <a:pt x="66" y="74"/>
                      <a:pt x="62" y="78"/>
                      <a:pt x="61" y="80"/>
                    </a:cubicBezTo>
                    <a:cubicBezTo>
                      <a:pt x="61" y="82"/>
                      <a:pt x="63" y="90"/>
                      <a:pt x="62" y="91"/>
                    </a:cubicBezTo>
                    <a:cubicBezTo>
                      <a:pt x="62" y="93"/>
                      <a:pt x="24" y="98"/>
                      <a:pt x="17" y="97"/>
                    </a:cubicBezTo>
                    <a:cubicBezTo>
                      <a:pt x="11" y="96"/>
                      <a:pt x="5" y="95"/>
                      <a:pt x="0" y="95"/>
                    </a:cubicBezTo>
                    <a:cubicBezTo>
                      <a:pt x="2" y="97"/>
                      <a:pt x="4" y="99"/>
                      <a:pt x="5" y="101"/>
                    </a:cubicBezTo>
                    <a:cubicBezTo>
                      <a:pt x="6" y="105"/>
                      <a:pt x="11" y="109"/>
                      <a:pt x="17" y="111"/>
                    </a:cubicBezTo>
                    <a:cubicBezTo>
                      <a:pt x="22" y="113"/>
                      <a:pt x="19" y="122"/>
                      <a:pt x="22" y="123"/>
                    </a:cubicBezTo>
                    <a:cubicBezTo>
                      <a:pt x="25" y="124"/>
                      <a:pt x="28" y="131"/>
                      <a:pt x="25" y="132"/>
                    </a:cubicBezTo>
                    <a:cubicBezTo>
                      <a:pt x="21" y="132"/>
                      <a:pt x="18" y="133"/>
                      <a:pt x="14" y="135"/>
                    </a:cubicBezTo>
                    <a:cubicBezTo>
                      <a:pt x="11" y="137"/>
                      <a:pt x="7" y="141"/>
                      <a:pt x="7" y="146"/>
                    </a:cubicBezTo>
                    <a:cubicBezTo>
                      <a:pt x="7" y="147"/>
                      <a:pt x="7" y="148"/>
                      <a:pt x="7" y="149"/>
                    </a:cubicBezTo>
                    <a:cubicBezTo>
                      <a:pt x="17" y="149"/>
                      <a:pt x="27" y="149"/>
                      <a:pt x="29" y="148"/>
                    </a:cubicBezTo>
                    <a:cubicBezTo>
                      <a:pt x="30" y="146"/>
                      <a:pt x="35" y="145"/>
                      <a:pt x="37" y="146"/>
                    </a:cubicBezTo>
                    <a:cubicBezTo>
                      <a:pt x="40" y="148"/>
                      <a:pt x="51" y="149"/>
                      <a:pt x="55" y="146"/>
                    </a:cubicBezTo>
                    <a:cubicBezTo>
                      <a:pt x="61" y="143"/>
                      <a:pt x="64" y="146"/>
                      <a:pt x="64" y="149"/>
                    </a:cubicBezTo>
                    <a:cubicBezTo>
                      <a:pt x="65" y="152"/>
                      <a:pt x="67" y="153"/>
                      <a:pt x="70" y="155"/>
                    </a:cubicBezTo>
                    <a:cubicBezTo>
                      <a:pt x="72" y="157"/>
                      <a:pt x="70" y="160"/>
                      <a:pt x="72" y="163"/>
                    </a:cubicBezTo>
                    <a:cubicBezTo>
                      <a:pt x="74" y="165"/>
                      <a:pt x="77" y="165"/>
                      <a:pt x="82" y="167"/>
                    </a:cubicBezTo>
                    <a:cubicBezTo>
                      <a:pt x="82" y="167"/>
                      <a:pt x="83" y="168"/>
                      <a:pt x="83" y="168"/>
                    </a:cubicBezTo>
                    <a:cubicBezTo>
                      <a:pt x="84" y="168"/>
                      <a:pt x="84" y="168"/>
                      <a:pt x="84" y="167"/>
                    </a:cubicBezTo>
                    <a:cubicBezTo>
                      <a:pt x="87" y="164"/>
                      <a:pt x="87" y="159"/>
                      <a:pt x="94" y="160"/>
                    </a:cubicBezTo>
                    <a:cubicBezTo>
                      <a:pt x="102" y="162"/>
                      <a:pt x="101" y="159"/>
                      <a:pt x="105" y="160"/>
                    </a:cubicBezTo>
                    <a:cubicBezTo>
                      <a:pt x="109" y="161"/>
                      <a:pt x="112" y="160"/>
                      <a:pt x="114" y="158"/>
                    </a:cubicBezTo>
                    <a:cubicBezTo>
                      <a:pt x="115" y="155"/>
                      <a:pt x="112" y="150"/>
                      <a:pt x="110" y="147"/>
                    </a:cubicBezTo>
                    <a:cubicBezTo>
                      <a:pt x="107" y="145"/>
                      <a:pt x="104" y="140"/>
                      <a:pt x="105" y="136"/>
                    </a:cubicBezTo>
                    <a:cubicBezTo>
                      <a:pt x="105" y="131"/>
                      <a:pt x="98" y="131"/>
                      <a:pt x="98" y="128"/>
                    </a:cubicBezTo>
                    <a:cubicBezTo>
                      <a:pt x="98" y="124"/>
                      <a:pt x="105" y="118"/>
                      <a:pt x="106" y="117"/>
                    </a:cubicBezTo>
                    <a:cubicBezTo>
                      <a:pt x="107" y="116"/>
                      <a:pt x="113" y="121"/>
                      <a:pt x="114" y="118"/>
                    </a:cubicBezTo>
                    <a:cubicBezTo>
                      <a:pt x="116" y="115"/>
                      <a:pt x="120" y="117"/>
                      <a:pt x="122" y="117"/>
                    </a:cubicBezTo>
                    <a:cubicBezTo>
                      <a:pt x="124" y="118"/>
                      <a:pt x="128" y="113"/>
                      <a:pt x="128" y="109"/>
                    </a:cubicBezTo>
                    <a:cubicBezTo>
                      <a:pt x="129" y="105"/>
                      <a:pt x="136" y="105"/>
                      <a:pt x="138" y="103"/>
                    </a:cubicBezTo>
                    <a:cubicBezTo>
                      <a:pt x="139" y="102"/>
                      <a:pt x="141" y="93"/>
                      <a:pt x="142" y="91"/>
                    </a:cubicBezTo>
                    <a:cubicBezTo>
                      <a:pt x="143" y="89"/>
                      <a:pt x="149" y="91"/>
                      <a:pt x="149" y="86"/>
                    </a:cubicBezTo>
                    <a:cubicBezTo>
                      <a:pt x="149" y="81"/>
                      <a:pt x="151" y="80"/>
                      <a:pt x="154" y="80"/>
                    </a:cubicBezTo>
                    <a:cubicBezTo>
                      <a:pt x="157" y="79"/>
                      <a:pt x="156" y="75"/>
                      <a:pt x="156" y="71"/>
                    </a:cubicBezTo>
                    <a:cubicBezTo>
                      <a:pt x="157" y="68"/>
                      <a:pt x="159" y="64"/>
                      <a:pt x="162" y="63"/>
                    </a:cubicBezTo>
                    <a:cubicBezTo>
                      <a:pt x="166" y="62"/>
                      <a:pt x="161" y="57"/>
                      <a:pt x="157" y="58"/>
                    </a:cubicBezTo>
                    <a:cubicBezTo>
                      <a:pt x="153" y="59"/>
                      <a:pt x="150" y="47"/>
                      <a:pt x="150" y="47"/>
                    </a:cubicBezTo>
                    <a:cubicBezTo>
                      <a:pt x="150" y="47"/>
                      <a:pt x="151" y="38"/>
                      <a:pt x="148" y="36"/>
                    </a:cubicBezTo>
                    <a:cubicBezTo>
                      <a:pt x="146" y="35"/>
                      <a:pt x="149" y="30"/>
                      <a:pt x="154" y="30"/>
                    </a:cubicBezTo>
                    <a:cubicBezTo>
                      <a:pt x="159" y="30"/>
                      <a:pt x="168" y="36"/>
                      <a:pt x="171" y="33"/>
                    </a:cubicBezTo>
                    <a:cubicBezTo>
                      <a:pt x="174" y="31"/>
                      <a:pt x="180" y="30"/>
                      <a:pt x="182" y="29"/>
                    </a:cubicBezTo>
                    <a:cubicBezTo>
                      <a:pt x="183" y="28"/>
                      <a:pt x="185" y="24"/>
                      <a:pt x="186" y="22"/>
                    </a:cubicBezTo>
                    <a:cubicBezTo>
                      <a:pt x="184" y="21"/>
                      <a:pt x="181" y="19"/>
                      <a:pt x="177" y="17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975" name="Freeform 171"/>
              <p:cNvSpPr>
                <a:spLocks noEditPoints="1"/>
              </p:cNvSpPr>
              <p:nvPr/>
            </p:nvSpPr>
            <p:spPr>
              <a:xfrm>
                <a:off x="5672138" y="2346325"/>
                <a:ext cx="992188" cy="360363"/>
              </a:xfrm>
              <a:custGeom>
                <a:avLst/>
                <a:gdLst>
                  <a:gd name="txL" fmla="*/ 0 w 519"/>
                  <a:gd name="txT" fmla="*/ 0 h 189"/>
                  <a:gd name="txR" fmla="*/ 519 w 519"/>
                  <a:gd name="txB" fmla="*/ 189 h 189"/>
                </a:gdLst>
                <a:ahLst/>
                <a:cxnLst>
                  <a:cxn ang="0">
                    <a:pos x="72646" y="152535"/>
                  </a:cxn>
                  <a:cxn ang="0">
                    <a:pos x="281024" y="192575"/>
                  </a:cxn>
                  <a:cxn ang="0">
                    <a:pos x="42058" y="99147"/>
                  </a:cxn>
                  <a:cxn ang="0">
                    <a:pos x="531461" y="255495"/>
                  </a:cxn>
                  <a:cxn ang="0">
                    <a:pos x="554402" y="204015"/>
                  </a:cxn>
                  <a:cxn ang="0">
                    <a:pos x="584989" y="211642"/>
                  </a:cxn>
                  <a:cxn ang="0">
                    <a:pos x="606018" y="144908"/>
                  </a:cxn>
                  <a:cxn ang="0">
                    <a:pos x="607930" y="120121"/>
                  </a:cxn>
                  <a:cxn ang="0">
                    <a:pos x="567784" y="101054"/>
                  </a:cxn>
                  <a:cxn ang="0">
                    <a:pos x="508520" y="184948"/>
                  </a:cxn>
                  <a:cxn ang="0">
                    <a:pos x="235143" y="202108"/>
                  </a:cxn>
                  <a:cxn ang="0">
                    <a:pos x="225584" y="165881"/>
                  </a:cxn>
                  <a:cxn ang="0">
                    <a:pos x="217937" y="181135"/>
                  </a:cxn>
                  <a:cxn ang="0">
                    <a:pos x="181614" y="135374"/>
                  </a:cxn>
                  <a:cxn ang="0">
                    <a:pos x="149115" y="95334"/>
                  </a:cxn>
                  <a:cxn ang="0">
                    <a:pos x="99410" y="64827"/>
                  </a:cxn>
                  <a:cxn ang="0">
                    <a:pos x="3823" y="9533"/>
                  </a:cxn>
                  <a:cxn ang="0">
                    <a:pos x="86028" y="123934"/>
                  </a:cxn>
                  <a:cxn ang="0">
                    <a:pos x="189261" y="244055"/>
                  </a:cxn>
                  <a:cxn ang="0">
                    <a:pos x="231319" y="223082"/>
                  </a:cxn>
                  <a:cxn ang="0">
                    <a:pos x="713075" y="101054"/>
                  </a:cxn>
                  <a:cxn ang="0">
                    <a:pos x="718811" y="122028"/>
                  </a:cxn>
                  <a:cxn ang="0">
                    <a:pos x="665282" y="202108"/>
                  </a:cxn>
                  <a:cxn ang="0">
                    <a:pos x="529549" y="318416"/>
                  </a:cxn>
                  <a:cxn ang="0">
                    <a:pos x="615577" y="308883"/>
                  </a:cxn>
                  <a:cxn ang="0">
                    <a:pos x="739840" y="204015"/>
                  </a:cxn>
                  <a:cxn ang="0">
                    <a:pos x="416757" y="301256"/>
                  </a:cxn>
                  <a:cxn ang="0">
                    <a:pos x="374699" y="280282"/>
                  </a:cxn>
                  <a:cxn ang="0">
                    <a:pos x="233231" y="263122"/>
                  </a:cxn>
                  <a:cxn ang="0">
                    <a:pos x="250437" y="291722"/>
                  </a:cxn>
                  <a:cxn ang="0">
                    <a:pos x="384258" y="312696"/>
                  </a:cxn>
                  <a:cxn ang="0">
                    <a:pos x="416757" y="301256"/>
                  </a:cxn>
                  <a:cxn ang="0">
                    <a:pos x="864102" y="202108"/>
                  </a:cxn>
                  <a:cxn ang="0">
                    <a:pos x="772339" y="156348"/>
                  </a:cxn>
                  <a:cxn ang="0">
                    <a:pos x="831603" y="179228"/>
                  </a:cxn>
                  <a:cxn ang="0">
                    <a:pos x="797192" y="192575"/>
                  </a:cxn>
                  <a:cxn ang="0">
                    <a:pos x="848808" y="217362"/>
                  </a:cxn>
                  <a:cxn ang="0">
                    <a:pos x="940571" y="272656"/>
                  </a:cxn>
                  <a:cxn ang="0">
                    <a:pos x="969247" y="306976"/>
                  </a:cxn>
                  <a:cxn ang="0">
                    <a:pos x="917631" y="163975"/>
                  </a:cxn>
                  <a:cxn ang="0">
                    <a:pos x="630871" y="333669"/>
                  </a:cxn>
                  <a:cxn ang="0">
                    <a:pos x="642341" y="337483"/>
                  </a:cxn>
                  <a:cxn ang="0">
                    <a:pos x="648077" y="331763"/>
                  </a:cxn>
                  <a:cxn ang="0">
                    <a:pos x="477933" y="127748"/>
                  </a:cxn>
                  <a:cxn ang="0">
                    <a:pos x="487491" y="74361"/>
                  </a:cxn>
                  <a:cxn ang="0">
                    <a:pos x="485579" y="38134"/>
                  </a:cxn>
                  <a:cxn ang="0">
                    <a:pos x="430139" y="68641"/>
                  </a:cxn>
                  <a:cxn ang="0">
                    <a:pos x="384258" y="97241"/>
                  </a:cxn>
                  <a:cxn ang="0">
                    <a:pos x="315435" y="99147"/>
                  </a:cxn>
                  <a:cxn ang="0">
                    <a:pos x="292495" y="116308"/>
                  </a:cxn>
                  <a:cxn ang="0">
                    <a:pos x="344111" y="196388"/>
                  </a:cxn>
                  <a:cxn ang="0">
                    <a:pos x="416757" y="213548"/>
                  </a:cxn>
                  <a:cxn ang="0">
                    <a:pos x="512344" y="339389"/>
                  </a:cxn>
                  <a:cxn ang="0">
                    <a:pos x="512344" y="339389"/>
                  </a:cxn>
                  <a:cxn ang="0">
                    <a:pos x="451168" y="322229"/>
                  </a:cxn>
                  <a:cxn ang="0">
                    <a:pos x="479844" y="306976"/>
                  </a:cxn>
                </a:cxnLst>
                <a:rect l="txL" t="txT" r="txR" b="txB"/>
                <a:pathLst>
                  <a:path w="519" h="189">
                    <a:moveTo>
                      <a:pt x="38" y="80"/>
                    </a:moveTo>
                    <a:cubicBezTo>
                      <a:pt x="37" y="82"/>
                      <a:pt x="41" y="89"/>
                      <a:pt x="43" y="87"/>
                    </a:cubicBezTo>
                    <a:cubicBezTo>
                      <a:pt x="46" y="85"/>
                      <a:pt x="40" y="75"/>
                      <a:pt x="38" y="80"/>
                    </a:cubicBezTo>
                    <a:close/>
                    <a:moveTo>
                      <a:pt x="147" y="101"/>
                    </a:moveTo>
                    <a:cubicBezTo>
                      <a:pt x="147" y="98"/>
                      <a:pt x="138" y="99"/>
                      <a:pt x="141" y="103"/>
                    </a:cubicBezTo>
                    <a:cubicBezTo>
                      <a:pt x="144" y="108"/>
                      <a:pt x="147" y="104"/>
                      <a:pt x="147" y="101"/>
                    </a:cubicBezTo>
                    <a:close/>
                    <a:moveTo>
                      <a:pt x="22" y="52"/>
                    </a:moveTo>
                    <a:cubicBezTo>
                      <a:pt x="21" y="55"/>
                      <a:pt x="25" y="65"/>
                      <a:pt x="29" y="61"/>
                    </a:cubicBezTo>
                    <a:cubicBezTo>
                      <a:pt x="33" y="57"/>
                      <a:pt x="22" y="48"/>
                      <a:pt x="22" y="52"/>
                    </a:cubicBezTo>
                    <a:close/>
                    <a:moveTo>
                      <a:pt x="273" y="109"/>
                    </a:moveTo>
                    <a:cubicBezTo>
                      <a:pt x="278" y="109"/>
                      <a:pt x="278" y="116"/>
                      <a:pt x="277" y="121"/>
                    </a:cubicBezTo>
                    <a:cubicBezTo>
                      <a:pt x="276" y="125"/>
                      <a:pt x="274" y="135"/>
                      <a:pt x="278" y="134"/>
                    </a:cubicBezTo>
                    <a:cubicBezTo>
                      <a:pt x="283" y="132"/>
                      <a:pt x="287" y="125"/>
                      <a:pt x="284" y="123"/>
                    </a:cubicBezTo>
                    <a:cubicBezTo>
                      <a:pt x="281" y="120"/>
                      <a:pt x="281" y="106"/>
                      <a:pt x="282" y="102"/>
                    </a:cubicBezTo>
                    <a:cubicBezTo>
                      <a:pt x="284" y="98"/>
                      <a:pt x="293" y="101"/>
                      <a:pt x="290" y="107"/>
                    </a:cubicBezTo>
                    <a:cubicBezTo>
                      <a:pt x="287" y="112"/>
                      <a:pt x="295" y="112"/>
                      <a:pt x="295" y="118"/>
                    </a:cubicBezTo>
                    <a:cubicBezTo>
                      <a:pt x="295" y="124"/>
                      <a:pt x="300" y="121"/>
                      <a:pt x="306" y="119"/>
                    </a:cubicBezTo>
                    <a:cubicBezTo>
                      <a:pt x="311" y="118"/>
                      <a:pt x="310" y="115"/>
                      <a:pt x="306" y="111"/>
                    </a:cubicBezTo>
                    <a:cubicBezTo>
                      <a:pt x="303" y="107"/>
                      <a:pt x="309" y="101"/>
                      <a:pt x="304" y="98"/>
                    </a:cubicBezTo>
                    <a:cubicBezTo>
                      <a:pt x="299" y="94"/>
                      <a:pt x="296" y="89"/>
                      <a:pt x="300" y="88"/>
                    </a:cubicBezTo>
                    <a:cubicBezTo>
                      <a:pt x="305" y="87"/>
                      <a:pt x="319" y="79"/>
                      <a:pt x="317" y="76"/>
                    </a:cubicBezTo>
                    <a:cubicBezTo>
                      <a:pt x="316" y="73"/>
                      <a:pt x="296" y="77"/>
                      <a:pt x="294" y="83"/>
                    </a:cubicBezTo>
                    <a:cubicBezTo>
                      <a:pt x="293" y="89"/>
                      <a:pt x="279" y="82"/>
                      <a:pt x="280" y="72"/>
                    </a:cubicBezTo>
                    <a:cubicBezTo>
                      <a:pt x="282" y="61"/>
                      <a:pt x="310" y="60"/>
                      <a:pt x="318" y="63"/>
                    </a:cubicBezTo>
                    <a:cubicBezTo>
                      <a:pt x="326" y="67"/>
                      <a:pt x="334" y="57"/>
                      <a:pt x="337" y="52"/>
                    </a:cubicBezTo>
                    <a:cubicBezTo>
                      <a:pt x="340" y="46"/>
                      <a:pt x="331" y="53"/>
                      <a:pt x="325" y="56"/>
                    </a:cubicBezTo>
                    <a:cubicBezTo>
                      <a:pt x="320" y="60"/>
                      <a:pt x="305" y="56"/>
                      <a:pt x="297" y="53"/>
                    </a:cubicBezTo>
                    <a:cubicBezTo>
                      <a:pt x="289" y="51"/>
                      <a:pt x="290" y="58"/>
                      <a:pt x="283" y="59"/>
                    </a:cubicBezTo>
                    <a:cubicBezTo>
                      <a:pt x="277" y="60"/>
                      <a:pt x="278" y="74"/>
                      <a:pt x="275" y="76"/>
                    </a:cubicBezTo>
                    <a:cubicBezTo>
                      <a:pt x="272" y="77"/>
                      <a:pt x="272" y="88"/>
                      <a:pt x="266" y="97"/>
                    </a:cubicBezTo>
                    <a:cubicBezTo>
                      <a:pt x="260" y="107"/>
                      <a:pt x="268" y="108"/>
                      <a:pt x="273" y="109"/>
                    </a:cubicBezTo>
                    <a:close/>
                    <a:moveTo>
                      <a:pt x="121" y="117"/>
                    </a:moveTo>
                    <a:cubicBezTo>
                      <a:pt x="121" y="113"/>
                      <a:pt x="123" y="108"/>
                      <a:pt x="123" y="106"/>
                    </a:cubicBezTo>
                    <a:cubicBezTo>
                      <a:pt x="123" y="103"/>
                      <a:pt x="124" y="102"/>
                      <a:pt x="127" y="103"/>
                    </a:cubicBezTo>
                    <a:cubicBezTo>
                      <a:pt x="130" y="104"/>
                      <a:pt x="130" y="97"/>
                      <a:pt x="128" y="96"/>
                    </a:cubicBezTo>
                    <a:cubicBezTo>
                      <a:pt x="125" y="95"/>
                      <a:pt x="124" y="87"/>
                      <a:pt x="118" y="87"/>
                    </a:cubicBezTo>
                    <a:cubicBezTo>
                      <a:pt x="113" y="87"/>
                      <a:pt x="114" y="92"/>
                      <a:pt x="117" y="92"/>
                    </a:cubicBezTo>
                    <a:cubicBezTo>
                      <a:pt x="120" y="92"/>
                      <a:pt x="122" y="95"/>
                      <a:pt x="121" y="97"/>
                    </a:cubicBezTo>
                    <a:cubicBezTo>
                      <a:pt x="120" y="100"/>
                      <a:pt x="119" y="95"/>
                      <a:pt x="114" y="95"/>
                    </a:cubicBezTo>
                    <a:cubicBezTo>
                      <a:pt x="110" y="96"/>
                      <a:pt x="113" y="90"/>
                      <a:pt x="107" y="89"/>
                    </a:cubicBezTo>
                    <a:cubicBezTo>
                      <a:pt x="102" y="89"/>
                      <a:pt x="103" y="79"/>
                      <a:pt x="97" y="79"/>
                    </a:cubicBezTo>
                    <a:cubicBezTo>
                      <a:pt x="92" y="79"/>
                      <a:pt x="91" y="75"/>
                      <a:pt x="95" y="71"/>
                    </a:cubicBezTo>
                    <a:cubicBezTo>
                      <a:pt x="99" y="68"/>
                      <a:pt x="89" y="65"/>
                      <a:pt x="89" y="61"/>
                    </a:cubicBezTo>
                    <a:cubicBezTo>
                      <a:pt x="89" y="57"/>
                      <a:pt x="83" y="59"/>
                      <a:pt x="83" y="56"/>
                    </a:cubicBezTo>
                    <a:cubicBezTo>
                      <a:pt x="83" y="53"/>
                      <a:pt x="81" y="54"/>
                      <a:pt x="78" y="50"/>
                    </a:cubicBezTo>
                    <a:cubicBezTo>
                      <a:pt x="75" y="46"/>
                      <a:pt x="73" y="50"/>
                      <a:pt x="71" y="47"/>
                    </a:cubicBezTo>
                    <a:cubicBezTo>
                      <a:pt x="68" y="44"/>
                      <a:pt x="64" y="42"/>
                      <a:pt x="62" y="43"/>
                    </a:cubicBezTo>
                    <a:cubicBezTo>
                      <a:pt x="60" y="44"/>
                      <a:pt x="54" y="39"/>
                      <a:pt x="52" y="34"/>
                    </a:cubicBezTo>
                    <a:cubicBezTo>
                      <a:pt x="51" y="29"/>
                      <a:pt x="35" y="22"/>
                      <a:pt x="33" y="17"/>
                    </a:cubicBezTo>
                    <a:cubicBezTo>
                      <a:pt x="31" y="11"/>
                      <a:pt x="26" y="9"/>
                      <a:pt x="17" y="9"/>
                    </a:cubicBezTo>
                    <a:cubicBezTo>
                      <a:pt x="8" y="9"/>
                      <a:pt x="4" y="0"/>
                      <a:pt x="2" y="5"/>
                    </a:cubicBezTo>
                    <a:cubicBezTo>
                      <a:pt x="0" y="10"/>
                      <a:pt x="12" y="23"/>
                      <a:pt x="18" y="26"/>
                    </a:cubicBezTo>
                    <a:cubicBezTo>
                      <a:pt x="23" y="30"/>
                      <a:pt x="26" y="42"/>
                      <a:pt x="33" y="42"/>
                    </a:cubicBezTo>
                    <a:cubicBezTo>
                      <a:pt x="40" y="43"/>
                      <a:pt x="40" y="64"/>
                      <a:pt x="45" y="65"/>
                    </a:cubicBezTo>
                    <a:cubicBezTo>
                      <a:pt x="50" y="66"/>
                      <a:pt x="61" y="82"/>
                      <a:pt x="63" y="91"/>
                    </a:cubicBezTo>
                    <a:cubicBezTo>
                      <a:pt x="64" y="100"/>
                      <a:pt x="75" y="104"/>
                      <a:pt x="79" y="110"/>
                    </a:cubicBezTo>
                    <a:cubicBezTo>
                      <a:pt x="83" y="117"/>
                      <a:pt x="97" y="125"/>
                      <a:pt x="99" y="128"/>
                    </a:cubicBezTo>
                    <a:cubicBezTo>
                      <a:pt x="101" y="131"/>
                      <a:pt x="103" y="137"/>
                      <a:pt x="105" y="134"/>
                    </a:cubicBezTo>
                    <a:cubicBezTo>
                      <a:pt x="107" y="131"/>
                      <a:pt x="114" y="134"/>
                      <a:pt x="117" y="134"/>
                    </a:cubicBezTo>
                    <a:cubicBezTo>
                      <a:pt x="120" y="134"/>
                      <a:pt x="121" y="122"/>
                      <a:pt x="121" y="117"/>
                    </a:cubicBezTo>
                    <a:close/>
                    <a:moveTo>
                      <a:pt x="376" y="64"/>
                    </a:moveTo>
                    <a:cubicBezTo>
                      <a:pt x="383" y="65"/>
                      <a:pt x="380" y="60"/>
                      <a:pt x="380" y="56"/>
                    </a:cubicBezTo>
                    <a:cubicBezTo>
                      <a:pt x="380" y="51"/>
                      <a:pt x="373" y="55"/>
                      <a:pt x="373" y="53"/>
                    </a:cubicBezTo>
                    <a:cubicBezTo>
                      <a:pt x="373" y="50"/>
                      <a:pt x="371" y="41"/>
                      <a:pt x="365" y="48"/>
                    </a:cubicBezTo>
                    <a:cubicBezTo>
                      <a:pt x="360" y="56"/>
                      <a:pt x="367" y="74"/>
                      <a:pt x="371" y="73"/>
                    </a:cubicBezTo>
                    <a:cubicBezTo>
                      <a:pt x="375" y="72"/>
                      <a:pt x="368" y="63"/>
                      <a:pt x="376" y="64"/>
                    </a:cubicBezTo>
                    <a:close/>
                    <a:moveTo>
                      <a:pt x="348" y="106"/>
                    </a:moveTo>
                    <a:cubicBezTo>
                      <a:pt x="350" y="111"/>
                      <a:pt x="359" y="114"/>
                      <a:pt x="362" y="109"/>
                    </a:cubicBezTo>
                    <a:cubicBezTo>
                      <a:pt x="365" y="105"/>
                      <a:pt x="347" y="99"/>
                      <a:pt x="348" y="106"/>
                    </a:cubicBezTo>
                    <a:close/>
                    <a:moveTo>
                      <a:pt x="322" y="162"/>
                    </a:moveTo>
                    <a:cubicBezTo>
                      <a:pt x="313" y="161"/>
                      <a:pt x="307" y="167"/>
                      <a:pt x="298" y="164"/>
                    </a:cubicBezTo>
                    <a:cubicBezTo>
                      <a:pt x="289" y="161"/>
                      <a:pt x="276" y="164"/>
                      <a:pt x="277" y="167"/>
                    </a:cubicBezTo>
                    <a:cubicBezTo>
                      <a:pt x="278" y="170"/>
                      <a:pt x="286" y="170"/>
                      <a:pt x="295" y="170"/>
                    </a:cubicBezTo>
                    <a:cubicBezTo>
                      <a:pt x="304" y="171"/>
                      <a:pt x="312" y="166"/>
                      <a:pt x="318" y="165"/>
                    </a:cubicBezTo>
                    <a:cubicBezTo>
                      <a:pt x="324" y="165"/>
                      <a:pt x="331" y="163"/>
                      <a:pt x="322" y="162"/>
                    </a:cubicBezTo>
                    <a:close/>
                    <a:moveTo>
                      <a:pt x="393" y="101"/>
                    </a:moveTo>
                    <a:cubicBezTo>
                      <a:pt x="385" y="98"/>
                      <a:pt x="370" y="100"/>
                      <a:pt x="371" y="105"/>
                    </a:cubicBezTo>
                    <a:cubicBezTo>
                      <a:pt x="373" y="109"/>
                      <a:pt x="380" y="107"/>
                      <a:pt x="387" y="107"/>
                    </a:cubicBezTo>
                    <a:cubicBezTo>
                      <a:pt x="394" y="107"/>
                      <a:pt x="397" y="112"/>
                      <a:pt x="401" y="112"/>
                    </a:cubicBezTo>
                    <a:cubicBezTo>
                      <a:pt x="405" y="112"/>
                      <a:pt x="402" y="104"/>
                      <a:pt x="393" y="101"/>
                    </a:cubicBezTo>
                    <a:close/>
                    <a:moveTo>
                      <a:pt x="218" y="158"/>
                    </a:moveTo>
                    <a:cubicBezTo>
                      <a:pt x="217" y="154"/>
                      <a:pt x="204" y="158"/>
                      <a:pt x="198" y="155"/>
                    </a:cubicBezTo>
                    <a:cubicBezTo>
                      <a:pt x="192" y="153"/>
                      <a:pt x="205" y="150"/>
                      <a:pt x="209" y="148"/>
                    </a:cubicBezTo>
                    <a:cubicBezTo>
                      <a:pt x="214" y="145"/>
                      <a:pt x="207" y="144"/>
                      <a:pt x="196" y="147"/>
                    </a:cubicBezTo>
                    <a:cubicBezTo>
                      <a:pt x="185" y="151"/>
                      <a:pt x="173" y="140"/>
                      <a:pt x="173" y="145"/>
                    </a:cubicBezTo>
                    <a:cubicBezTo>
                      <a:pt x="172" y="149"/>
                      <a:pt x="153" y="143"/>
                      <a:pt x="149" y="139"/>
                    </a:cubicBezTo>
                    <a:cubicBezTo>
                      <a:pt x="144" y="136"/>
                      <a:pt x="126" y="132"/>
                      <a:pt x="122" y="138"/>
                    </a:cubicBezTo>
                    <a:cubicBezTo>
                      <a:pt x="119" y="144"/>
                      <a:pt x="116" y="139"/>
                      <a:pt x="117" y="145"/>
                    </a:cubicBezTo>
                    <a:cubicBezTo>
                      <a:pt x="118" y="149"/>
                      <a:pt x="122" y="146"/>
                      <a:pt x="125" y="146"/>
                    </a:cubicBezTo>
                    <a:cubicBezTo>
                      <a:pt x="128" y="146"/>
                      <a:pt x="127" y="152"/>
                      <a:pt x="131" y="153"/>
                    </a:cubicBezTo>
                    <a:cubicBezTo>
                      <a:pt x="136" y="153"/>
                      <a:pt x="150" y="157"/>
                      <a:pt x="151" y="154"/>
                    </a:cubicBezTo>
                    <a:cubicBezTo>
                      <a:pt x="153" y="151"/>
                      <a:pt x="166" y="154"/>
                      <a:pt x="173" y="160"/>
                    </a:cubicBezTo>
                    <a:cubicBezTo>
                      <a:pt x="179" y="165"/>
                      <a:pt x="195" y="165"/>
                      <a:pt x="201" y="164"/>
                    </a:cubicBezTo>
                    <a:cubicBezTo>
                      <a:pt x="207" y="163"/>
                      <a:pt x="213" y="168"/>
                      <a:pt x="216" y="165"/>
                    </a:cubicBezTo>
                    <a:cubicBezTo>
                      <a:pt x="218" y="162"/>
                      <a:pt x="222" y="170"/>
                      <a:pt x="229" y="165"/>
                    </a:cubicBezTo>
                    <a:cubicBezTo>
                      <a:pt x="236" y="160"/>
                      <a:pt x="218" y="162"/>
                      <a:pt x="218" y="158"/>
                    </a:cubicBezTo>
                    <a:close/>
                    <a:moveTo>
                      <a:pt x="480" y="86"/>
                    </a:moveTo>
                    <a:cubicBezTo>
                      <a:pt x="475" y="86"/>
                      <a:pt x="474" y="95"/>
                      <a:pt x="470" y="95"/>
                    </a:cubicBezTo>
                    <a:cubicBezTo>
                      <a:pt x="466" y="95"/>
                      <a:pt x="460" y="104"/>
                      <a:pt x="452" y="106"/>
                    </a:cubicBezTo>
                    <a:cubicBezTo>
                      <a:pt x="444" y="109"/>
                      <a:pt x="443" y="83"/>
                      <a:pt x="440" y="78"/>
                    </a:cubicBezTo>
                    <a:cubicBezTo>
                      <a:pt x="436" y="73"/>
                      <a:pt x="416" y="69"/>
                      <a:pt x="414" y="75"/>
                    </a:cubicBezTo>
                    <a:cubicBezTo>
                      <a:pt x="412" y="81"/>
                      <a:pt x="405" y="78"/>
                      <a:pt x="404" y="82"/>
                    </a:cubicBezTo>
                    <a:cubicBezTo>
                      <a:pt x="404" y="87"/>
                      <a:pt x="406" y="85"/>
                      <a:pt x="410" y="85"/>
                    </a:cubicBezTo>
                    <a:cubicBezTo>
                      <a:pt x="415" y="85"/>
                      <a:pt x="415" y="89"/>
                      <a:pt x="417" y="93"/>
                    </a:cubicBezTo>
                    <a:cubicBezTo>
                      <a:pt x="419" y="97"/>
                      <a:pt x="431" y="94"/>
                      <a:pt x="435" y="94"/>
                    </a:cubicBezTo>
                    <a:cubicBezTo>
                      <a:pt x="439" y="94"/>
                      <a:pt x="439" y="99"/>
                      <a:pt x="434" y="97"/>
                    </a:cubicBezTo>
                    <a:cubicBezTo>
                      <a:pt x="428" y="95"/>
                      <a:pt x="428" y="100"/>
                      <a:pt x="424" y="99"/>
                    </a:cubicBezTo>
                    <a:cubicBezTo>
                      <a:pt x="420" y="98"/>
                      <a:pt x="415" y="98"/>
                      <a:pt x="417" y="101"/>
                    </a:cubicBezTo>
                    <a:cubicBezTo>
                      <a:pt x="420" y="103"/>
                      <a:pt x="424" y="105"/>
                      <a:pt x="424" y="111"/>
                    </a:cubicBezTo>
                    <a:cubicBezTo>
                      <a:pt x="424" y="116"/>
                      <a:pt x="432" y="115"/>
                      <a:pt x="432" y="111"/>
                    </a:cubicBezTo>
                    <a:cubicBezTo>
                      <a:pt x="432" y="106"/>
                      <a:pt x="436" y="112"/>
                      <a:pt x="444" y="114"/>
                    </a:cubicBezTo>
                    <a:cubicBezTo>
                      <a:pt x="451" y="116"/>
                      <a:pt x="446" y="119"/>
                      <a:pt x="454" y="119"/>
                    </a:cubicBezTo>
                    <a:cubicBezTo>
                      <a:pt x="461" y="120"/>
                      <a:pt x="479" y="125"/>
                      <a:pt x="485" y="130"/>
                    </a:cubicBezTo>
                    <a:cubicBezTo>
                      <a:pt x="492" y="135"/>
                      <a:pt x="487" y="139"/>
                      <a:pt x="492" y="143"/>
                    </a:cubicBezTo>
                    <a:cubicBezTo>
                      <a:pt x="496" y="148"/>
                      <a:pt x="497" y="153"/>
                      <a:pt x="491" y="153"/>
                    </a:cubicBezTo>
                    <a:cubicBezTo>
                      <a:pt x="485" y="153"/>
                      <a:pt x="479" y="159"/>
                      <a:pt x="481" y="162"/>
                    </a:cubicBezTo>
                    <a:cubicBezTo>
                      <a:pt x="482" y="165"/>
                      <a:pt x="502" y="161"/>
                      <a:pt x="507" y="161"/>
                    </a:cubicBezTo>
                    <a:cubicBezTo>
                      <a:pt x="510" y="161"/>
                      <a:pt x="513" y="166"/>
                      <a:pt x="519" y="170"/>
                    </a:cubicBezTo>
                    <a:cubicBezTo>
                      <a:pt x="519" y="99"/>
                      <a:pt x="519" y="99"/>
                      <a:pt x="519" y="99"/>
                    </a:cubicBezTo>
                    <a:cubicBezTo>
                      <a:pt x="504" y="94"/>
                      <a:pt x="484" y="85"/>
                      <a:pt x="480" y="86"/>
                    </a:cubicBezTo>
                    <a:close/>
                    <a:moveTo>
                      <a:pt x="336" y="170"/>
                    </a:moveTo>
                    <a:cubicBezTo>
                      <a:pt x="335" y="171"/>
                      <a:pt x="334" y="171"/>
                      <a:pt x="332" y="172"/>
                    </a:cubicBezTo>
                    <a:cubicBezTo>
                      <a:pt x="332" y="173"/>
                      <a:pt x="331" y="174"/>
                      <a:pt x="330" y="175"/>
                    </a:cubicBezTo>
                    <a:cubicBezTo>
                      <a:pt x="329" y="176"/>
                      <a:pt x="328" y="174"/>
                      <a:pt x="327" y="173"/>
                    </a:cubicBezTo>
                    <a:cubicBezTo>
                      <a:pt x="320" y="175"/>
                      <a:pt x="317" y="183"/>
                      <a:pt x="321" y="186"/>
                    </a:cubicBezTo>
                    <a:cubicBezTo>
                      <a:pt x="326" y="188"/>
                      <a:pt x="332" y="182"/>
                      <a:pt x="336" y="177"/>
                    </a:cubicBezTo>
                    <a:cubicBezTo>
                      <a:pt x="336" y="177"/>
                      <a:pt x="337" y="176"/>
                      <a:pt x="337" y="176"/>
                    </a:cubicBezTo>
                    <a:cubicBezTo>
                      <a:pt x="337" y="175"/>
                      <a:pt x="338" y="175"/>
                      <a:pt x="338" y="174"/>
                    </a:cubicBezTo>
                    <a:cubicBezTo>
                      <a:pt x="338" y="174"/>
                      <a:pt x="339" y="174"/>
                      <a:pt x="339" y="174"/>
                    </a:cubicBezTo>
                    <a:cubicBezTo>
                      <a:pt x="338" y="172"/>
                      <a:pt x="337" y="171"/>
                      <a:pt x="336" y="170"/>
                    </a:cubicBezTo>
                    <a:close/>
                    <a:moveTo>
                      <a:pt x="243" y="84"/>
                    </a:moveTo>
                    <a:cubicBezTo>
                      <a:pt x="249" y="81"/>
                      <a:pt x="250" y="74"/>
                      <a:pt x="250" y="67"/>
                    </a:cubicBezTo>
                    <a:cubicBezTo>
                      <a:pt x="249" y="60"/>
                      <a:pt x="264" y="60"/>
                      <a:pt x="267" y="57"/>
                    </a:cubicBezTo>
                    <a:cubicBezTo>
                      <a:pt x="269" y="55"/>
                      <a:pt x="263" y="50"/>
                      <a:pt x="259" y="48"/>
                    </a:cubicBezTo>
                    <a:cubicBezTo>
                      <a:pt x="255" y="46"/>
                      <a:pt x="258" y="42"/>
                      <a:pt x="255" y="39"/>
                    </a:cubicBezTo>
                    <a:cubicBezTo>
                      <a:pt x="252" y="37"/>
                      <a:pt x="247" y="30"/>
                      <a:pt x="252" y="29"/>
                    </a:cubicBezTo>
                    <a:cubicBezTo>
                      <a:pt x="256" y="29"/>
                      <a:pt x="249" y="23"/>
                      <a:pt x="252" y="21"/>
                    </a:cubicBezTo>
                    <a:cubicBezTo>
                      <a:pt x="253" y="21"/>
                      <a:pt x="253" y="20"/>
                      <a:pt x="254" y="20"/>
                    </a:cubicBezTo>
                    <a:cubicBezTo>
                      <a:pt x="252" y="19"/>
                      <a:pt x="250" y="18"/>
                      <a:pt x="249" y="18"/>
                    </a:cubicBezTo>
                    <a:cubicBezTo>
                      <a:pt x="243" y="18"/>
                      <a:pt x="231" y="17"/>
                      <a:pt x="231" y="26"/>
                    </a:cubicBezTo>
                    <a:cubicBezTo>
                      <a:pt x="232" y="34"/>
                      <a:pt x="224" y="31"/>
                      <a:pt x="225" y="36"/>
                    </a:cubicBezTo>
                    <a:cubicBezTo>
                      <a:pt x="225" y="40"/>
                      <a:pt x="221" y="40"/>
                      <a:pt x="221" y="46"/>
                    </a:cubicBezTo>
                    <a:cubicBezTo>
                      <a:pt x="222" y="52"/>
                      <a:pt x="218" y="50"/>
                      <a:pt x="211" y="53"/>
                    </a:cubicBezTo>
                    <a:cubicBezTo>
                      <a:pt x="205" y="56"/>
                      <a:pt x="207" y="51"/>
                      <a:pt x="201" y="51"/>
                    </a:cubicBezTo>
                    <a:cubicBezTo>
                      <a:pt x="194" y="51"/>
                      <a:pt x="193" y="54"/>
                      <a:pt x="189" y="56"/>
                    </a:cubicBezTo>
                    <a:cubicBezTo>
                      <a:pt x="185" y="57"/>
                      <a:pt x="177" y="55"/>
                      <a:pt x="175" y="57"/>
                    </a:cubicBezTo>
                    <a:cubicBezTo>
                      <a:pt x="172" y="59"/>
                      <a:pt x="168" y="52"/>
                      <a:pt x="165" y="52"/>
                    </a:cubicBezTo>
                    <a:cubicBezTo>
                      <a:pt x="164" y="52"/>
                      <a:pt x="163" y="49"/>
                      <a:pt x="162" y="45"/>
                    </a:cubicBezTo>
                    <a:cubicBezTo>
                      <a:pt x="162" y="45"/>
                      <a:pt x="161" y="45"/>
                      <a:pt x="161" y="45"/>
                    </a:cubicBezTo>
                    <a:cubicBezTo>
                      <a:pt x="156" y="45"/>
                      <a:pt x="149" y="57"/>
                      <a:pt x="153" y="61"/>
                    </a:cubicBezTo>
                    <a:cubicBezTo>
                      <a:pt x="158" y="65"/>
                      <a:pt x="157" y="73"/>
                      <a:pt x="159" y="76"/>
                    </a:cubicBezTo>
                    <a:cubicBezTo>
                      <a:pt x="162" y="80"/>
                      <a:pt x="169" y="81"/>
                      <a:pt x="169" y="88"/>
                    </a:cubicBezTo>
                    <a:cubicBezTo>
                      <a:pt x="169" y="95"/>
                      <a:pt x="175" y="106"/>
                      <a:pt x="180" y="103"/>
                    </a:cubicBezTo>
                    <a:cubicBezTo>
                      <a:pt x="184" y="100"/>
                      <a:pt x="187" y="104"/>
                      <a:pt x="189" y="107"/>
                    </a:cubicBezTo>
                    <a:cubicBezTo>
                      <a:pt x="190" y="110"/>
                      <a:pt x="200" y="105"/>
                      <a:pt x="204" y="105"/>
                    </a:cubicBezTo>
                    <a:cubicBezTo>
                      <a:pt x="207" y="106"/>
                      <a:pt x="217" y="108"/>
                      <a:pt x="218" y="112"/>
                    </a:cubicBezTo>
                    <a:cubicBezTo>
                      <a:pt x="219" y="116"/>
                      <a:pt x="228" y="112"/>
                      <a:pt x="234" y="109"/>
                    </a:cubicBezTo>
                    <a:cubicBezTo>
                      <a:pt x="241" y="107"/>
                      <a:pt x="237" y="88"/>
                      <a:pt x="243" y="84"/>
                    </a:cubicBezTo>
                    <a:close/>
                    <a:moveTo>
                      <a:pt x="268" y="178"/>
                    </a:moveTo>
                    <a:cubicBezTo>
                      <a:pt x="270" y="181"/>
                      <a:pt x="276" y="181"/>
                      <a:pt x="278" y="183"/>
                    </a:cubicBezTo>
                    <a:cubicBezTo>
                      <a:pt x="280" y="185"/>
                      <a:pt x="289" y="189"/>
                      <a:pt x="289" y="183"/>
                    </a:cubicBezTo>
                    <a:cubicBezTo>
                      <a:pt x="289" y="178"/>
                      <a:pt x="266" y="174"/>
                      <a:pt x="268" y="178"/>
                    </a:cubicBezTo>
                    <a:close/>
                    <a:moveTo>
                      <a:pt x="251" y="161"/>
                    </a:moveTo>
                    <a:cubicBezTo>
                      <a:pt x="250" y="164"/>
                      <a:pt x="244" y="165"/>
                      <a:pt x="241" y="163"/>
                    </a:cubicBezTo>
                    <a:cubicBezTo>
                      <a:pt x="238" y="160"/>
                      <a:pt x="234" y="166"/>
                      <a:pt x="236" y="169"/>
                    </a:cubicBezTo>
                    <a:cubicBezTo>
                      <a:pt x="237" y="170"/>
                      <a:pt x="244" y="175"/>
                      <a:pt x="252" y="171"/>
                    </a:cubicBezTo>
                    <a:cubicBezTo>
                      <a:pt x="260" y="167"/>
                      <a:pt x="266" y="171"/>
                      <a:pt x="268" y="167"/>
                    </a:cubicBezTo>
                    <a:cubicBezTo>
                      <a:pt x="270" y="162"/>
                      <a:pt x="253" y="158"/>
                      <a:pt x="251" y="161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976" name="Freeform 172"/>
              <p:cNvSpPr>
                <a:spLocks noEditPoints="1"/>
              </p:cNvSpPr>
              <p:nvPr/>
            </p:nvSpPr>
            <p:spPr>
              <a:xfrm>
                <a:off x="6297613" y="2651125"/>
                <a:ext cx="69850" cy="30163"/>
              </a:xfrm>
              <a:custGeom>
                <a:avLst/>
                <a:gdLst>
                  <a:gd name="txL" fmla="*/ 0 w 37"/>
                  <a:gd name="txT" fmla="*/ 0 h 16"/>
                  <a:gd name="txR" fmla="*/ 37 w 37"/>
                  <a:gd name="txB" fmla="*/ 16 h 16"/>
                </a:gdLst>
                <a:ahLst/>
                <a:cxnLst>
                  <a:cxn ang="0">
                    <a:pos x="5664" y="22622"/>
                  </a:cxn>
                  <a:cxn ang="0">
                    <a:pos x="0" y="24507"/>
                  </a:cxn>
                  <a:cxn ang="0">
                    <a:pos x="5664" y="28278"/>
                  </a:cxn>
                  <a:cxn ang="0">
                    <a:pos x="9439" y="22622"/>
                  </a:cxn>
                  <a:cxn ang="0">
                    <a:pos x="7551" y="22622"/>
                  </a:cxn>
                  <a:cxn ang="0">
                    <a:pos x="5664" y="22622"/>
                  </a:cxn>
                  <a:cxn ang="0">
                    <a:pos x="35869" y="5656"/>
                  </a:cxn>
                  <a:cxn ang="0">
                    <a:pos x="18878" y="16967"/>
                  </a:cxn>
                  <a:cxn ang="0">
                    <a:pos x="16991" y="18852"/>
                  </a:cxn>
                  <a:cxn ang="0">
                    <a:pos x="22654" y="26393"/>
                  </a:cxn>
                  <a:cxn ang="0">
                    <a:pos x="67962" y="5656"/>
                  </a:cxn>
                  <a:cxn ang="0">
                    <a:pos x="35869" y="5656"/>
                  </a:cxn>
                </a:cxnLst>
                <a:rect l="txL" t="txT" r="txR" b="txB"/>
                <a:pathLst>
                  <a:path w="37" h="16">
                    <a:moveTo>
                      <a:pt x="3" y="12"/>
                    </a:moveTo>
                    <a:cubicBezTo>
                      <a:pt x="2" y="12"/>
                      <a:pt x="1" y="12"/>
                      <a:pt x="0" y="13"/>
                    </a:cubicBezTo>
                    <a:cubicBezTo>
                      <a:pt x="1" y="14"/>
                      <a:pt x="2" y="16"/>
                      <a:pt x="3" y="15"/>
                    </a:cubicBezTo>
                    <a:cubicBezTo>
                      <a:pt x="4" y="14"/>
                      <a:pt x="5" y="13"/>
                      <a:pt x="5" y="12"/>
                    </a:cubicBezTo>
                    <a:cubicBezTo>
                      <a:pt x="5" y="12"/>
                      <a:pt x="4" y="12"/>
                      <a:pt x="4" y="12"/>
                    </a:cubicBezTo>
                    <a:cubicBezTo>
                      <a:pt x="3" y="12"/>
                      <a:pt x="3" y="12"/>
                      <a:pt x="3" y="12"/>
                    </a:cubicBezTo>
                    <a:close/>
                    <a:moveTo>
                      <a:pt x="19" y="3"/>
                    </a:moveTo>
                    <a:cubicBezTo>
                      <a:pt x="15" y="3"/>
                      <a:pt x="13" y="7"/>
                      <a:pt x="10" y="9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10" y="11"/>
                      <a:pt x="11" y="12"/>
                      <a:pt x="12" y="14"/>
                    </a:cubicBezTo>
                    <a:cubicBezTo>
                      <a:pt x="19" y="10"/>
                      <a:pt x="35" y="5"/>
                      <a:pt x="36" y="3"/>
                    </a:cubicBezTo>
                    <a:cubicBezTo>
                      <a:pt x="37" y="0"/>
                      <a:pt x="26" y="4"/>
                      <a:pt x="19" y="3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977" name="Freeform 173"/>
              <p:cNvSpPr/>
              <p:nvPr/>
            </p:nvSpPr>
            <p:spPr>
              <a:xfrm>
                <a:off x="3925888" y="1370012"/>
                <a:ext cx="73025" cy="39688"/>
              </a:xfrm>
              <a:custGeom>
                <a:avLst/>
                <a:gdLst>
                  <a:gd name="txL" fmla="*/ 0 w 38"/>
                  <a:gd name="txT" fmla="*/ 0 h 21"/>
                  <a:gd name="txR" fmla="*/ 38 w 38"/>
                  <a:gd name="txB" fmla="*/ 21 h 21"/>
                </a:gdLst>
                <a:ahLst/>
                <a:cxnLst>
                  <a:cxn ang="0">
                    <a:pos x="0" y="35908"/>
                  </a:cxn>
                  <a:cxn ang="0">
                    <a:pos x="13452" y="34018"/>
                  </a:cxn>
                  <a:cxn ang="0">
                    <a:pos x="17295" y="39688"/>
                  </a:cxn>
                  <a:cxn ang="0">
                    <a:pos x="32669" y="37798"/>
                  </a:cxn>
                  <a:cxn ang="0">
                    <a:pos x="46121" y="37798"/>
                  </a:cxn>
                  <a:cxn ang="0">
                    <a:pos x="53808" y="28349"/>
                  </a:cxn>
                  <a:cxn ang="0">
                    <a:pos x="59573" y="17009"/>
                  </a:cxn>
                  <a:cxn ang="0">
                    <a:pos x="73025" y="9450"/>
                  </a:cxn>
                  <a:cxn ang="0">
                    <a:pos x="67260" y="0"/>
                  </a:cxn>
                  <a:cxn ang="0">
                    <a:pos x="51886" y="5670"/>
                  </a:cxn>
                  <a:cxn ang="0">
                    <a:pos x="34591" y="11339"/>
                  </a:cxn>
                  <a:cxn ang="0">
                    <a:pos x="9609" y="7560"/>
                  </a:cxn>
                  <a:cxn ang="0">
                    <a:pos x="1922" y="7560"/>
                  </a:cxn>
                  <a:cxn ang="0">
                    <a:pos x="0" y="35908"/>
                  </a:cxn>
                </a:cxnLst>
                <a:rect l="txL" t="txT" r="txR" b="txB"/>
                <a:pathLst>
                  <a:path w="38" h="21">
                    <a:moveTo>
                      <a:pt x="0" y="19"/>
                    </a:moveTo>
                    <a:cubicBezTo>
                      <a:pt x="3" y="18"/>
                      <a:pt x="6" y="17"/>
                      <a:pt x="7" y="18"/>
                    </a:cubicBezTo>
                    <a:cubicBezTo>
                      <a:pt x="8" y="18"/>
                      <a:pt x="9" y="20"/>
                      <a:pt x="9" y="21"/>
                    </a:cubicBezTo>
                    <a:cubicBezTo>
                      <a:pt x="11" y="21"/>
                      <a:pt x="16" y="20"/>
                      <a:pt x="17" y="20"/>
                    </a:cubicBezTo>
                    <a:cubicBezTo>
                      <a:pt x="19" y="19"/>
                      <a:pt x="24" y="21"/>
                      <a:pt x="24" y="20"/>
                    </a:cubicBezTo>
                    <a:cubicBezTo>
                      <a:pt x="25" y="18"/>
                      <a:pt x="26" y="15"/>
                      <a:pt x="28" y="15"/>
                    </a:cubicBezTo>
                    <a:cubicBezTo>
                      <a:pt x="30" y="15"/>
                      <a:pt x="29" y="10"/>
                      <a:pt x="31" y="9"/>
                    </a:cubicBezTo>
                    <a:cubicBezTo>
                      <a:pt x="33" y="9"/>
                      <a:pt x="38" y="5"/>
                      <a:pt x="38" y="5"/>
                    </a:cubicBezTo>
                    <a:cubicBezTo>
                      <a:pt x="38" y="5"/>
                      <a:pt x="36" y="1"/>
                      <a:pt x="35" y="0"/>
                    </a:cubicBezTo>
                    <a:cubicBezTo>
                      <a:pt x="34" y="0"/>
                      <a:pt x="32" y="3"/>
                      <a:pt x="27" y="3"/>
                    </a:cubicBezTo>
                    <a:cubicBezTo>
                      <a:pt x="23" y="3"/>
                      <a:pt x="20" y="6"/>
                      <a:pt x="18" y="6"/>
                    </a:cubicBezTo>
                    <a:cubicBezTo>
                      <a:pt x="16" y="6"/>
                      <a:pt x="9" y="4"/>
                      <a:pt x="5" y="4"/>
                    </a:cubicBezTo>
                    <a:cubicBezTo>
                      <a:pt x="4" y="4"/>
                      <a:pt x="2" y="4"/>
                      <a:pt x="1" y="4"/>
                    </a:cubicBezTo>
                    <a:cubicBezTo>
                      <a:pt x="0" y="7"/>
                      <a:pt x="0" y="13"/>
                      <a:pt x="0" y="19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978" name="Freeform 174"/>
              <p:cNvSpPr>
                <a:spLocks noEditPoints="1"/>
              </p:cNvSpPr>
              <p:nvPr/>
            </p:nvSpPr>
            <p:spPr>
              <a:xfrm>
                <a:off x="3790950" y="1365250"/>
                <a:ext cx="247650" cy="269875"/>
              </a:xfrm>
              <a:custGeom>
                <a:avLst/>
                <a:gdLst>
                  <a:gd name="txL" fmla="*/ 0 w 130"/>
                  <a:gd name="txT" fmla="*/ 0 h 141"/>
                  <a:gd name="txR" fmla="*/ 130 w 130"/>
                  <a:gd name="txB" fmla="*/ 141 h 141"/>
                </a:gdLst>
                <a:ahLst/>
                <a:cxnLst>
                  <a:cxn ang="0">
                    <a:pos x="171450" y="233509"/>
                  </a:cxn>
                  <a:cxn ang="0">
                    <a:pos x="146685" y="233509"/>
                  </a:cxn>
                  <a:cxn ang="0">
                    <a:pos x="127635" y="243079"/>
                  </a:cxn>
                  <a:cxn ang="0">
                    <a:pos x="150495" y="254563"/>
                  </a:cxn>
                  <a:cxn ang="0">
                    <a:pos x="175260" y="269875"/>
                  </a:cxn>
                  <a:cxn ang="0">
                    <a:pos x="180975" y="256477"/>
                  </a:cxn>
                  <a:cxn ang="0">
                    <a:pos x="188595" y="235423"/>
                  </a:cxn>
                  <a:cxn ang="0">
                    <a:pos x="171450" y="233509"/>
                  </a:cxn>
                  <a:cxn ang="0">
                    <a:pos x="49530" y="162691"/>
                  </a:cxn>
                  <a:cxn ang="0">
                    <a:pos x="34290" y="166519"/>
                  </a:cxn>
                  <a:cxn ang="0">
                    <a:pos x="41910" y="193315"/>
                  </a:cxn>
                  <a:cxn ang="0">
                    <a:pos x="51435" y="214369"/>
                  </a:cxn>
                  <a:cxn ang="0">
                    <a:pos x="64770" y="204799"/>
                  </a:cxn>
                  <a:cxn ang="0">
                    <a:pos x="68580" y="170347"/>
                  </a:cxn>
                  <a:cxn ang="0">
                    <a:pos x="49530" y="162691"/>
                  </a:cxn>
                  <a:cxn ang="0">
                    <a:pos x="205740" y="151207"/>
                  </a:cxn>
                  <a:cxn ang="0">
                    <a:pos x="188595" y="139723"/>
                  </a:cxn>
                  <a:cxn ang="0">
                    <a:pos x="156210" y="105270"/>
                  </a:cxn>
                  <a:cxn ang="0">
                    <a:pos x="125730" y="72732"/>
                  </a:cxn>
                  <a:cxn ang="0">
                    <a:pos x="125730" y="51678"/>
                  </a:cxn>
                  <a:cxn ang="0">
                    <a:pos x="135255" y="40194"/>
                  </a:cxn>
                  <a:cxn ang="0">
                    <a:pos x="137160" y="11484"/>
                  </a:cxn>
                  <a:cxn ang="0">
                    <a:pos x="125730" y="9570"/>
                  </a:cxn>
                  <a:cxn ang="0">
                    <a:pos x="121920" y="0"/>
                  </a:cxn>
                  <a:cxn ang="0">
                    <a:pos x="104775" y="1914"/>
                  </a:cxn>
                  <a:cxn ang="0">
                    <a:pos x="91440" y="5742"/>
                  </a:cxn>
                  <a:cxn ang="0">
                    <a:pos x="87630" y="3828"/>
                  </a:cxn>
                  <a:cxn ang="0">
                    <a:pos x="83820" y="9570"/>
                  </a:cxn>
                  <a:cxn ang="0">
                    <a:pos x="80010" y="13398"/>
                  </a:cxn>
                  <a:cxn ang="0">
                    <a:pos x="74295" y="17226"/>
                  </a:cxn>
                  <a:cxn ang="0">
                    <a:pos x="64770" y="19140"/>
                  </a:cxn>
                  <a:cxn ang="0">
                    <a:pos x="57150" y="22968"/>
                  </a:cxn>
                  <a:cxn ang="0">
                    <a:pos x="51435" y="30624"/>
                  </a:cxn>
                  <a:cxn ang="0">
                    <a:pos x="38100" y="17226"/>
                  </a:cxn>
                  <a:cxn ang="0">
                    <a:pos x="28575" y="32538"/>
                  </a:cxn>
                  <a:cxn ang="0">
                    <a:pos x="9525" y="32538"/>
                  </a:cxn>
                  <a:cxn ang="0">
                    <a:pos x="11430" y="44022"/>
                  </a:cxn>
                  <a:cxn ang="0">
                    <a:pos x="7620" y="51678"/>
                  </a:cxn>
                  <a:cxn ang="0">
                    <a:pos x="3810" y="57420"/>
                  </a:cxn>
                  <a:cxn ang="0">
                    <a:pos x="9525" y="68904"/>
                  </a:cxn>
                  <a:cxn ang="0">
                    <a:pos x="15240" y="78474"/>
                  </a:cxn>
                  <a:cxn ang="0">
                    <a:pos x="24765" y="82302"/>
                  </a:cxn>
                  <a:cxn ang="0">
                    <a:pos x="22860" y="89958"/>
                  </a:cxn>
                  <a:cxn ang="0">
                    <a:pos x="32385" y="86130"/>
                  </a:cxn>
                  <a:cxn ang="0">
                    <a:pos x="47625" y="72732"/>
                  </a:cxn>
                  <a:cxn ang="0">
                    <a:pos x="78105" y="86130"/>
                  </a:cxn>
                  <a:cxn ang="0">
                    <a:pos x="83820" y="99528"/>
                  </a:cxn>
                  <a:cxn ang="0">
                    <a:pos x="104775" y="124410"/>
                  </a:cxn>
                  <a:cxn ang="0">
                    <a:pos x="133350" y="151207"/>
                  </a:cxn>
                  <a:cxn ang="0">
                    <a:pos x="154305" y="158863"/>
                  </a:cxn>
                  <a:cxn ang="0">
                    <a:pos x="173355" y="172261"/>
                  </a:cxn>
                  <a:cxn ang="0">
                    <a:pos x="188595" y="183745"/>
                  </a:cxn>
                  <a:cxn ang="0">
                    <a:pos x="196215" y="197143"/>
                  </a:cxn>
                  <a:cxn ang="0">
                    <a:pos x="196215" y="220111"/>
                  </a:cxn>
                  <a:cxn ang="0">
                    <a:pos x="198120" y="237337"/>
                  </a:cxn>
                  <a:cxn ang="0">
                    <a:pos x="207645" y="220111"/>
                  </a:cxn>
                  <a:cxn ang="0">
                    <a:pos x="220980" y="206713"/>
                  </a:cxn>
                  <a:cxn ang="0">
                    <a:pos x="211455" y="189487"/>
                  </a:cxn>
                  <a:cxn ang="0">
                    <a:pos x="230505" y="181831"/>
                  </a:cxn>
                  <a:cxn ang="0">
                    <a:pos x="247650" y="181831"/>
                  </a:cxn>
                  <a:cxn ang="0">
                    <a:pos x="205740" y="151207"/>
                  </a:cxn>
                </a:cxnLst>
                <a:rect l="txL" t="txT" r="txR" b="txB"/>
                <a:pathLst>
                  <a:path w="130" h="141">
                    <a:moveTo>
                      <a:pt x="90" y="122"/>
                    </a:moveTo>
                    <a:cubicBezTo>
                      <a:pt x="84" y="124"/>
                      <a:pt x="81" y="124"/>
                      <a:pt x="77" y="122"/>
                    </a:cubicBezTo>
                    <a:cubicBezTo>
                      <a:pt x="73" y="120"/>
                      <a:pt x="66" y="124"/>
                      <a:pt x="67" y="127"/>
                    </a:cubicBezTo>
                    <a:cubicBezTo>
                      <a:pt x="68" y="129"/>
                      <a:pt x="71" y="131"/>
                      <a:pt x="79" y="133"/>
                    </a:cubicBezTo>
                    <a:cubicBezTo>
                      <a:pt x="87" y="135"/>
                      <a:pt x="88" y="141"/>
                      <a:pt x="92" y="141"/>
                    </a:cubicBezTo>
                    <a:cubicBezTo>
                      <a:pt x="95" y="141"/>
                      <a:pt x="96" y="138"/>
                      <a:pt x="95" y="134"/>
                    </a:cubicBezTo>
                    <a:cubicBezTo>
                      <a:pt x="94" y="129"/>
                      <a:pt x="99" y="124"/>
                      <a:pt x="99" y="123"/>
                    </a:cubicBezTo>
                    <a:cubicBezTo>
                      <a:pt x="100" y="122"/>
                      <a:pt x="97" y="121"/>
                      <a:pt x="90" y="122"/>
                    </a:cubicBezTo>
                    <a:close/>
                    <a:moveTo>
                      <a:pt x="26" y="85"/>
                    </a:moveTo>
                    <a:cubicBezTo>
                      <a:pt x="22" y="88"/>
                      <a:pt x="19" y="84"/>
                      <a:pt x="18" y="87"/>
                    </a:cubicBezTo>
                    <a:cubicBezTo>
                      <a:pt x="16" y="90"/>
                      <a:pt x="23" y="95"/>
                      <a:pt x="22" y="101"/>
                    </a:cubicBezTo>
                    <a:cubicBezTo>
                      <a:pt x="20" y="108"/>
                      <a:pt x="23" y="116"/>
                      <a:pt x="27" y="112"/>
                    </a:cubicBezTo>
                    <a:cubicBezTo>
                      <a:pt x="30" y="108"/>
                      <a:pt x="32" y="110"/>
                      <a:pt x="34" y="107"/>
                    </a:cubicBezTo>
                    <a:cubicBezTo>
                      <a:pt x="37" y="104"/>
                      <a:pt x="35" y="94"/>
                      <a:pt x="36" y="89"/>
                    </a:cubicBezTo>
                    <a:cubicBezTo>
                      <a:pt x="38" y="84"/>
                      <a:pt x="30" y="81"/>
                      <a:pt x="26" y="85"/>
                    </a:cubicBezTo>
                    <a:close/>
                    <a:moveTo>
                      <a:pt x="108" y="79"/>
                    </a:moveTo>
                    <a:cubicBezTo>
                      <a:pt x="103" y="77"/>
                      <a:pt x="106" y="72"/>
                      <a:pt x="99" y="73"/>
                    </a:cubicBezTo>
                    <a:cubicBezTo>
                      <a:pt x="92" y="73"/>
                      <a:pt x="84" y="64"/>
                      <a:pt x="82" y="55"/>
                    </a:cubicBezTo>
                    <a:cubicBezTo>
                      <a:pt x="79" y="45"/>
                      <a:pt x="69" y="44"/>
                      <a:pt x="66" y="38"/>
                    </a:cubicBezTo>
                    <a:cubicBezTo>
                      <a:pt x="63" y="33"/>
                      <a:pt x="68" y="32"/>
                      <a:pt x="66" y="27"/>
                    </a:cubicBezTo>
                    <a:cubicBezTo>
                      <a:pt x="65" y="24"/>
                      <a:pt x="68" y="22"/>
                      <a:pt x="71" y="21"/>
                    </a:cubicBezTo>
                    <a:cubicBezTo>
                      <a:pt x="71" y="15"/>
                      <a:pt x="71" y="9"/>
                      <a:pt x="72" y="6"/>
                    </a:cubicBezTo>
                    <a:cubicBezTo>
                      <a:pt x="69" y="5"/>
                      <a:pt x="67" y="5"/>
                      <a:pt x="66" y="5"/>
                    </a:cubicBezTo>
                    <a:cubicBezTo>
                      <a:pt x="65" y="4"/>
                      <a:pt x="64" y="0"/>
                      <a:pt x="64" y="0"/>
                    </a:cubicBezTo>
                    <a:cubicBezTo>
                      <a:pt x="63" y="0"/>
                      <a:pt x="56" y="0"/>
                      <a:pt x="55" y="1"/>
                    </a:cubicBezTo>
                    <a:cubicBezTo>
                      <a:pt x="53" y="2"/>
                      <a:pt x="50" y="5"/>
                      <a:pt x="48" y="3"/>
                    </a:cubicBezTo>
                    <a:cubicBezTo>
                      <a:pt x="47" y="3"/>
                      <a:pt x="47" y="3"/>
                      <a:pt x="46" y="2"/>
                    </a:cubicBezTo>
                    <a:cubicBezTo>
                      <a:pt x="44" y="5"/>
                      <a:pt x="44" y="5"/>
                      <a:pt x="44" y="5"/>
                    </a:cubicBezTo>
                    <a:cubicBezTo>
                      <a:pt x="44" y="5"/>
                      <a:pt x="44" y="7"/>
                      <a:pt x="42" y="7"/>
                    </a:cubicBezTo>
                    <a:cubicBezTo>
                      <a:pt x="41" y="7"/>
                      <a:pt x="39" y="6"/>
                      <a:pt x="39" y="9"/>
                    </a:cubicBezTo>
                    <a:cubicBezTo>
                      <a:pt x="39" y="11"/>
                      <a:pt x="35" y="10"/>
                      <a:pt x="34" y="10"/>
                    </a:cubicBezTo>
                    <a:cubicBezTo>
                      <a:pt x="32" y="10"/>
                      <a:pt x="30" y="10"/>
                      <a:pt x="30" y="12"/>
                    </a:cubicBezTo>
                    <a:cubicBezTo>
                      <a:pt x="30" y="14"/>
                      <a:pt x="29" y="19"/>
                      <a:pt x="27" y="16"/>
                    </a:cubicBezTo>
                    <a:cubicBezTo>
                      <a:pt x="24" y="14"/>
                      <a:pt x="21" y="8"/>
                      <a:pt x="20" y="9"/>
                    </a:cubicBezTo>
                    <a:cubicBezTo>
                      <a:pt x="19" y="9"/>
                      <a:pt x="17" y="17"/>
                      <a:pt x="15" y="17"/>
                    </a:cubicBezTo>
                    <a:cubicBezTo>
                      <a:pt x="13" y="17"/>
                      <a:pt x="8" y="17"/>
                      <a:pt x="5" y="17"/>
                    </a:cubicBezTo>
                    <a:cubicBezTo>
                      <a:pt x="4" y="20"/>
                      <a:pt x="5" y="22"/>
                      <a:pt x="6" y="23"/>
                    </a:cubicBezTo>
                    <a:cubicBezTo>
                      <a:pt x="8" y="23"/>
                      <a:pt x="6" y="26"/>
                      <a:pt x="4" y="27"/>
                    </a:cubicBezTo>
                    <a:cubicBezTo>
                      <a:pt x="3" y="28"/>
                      <a:pt x="0" y="27"/>
                      <a:pt x="2" y="30"/>
                    </a:cubicBezTo>
                    <a:cubicBezTo>
                      <a:pt x="4" y="33"/>
                      <a:pt x="7" y="33"/>
                      <a:pt x="5" y="36"/>
                    </a:cubicBezTo>
                    <a:cubicBezTo>
                      <a:pt x="3" y="38"/>
                      <a:pt x="5" y="41"/>
                      <a:pt x="8" y="41"/>
                    </a:cubicBezTo>
                    <a:cubicBezTo>
                      <a:pt x="10" y="41"/>
                      <a:pt x="14" y="41"/>
                      <a:pt x="13" y="43"/>
                    </a:cubicBezTo>
                    <a:cubicBezTo>
                      <a:pt x="12" y="44"/>
                      <a:pt x="12" y="45"/>
                      <a:pt x="12" y="47"/>
                    </a:cubicBezTo>
                    <a:cubicBezTo>
                      <a:pt x="14" y="46"/>
                      <a:pt x="15" y="46"/>
                      <a:pt x="17" y="45"/>
                    </a:cubicBezTo>
                    <a:cubicBezTo>
                      <a:pt x="21" y="43"/>
                      <a:pt x="19" y="40"/>
                      <a:pt x="25" y="38"/>
                    </a:cubicBezTo>
                    <a:cubicBezTo>
                      <a:pt x="31" y="37"/>
                      <a:pt x="38" y="42"/>
                      <a:pt x="41" y="45"/>
                    </a:cubicBezTo>
                    <a:cubicBezTo>
                      <a:pt x="43" y="49"/>
                      <a:pt x="44" y="49"/>
                      <a:pt x="44" y="52"/>
                    </a:cubicBezTo>
                    <a:cubicBezTo>
                      <a:pt x="45" y="55"/>
                      <a:pt x="47" y="60"/>
                      <a:pt x="55" y="65"/>
                    </a:cubicBezTo>
                    <a:cubicBezTo>
                      <a:pt x="63" y="71"/>
                      <a:pt x="66" y="76"/>
                      <a:pt x="70" y="79"/>
                    </a:cubicBezTo>
                    <a:cubicBezTo>
                      <a:pt x="74" y="81"/>
                      <a:pt x="79" y="80"/>
                      <a:pt x="81" y="83"/>
                    </a:cubicBezTo>
                    <a:cubicBezTo>
                      <a:pt x="84" y="86"/>
                      <a:pt x="87" y="88"/>
                      <a:pt x="91" y="90"/>
                    </a:cubicBezTo>
                    <a:cubicBezTo>
                      <a:pt x="95" y="92"/>
                      <a:pt x="95" y="96"/>
                      <a:pt x="99" y="96"/>
                    </a:cubicBezTo>
                    <a:cubicBezTo>
                      <a:pt x="103" y="97"/>
                      <a:pt x="100" y="100"/>
                      <a:pt x="103" y="103"/>
                    </a:cubicBezTo>
                    <a:cubicBezTo>
                      <a:pt x="105" y="106"/>
                      <a:pt x="106" y="112"/>
                      <a:pt x="103" y="115"/>
                    </a:cubicBezTo>
                    <a:cubicBezTo>
                      <a:pt x="101" y="119"/>
                      <a:pt x="102" y="124"/>
                      <a:pt x="104" y="124"/>
                    </a:cubicBezTo>
                    <a:cubicBezTo>
                      <a:pt x="105" y="124"/>
                      <a:pt x="109" y="118"/>
                      <a:pt x="109" y="115"/>
                    </a:cubicBezTo>
                    <a:cubicBezTo>
                      <a:pt x="110" y="112"/>
                      <a:pt x="113" y="112"/>
                      <a:pt x="116" y="108"/>
                    </a:cubicBezTo>
                    <a:cubicBezTo>
                      <a:pt x="118" y="105"/>
                      <a:pt x="112" y="104"/>
                      <a:pt x="111" y="99"/>
                    </a:cubicBezTo>
                    <a:cubicBezTo>
                      <a:pt x="109" y="95"/>
                      <a:pt x="116" y="91"/>
                      <a:pt x="121" y="95"/>
                    </a:cubicBezTo>
                    <a:cubicBezTo>
                      <a:pt x="127" y="98"/>
                      <a:pt x="130" y="101"/>
                      <a:pt x="130" y="95"/>
                    </a:cubicBezTo>
                    <a:cubicBezTo>
                      <a:pt x="130" y="89"/>
                      <a:pt x="112" y="82"/>
                      <a:pt x="108" y="79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979" name="Freeform 175"/>
              <p:cNvSpPr/>
              <p:nvPr/>
            </p:nvSpPr>
            <p:spPr>
              <a:xfrm>
                <a:off x="4038600" y="1465262"/>
                <a:ext cx="26988" cy="33338"/>
              </a:xfrm>
              <a:custGeom>
                <a:avLst/>
                <a:gdLst>
                  <a:gd name="txL" fmla="*/ 0 w 14"/>
                  <a:gd name="txT" fmla="*/ 0 h 18"/>
                  <a:gd name="txR" fmla="*/ 14 w 14"/>
                  <a:gd name="txB" fmla="*/ 18 h 18"/>
                </a:gdLst>
                <a:ahLst/>
                <a:cxnLst>
                  <a:cxn ang="0">
                    <a:pos x="9639" y="0"/>
                  </a:cxn>
                  <a:cxn ang="0">
                    <a:pos x="1928" y="14817"/>
                  </a:cxn>
                  <a:cxn ang="0">
                    <a:pos x="0" y="22225"/>
                  </a:cxn>
                  <a:cxn ang="0">
                    <a:pos x="15422" y="33338"/>
                  </a:cxn>
                  <a:cxn ang="0">
                    <a:pos x="17349" y="33338"/>
                  </a:cxn>
                  <a:cxn ang="0">
                    <a:pos x="26988" y="18521"/>
                  </a:cxn>
                  <a:cxn ang="0">
                    <a:pos x="9639" y="0"/>
                  </a:cxn>
                </a:cxnLst>
                <a:rect l="txL" t="txT" r="txR" b="txB"/>
                <a:pathLst>
                  <a:path w="14" h="18">
                    <a:moveTo>
                      <a:pt x="5" y="0"/>
                    </a:moveTo>
                    <a:cubicBezTo>
                      <a:pt x="3" y="3"/>
                      <a:pt x="0" y="7"/>
                      <a:pt x="1" y="8"/>
                    </a:cubicBezTo>
                    <a:cubicBezTo>
                      <a:pt x="1" y="9"/>
                      <a:pt x="0" y="10"/>
                      <a:pt x="0" y="12"/>
                    </a:cubicBezTo>
                    <a:cubicBezTo>
                      <a:pt x="3" y="14"/>
                      <a:pt x="6" y="16"/>
                      <a:pt x="8" y="18"/>
                    </a:cubicBezTo>
                    <a:cubicBezTo>
                      <a:pt x="8" y="18"/>
                      <a:pt x="8" y="18"/>
                      <a:pt x="9" y="18"/>
                    </a:cubicBezTo>
                    <a:cubicBezTo>
                      <a:pt x="9" y="14"/>
                      <a:pt x="12" y="10"/>
                      <a:pt x="14" y="10"/>
                    </a:cubicBezTo>
                    <a:cubicBezTo>
                      <a:pt x="11" y="7"/>
                      <a:pt x="7" y="2"/>
                      <a:pt x="5" y="0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980" name="Freeform 176"/>
              <p:cNvSpPr/>
              <p:nvPr/>
            </p:nvSpPr>
            <p:spPr>
              <a:xfrm>
                <a:off x="4044950" y="1389062"/>
                <a:ext cx="90488" cy="106363"/>
              </a:xfrm>
              <a:custGeom>
                <a:avLst/>
                <a:gdLst>
                  <a:gd name="txL" fmla="*/ 0 w 47"/>
                  <a:gd name="txT" fmla="*/ 0 h 56"/>
                  <a:gd name="txR" fmla="*/ 47 w 47"/>
                  <a:gd name="txB" fmla="*/ 56 h 56"/>
                </a:gdLst>
                <a:ahLst/>
                <a:cxnLst>
                  <a:cxn ang="0">
                    <a:pos x="78936" y="70276"/>
                  </a:cxn>
                  <a:cxn ang="0">
                    <a:pos x="78936" y="55081"/>
                  </a:cxn>
                  <a:cxn ang="0">
                    <a:pos x="80862" y="43685"/>
                  </a:cxn>
                  <a:cxn ang="0">
                    <a:pos x="55833" y="37987"/>
                  </a:cxn>
                  <a:cxn ang="0">
                    <a:pos x="53908" y="24691"/>
                  </a:cxn>
                  <a:cxn ang="0">
                    <a:pos x="46207" y="17094"/>
                  </a:cxn>
                  <a:cxn ang="0">
                    <a:pos x="38506" y="3799"/>
                  </a:cxn>
                  <a:cxn ang="0">
                    <a:pos x="38506" y="3799"/>
                  </a:cxn>
                  <a:cxn ang="0">
                    <a:pos x="32730" y="1899"/>
                  </a:cxn>
                  <a:cxn ang="0">
                    <a:pos x="23103" y="0"/>
                  </a:cxn>
                  <a:cxn ang="0">
                    <a:pos x="0" y="5698"/>
                  </a:cxn>
                  <a:cxn ang="0">
                    <a:pos x="5776" y="18993"/>
                  </a:cxn>
                  <a:cxn ang="0">
                    <a:pos x="13477" y="34188"/>
                  </a:cxn>
                  <a:cxn ang="0">
                    <a:pos x="11552" y="68376"/>
                  </a:cxn>
                  <a:cxn ang="0">
                    <a:pos x="3851" y="75974"/>
                  </a:cxn>
                  <a:cxn ang="0">
                    <a:pos x="21178" y="94967"/>
                  </a:cxn>
                  <a:cxn ang="0">
                    <a:pos x="21178" y="94967"/>
                  </a:cxn>
                  <a:cxn ang="0">
                    <a:pos x="40431" y="106363"/>
                  </a:cxn>
                  <a:cxn ang="0">
                    <a:pos x="78936" y="98766"/>
                  </a:cxn>
                  <a:cxn ang="0">
                    <a:pos x="78936" y="93068"/>
                  </a:cxn>
                  <a:cxn ang="0">
                    <a:pos x="86637" y="83571"/>
                  </a:cxn>
                  <a:cxn ang="0">
                    <a:pos x="78936" y="70276"/>
                  </a:cxn>
                </a:cxnLst>
                <a:rect l="txL" t="txT" r="txR" b="txB"/>
                <a:pathLst>
                  <a:path w="47" h="56">
                    <a:moveTo>
                      <a:pt x="41" y="37"/>
                    </a:moveTo>
                    <a:cubicBezTo>
                      <a:pt x="39" y="35"/>
                      <a:pt x="39" y="31"/>
                      <a:pt x="41" y="29"/>
                    </a:cubicBezTo>
                    <a:cubicBezTo>
                      <a:pt x="44" y="28"/>
                      <a:pt x="42" y="26"/>
                      <a:pt x="42" y="23"/>
                    </a:cubicBezTo>
                    <a:cubicBezTo>
                      <a:pt x="42" y="21"/>
                      <a:pt x="31" y="20"/>
                      <a:pt x="29" y="20"/>
                    </a:cubicBezTo>
                    <a:cubicBezTo>
                      <a:pt x="27" y="19"/>
                      <a:pt x="30" y="13"/>
                      <a:pt x="28" y="13"/>
                    </a:cubicBezTo>
                    <a:cubicBezTo>
                      <a:pt x="25" y="13"/>
                      <a:pt x="24" y="11"/>
                      <a:pt x="24" y="9"/>
                    </a:cubicBezTo>
                    <a:cubicBezTo>
                      <a:pt x="24" y="7"/>
                      <a:pt x="20" y="3"/>
                      <a:pt x="20" y="2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19" y="1"/>
                      <a:pt x="17" y="1"/>
                      <a:pt x="17" y="1"/>
                    </a:cubicBezTo>
                    <a:cubicBezTo>
                      <a:pt x="15" y="1"/>
                      <a:pt x="12" y="0"/>
                      <a:pt x="12" y="0"/>
                    </a:cubicBezTo>
                    <a:cubicBezTo>
                      <a:pt x="12" y="0"/>
                      <a:pt x="5" y="2"/>
                      <a:pt x="0" y="3"/>
                    </a:cubicBezTo>
                    <a:cubicBezTo>
                      <a:pt x="1" y="6"/>
                      <a:pt x="2" y="9"/>
                      <a:pt x="3" y="10"/>
                    </a:cubicBezTo>
                    <a:cubicBezTo>
                      <a:pt x="7" y="11"/>
                      <a:pt x="6" y="15"/>
                      <a:pt x="7" y="18"/>
                    </a:cubicBezTo>
                    <a:cubicBezTo>
                      <a:pt x="8" y="21"/>
                      <a:pt x="8" y="36"/>
                      <a:pt x="6" y="36"/>
                    </a:cubicBezTo>
                    <a:cubicBezTo>
                      <a:pt x="5" y="36"/>
                      <a:pt x="4" y="37"/>
                      <a:pt x="2" y="40"/>
                    </a:cubicBezTo>
                    <a:cubicBezTo>
                      <a:pt x="4" y="42"/>
                      <a:pt x="8" y="47"/>
                      <a:pt x="11" y="50"/>
                    </a:cubicBezTo>
                    <a:cubicBezTo>
                      <a:pt x="11" y="50"/>
                      <a:pt x="11" y="50"/>
                      <a:pt x="11" y="50"/>
                    </a:cubicBezTo>
                    <a:cubicBezTo>
                      <a:pt x="13" y="50"/>
                      <a:pt x="21" y="56"/>
                      <a:pt x="21" y="56"/>
                    </a:cubicBezTo>
                    <a:cubicBezTo>
                      <a:pt x="21" y="56"/>
                      <a:pt x="33" y="53"/>
                      <a:pt x="41" y="52"/>
                    </a:cubicBezTo>
                    <a:cubicBezTo>
                      <a:pt x="41" y="51"/>
                      <a:pt x="41" y="50"/>
                      <a:pt x="41" y="49"/>
                    </a:cubicBezTo>
                    <a:cubicBezTo>
                      <a:pt x="41" y="47"/>
                      <a:pt x="43" y="44"/>
                      <a:pt x="45" y="44"/>
                    </a:cubicBezTo>
                    <a:cubicBezTo>
                      <a:pt x="47" y="44"/>
                      <a:pt x="44" y="39"/>
                      <a:pt x="41" y="37"/>
                    </a:cubicBezTo>
                    <a:close/>
                  </a:path>
                </a:pathLst>
              </a:custGeom>
              <a:solidFill>
                <a:srgbClr val="262626">
                  <a:alpha val="100000"/>
                </a:srgbClr>
              </a:solidFill>
              <a:ln w="1" cap="flat" cmpd="sng">
                <a:solidFill>
                  <a:srgbClr val="FFFF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33802" name="Group 179"/>
            <p:cNvGrpSpPr/>
            <p:nvPr/>
          </p:nvGrpSpPr>
          <p:grpSpPr>
            <a:xfrm>
              <a:off x="8871790" y="2158320"/>
              <a:ext cx="3097768" cy="1237677"/>
              <a:chOff x="0" y="0"/>
              <a:chExt cx="3097252" cy="1238172"/>
            </a:xfrm>
          </p:grpSpPr>
          <p:sp>
            <p:nvSpPr>
              <p:cNvPr id="33803" name="直接连接符 180"/>
              <p:cNvSpPr/>
              <p:nvPr/>
            </p:nvSpPr>
            <p:spPr>
              <a:xfrm>
                <a:off x="0" y="393910"/>
                <a:ext cx="723108" cy="21796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04" name="矩形 181"/>
              <p:cNvSpPr/>
              <p:nvPr/>
            </p:nvSpPr>
            <p:spPr>
              <a:xfrm>
                <a:off x="773238" y="0"/>
                <a:ext cx="2324014" cy="1238172"/>
              </a:xfrm>
              <a:prstGeom prst="rect">
                <a:avLst/>
              </a:prstGeom>
              <a:solidFill>
                <a:srgbClr val="C00000"/>
              </a:solidFill>
              <a:ln w="9525">
                <a:noFill/>
              </a:ln>
            </p:spPr>
            <p:txBody>
              <a:bodyPr anchor="ctr"/>
              <a:lstStyle/>
              <a:p>
                <a:pPr lvl="0" algn="ctr" eaLnBrk="1" hangingPunct="1"/>
                <a:endParaRPr lang="zh-CN" altLang="en-US" dirty="0">
                  <a:solidFill>
                    <a:srgbClr val="FFFFFF"/>
                  </a:solidFill>
                  <a:latin typeface="Calibri" pitchFamily="34" charset="0"/>
                  <a:ea typeface="微软雅黑" pitchFamily="34" charset="-122"/>
                </a:endParaRPr>
              </a:p>
            </p:txBody>
          </p:sp>
          <p:sp>
            <p:nvSpPr>
              <p:cNvPr id="33805" name="文本框 182"/>
              <p:cNvSpPr/>
              <p:nvPr/>
            </p:nvSpPr>
            <p:spPr>
              <a:xfrm>
                <a:off x="852850" y="145831"/>
                <a:ext cx="2244402" cy="41587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lvl="0" eaLnBrk="1" hangingPunct="1"/>
                <a:r>
                  <a:rPr lang="zh-CN" altLang="en-US" sz="1100" b="1" dirty="0">
                    <a:solidFill>
                      <a:srgbClr val="FFFFFF"/>
                    </a:solidFill>
                    <a:latin typeface="微软雅黑" pitchFamily="34" charset="-122"/>
                    <a:ea typeface="微软雅黑" pitchFamily="34" charset="-122"/>
                    <a:sym typeface="微软雅黑" pitchFamily="34" charset="-122"/>
                  </a:rPr>
                  <a:t>请输入您要的内容</a:t>
                </a:r>
                <a:endParaRPr lang="en-US" altLang="x-none" sz="1100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endParaRPr>
              </a:p>
            </p:txBody>
          </p:sp>
          <p:sp>
            <p:nvSpPr>
              <p:cNvPr id="33806" name="文本框 183"/>
              <p:cNvSpPr/>
              <p:nvPr/>
            </p:nvSpPr>
            <p:spPr>
              <a:xfrm>
                <a:off x="852850" y="366390"/>
                <a:ext cx="2244402" cy="41587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lvl="0" eaLnBrk="1" hangingPunct="1"/>
                <a:r>
                  <a:rPr lang="zh-CN" altLang="en-US" sz="1100" b="1" dirty="0">
                    <a:solidFill>
                      <a:srgbClr val="FFFFFF"/>
                    </a:solidFill>
                    <a:latin typeface="微软雅黑" pitchFamily="34" charset="-122"/>
                    <a:ea typeface="微软雅黑" pitchFamily="34" charset="-122"/>
                    <a:sym typeface="微软雅黑" pitchFamily="34" charset="-122"/>
                  </a:rPr>
                  <a:t>请输入您要的内容</a:t>
                </a:r>
                <a:endParaRPr lang="en-US" altLang="x-none" sz="1100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endParaRPr>
              </a:p>
            </p:txBody>
          </p:sp>
          <p:sp>
            <p:nvSpPr>
              <p:cNvPr id="33807" name="文本框 184"/>
              <p:cNvSpPr/>
              <p:nvPr/>
            </p:nvSpPr>
            <p:spPr>
              <a:xfrm>
                <a:off x="852850" y="582413"/>
                <a:ext cx="2244402" cy="41587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lvl="0" eaLnBrk="1" hangingPunct="1"/>
                <a:r>
                  <a:rPr lang="zh-CN" altLang="en-US" sz="1100" b="1" dirty="0">
                    <a:solidFill>
                      <a:srgbClr val="FFFFFF"/>
                    </a:solidFill>
                    <a:latin typeface="微软雅黑" pitchFamily="34" charset="-122"/>
                    <a:ea typeface="微软雅黑" pitchFamily="34" charset="-122"/>
                    <a:sym typeface="微软雅黑" pitchFamily="34" charset="-122"/>
                  </a:rPr>
                  <a:t>请输入您要的内容</a:t>
                </a:r>
                <a:endParaRPr lang="en-US" altLang="x-none" sz="1100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endParaRPr>
              </a:p>
            </p:txBody>
          </p:sp>
          <p:sp>
            <p:nvSpPr>
              <p:cNvPr id="33808" name="文本框 185"/>
              <p:cNvSpPr/>
              <p:nvPr/>
            </p:nvSpPr>
            <p:spPr>
              <a:xfrm>
                <a:off x="852850" y="797701"/>
                <a:ext cx="2244402" cy="41587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lvl="0" eaLnBrk="1" hangingPunct="1"/>
                <a:r>
                  <a:rPr lang="zh-CN" altLang="en-US" sz="1100" b="1" dirty="0">
                    <a:solidFill>
                      <a:srgbClr val="FFFFFF"/>
                    </a:solidFill>
                    <a:latin typeface="微软雅黑" pitchFamily="34" charset="-122"/>
                    <a:ea typeface="微软雅黑" pitchFamily="34" charset="-122"/>
                    <a:sym typeface="微软雅黑" pitchFamily="34" charset="-122"/>
                  </a:rPr>
                  <a:t>请输入您要的内容</a:t>
                </a:r>
                <a:endParaRPr lang="en-US" altLang="x-none" sz="1100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endParaRPr>
              </a:p>
            </p:txBody>
          </p:sp>
        </p:grpSp>
      </p:grpSp>
      <p:grpSp>
        <p:nvGrpSpPr>
          <p:cNvPr id="33797" name="组合 220"/>
          <p:cNvGrpSpPr/>
          <p:nvPr/>
        </p:nvGrpSpPr>
        <p:grpSpPr>
          <a:xfrm>
            <a:off x="-3175" y="341313"/>
            <a:ext cx="6619875" cy="949325"/>
            <a:chOff x="0" y="0"/>
            <a:chExt cx="6619368" cy="950731"/>
          </a:xfrm>
        </p:grpSpPr>
        <p:pic>
          <p:nvPicPr>
            <p:cNvPr id="33799" name="Picture 9" descr="F:\ppt素材\图标\我收集的图标\字体\3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5400000">
              <a:off x="2834316" y="-2834318"/>
              <a:ext cx="950731" cy="661936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3800" name="TextBox 2"/>
            <p:cNvSpPr txBox="1"/>
            <p:nvPr/>
          </p:nvSpPr>
          <p:spPr>
            <a:xfrm>
              <a:off x="1122981" y="352063"/>
              <a:ext cx="396691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 </a:t>
              </a:r>
              <a:r>
                <a:rPr lang="zh-CN" altLang="en-US" sz="2400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</a:p>
          </p:txBody>
        </p:sp>
      </p:grpSp>
      <p:pic>
        <p:nvPicPr>
          <p:cNvPr id="33798" name="Picture 6" descr="F:\超棒ppt模板\中国风\中国风物件\maobi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6238" y="-204787"/>
            <a:ext cx="1487487" cy="148748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7891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3550" y="15875"/>
            <a:ext cx="10440988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7892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-179044">
            <a:off x="5514975" y="1033463"/>
            <a:ext cx="2079625" cy="31051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7893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69313" y="-15875"/>
            <a:ext cx="2351087" cy="2782888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37894" name="组合 11"/>
          <p:cNvGrpSpPr/>
          <p:nvPr/>
        </p:nvGrpSpPr>
        <p:grpSpPr>
          <a:xfrm>
            <a:off x="1147763" y="2708275"/>
            <a:ext cx="1123950" cy="2755900"/>
            <a:chOff x="0" y="0"/>
            <a:chExt cx="1124197" cy="2754597"/>
          </a:xfrm>
        </p:grpSpPr>
        <p:cxnSp>
          <p:nvCxnSpPr>
            <p:cNvPr id="34828" name="直接连接符 12"/>
            <p:cNvCxnSpPr/>
            <p:nvPr/>
          </p:nvCxnSpPr>
          <p:spPr>
            <a:xfrm>
              <a:off x="231355" y="0"/>
              <a:ext cx="0" cy="2448272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cxnSp>
        <p:cxnSp>
          <p:nvCxnSpPr>
            <p:cNvPr id="34829" name="直接连接符 13"/>
            <p:cNvCxnSpPr/>
            <p:nvPr/>
          </p:nvCxnSpPr>
          <p:spPr>
            <a:xfrm>
              <a:off x="1124197" y="0"/>
              <a:ext cx="0" cy="2448272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cxnSp>
        <p:sp>
          <p:nvSpPr>
            <p:cNvPr id="34830" name="文本框 14"/>
            <p:cNvSpPr txBox="1"/>
            <p:nvPr/>
          </p:nvSpPr>
          <p:spPr>
            <a:xfrm>
              <a:off x="0" y="216024"/>
              <a:ext cx="1015663" cy="2538573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eaVert">
              <a:spAutoFit/>
            </a:bodyPr>
            <a:lstStyle/>
            <a:p>
              <a:pPr lvl="0" eaLnBrk="1" hangingPunct="1"/>
              <a:r>
                <a:rPr lang="zh-CN" altLang="en-US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这一页可以做过渡页，无需太多文字</a:t>
              </a:r>
            </a:p>
            <a:p>
              <a:pPr lvl="0" eaLnBrk="1" hangingPunct="1"/>
              <a:endParaRPr lang="zh-CN" altLang="en-US" dirty="0">
                <a:solidFill>
                  <a:srgbClr val="000000"/>
                </a:solidFill>
                <a:latin typeface="Calibri" pitchFamily="34" charset="0"/>
                <a:ea typeface="宋体" pitchFamily="2" charset="-122"/>
              </a:endParaRPr>
            </a:p>
          </p:txBody>
        </p:sp>
      </p:grpSp>
      <p:grpSp>
        <p:nvGrpSpPr>
          <p:cNvPr id="37898" name="组合 1"/>
          <p:cNvGrpSpPr/>
          <p:nvPr/>
        </p:nvGrpSpPr>
        <p:grpSpPr>
          <a:xfrm>
            <a:off x="1168400" y="874713"/>
            <a:ext cx="2201863" cy="2578100"/>
            <a:chOff x="0" y="0"/>
            <a:chExt cx="2201419" cy="2578537"/>
          </a:xfrm>
        </p:grpSpPr>
        <p:grpSp>
          <p:nvGrpSpPr>
            <p:cNvPr id="34824" name="组合 8"/>
            <p:cNvGrpSpPr/>
            <p:nvPr/>
          </p:nvGrpSpPr>
          <p:grpSpPr>
            <a:xfrm>
              <a:off x="1570839" y="1379322"/>
              <a:ext cx="630580" cy="1199215"/>
              <a:chOff x="0" y="0"/>
              <a:chExt cx="630580" cy="1199215"/>
            </a:xfrm>
          </p:grpSpPr>
          <p:pic>
            <p:nvPicPr>
              <p:cNvPr id="34826" name="Picture 4" descr="印章 源底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0" y="0"/>
                <a:ext cx="630580" cy="1199215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34827" name="文本框 10"/>
              <p:cNvSpPr txBox="1"/>
              <p:nvPr/>
            </p:nvSpPr>
            <p:spPr>
              <a:xfrm>
                <a:off x="90816" y="204855"/>
                <a:ext cx="216024" cy="83099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lvl="0" eaLnBrk="1" hangingPunct="1"/>
                <a:r>
                  <a:rPr lang="zh-CN" altLang="en-US" sz="2400" dirty="0">
                    <a:solidFill>
                      <a:srgbClr val="FFFFFF"/>
                    </a:solidFill>
                    <a:latin typeface="楷体" pitchFamily="49" charset="-122"/>
                    <a:ea typeface="楷体" pitchFamily="49" charset="-122"/>
                  </a:rPr>
                  <a:t>内容</a:t>
                </a:r>
              </a:p>
            </p:txBody>
          </p:sp>
        </p:grpSp>
        <p:pic>
          <p:nvPicPr>
            <p:cNvPr id="34825" name="图片 2"/>
            <p:cNvPicPr>
              <a:picLocks noChangeAspect="1"/>
            </p:cNvPicPr>
            <p:nvPr/>
          </p:nvPicPr>
          <p:blipFill>
            <a:blip r:embed="rId7"/>
            <a:srcRect l="19856" t="12030" r="16209" b="20825"/>
            <a:stretch>
              <a:fillRect/>
            </a:stretch>
          </p:blipFill>
          <p:spPr>
            <a:xfrm>
              <a:off x="0" y="0"/>
              <a:ext cx="1368152" cy="1584177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78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78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78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7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842" name="组合 3"/>
          <p:cNvGrpSpPr/>
          <p:nvPr/>
        </p:nvGrpSpPr>
        <p:grpSpPr>
          <a:xfrm>
            <a:off x="-3175" y="341313"/>
            <a:ext cx="6619875" cy="949325"/>
            <a:chOff x="0" y="0"/>
            <a:chExt cx="6619368" cy="950731"/>
          </a:xfrm>
        </p:grpSpPr>
        <p:pic>
          <p:nvPicPr>
            <p:cNvPr id="35858" name="Picture 9" descr="F:\ppt素材\图标\我收集的图标\字体\3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5400000">
              <a:off x="2834316" y="-2834318"/>
              <a:ext cx="950731" cy="661936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5859" name="TextBox 2"/>
            <p:cNvSpPr txBox="1"/>
            <p:nvPr/>
          </p:nvSpPr>
          <p:spPr>
            <a:xfrm>
              <a:off x="1122981" y="352063"/>
              <a:ext cx="396691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 </a:t>
              </a:r>
              <a:r>
                <a:rPr lang="zh-CN" altLang="en-US" sz="2400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</a:p>
          </p:txBody>
        </p:sp>
      </p:grpSp>
      <p:pic>
        <p:nvPicPr>
          <p:cNvPr id="35843" name="Picture 6" descr="F:\超棒ppt模板\中国风\中国风物件\maobi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238" y="-204787"/>
            <a:ext cx="1487487" cy="1487487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38918" name="组合 7"/>
          <p:cNvGrpSpPr/>
          <p:nvPr/>
        </p:nvGrpSpPr>
        <p:grpSpPr>
          <a:xfrm>
            <a:off x="6024563" y="674688"/>
            <a:ext cx="5465762" cy="4994275"/>
            <a:chOff x="0" y="0"/>
            <a:chExt cx="5466787" cy="4993471"/>
          </a:xfrm>
        </p:grpSpPr>
        <p:pic>
          <p:nvPicPr>
            <p:cNvPr id="35848" name="图片 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3011444">
              <a:off x="-74365" y="3018943"/>
              <a:ext cx="2048890" cy="1900159"/>
            </a:xfrm>
            <a:prstGeom prst="rect">
              <a:avLst/>
            </a:prstGeom>
            <a:noFill/>
            <a:ln w="9525">
              <a:noFill/>
            </a:ln>
          </p:spPr>
        </p:pic>
        <p:grpSp>
          <p:nvGrpSpPr>
            <p:cNvPr id="35849" name="组合 9"/>
            <p:cNvGrpSpPr/>
            <p:nvPr/>
          </p:nvGrpSpPr>
          <p:grpSpPr>
            <a:xfrm>
              <a:off x="550300" y="0"/>
              <a:ext cx="4916487" cy="4993471"/>
              <a:chOff x="0" y="0"/>
              <a:chExt cx="4916487" cy="4993471"/>
            </a:xfrm>
          </p:grpSpPr>
          <p:pic>
            <p:nvPicPr>
              <p:cNvPr id="35850" name="图片 10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 rot="10585661">
                <a:off x="1172971" y="0"/>
                <a:ext cx="2048890" cy="1900159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35851" name="图片 11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 rot="-4818358">
                <a:off x="2941960" y="3018944"/>
                <a:ext cx="2048890" cy="1900159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35852" name="图片 12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857391" y="1637850"/>
                <a:ext cx="1054699" cy="119492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35853" name="图片 13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 rot="7471508">
                <a:off x="1670064" y="3798579"/>
                <a:ext cx="1054699" cy="119492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35854" name="图片 14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 rot="-6301232">
                <a:off x="452988" y="1828339"/>
                <a:ext cx="1054699" cy="119492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35855" name="文本框 15"/>
              <p:cNvSpPr txBox="1"/>
              <p:nvPr/>
            </p:nvSpPr>
            <p:spPr>
              <a:xfrm>
                <a:off x="3566628" y="3622949"/>
                <a:ext cx="799560" cy="83099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lvl="0" eaLnBrk="1" hangingPunct="1"/>
                <a:r>
                  <a:rPr lang="zh-CN" altLang="en-US" sz="2400" b="1" dirty="0">
                    <a:solidFill>
                      <a:srgbClr val="000000"/>
                    </a:solidFill>
                    <a:latin typeface="微软雅黑" pitchFamily="34" charset="-122"/>
                    <a:ea typeface="微软雅黑" pitchFamily="34" charset="-122"/>
                  </a:rPr>
                  <a:t>添加标题</a:t>
                </a:r>
              </a:p>
            </p:txBody>
          </p:sp>
          <p:sp>
            <p:nvSpPr>
              <p:cNvPr id="35856" name="文本框 16"/>
              <p:cNvSpPr txBox="1"/>
              <p:nvPr/>
            </p:nvSpPr>
            <p:spPr>
              <a:xfrm>
                <a:off x="1797635" y="544638"/>
                <a:ext cx="799560" cy="83099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lvl="0" eaLnBrk="1" hangingPunct="1"/>
                <a:r>
                  <a:rPr lang="zh-CN" altLang="en-US" sz="2400" b="1" dirty="0">
                    <a:solidFill>
                      <a:srgbClr val="000000"/>
                    </a:solidFill>
                    <a:latin typeface="微软雅黑" pitchFamily="34" charset="-122"/>
                    <a:ea typeface="微软雅黑" pitchFamily="34" charset="-122"/>
                  </a:rPr>
                  <a:t>添加标题</a:t>
                </a:r>
              </a:p>
            </p:txBody>
          </p:sp>
          <p:sp>
            <p:nvSpPr>
              <p:cNvPr id="35857" name="文本框 17"/>
              <p:cNvSpPr txBox="1"/>
              <p:nvPr/>
            </p:nvSpPr>
            <p:spPr>
              <a:xfrm>
                <a:off x="0" y="3553525"/>
                <a:ext cx="799560" cy="83099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lvl="0" eaLnBrk="1" hangingPunct="1"/>
                <a:r>
                  <a:rPr lang="zh-CN" altLang="en-US" sz="2400" b="1" dirty="0">
                    <a:solidFill>
                      <a:srgbClr val="000000"/>
                    </a:solidFill>
                    <a:latin typeface="微软雅黑" pitchFamily="34" charset="-122"/>
                    <a:ea typeface="微软雅黑" pitchFamily="34" charset="-122"/>
                  </a:rPr>
                  <a:t>添加标题</a:t>
                </a:r>
              </a:p>
            </p:txBody>
          </p:sp>
        </p:grpSp>
      </p:grpSp>
      <p:grpSp>
        <p:nvGrpSpPr>
          <p:cNvPr id="35845" name="组合 1"/>
          <p:cNvGrpSpPr/>
          <p:nvPr/>
        </p:nvGrpSpPr>
        <p:grpSpPr>
          <a:xfrm>
            <a:off x="601663" y="1820863"/>
            <a:ext cx="5321300" cy="2944812"/>
            <a:chOff x="0" y="0"/>
            <a:chExt cx="5322539" cy="2944793"/>
          </a:xfrm>
        </p:grpSpPr>
        <p:pic>
          <p:nvPicPr>
            <p:cNvPr id="35846" name="图片 30"/>
            <p:cNvPicPr>
              <a:picLocks noChangeAspect="1"/>
            </p:cNvPicPr>
            <p:nvPr/>
          </p:nvPicPr>
          <p:blipFill>
            <a:blip r:embed="rId8"/>
            <a:srcRect l="51550" t="19131" r="26750" b="62997"/>
            <a:stretch>
              <a:fillRect/>
            </a:stretch>
          </p:blipFill>
          <p:spPr>
            <a:xfrm>
              <a:off x="0" y="0"/>
              <a:ext cx="942591" cy="79208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5847" name="矩形 31"/>
            <p:cNvSpPr/>
            <p:nvPr/>
          </p:nvSpPr>
          <p:spPr>
            <a:xfrm>
              <a:off x="507168" y="1005801"/>
              <a:ext cx="4815371" cy="193899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2000" b="1" dirty="0">
                  <a:solidFill>
                    <a:srgbClr val="B70002"/>
                  </a:solidFill>
                  <a:latin typeface="微软雅黑" pitchFamily="34" charset="-122"/>
                  <a:ea typeface="微软雅黑" pitchFamily="34" charset="-122"/>
                </a:rPr>
                <a:t>读论语公子荆一章，</a:t>
              </a:r>
              <a:r>
                <a:rPr lang="zh-CN" altLang="en-US" sz="2000" b="1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富者可以为法。</a:t>
              </a:r>
            </a:p>
            <a:p>
              <a:pPr lvl="0" eaLnBrk="1" hangingPunct="1"/>
              <a:r>
                <a:rPr lang="zh-CN" altLang="en-US" sz="2000" b="1" dirty="0">
                  <a:solidFill>
                    <a:srgbClr val="B70002"/>
                  </a:solidFill>
                  <a:latin typeface="微软雅黑" pitchFamily="34" charset="-122"/>
                  <a:ea typeface="微软雅黑" pitchFamily="34" charset="-122"/>
                </a:rPr>
                <a:t>读论语齐景公一章，</a:t>
              </a:r>
              <a:r>
                <a:rPr lang="zh-CN" altLang="en-US" sz="2000" b="1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贫者可以自兴。</a:t>
              </a:r>
            </a:p>
            <a:p>
              <a:pPr lvl="0" eaLnBrk="1" hangingPunct="1"/>
              <a:r>
                <a:rPr lang="zh-CN" altLang="en-US" sz="2000" b="1" dirty="0">
                  <a:solidFill>
                    <a:srgbClr val="B70002"/>
                  </a:solidFill>
                  <a:latin typeface="微软雅黑" pitchFamily="34" charset="-122"/>
                  <a:ea typeface="微软雅黑" pitchFamily="34" charset="-122"/>
                </a:rPr>
                <a:t>读书无论资性高低，</a:t>
              </a:r>
              <a:r>
                <a:rPr lang="zh-CN" altLang="en-US" sz="2000" b="1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但能勤学好问，</a:t>
              </a:r>
            </a:p>
            <a:p>
              <a:pPr lvl="0" eaLnBrk="1" hangingPunct="1"/>
              <a:r>
                <a:rPr lang="zh-CN" altLang="en-US" sz="2000" b="1" dirty="0">
                  <a:solidFill>
                    <a:srgbClr val="B70002"/>
                  </a:solidFill>
                  <a:latin typeface="微软雅黑" pitchFamily="34" charset="-122"/>
                  <a:ea typeface="微软雅黑" pitchFamily="34" charset="-122"/>
                </a:rPr>
                <a:t>凡事思一个所以然，</a:t>
              </a:r>
              <a:r>
                <a:rPr lang="zh-CN" altLang="en-US" sz="2000" b="1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自有义理贯通之日。</a:t>
              </a:r>
            </a:p>
            <a:p>
              <a:pPr lvl="0" eaLnBrk="1" hangingPunct="1"/>
              <a:r>
                <a:rPr lang="zh-CN" altLang="en-US" sz="2000" b="1" dirty="0">
                  <a:solidFill>
                    <a:srgbClr val="B70002"/>
                  </a:solidFill>
                  <a:latin typeface="微软雅黑" pitchFamily="34" charset="-122"/>
                  <a:ea typeface="微软雅黑" pitchFamily="34" charset="-122"/>
                </a:rPr>
                <a:t>立身不嫌家世贫贱，</a:t>
              </a:r>
              <a:r>
                <a:rPr lang="zh-CN" altLang="en-US" sz="2000" b="1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但能忠厚老成，</a:t>
              </a:r>
            </a:p>
            <a:p>
              <a:pPr lvl="0" eaLnBrk="1" hangingPunct="1"/>
              <a:r>
                <a:rPr lang="zh-CN" altLang="en-US" sz="2000" b="1" dirty="0">
                  <a:solidFill>
                    <a:srgbClr val="B70002"/>
                  </a:solidFill>
                  <a:latin typeface="微软雅黑" pitchFamily="34" charset="-122"/>
                  <a:ea typeface="微软雅黑" pitchFamily="34" charset="-122"/>
                </a:rPr>
                <a:t>所行无一毫苟且处，</a:t>
              </a:r>
              <a:r>
                <a:rPr lang="zh-CN" altLang="en-US" sz="2000" b="1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便为乡党仰望之人。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9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9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8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890" name="组合 3"/>
          <p:cNvGrpSpPr/>
          <p:nvPr/>
        </p:nvGrpSpPr>
        <p:grpSpPr>
          <a:xfrm>
            <a:off x="-3175" y="341313"/>
            <a:ext cx="6619875" cy="949325"/>
            <a:chOff x="0" y="0"/>
            <a:chExt cx="6619368" cy="950731"/>
          </a:xfrm>
        </p:grpSpPr>
        <p:pic>
          <p:nvPicPr>
            <p:cNvPr id="37926" name="Picture 9" descr="F:\ppt素材\图标\我收集的图标\字体\3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5400000">
              <a:off x="2834316" y="-2834318"/>
              <a:ext cx="950731" cy="661936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7927" name="TextBox 2"/>
            <p:cNvSpPr txBox="1"/>
            <p:nvPr/>
          </p:nvSpPr>
          <p:spPr>
            <a:xfrm>
              <a:off x="1122981" y="352063"/>
              <a:ext cx="396691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 </a:t>
              </a:r>
              <a:r>
                <a:rPr lang="zh-CN" altLang="en-US" sz="2400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</a:p>
          </p:txBody>
        </p:sp>
      </p:grpSp>
      <p:pic>
        <p:nvPicPr>
          <p:cNvPr id="37891" name="Picture 6" descr="F:\超棒ppt模板\中国风\中国风物件\maobi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238" y="-204787"/>
            <a:ext cx="1487487" cy="1487487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40966" name="组合 7"/>
          <p:cNvGrpSpPr/>
          <p:nvPr/>
        </p:nvGrpSpPr>
        <p:grpSpPr>
          <a:xfrm>
            <a:off x="1200150" y="1412875"/>
            <a:ext cx="6523038" cy="4259263"/>
            <a:chOff x="0" y="0"/>
            <a:chExt cx="6523148" cy="4258683"/>
          </a:xfrm>
        </p:grpSpPr>
        <p:sp>
          <p:nvSpPr>
            <p:cNvPr id="37896" name="文本4"/>
            <p:cNvSpPr/>
            <p:nvPr/>
          </p:nvSpPr>
          <p:spPr>
            <a:xfrm>
              <a:off x="3875472" y="2823555"/>
              <a:ext cx="2374003" cy="488347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>
              <a:spAutoFit/>
            </a:bodyPr>
            <a:lstStyle/>
            <a:p>
              <a:pPr lvl="0" eaLnBrk="1" hangingPunct="1"/>
              <a:r>
                <a:rPr lang="zh-CN" altLang="en-US" sz="1400" dirty="0">
                  <a:solidFill>
                    <a:srgbClr val="000000"/>
                  </a:solidFill>
                  <a:latin typeface="Calibri" pitchFamily="34" charset="0"/>
                  <a:ea typeface="微软雅黑" pitchFamily="34" charset="-122"/>
                </a:rPr>
                <a:t>此处添加文本</a:t>
              </a:r>
              <a:r>
                <a:rPr lang="en-US" altLang="zh-CN" sz="1400" dirty="0">
                  <a:solidFill>
                    <a:srgbClr val="000000"/>
                  </a:solidFill>
                  <a:latin typeface="Calibri" pitchFamily="34" charset="0"/>
                  <a:ea typeface="微软雅黑" pitchFamily="34" charset="-122"/>
                </a:rPr>
                <a:t>4</a:t>
              </a:r>
              <a:endParaRPr lang="zh-CN" altLang="en-US" sz="1400" dirty="0">
                <a:solidFill>
                  <a:srgbClr val="000000"/>
                </a:solidFill>
                <a:latin typeface="Calibri" pitchFamily="34" charset="0"/>
                <a:ea typeface="宋体" pitchFamily="2" charset="-122"/>
              </a:endParaRPr>
            </a:p>
          </p:txBody>
        </p:sp>
        <p:sp>
          <p:nvSpPr>
            <p:cNvPr id="37897" name="文本3"/>
            <p:cNvSpPr/>
            <p:nvPr/>
          </p:nvSpPr>
          <p:spPr>
            <a:xfrm>
              <a:off x="4150953" y="1905443"/>
              <a:ext cx="2372195" cy="488347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>
              <a:spAutoFit/>
            </a:bodyPr>
            <a:lstStyle/>
            <a:p>
              <a:pPr lvl="0" eaLnBrk="1" hangingPunct="1"/>
              <a:r>
                <a:rPr lang="zh-CN" altLang="en-US" sz="1400" dirty="0">
                  <a:solidFill>
                    <a:srgbClr val="000000"/>
                  </a:solidFill>
                  <a:latin typeface="Calibri" pitchFamily="34" charset="0"/>
                  <a:ea typeface="微软雅黑" pitchFamily="34" charset="-122"/>
                </a:rPr>
                <a:t>此处添加文本</a:t>
              </a:r>
              <a:r>
                <a:rPr lang="en-US" altLang="zh-CN" sz="1400" dirty="0">
                  <a:solidFill>
                    <a:srgbClr val="000000"/>
                  </a:solidFill>
                  <a:latin typeface="Calibri" pitchFamily="34" charset="0"/>
                  <a:ea typeface="微软雅黑" pitchFamily="34" charset="-122"/>
                </a:rPr>
                <a:t>3</a:t>
              </a:r>
              <a:endParaRPr lang="zh-CN" altLang="en-US" sz="1400" dirty="0">
                <a:solidFill>
                  <a:srgbClr val="000000"/>
                </a:solidFill>
                <a:latin typeface="Calibri" pitchFamily="34" charset="0"/>
                <a:ea typeface="宋体" pitchFamily="2" charset="-122"/>
              </a:endParaRPr>
            </a:p>
          </p:txBody>
        </p:sp>
        <p:sp>
          <p:nvSpPr>
            <p:cNvPr id="37898" name="文本2"/>
            <p:cNvSpPr/>
            <p:nvPr/>
          </p:nvSpPr>
          <p:spPr>
            <a:xfrm>
              <a:off x="3879503" y="1013100"/>
              <a:ext cx="2372195" cy="488347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>
              <a:spAutoFit/>
            </a:bodyPr>
            <a:lstStyle/>
            <a:p>
              <a:pPr lvl="0" eaLnBrk="1" hangingPunct="1"/>
              <a:r>
                <a:rPr lang="zh-CN" altLang="en-US" sz="1400" dirty="0">
                  <a:solidFill>
                    <a:srgbClr val="000000"/>
                  </a:solidFill>
                  <a:latin typeface="Calibri" pitchFamily="34" charset="0"/>
                  <a:ea typeface="微软雅黑" pitchFamily="34" charset="-122"/>
                </a:rPr>
                <a:t>此处添加文本</a:t>
              </a:r>
              <a:r>
                <a:rPr lang="en-US" altLang="zh-CN" sz="1400" dirty="0">
                  <a:solidFill>
                    <a:srgbClr val="000000"/>
                  </a:solidFill>
                  <a:latin typeface="Calibri" pitchFamily="34" charset="0"/>
                  <a:ea typeface="微软雅黑" pitchFamily="34" charset="-122"/>
                </a:rPr>
                <a:t>2</a:t>
              </a:r>
              <a:endParaRPr lang="zh-CN" altLang="en-US" sz="1400" dirty="0">
                <a:solidFill>
                  <a:srgbClr val="000000"/>
                </a:solidFill>
                <a:latin typeface="Calibri" pitchFamily="34" charset="0"/>
                <a:ea typeface="宋体" pitchFamily="2" charset="-122"/>
              </a:endParaRPr>
            </a:p>
          </p:txBody>
        </p:sp>
        <p:grpSp>
          <p:nvGrpSpPr>
            <p:cNvPr id="37899" name="组合 11"/>
            <p:cNvGrpSpPr/>
            <p:nvPr/>
          </p:nvGrpSpPr>
          <p:grpSpPr>
            <a:xfrm>
              <a:off x="0" y="0"/>
              <a:ext cx="5523440" cy="4258683"/>
              <a:chOff x="0" y="0"/>
              <a:chExt cx="5523440" cy="4258683"/>
            </a:xfrm>
          </p:grpSpPr>
          <p:grpSp>
            <p:nvGrpSpPr>
              <p:cNvPr id="37900" name="Group 6"/>
              <p:cNvGrpSpPr/>
              <p:nvPr/>
            </p:nvGrpSpPr>
            <p:grpSpPr>
              <a:xfrm>
                <a:off x="0" y="0"/>
                <a:ext cx="4049557" cy="4258683"/>
                <a:chOff x="0" y="0"/>
                <a:chExt cx="3986578" cy="4192919"/>
              </a:xfrm>
            </p:grpSpPr>
            <p:sp>
              <p:nvSpPr>
                <p:cNvPr id="37922" name="Line 16"/>
                <p:cNvSpPr/>
                <p:nvPr/>
              </p:nvSpPr>
              <p:spPr>
                <a:xfrm>
                  <a:off x="0" y="2098240"/>
                  <a:ext cx="3986578" cy="1"/>
                </a:xfrm>
                <a:prstGeom prst="line">
                  <a:avLst/>
                </a:prstGeom>
                <a:ln w="28575" cap="flat" cmpd="sng">
                  <a:solidFill>
                    <a:srgbClr val="808080">
                      <a:alpha val="50195"/>
                    </a:srgbClr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7923" name="Line 17"/>
                <p:cNvSpPr/>
                <p:nvPr/>
              </p:nvSpPr>
              <p:spPr>
                <a:xfrm>
                  <a:off x="1993289" y="0"/>
                  <a:ext cx="1" cy="4192919"/>
                </a:xfrm>
                <a:prstGeom prst="line">
                  <a:avLst/>
                </a:prstGeom>
                <a:ln w="28575" cap="flat" cmpd="sng">
                  <a:solidFill>
                    <a:srgbClr val="808080">
                      <a:alpha val="50195"/>
                    </a:srgbClr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7924" name="Oval 10"/>
                <p:cNvSpPr/>
                <p:nvPr/>
              </p:nvSpPr>
              <p:spPr>
                <a:xfrm>
                  <a:off x="395452" y="475577"/>
                  <a:ext cx="3192112" cy="3216828"/>
                </a:xfrm>
                <a:prstGeom prst="ellipse">
                  <a:avLst/>
                </a:prstGeom>
                <a:noFill/>
                <a:ln w="9525" cap="flat" cmpd="sng">
                  <a:solidFill>
                    <a:srgbClr val="B2B2B2">
                      <a:alpha val="50195"/>
                    </a:srgbClr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pPr lvl="0" eaLnBrk="1" hangingPunct="1"/>
                  <a:endParaRPr lang="zh-CN" altLang="en-US" dirty="0">
                    <a:solidFill>
                      <a:srgbClr val="000000"/>
                    </a:solidFill>
                    <a:latin typeface="Arial" pitchFamily="34" charset="0"/>
                    <a:ea typeface="微软雅黑" pitchFamily="34" charset="-122"/>
                  </a:endParaRPr>
                </a:p>
              </p:txBody>
            </p:sp>
            <p:sp>
              <p:nvSpPr>
                <p:cNvPr id="37925" name="Oval 15"/>
                <p:cNvSpPr/>
                <p:nvPr/>
              </p:nvSpPr>
              <p:spPr>
                <a:xfrm>
                  <a:off x="197726" y="268959"/>
                  <a:ext cx="3608939" cy="3642531"/>
                </a:xfrm>
                <a:prstGeom prst="ellipse">
                  <a:avLst/>
                </a:prstGeom>
                <a:noFill/>
                <a:ln w="19050" cap="flat" cmpd="sng">
                  <a:solidFill>
                    <a:srgbClr val="B2B2B2">
                      <a:alpha val="50195"/>
                    </a:srgbClr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pPr lvl="0" eaLnBrk="1" hangingPunct="1"/>
                  <a:endParaRPr lang="zh-CN" altLang="en-US" dirty="0">
                    <a:solidFill>
                      <a:srgbClr val="000000"/>
                    </a:solidFill>
                    <a:latin typeface="Arial" pitchFamily="34" charset="0"/>
                    <a:ea typeface="微软雅黑" pitchFamily="34" charset="-122"/>
                  </a:endParaRPr>
                </a:p>
              </p:txBody>
            </p:sp>
          </p:grpSp>
          <p:grpSp>
            <p:nvGrpSpPr>
              <p:cNvPr id="37901" name="Group 11"/>
              <p:cNvGrpSpPr/>
              <p:nvPr/>
            </p:nvGrpSpPr>
            <p:grpSpPr>
              <a:xfrm>
                <a:off x="660450" y="767070"/>
                <a:ext cx="2710562" cy="2764344"/>
                <a:chOff x="0" y="0"/>
                <a:chExt cx="1358" cy="1358"/>
              </a:xfrm>
            </p:grpSpPr>
            <p:sp>
              <p:nvSpPr>
                <p:cNvPr id="37919" name="Oval 12"/>
                <p:cNvSpPr/>
                <p:nvPr/>
              </p:nvSpPr>
              <p:spPr>
                <a:xfrm>
                  <a:off x="0" y="0"/>
                  <a:ext cx="1358" cy="1358"/>
                </a:xfrm>
                <a:prstGeom prst="ellipse">
                  <a:avLst/>
                </a:prstGeom>
                <a:solidFill>
                  <a:srgbClr val="595959"/>
                </a:solidFill>
                <a:ln w="38100" cap="flat" cmpd="sng">
                  <a:solidFill>
                    <a:srgbClr val="F8F8F8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pPr lvl="0" eaLnBrk="1" hangingPunct="1"/>
                  <a:endParaRPr lang="zh-CN" altLang="en-US" dirty="0">
                    <a:solidFill>
                      <a:srgbClr val="000000"/>
                    </a:solidFill>
                    <a:latin typeface="Arial" pitchFamily="34" charset="0"/>
                    <a:ea typeface="微软雅黑" pitchFamily="34" charset="-122"/>
                  </a:endParaRPr>
                </a:p>
              </p:txBody>
            </p:sp>
            <p:sp>
              <p:nvSpPr>
                <p:cNvPr id="37920" name="Oval 13"/>
                <p:cNvSpPr/>
                <p:nvPr/>
              </p:nvSpPr>
              <p:spPr>
                <a:xfrm>
                  <a:off x="56" y="53"/>
                  <a:ext cx="1245" cy="1246"/>
                </a:xfrm>
                <a:prstGeom prst="ellipse">
                  <a:avLst/>
                </a:prstGeom>
                <a:solidFill>
                  <a:srgbClr val="262626"/>
                </a:solidFill>
                <a:ln w="9525">
                  <a:noFill/>
                </a:ln>
              </p:spPr>
              <p:txBody>
                <a:bodyPr wrap="none" anchor="ctr"/>
                <a:lstStyle/>
                <a:p>
                  <a:pPr lvl="0" eaLnBrk="1" hangingPunct="1"/>
                  <a:endParaRPr lang="zh-CN" altLang="en-US" dirty="0">
                    <a:solidFill>
                      <a:srgbClr val="000000"/>
                    </a:solidFill>
                    <a:latin typeface="Arial" pitchFamily="34" charset="0"/>
                    <a:ea typeface="微软雅黑" pitchFamily="34" charset="-122"/>
                  </a:endParaRPr>
                </a:p>
              </p:txBody>
            </p:sp>
            <p:sp>
              <p:nvSpPr>
                <p:cNvPr id="37921" name="Oval 14"/>
                <p:cNvSpPr/>
                <p:nvPr/>
              </p:nvSpPr>
              <p:spPr>
                <a:xfrm>
                  <a:off x="286" y="291"/>
                  <a:ext cx="797" cy="798"/>
                </a:xfrm>
                <a:prstGeom prst="ellipse">
                  <a:avLst/>
                </a:prstGeom>
                <a:solidFill>
                  <a:srgbClr val="C00000"/>
                </a:solidFill>
                <a:ln w="9525">
                  <a:noFill/>
                </a:ln>
              </p:spPr>
              <p:txBody>
                <a:bodyPr wrap="none" anchor="ctr"/>
                <a:lstStyle/>
                <a:p>
                  <a:pPr lvl="0" algn="ctr" eaLnBrk="1" hangingPunct="1"/>
                  <a:r>
                    <a:rPr lang="zh-CN" altLang="en-US" sz="2800" b="1" dirty="0">
                      <a:solidFill>
                        <a:srgbClr val="FFFFFF"/>
                      </a:solidFill>
                      <a:latin typeface="Arial" pitchFamily="34" charset="0"/>
                      <a:ea typeface="微软雅黑" pitchFamily="34" charset="-122"/>
                    </a:rPr>
                    <a:t>标题</a:t>
                  </a:r>
                </a:p>
              </p:txBody>
            </p:sp>
          </p:grpSp>
          <p:sp>
            <p:nvSpPr>
              <p:cNvPr id="37902" name="文本5"/>
              <p:cNvSpPr/>
              <p:nvPr/>
            </p:nvSpPr>
            <p:spPr>
              <a:xfrm>
                <a:off x="3149437" y="3550823"/>
                <a:ext cx="2374003" cy="48834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ctr">
                <a:spAutoFit/>
              </a:bodyPr>
              <a:lstStyle/>
              <a:p>
                <a:pPr lvl="0" eaLnBrk="1" hangingPunct="1"/>
                <a:r>
                  <a:rPr lang="zh-CN" altLang="en-US" sz="1400" dirty="0">
                    <a:solidFill>
                      <a:srgbClr val="000000"/>
                    </a:solidFill>
                    <a:latin typeface="Calibri" pitchFamily="34" charset="0"/>
                    <a:ea typeface="微软雅黑" pitchFamily="34" charset="-122"/>
                  </a:rPr>
                  <a:t>此处添加文本</a:t>
                </a:r>
                <a:r>
                  <a:rPr lang="en-US" altLang="zh-CN" sz="1400" dirty="0">
                    <a:solidFill>
                      <a:srgbClr val="000000"/>
                    </a:solidFill>
                    <a:latin typeface="Calibri" pitchFamily="34" charset="0"/>
                    <a:ea typeface="微软雅黑" pitchFamily="34" charset="-122"/>
                  </a:rPr>
                  <a:t>5</a:t>
                </a:r>
                <a:endParaRPr lang="zh-CN" altLang="en-US" sz="1400" dirty="0">
                  <a:solidFill>
                    <a:srgbClr val="000000"/>
                  </a:solidFill>
                  <a:latin typeface="Calibri" pitchFamily="34" charset="0"/>
                  <a:ea typeface="宋体" pitchFamily="2" charset="-122"/>
                </a:endParaRPr>
              </a:p>
            </p:txBody>
          </p:sp>
          <p:sp>
            <p:nvSpPr>
              <p:cNvPr id="37903" name="文本1"/>
              <p:cNvSpPr/>
              <p:nvPr/>
            </p:nvSpPr>
            <p:spPr>
              <a:xfrm>
                <a:off x="3095564" y="212987"/>
                <a:ext cx="2374003" cy="48834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ctr">
                <a:spAutoFit/>
              </a:bodyPr>
              <a:lstStyle/>
              <a:p>
                <a:pPr lvl="0" eaLnBrk="1" hangingPunct="1"/>
                <a:r>
                  <a:rPr lang="zh-CN" altLang="en-US" sz="1400" dirty="0">
                    <a:solidFill>
                      <a:srgbClr val="000000"/>
                    </a:solidFill>
                    <a:latin typeface="Arial" pitchFamily="34" charset="0"/>
                    <a:ea typeface="微软雅黑" pitchFamily="34" charset="-122"/>
                  </a:rPr>
                  <a:t>此处添加文本</a:t>
                </a:r>
                <a:r>
                  <a:rPr lang="en-US" altLang="zh-CN" sz="1400" dirty="0">
                    <a:solidFill>
                      <a:srgbClr val="000000"/>
                    </a:solidFill>
                    <a:latin typeface="Arial" pitchFamily="34" charset="0"/>
                    <a:ea typeface="微软雅黑" pitchFamily="34" charset="-122"/>
                  </a:rPr>
                  <a:t>1</a:t>
                </a:r>
              </a:p>
            </p:txBody>
          </p:sp>
          <p:grpSp>
            <p:nvGrpSpPr>
              <p:cNvPr id="37904" name="Group 20"/>
              <p:cNvGrpSpPr/>
              <p:nvPr/>
            </p:nvGrpSpPr>
            <p:grpSpPr>
              <a:xfrm>
                <a:off x="2674372" y="253278"/>
                <a:ext cx="387223" cy="387153"/>
                <a:chOff x="0" y="0"/>
                <a:chExt cx="262" cy="262"/>
              </a:xfrm>
            </p:grpSpPr>
            <p:sp>
              <p:nvSpPr>
                <p:cNvPr id="37917" name="Oval 19"/>
                <p:cNvSpPr/>
                <p:nvPr/>
              </p:nvSpPr>
              <p:spPr>
                <a:xfrm>
                  <a:off x="0" y="0"/>
                  <a:ext cx="262" cy="262"/>
                </a:xfrm>
                <a:prstGeom prst="ellipse">
                  <a:avLst/>
                </a:prstGeom>
                <a:solidFill>
                  <a:srgbClr val="C00000"/>
                </a:solidFill>
                <a:ln w="12700" cap="flat" cmpd="sng">
                  <a:solidFill>
                    <a:srgbClr val="F8F8F8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pPr lvl="0" eaLnBrk="1" hangingPunct="1"/>
                  <a:endParaRPr lang="zh-CN" altLang="en-US" dirty="0">
                    <a:solidFill>
                      <a:srgbClr val="000000"/>
                    </a:solidFill>
                    <a:latin typeface="Arial" pitchFamily="34" charset="0"/>
                    <a:ea typeface="微软雅黑" pitchFamily="34" charset="-122"/>
                  </a:endParaRPr>
                </a:p>
              </p:txBody>
            </p:sp>
            <p:sp>
              <p:nvSpPr>
                <p:cNvPr id="37918" name="Oval 20"/>
                <p:cNvSpPr/>
                <p:nvPr/>
              </p:nvSpPr>
              <p:spPr>
                <a:xfrm>
                  <a:off x="25" y="22"/>
                  <a:ext cx="218" cy="218"/>
                </a:xfrm>
                <a:prstGeom prst="ellipse">
                  <a:avLst/>
                </a:prstGeom>
                <a:solidFill>
                  <a:srgbClr val="C00000"/>
                </a:solidFill>
                <a:ln w="9525">
                  <a:noFill/>
                </a:ln>
              </p:spPr>
              <p:txBody>
                <a:bodyPr wrap="none" anchor="ctr"/>
                <a:lstStyle/>
                <a:p>
                  <a:pPr lvl="0" eaLnBrk="1" hangingPunct="1"/>
                  <a:endParaRPr lang="zh-CN" altLang="en-US" dirty="0">
                    <a:solidFill>
                      <a:srgbClr val="000000"/>
                    </a:solidFill>
                    <a:latin typeface="Arial" pitchFamily="34" charset="0"/>
                    <a:ea typeface="微软雅黑" pitchFamily="34" charset="-122"/>
                  </a:endParaRPr>
                </a:p>
              </p:txBody>
            </p:sp>
          </p:grpSp>
          <p:grpSp>
            <p:nvGrpSpPr>
              <p:cNvPr id="37905" name="Group 23"/>
              <p:cNvGrpSpPr/>
              <p:nvPr/>
            </p:nvGrpSpPr>
            <p:grpSpPr>
              <a:xfrm>
                <a:off x="3485008" y="1056530"/>
                <a:ext cx="387223" cy="387153"/>
                <a:chOff x="0" y="0"/>
                <a:chExt cx="262" cy="262"/>
              </a:xfrm>
            </p:grpSpPr>
            <p:sp>
              <p:nvSpPr>
                <p:cNvPr id="37915" name="Oval 28"/>
                <p:cNvSpPr/>
                <p:nvPr/>
              </p:nvSpPr>
              <p:spPr>
                <a:xfrm>
                  <a:off x="0" y="0"/>
                  <a:ext cx="262" cy="262"/>
                </a:xfrm>
                <a:prstGeom prst="ellipse">
                  <a:avLst/>
                </a:prstGeom>
                <a:solidFill>
                  <a:srgbClr val="262626"/>
                </a:solidFill>
                <a:ln w="12700" cap="flat" cmpd="sng">
                  <a:solidFill>
                    <a:srgbClr val="F8F8F8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pPr lvl="0" eaLnBrk="1" hangingPunct="1"/>
                  <a:endParaRPr lang="zh-CN" altLang="en-US" dirty="0">
                    <a:solidFill>
                      <a:srgbClr val="000000"/>
                    </a:solidFill>
                    <a:latin typeface="Arial" pitchFamily="34" charset="0"/>
                    <a:ea typeface="微软雅黑" pitchFamily="34" charset="-122"/>
                  </a:endParaRPr>
                </a:p>
              </p:txBody>
            </p:sp>
            <p:sp>
              <p:nvSpPr>
                <p:cNvPr id="37916" name="Oval 29"/>
                <p:cNvSpPr/>
                <p:nvPr/>
              </p:nvSpPr>
              <p:spPr>
                <a:xfrm>
                  <a:off x="22" y="22"/>
                  <a:ext cx="218" cy="218"/>
                </a:xfrm>
                <a:prstGeom prst="ellipse">
                  <a:avLst/>
                </a:prstGeom>
                <a:solidFill>
                  <a:srgbClr val="262626"/>
                </a:solidFill>
                <a:ln w="9525">
                  <a:noFill/>
                </a:ln>
              </p:spPr>
              <p:txBody>
                <a:bodyPr wrap="none" anchor="ctr"/>
                <a:lstStyle/>
                <a:p>
                  <a:pPr lvl="0" eaLnBrk="1" hangingPunct="1"/>
                  <a:endParaRPr lang="zh-CN" altLang="en-US" dirty="0">
                    <a:solidFill>
                      <a:srgbClr val="000000"/>
                    </a:solidFill>
                    <a:latin typeface="Arial" pitchFamily="34" charset="0"/>
                    <a:ea typeface="微软雅黑" pitchFamily="34" charset="-122"/>
                  </a:endParaRPr>
                </a:p>
              </p:txBody>
            </p:sp>
          </p:grpSp>
          <p:grpSp>
            <p:nvGrpSpPr>
              <p:cNvPr id="37906" name="Group 26"/>
              <p:cNvGrpSpPr/>
              <p:nvPr/>
            </p:nvGrpSpPr>
            <p:grpSpPr>
              <a:xfrm>
                <a:off x="3749188" y="1932146"/>
                <a:ext cx="387223" cy="387153"/>
                <a:chOff x="0" y="0"/>
                <a:chExt cx="262" cy="262"/>
              </a:xfrm>
            </p:grpSpPr>
            <p:sp>
              <p:nvSpPr>
                <p:cNvPr id="37913" name="Oval 31"/>
                <p:cNvSpPr/>
                <p:nvPr/>
              </p:nvSpPr>
              <p:spPr>
                <a:xfrm>
                  <a:off x="0" y="0"/>
                  <a:ext cx="262" cy="262"/>
                </a:xfrm>
                <a:prstGeom prst="ellipse">
                  <a:avLst/>
                </a:prstGeom>
                <a:solidFill>
                  <a:srgbClr val="C00000"/>
                </a:solidFill>
                <a:ln w="12700" cap="flat" cmpd="sng">
                  <a:solidFill>
                    <a:srgbClr val="F8F8F8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pPr lvl="0" eaLnBrk="1" hangingPunct="1"/>
                  <a:endParaRPr lang="zh-CN" altLang="en-US" dirty="0">
                    <a:solidFill>
                      <a:srgbClr val="000000"/>
                    </a:solidFill>
                    <a:latin typeface="Arial" pitchFamily="34" charset="0"/>
                    <a:ea typeface="微软雅黑" pitchFamily="34" charset="-122"/>
                  </a:endParaRPr>
                </a:p>
              </p:txBody>
            </p:sp>
            <p:sp>
              <p:nvSpPr>
                <p:cNvPr id="37914" name="Oval 32"/>
                <p:cNvSpPr/>
                <p:nvPr/>
              </p:nvSpPr>
              <p:spPr>
                <a:xfrm>
                  <a:off x="22" y="22"/>
                  <a:ext cx="218" cy="218"/>
                </a:xfrm>
                <a:prstGeom prst="ellipse">
                  <a:avLst/>
                </a:prstGeom>
                <a:solidFill>
                  <a:srgbClr val="C00000"/>
                </a:solidFill>
                <a:ln w="9525">
                  <a:noFill/>
                </a:ln>
              </p:spPr>
              <p:txBody>
                <a:bodyPr wrap="none" anchor="ctr"/>
                <a:lstStyle/>
                <a:p>
                  <a:pPr lvl="0" eaLnBrk="1" hangingPunct="1"/>
                  <a:endParaRPr lang="zh-CN" altLang="en-US" dirty="0">
                    <a:solidFill>
                      <a:srgbClr val="000000"/>
                    </a:solidFill>
                    <a:latin typeface="Arial" pitchFamily="34" charset="0"/>
                    <a:ea typeface="微软雅黑" pitchFamily="34" charset="-122"/>
                  </a:endParaRPr>
                </a:p>
              </p:txBody>
            </p:sp>
          </p:grpSp>
          <p:grpSp>
            <p:nvGrpSpPr>
              <p:cNvPr id="37907" name="Group 29"/>
              <p:cNvGrpSpPr/>
              <p:nvPr/>
            </p:nvGrpSpPr>
            <p:grpSpPr>
              <a:xfrm>
                <a:off x="3474152" y="2862039"/>
                <a:ext cx="387223" cy="387153"/>
                <a:chOff x="0" y="0"/>
                <a:chExt cx="262" cy="262"/>
              </a:xfrm>
            </p:grpSpPr>
            <p:sp>
              <p:nvSpPr>
                <p:cNvPr id="37911" name="Oval 34"/>
                <p:cNvSpPr/>
                <p:nvPr/>
              </p:nvSpPr>
              <p:spPr>
                <a:xfrm>
                  <a:off x="0" y="0"/>
                  <a:ext cx="262" cy="262"/>
                </a:xfrm>
                <a:prstGeom prst="ellipse">
                  <a:avLst/>
                </a:prstGeom>
                <a:solidFill>
                  <a:srgbClr val="262626"/>
                </a:solidFill>
                <a:ln w="12700" cap="flat" cmpd="sng">
                  <a:solidFill>
                    <a:srgbClr val="F8F8F8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pPr lvl="0" eaLnBrk="1" hangingPunct="1"/>
                  <a:endParaRPr lang="zh-CN" altLang="en-US" dirty="0">
                    <a:solidFill>
                      <a:srgbClr val="000000"/>
                    </a:solidFill>
                    <a:latin typeface="Arial" pitchFamily="34" charset="0"/>
                    <a:ea typeface="微软雅黑" pitchFamily="34" charset="-122"/>
                  </a:endParaRPr>
                </a:p>
              </p:txBody>
            </p:sp>
            <p:sp>
              <p:nvSpPr>
                <p:cNvPr id="37912" name="Oval 35"/>
                <p:cNvSpPr/>
                <p:nvPr/>
              </p:nvSpPr>
              <p:spPr>
                <a:xfrm>
                  <a:off x="23" y="22"/>
                  <a:ext cx="218" cy="218"/>
                </a:xfrm>
                <a:prstGeom prst="ellipse">
                  <a:avLst/>
                </a:prstGeom>
                <a:solidFill>
                  <a:srgbClr val="262626"/>
                </a:solidFill>
                <a:ln w="9525">
                  <a:noFill/>
                </a:ln>
              </p:spPr>
              <p:txBody>
                <a:bodyPr wrap="none" anchor="ctr"/>
                <a:lstStyle/>
                <a:p>
                  <a:pPr lvl="0" eaLnBrk="1" hangingPunct="1"/>
                  <a:endParaRPr lang="zh-CN" altLang="en-US" dirty="0">
                    <a:solidFill>
                      <a:srgbClr val="000000"/>
                    </a:solidFill>
                    <a:latin typeface="Arial" pitchFamily="34" charset="0"/>
                    <a:ea typeface="微软雅黑" pitchFamily="34" charset="-122"/>
                  </a:endParaRPr>
                </a:p>
              </p:txBody>
            </p:sp>
          </p:grpSp>
          <p:grpSp>
            <p:nvGrpSpPr>
              <p:cNvPr id="37908" name="Group 32"/>
              <p:cNvGrpSpPr/>
              <p:nvPr/>
            </p:nvGrpSpPr>
            <p:grpSpPr>
              <a:xfrm>
                <a:off x="2761226" y="3571216"/>
                <a:ext cx="387223" cy="387153"/>
                <a:chOff x="0" y="0"/>
                <a:chExt cx="262" cy="262"/>
              </a:xfrm>
            </p:grpSpPr>
            <p:sp>
              <p:nvSpPr>
                <p:cNvPr id="37909" name="Oval 37"/>
                <p:cNvSpPr/>
                <p:nvPr/>
              </p:nvSpPr>
              <p:spPr>
                <a:xfrm>
                  <a:off x="0" y="0"/>
                  <a:ext cx="262" cy="262"/>
                </a:xfrm>
                <a:prstGeom prst="ellipse">
                  <a:avLst/>
                </a:prstGeom>
                <a:solidFill>
                  <a:srgbClr val="C00000"/>
                </a:solidFill>
                <a:ln w="12700" cap="flat" cmpd="sng">
                  <a:solidFill>
                    <a:srgbClr val="F8F8F8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pPr lvl="0" eaLnBrk="1" hangingPunct="1"/>
                  <a:endParaRPr lang="zh-CN" altLang="en-US" dirty="0">
                    <a:solidFill>
                      <a:srgbClr val="000000"/>
                    </a:solidFill>
                    <a:latin typeface="Arial" pitchFamily="34" charset="0"/>
                    <a:ea typeface="微软雅黑" pitchFamily="34" charset="-122"/>
                  </a:endParaRPr>
                </a:p>
              </p:txBody>
            </p:sp>
            <p:sp>
              <p:nvSpPr>
                <p:cNvPr id="37910" name="Oval 38"/>
                <p:cNvSpPr/>
                <p:nvPr/>
              </p:nvSpPr>
              <p:spPr>
                <a:xfrm>
                  <a:off x="21" y="22"/>
                  <a:ext cx="218" cy="218"/>
                </a:xfrm>
                <a:prstGeom prst="ellipse">
                  <a:avLst/>
                </a:prstGeom>
                <a:solidFill>
                  <a:srgbClr val="C00000"/>
                </a:solidFill>
                <a:ln w="9525">
                  <a:noFill/>
                </a:ln>
              </p:spPr>
              <p:txBody>
                <a:bodyPr wrap="none" anchor="ctr"/>
                <a:lstStyle/>
                <a:p>
                  <a:pPr lvl="0" eaLnBrk="1" hangingPunct="1"/>
                  <a:endParaRPr lang="zh-CN" altLang="en-US" dirty="0">
                    <a:solidFill>
                      <a:srgbClr val="000000"/>
                    </a:solidFill>
                    <a:latin typeface="Arial" pitchFamily="34" charset="0"/>
                    <a:ea typeface="微软雅黑" pitchFamily="34" charset="-122"/>
                  </a:endParaRPr>
                </a:p>
              </p:txBody>
            </p:sp>
          </p:grpSp>
        </p:grpSp>
      </p:grpSp>
      <p:grpSp>
        <p:nvGrpSpPr>
          <p:cNvPr id="40997" name="组合 38"/>
          <p:cNvGrpSpPr/>
          <p:nvPr/>
        </p:nvGrpSpPr>
        <p:grpSpPr>
          <a:xfrm>
            <a:off x="7732713" y="2187575"/>
            <a:ext cx="3779837" cy="2544763"/>
            <a:chOff x="0" y="0"/>
            <a:chExt cx="3779479" cy="2544143"/>
          </a:xfrm>
        </p:grpSpPr>
        <p:sp>
          <p:nvSpPr>
            <p:cNvPr id="37894" name="文本框 34"/>
            <p:cNvSpPr/>
            <p:nvPr/>
          </p:nvSpPr>
          <p:spPr>
            <a:xfrm>
              <a:off x="0" y="0"/>
              <a:ext cx="3696362" cy="138499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1400" dirty="0">
                  <a:solidFill>
                    <a:srgbClr val="000000"/>
                  </a:solidFill>
                  <a:latin typeface="楷体" pitchFamily="49" charset="-122"/>
                  <a:ea typeface="楷体" pitchFamily="49" charset="-122"/>
                  <a:sym typeface="微软雅黑" pitchFamily="34" charset="-122"/>
                </a:rPr>
                <a:t>我们致力于专业</a:t>
              </a:r>
              <a:r>
                <a:rPr lang="en-US" altLang="zh-CN" sz="1400" dirty="0">
                  <a:solidFill>
                    <a:srgbClr val="000000"/>
                  </a:solidFill>
                  <a:latin typeface="楷体" pitchFamily="49" charset="-122"/>
                  <a:ea typeface="楷体" pitchFamily="49" charset="-122"/>
                  <a:sym typeface="微软雅黑" pitchFamily="34" charset="-122"/>
                </a:rPr>
                <a:t>PPT</a:t>
              </a:r>
              <a:r>
                <a:rPr lang="zh-CN" altLang="en-US" sz="1400" dirty="0">
                  <a:solidFill>
                    <a:srgbClr val="000000"/>
                  </a:solidFill>
                  <a:latin typeface="楷体" pitchFamily="49" charset="-122"/>
                  <a:ea typeface="楷体" pitchFamily="49" charset="-122"/>
                  <a:sym typeface="微软雅黑" pitchFamily="34" charset="-122"/>
                </a:rPr>
                <a:t>模板发布</a:t>
              </a:r>
              <a:r>
                <a:rPr lang="en-US" altLang="zh-CN" sz="1400" dirty="0">
                  <a:solidFill>
                    <a:srgbClr val="000000"/>
                  </a:solidFill>
                  <a:latin typeface="楷体" pitchFamily="49" charset="-122"/>
                  <a:ea typeface="楷体" pitchFamily="49" charset="-122"/>
                  <a:sym typeface="微软雅黑" pitchFamily="34" charset="-122"/>
                </a:rPr>
                <a:t>PPT</a:t>
              </a:r>
              <a:r>
                <a:rPr lang="zh-CN" altLang="en-US" sz="1400" dirty="0">
                  <a:solidFill>
                    <a:srgbClr val="000000"/>
                  </a:solidFill>
                  <a:latin typeface="楷体" pitchFamily="49" charset="-122"/>
                  <a:ea typeface="楷体" pitchFamily="49" charset="-122"/>
                  <a:sym typeface="微软雅黑" pitchFamily="34" charset="-122"/>
                </a:rPr>
                <a:t>定制</a:t>
              </a:r>
              <a:endParaRPr lang="en-US" altLang="x-none" sz="1400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sym typeface="微软雅黑" pitchFamily="34" charset="-122"/>
              </a:endParaRPr>
            </a:p>
            <a:p>
              <a:pPr lvl="0" eaLnBrk="1" hangingPunct="1"/>
              <a:r>
                <a:rPr lang="zh-CN" altLang="en-US" sz="1400" dirty="0">
                  <a:solidFill>
                    <a:srgbClr val="000000"/>
                  </a:solidFill>
                  <a:latin typeface="楷体" pitchFamily="49" charset="-122"/>
                  <a:ea typeface="楷体" pitchFamily="49" charset="-122"/>
                  <a:sym typeface="微软雅黑" pitchFamily="34" charset="-122"/>
                </a:rPr>
                <a:t>我们致力于专业</a:t>
              </a:r>
              <a:r>
                <a:rPr lang="en-US" altLang="zh-CN" sz="1400" dirty="0">
                  <a:solidFill>
                    <a:srgbClr val="000000"/>
                  </a:solidFill>
                  <a:latin typeface="楷体" pitchFamily="49" charset="-122"/>
                  <a:ea typeface="楷体" pitchFamily="49" charset="-122"/>
                  <a:sym typeface="微软雅黑" pitchFamily="34" charset="-122"/>
                </a:rPr>
                <a:t>PPT</a:t>
              </a:r>
              <a:r>
                <a:rPr lang="zh-CN" altLang="en-US" sz="1400" dirty="0">
                  <a:solidFill>
                    <a:srgbClr val="000000"/>
                  </a:solidFill>
                  <a:latin typeface="楷体" pitchFamily="49" charset="-122"/>
                  <a:ea typeface="楷体" pitchFamily="49" charset="-122"/>
                  <a:sym typeface="微软雅黑" pitchFamily="34" charset="-122"/>
                </a:rPr>
                <a:t>模板发布</a:t>
              </a:r>
              <a:r>
                <a:rPr lang="en-US" altLang="zh-CN" sz="1400" dirty="0">
                  <a:solidFill>
                    <a:srgbClr val="000000"/>
                  </a:solidFill>
                  <a:latin typeface="楷体" pitchFamily="49" charset="-122"/>
                  <a:ea typeface="楷体" pitchFamily="49" charset="-122"/>
                  <a:sym typeface="微软雅黑" pitchFamily="34" charset="-122"/>
                </a:rPr>
                <a:t>PPT</a:t>
              </a:r>
              <a:r>
                <a:rPr lang="zh-CN" altLang="en-US" sz="1400" dirty="0">
                  <a:solidFill>
                    <a:srgbClr val="000000"/>
                  </a:solidFill>
                  <a:latin typeface="楷体" pitchFamily="49" charset="-122"/>
                  <a:ea typeface="楷体" pitchFamily="49" charset="-122"/>
                  <a:sym typeface="微软雅黑" pitchFamily="34" charset="-122"/>
                </a:rPr>
                <a:t>定制</a:t>
              </a:r>
            </a:p>
            <a:p>
              <a:pPr lvl="0" eaLnBrk="1" hangingPunct="1"/>
              <a:r>
                <a:rPr lang="zh-CN" altLang="en-US" sz="1400" dirty="0">
                  <a:solidFill>
                    <a:srgbClr val="000000"/>
                  </a:solidFill>
                  <a:latin typeface="楷体" pitchFamily="49" charset="-122"/>
                  <a:ea typeface="楷体" pitchFamily="49" charset="-122"/>
                  <a:sym typeface="微软雅黑" pitchFamily="34" charset="-122"/>
                </a:rPr>
                <a:t>我们致力于专业</a:t>
              </a:r>
              <a:r>
                <a:rPr lang="en-US" altLang="zh-CN" sz="1400" dirty="0">
                  <a:solidFill>
                    <a:srgbClr val="000000"/>
                  </a:solidFill>
                  <a:latin typeface="楷体" pitchFamily="49" charset="-122"/>
                  <a:ea typeface="楷体" pitchFamily="49" charset="-122"/>
                  <a:sym typeface="微软雅黑" pitchFamily="34" charset="-122"/>
                </a:rPr>
                <a:t>PPT</a:t>
              </a:r>
              <a:r>
                <a:rPr lang="zh-CN" altLang="en-US" sz="1400" dirty="0">
                  <a:solidFill>
                    <a:srgbClr val="000000"/>
                  </a:solidFill>
                  <a:latin typeface="楷体" pitchFamily="49" charset="-122"/>
                  <a:ea typeface="楷体" pitchFamily="49" charset="-122"/>
                  <a:sym typeface="微软雅黑" pitchFamily="34" charset="-122"/>
                </a:rPr>
                <a:t>模板发布</a:t>
              </a:r>
              <a:r>
                <a:rPr lang="en-US" altLang="zh-CN" sz="1400" dirty="0">
                  <a:solidFill>
                    <a:srgbClr val="000000"/>
                  </a:solidFill>
                  <a:latin typeface="楷体" pitchFamily="49" charset="-122"/>
                  <a:ea typeface="楷体" pitchFamily="49" charset="-122"/>
                  <a:sym typeface="微软雅黑" pitchFamily="34" charset="-122"/>
                </a:rPr>
                <a:t>PPT</a:t>
              </a:r>
              <a:r>
                <a:rPr lang="zh-CN" altLang="en-US" sz="1400" dirty="0">
                  <a:solidFill>
                    <a:srgbClr val="000000"/>
                  </a:solidFill>
                  <a:latin typeface="楷体" pitchFamily="49" charset="-122"/>
                  <a:ea typeface="楷体" pitchFamily="49" charset="-122"/>
                  <a:sym typeface="微软雅黑" pitchFamily="34" charset="-122"/>
                </a:rPr>
                <a:t>定制</a:t>
              </a:r>
            </a:p>
            <a:p>
              <a:pPr lvl="0" eaLnBrk="1" hangingPunct="1"/>
              <a:r>
                <a:rPr lang="zh-CN" altLang="en-US" sz="1400" dirty="0">
                  <a:solidFill>
                    <a:srgbClr val="000000"/>
                  </a:solidFill>
                  <a:latin typeface="楷体" pitchFamily="49" charset="-122"/>
                  <a:ea typeface="楷体" pitchFamily="49" charset="-122"/>
                  <a:sym typeface="微软雅黑" pitchFamily="34" charset="-122"/>
                </a:rPr>
                <a:t>我们致力于专业</a:t>
              </a:r>
              <a:r>
                <a:rPr lang="en-US" altLang="zh-CN" sz="1400" dirty="0">
                  <a:solidFill>
                    <a:srgbClr val="000000"/>
                  </a:solidFill>
                  <a:latin typeface="楷体" pitchFamily="49" charset="-122"/>
                  <a:ea typeface="楷体" pitchFamily="49" charset="-122"/>
                  <a:sym typeface="微软雅黑" pitchFamily="34" charset="-122"/>
                </a:rPr>
                <a:t>PPT</a:t>
              </a:r>
              <a:r>
                <a:rPr lang="zh-CN" altLang="en-US" sz="1400" dirty="0">
                  <a:solidFill>
                    <a:srgbClr val="000000"/>
                  </a:solidFill>
                  <a:latin typeface="楷体" pitchFamily="49" charset="-122"/>
                  <a:ea typeface="楷体" pitchFamily="49" charset="-122"/>
                  <a:sym typeface="微软雅黑" pitchFamily="34" charset="-122"/>
                </a:rPr>
                <a:t>模板发布</a:t>
              </a:r>
              <a:r>
                <a:rPr lang="en-US" altLang="zh-CN" sz="1400" dirty="0">
                  <a:solidFill>
                    <a:srgbClr val="000000"/>
                  </a:solidFill>
                  <a:latin typeface="楷体" pitchFamily="49" charset="-122"/>
                  <a:ea typeface="楷体" pitchFamily="49" charset="-122"/>
                  <a:sym typeface="微软雅黑" pitchFamily="34" charset="-122"/>
                </a:rPr>
                <a:t>PPT</a:t>
              </a:r>
              <a:r>
                <a:rPr lang="zh-CN" altLang="en-US" sz="1400" dirty="0">
                  <a:solidFill>
                    <a:srgbClr val="000000"/>
                  </a:solidFill>
                  <a:latin typeface="楷体" pitchFamily="49" charset="-122"/>
                  <a:ea typeface="楷体" pitchFamily="49" charset="-122"/>
                  <a:sym typeface="微软雅黑" pitchFamily="34" charset="-122"/>
                </a:rPr>
                <a:t>定制</a:t>
              </a:r>
            </a:p>
            <a:p>
              <a:pPr lvl="0" eaLnBrk="1" hangingPunct="1"/>
              <a:r>
                <a:rPr lang="zh-CN" altLang="en-US" sz="1400" dirty="0">
                  <a:solidFill>
                    <a:srgbClr val="000000"/>
                  </a:solidFill>
                  <a:latin typeface="楷体" pitchFamily="49" charset="-122"/>
                  <a:ea typeface="楷体" pitchFamily="49" charset="-122"/>
                  <a:sym typeface="微软雅黑" pitchFamily="34" charset="-122"/>
                </a:rPr>
                <a:t>我们致力于专业</a:t>
              </a:r>
              <a:r>
                <a:rPr lang="en-US" altLang="zh-CN" sz="1400" dirty="0">
                  <a:solidFill>
                    <a:srgbClr val="000000"/>
                  </a:solidFill>
                  <a:latin typeface="楷体" pitchFamily="49" charset="-122"/>
                  <a:ea typeface="楷体" pitchFamily="49" charset="-122"/>
                  <a:sym typeface="微软雅黑" pitchFamily="34" charset="-122"/>
                </a:rPr>
                <a:t>PPT</a:t>
              </a:r>
              <a:r>
                <a:rPr lang="zh-CN" altLang="en-US" sz="1400" dirty="0">
                  <a:solidFill>
                    <a:srgbClr val="000000"/>
                  </a:solidFill>
                  <a:latin typeface="楷体" pitchFamily="49" charset="-122"/>
                  <a:ea typeface="楷体" pitchFamily="49" charset="-122"/>
                  <a:sym typeface="微软雅黑" pitchFamily="34" charset="-122"/>
                </a:rPr>
                <a:t>模板发布</a:t>
              </a:r>
              <a:r>
                <a:rPr lang="en-US" altLang="zh-CN" sz="1400" dirty="0">
                  <a:solidFill>
                    <a:srgbClr val="000000"/>
                  </a:solidFill>
                  <a:latin typeface="楷体" pitchFamily="49" charset="-122"/>
                  <a:ea typeface="楷体" pitchFamily="49" charset="-122"/>
                  <a:sym typeface="微软雅黑" pitchFamily="34" charset="-122"/>
                </a:rPr>
                <a:t>PPT</a:t>
              </a:r>
              <a:r>
                <a:rPr lang="zh-CN" altLang="en-US" sz="1400" dirty="0">
                  <a:solidFill>
                    <a:srgbClr val="000000"/>
                  </a:solidFill>
                  <a:latin typeface="楷体" pitchFamily="49" charset="-122"/>
                  <a:ea typeface="楷体" pitchFamily="49" charset="-122"/>
                  <a:sym typeface="微软雅黑" pitchFamily="34" charset="-122"/>
                </a:rPr>
                <a:t>定制</a:t>
              </a:r>
            </a:p>
            <a:p>
              <a:pPr lvl="0" eaLnBrk="1" hangingPunct="1"/>
              <a:endParaRPr lang="zh-CN" altLang="en-US" sz="1400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sym typeface="微软雅黑" pitchFamily="34" charset="-122"/>
              </a:endParaRPr>
            </a:p>
          </p:txBody>
        </p:sp>
        <p:sp>
          <p:nvSpPr>
            <p:cNvPr id="37895" name="文本框 35"/>
            <p:cNvSpPr/>
            <p:nvPr/>
          </p:nvSpPr>
          <p:spPr>
            <a:xfrm>
              <a:off x="29588" y="1220704"/>
              <a:ext cx="3749891" cy="1323439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1400" dirty="0">
                  <a:solidFill>
                    <a:srgbClr val="000000"/>
                  </a:solidFill>
                  <a:latin typeface="楷体" pitchFamily="49" charset="-122"/>
                  <a:ea typeface="楷体" pitchFamily="49" charset="-122"/>
                  <a:sym typeface="微软雅黑" pitchFamily="34" charset="-122"/>
                </a:rPr>
                <a:t>我们致力于专业</a:t>
              </a:r>
              <a:r>
                <a:rPr lang="en-US" altLang="zh-CN" sz="1400" dirty="0">
                  <a:solidFill>
                    <a:srgbClr val="000000"/>
                  </a:solidFill>
                  <a:latin typeface="楷体" pitchFamily="49" charset="-122"/>
                  <a:ea typeface="楷体" pitchFamily="49" charset="-122"/>
                  <a:sym typeface="微软雅黑" pitchFamily="34" charset="-122"/>
                </a:rPr>
                <a:t>PPT</a:t>
              </a:r>
              <a:r>
                <a:rPr lang="zh-CN" altLang="en-US" sz="1400" dirty="0">
                  <a:solidFill>
                    <a:srgbClr val="000000"/>
                  </a:solidFill>
                  <a:latin typeface="楷体" pitchFamily="49" charset="-122"/>
                  <a:ea typeface="楷体" pitchFamily="49" charset="-122"/>
                  <a:sym typeface="微软雅黑" pitchFamily="34" charset="-122"/>
                </a:rPr>
                <a:t>模板发布</a:t>
              </a:r>
              <a:r>
                <a:rPr lang="en-US" altLang="zh-CN" sz="1400" dirty="0">
                  <a:solidFill>
                    <a:srgbClr val="000000"/>
                  </a:solidFill>
                  <a:latin typeface="楷体" pitchFamily="49" charset="-122"/>
                  <a:ea typeface="楷体" pitchFamily="49" charset="-122"/>
                  <a:sym typeface="微软雅黑" pitchFamily="34" charset="-122"/>
                </a:rPr>
                <a:t>PPT</a:t>
              </a:r>
              <a:r>
                <a:rPr lang="zh-CN" altLang="en-US" sz="1400" dirty="0">
                  <a:solidFill>
                    <a:srgbClr val="000000"/>
                  </a:solidFill>
                  <a:latin typeface="楷体" pitchFamily="49" charset="-122"/>
                  <a:ea typeface="楷体" pitchFamily="49" charset="-122"/>
                  <a:sym typeface="微软雅黑" pitchFamily="34" charset="-122"/>
                </a:rPr>
                <a:t>定制</a:t>
              </a:r>
              <a:endParaRPr lang="en-US" altLang="x-none" sz="1400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sym typeface="微软雅黑" pitchFamily="34" charset="-122"/>
              </a:endParaRPr>
            </a:p>
            <a:p>
              <a:pPr lvl="0" eaLnBrk="1" hangingPunct="1"/>
              <a:r>
                <a:rPr lang="zh-CN" altLang="en-US" sz="1400" dirty="0">
                  <a:solidFill>
                    <a:srgbClr val="000000"/>
                  </a:solidFill>
                  <a:latin typeface="楷体" pitchFamily="49" charset="-122"/>
                  <a:ea typeface="楷体" pitchFamily="49" charset="-122"/>
                  <a:sym typeface="微软雅黑" pitchFamily="34" charset="-122"/>
                </a:rPr>
                <a:t>我们致力于专业</a:t>
              </a:r>
              <a:r>
                <a:rPr lang="en-US" altLang="zh-CN" sz="1400" dirty="0">
                  <a:solidFill>
                    <a:srgbClr val="000000"/>
                  </a:solidFill>
                  <a:latin typeface="楷体" pitchFamily="49" charset="-122"/>
                  <a:ea typeface="楷体" pitchFamily="49" charset="-122"/>
                  <a:sym typeface="微软雅黑" pitchFamily="34" charset="-122"/>
                </a:rPr>
                <a:t>PPT</a:t>
              </a:r>
              <a:r>
                <a:rPr lang="zh-CN" altLang="en-US" sz="1400" dirty="0">
                  <a:solidFill>
                    <a:srgbClr val="000000"/>
                  </a:solidFill>
                  <a:latin typeface="楷体" pitchFamily="49" charset="-122"/>
                  <a:ea typeface="楷体" pitchFamily="49" charset="-122"/>
                  <a:sym typeface="微软雅黑" pitchFamily="34" charset="-122"/>
                </a:rPr>
                <a:t>模板发布</a:t>
              </a:r>
              <a:r>
                <a:rPr lang="en-US" altLang="zh-CN" sz="1400" dirty="0">
                  <a:solidFill>
                    <a:srgbClr val="000000"/>
                  </a:solidFill>
                  <a:latin typeface="楷体" pitchFamily="49" charset="-122"/>
                  <a:ea typeface="楷体" pitchFamily="49" charset="-122"/>
                  <a:sym typeface="微软雅黑" pitchFamily="34" charset="-122"/>
                </a:rPr>
                <a:t>PPT</a:t>
              </a:r>
              <a:r>
                <a:rPr lang="zh-CN" altLang="en-US" sz="1400" dirty="0">
                  <a:solidFill>
                    <a:srgbClr val="000000"/>
                  </a:solidFill>
                  <a:latin typeface="楷体" pitchFamily="49" charset="-122"/>
                  <a:ea typeface="楷体" pitchFamily="49" charset="-122"/>
                  <a:sym typeface="微软雅黑" pitchFamily="34" charset="-122"/>
                </a:rPr>
                <a:t>定制</a:t>
              </a:r>
            </a:p>
            <a:p>
              <a:pPr lvl="0" eaLnBrk="1" hangingPunct="1"/>
              <a:r>
                <a:rPr lang="zh-CN" altLang="en-US" sz="1400" dirty="0">
                  <a:solidFill>
                    <a:srgbClr val="000000"/>
                  </a:solidFill>
                  <a:latin typeface="楷体" pitchFamily="49" charset="-122"/>
                  <a:ea typeface="楷体" pitchFamily="49" charset="-122"/>
                  <a:sym typeface="微软雅黑" pitchFamily="34" charset="-122"/>
                </a:rPr>
                <a:t>我们致力于专业</a:t>
              </a:r>
              <a:r>
                <a:rPr lang="en-US" altLang="zh-CN" sz="1400" dirty="0">
                  <a:solidFill>
                    <a:srgbClr val="000000"/>
                  </a:solidFill>
                  <a:latin typeface="楷体" pitchFamily="49" charset="-122"/>
                  <a:ea typeface="楷体" pitchFamily="49" charset="-122"/>
                  <a:sym typeface="微软雅黑" pitchFamily="34" charset="-122"/>
                </a:rPr>
                <a:t>PPT</a:t>
              </a:r>
              <a:r>
                <a:rPr lang="zh-CN" altLang="en-US" sz="1400" dirty="0">
                  <a:solidFill>
                    <a:srgbClr val="000000"/>
                  </a:solidFill>
                  <a:latin typeface="楷体" pitchFamily="49" charset="-122"/>
                  <a:ea typeface="楷体" pitchFamily="49" charset="-122"/>
                  <a:sym typeface="微软雅黑" pitchFamily="34" charset="-122"/>
                </a:rPr>
                <a:t>模板发布</a:t>
              </a:r>
              <a:r>
                <a:rPr lang="en-US" altLang="zh-CN" sz="1400" dirty="0">
                  <a:solidFill>
                    <a:srgbClr val="000000"/>
                  </a:solidFill>
                  <a:latin typeface="楷体" pitchFamily="49" charset="-122"/>
                  <a:ea typeface="楷体" pitchFamily="49" charset="-122"/>
                  <a:sym typeface="微软雅黑" pitchFamily="34" charset="-122"/>
                </a:rPr>
                <a:t>PPT</a:t>
              </a:r>
              <a:r>
                <a:rPr lang="zh-CN" altLang="en-US" sz="1400" dirty="0">
                  <a:solidFill>
                    <a:srgbClr val="000000"/>
                  </a:solidFill>
                  <a:latin typeface="楷体" pitchFamily="49" charset="-122"/>
                  <a:ea typeface="楷体" pitchFamily="49" charset="-122"/>
                  <a:sym typeface="微软雅黑" pitchFamily="34" charset="-122"/>
                </a:rPr>
                <a:t>定制</a:t>
              </a:r>
            </a:p>
            <a:p>
              <a:pPr lvl="0" eaLnBrk="1" hangingPunct="1"/>
              <a:r>
                <a:rPr lang="zh-CN" altLang="en-US" sz="1400" dirty="0">
                  <a:solidFill>
                    <a:srgbClr val="000000"/>
                  </a:solidFill>
                  <a:latin typeface="楷体" pitchFamily="49" charset="-122"/>
                  <a:ea typeface="楷体" pitchFamily="49" charset="-122"/>
                  <a:sym typeface="微软雅黑" pitchFamily="34" charset="-122"/>
                </a:rPr>
                <a:t>我们致力于专业</a:t>
              </a:r>
              <a:r>
                <a:rPr lang="en-US" altLang="zh-CN" sz="1400" dirty="0">
                  <a:solidFill>
                    <a:srgbClr val="000000"/>
                  </a:solidFill>
                  <a:latin typeface="楷体" pitchFamily="49" charset="-122"/>
                  <a:ea typeface="楷体" pitchFamily="49" charset="-122"/>
                  <a:sym typeface="微软雅黑" pitchFamily="34" charset="-122"/>
                </a:rPr>
                <a:t>PPT</a:t>
              </a:r>
              <a:r>
                <a:rPr lang="zh-CN" altLang="en-US" sz="1400" dirty="0">
                  <a:solidFill>
                    <a:srgbClr val="000000"/>
                  </a:solidFill>
                  <a:latin typeface="楷体" pitchFamily="49" charset="-122"/>
                  <a:ea typeface="楷体" pitchFamily="49" charset="-122"/>
                  <a:sym typeface="微软雅黑" pitchFamily="34" charset="-122"/>
                </a:rPr>
                <a:t>模板发布</a:t>
              </a:r>
              <a:r>
                <a:rPr lang="en-US" altLang="zh-CN" sz="1400" dirty="0">
                  <a:solidFill>
                    <a:srgbClr val="000000"/>
                  </a:solidFill>
                  <a:latin typeface="楷体" pitchFamily="49" charset="-122"/>
                  <a:ea typeface="楷体" pitchFamily="49" charset="-122"/>
                  <a:sym typeface="微软雅黑" pitchFamily="34" charset="-122"/>
                </a:rPr>
                <a:t>PPT</a:t>
              </a:r>
              <a:r>
                <a:rPr lang="zh-CN" altLang="en-US" sz="1400" dirty="0">
                  <a:solidFill>
                    <a:srgbClr val="000000"/>
                  </a:solidFill>
                  <a:latin typeface="楷体" pitchFamily="49" charset="-122"/>
                  <a:ea typeface="楷体" pitchFamily="49" charset="-122"/>
                  <a:sym typeface="微软雅黑" pitchFamily="34" charset="-122"/>
                </a:rPr>
                <a:t>定制</a:t>
              </a:r>
            </a:p>
            <a:p>
              <a:pPr lvl="0" eaLnBrk="1" hangingPunct="1"/>
              <a:r>
                <a:rPr lang="zh-CN" altLang="en-US" sz="1400" dirty="0">
                  <a:solidFill>
                    <a:srgbClr val="000000"/>
                  </a:solidFill>
                  <a:latin typeface="楷体" pitchFamily="49" charset="-122"/>
                  <a:ea typeface="楷体" pitchFamily="49" charset="-122"/>
                  <a:sym typeface="微软雅黑" pitchFamily="34" charset="-122"/>
                </a:rPr>
                <a:t>我们致力于专业</a:t>
              </a:r>
              <a:r>
                <a:rPr lang="en-US" altLang="zh-CN" sz="1400" dirty="0">
                  <a:solidFill>
                    <a:srgbClr val="000000"/>
                  </a:solidFill>
                  <a:latin typeface="楷体" pitchFamily="49" charset="-122"/>
                  <a:ea typeface="楷体" pitchFamily="49" charset="-122"/>
                  <a:sym typeface="微软雅黑" pitchFamily="34" charset="-122"/>
                </a:rPr>
                <a:t>PPT</a:t>
              </a:r>
              <a:r>
                <a:rPr lang="zh-CN" altLang="en-US" sz="1400" dirty="0">
                  <a:solidFill>
                    <a:srgbClr val="000000"/>
                  </a:solidFill>
                  <a:latin typeface="楷体" pitchFamily="49" charset="-122"/>
                  <a:ea typeface="楷体" pitchFamily="49" charset="-122"/>
                  <a:sym typeface="微软雅黑" pitchFamily="34" charset="-122"/>
                </a:rPr>
                <a:t>模板发布</a:t>
              </a:r>
              <a:r>
                <a:rPr lang="en-US" altLang="zh-CN" sz="1400" dirty="0">
                  <a:solidFill>
                    <a:srgbClr val="000000"/>
                  </a:solidFill>
                  <a:latin typeface="楷体" pitchFamily="49" charset="-122"/>
                  <a:ea typeface="楷体" pitchFamily="49" charset="-122"/>
                  <a:sym typeface="微软雅黑" pitchFamily="34" charset="-122"/>
                </a:rPr>
                <a:t>PPT</a:t>
              </a:r>
              <a:r>
                <a:rPr lang="zh-CN" altLang="en-US" sz="1400" dirty="0">
                  <a:solidFill>
                    <a:srgbClr val="000000"/>
                  </a:solidFill>
                  <a:latin typeface="楷体" pitchFamily="49" charset="-122"/>
                  <a:ea typeface="楷体" pitchFamily="49" charset="-122"/>
                  <a:sym typeface="微软雅黑" pitchFamily="34" charset="-122"/>
                </a:rPr>
                <a:t>定制</a:t>
              </a:r>
            </a:p>
            <a:p>
              <a:pPr lvl="0" eaLnBrk="1" hangingPunct="1"/>
              <a:endParaRPr lang="zh-CN" altLang="en-US" sz="1000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sym typeface="微软雅黑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9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0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09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09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09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914" name="组合 3"/>
          <p:cNvGrpSpPr/>
          <p:nvPr/>
        </p:nvGrpSpPr>
        <p:grpSpPr>
          <a:xfrm>
            <a:off x="-3175" y="341313"/>
            <a:ext cx="6619875" cy="949325"/>
            <a:chOff x="0" y="0"/>
            <a:chExt cx="6619368" cy="950731"/>
          </a:xfrm>
        </p:grpSpPr>
        <p:pic>
          <p:nvPicPr>
            <p:cNvPr id="38949" name="Picture 9" descr="F:\ppt素材\图标\我收集的图标\字体\3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5400000">
              <a:off x="2834316" y="-2834318"/>
              <a:ext cx="950731" cy="661936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8950" name="TextBox 2"/>
            <p:cNvSpPr txBox="1"/>
            <p:nvPr/>
          </p:nvSpPr>
          <p:spPr>
            <a:xfrm>
              <a:off x="1122981" y="352063"/>
              <a:ext cx="396691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 </a:t>
              </a:r>
              <a:r>
                <a:rPr lang="zh-CN" altLang="en-US" sz="2400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</a:p>
          </p:txBody>
        </p:sp>
      </p:grpSp>
      <p:pic>
        <p:nvPicPr>
          <p:cNvPr id="38915" name="Picture 6" descr="F:\超棒ppt模板\中国风\中国风物件\maobi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238" y="-204787"/>
            <a:ext cx="1487487" cy="14874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1990" name="TextBox 27"/>
          <p:cNvSpPr txBox="1"/>
          <p:nvPr/>
        </p:nvSpPr>
        <p:spPr>
          <a:xfrm>
            <a:off x="2566988" y="2081213"/>
            <a:ext cx="2339975" cy="11684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输入您要的内容您要的内容</a:t>
            </a:r>
            <a:endParaRPr lang="en-US" altLang="x-none" sz="1400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lvl="0" eaLnBrk="1" hangingPunct="1"/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输入您要的内容您要的内容</a:t>
            </a:r>
            <a:endParaRPr lang="en-US" altLang="x-none" sz="1400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lvl="0" eaLnBrk="1" hangingPunct="1"/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输入您要的内容您要的内容</a:t>
            </a:r>
            <a:endParaRPr lang="en-US" altLang="x-none" sz="1400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lvl="0" eaLnBrk="1" hangingPunct="1"/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输入您要的内容您要的内容</a:t>
            </a:r>
            <a:endParaRPr lang="en-US" altLang="x-none" sz="1400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lvl="0" eaLnBrk="1" hangingPunct="1"/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输入您要的内容您要的内容</a:t>
            </a:r>
            <a:endParaRPr lang="en-US" altLang="x-none" sz="1400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41991" name="组合 8"/>
          <p:cNvGrpSpPr/>
          <p:nvPr/>
        </p:nvGrpSpPr>
        <p:grpSpPr>
          <a:xfrm>
            <a:off x="3200400" y="1309688"/>
            <a:ext cx="3527425" cy="1492250"/>
            <a:chOff x="0" y="0"/>
            <a:chExt cx="3527308" cy="1492297"/>
          </a:xfrm>
        </p:grpSpPr>
        <p:sp>
          <p:nvSpPr>
            <p:cNvPr id="38943" name="饼形 9"/>
            <p:cNvSpPr/>
            <p:nvPr/>
          </p:nvSpPr>
          <p:spPr>
            <a:xfrm rot="-3600000">
              <a:off x="1166634" y="57090"/>
              <a:ext cx="1118976" cy="1029715"/>
            </a:xfrm>
            <a:custGeom>
              <a:avLst/>
              <a:gdLst/>
              <a:ahLst/>
              <a:cxnLst>
                <a:cxn ang="0">
                  <a:pos x="295764" y="60785"/>
                </a:cxn>
                <a:cxn ang="0">
                  <a:pos x="677203" y="11524"/>
                </a:cxn>
                <a:cxn ang="0">
                  <a:pos x="559488" y="514858"/>
                </a:cxn>
                <a:cxn ang="0">
                  <a:pos x="295764" y="60785"/>
                </a:cxn>
              </a:cxnLst>
              <a:rect l="0" t="0" r="0" b="0"/>
              <a:pathLst>
                <a:path w="1118976" h="1029715">
                  <a:moveTo>
                    <a:pt x="295764" y="60785"/>
                  </a:moveTo>
                  <a:cubicBezTo>
                    <a:pt x="412567" y="3338"/>
                    <a:pt x="547728" y="-14118"/>
                    <a:pt x="677203" y="11524"/>
                  </a:cubicBezTo>
                  <a:lnTo>
                    <a:pt x="559488" y="514858"/>
                  </a:lnTo>
                  <a:lnTo>
                    <a:pt x="295764" y="60785"/>
                  </a:lnTo>
                  <a:close/>
                </a:path>
              </a:pathLst>
            </a:custGeom>
            <a:solidFill>
              <a:srgbClr val="FF0000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38944" name="组合 10"/>
            <p:cNvGrpSpPr/>
            <p:nvPr/>
          </p:nvGrpSpPr>
          <p:grpSpPr>
            <a:xfrm>
              <a:off x="0" y="0"/>
              <a:ext cx="3527308" cy="1492297"/>
              <a:chOff x="0" y="0"/>
              <a:chExt cx="3527308" cy="1492297"/>
            </a:xfrm>
          </p:grpSpPr>
          <p:pic>
            <p:nvPicPr>
              <p:cNvPr id="38945" name="Picture 3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 rot="-10800000" flipV="1">
                <a:off x="0" y="424872"/>
                <a:ext cx="2437183" cy="147901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grpSp>
            <p:nvGrpSpPr>
              <p:cNvPr id="38946" name="组合 12"/>
              <p:cNvGrpSpPr/>
              <p:nvPr/>
            </p:nvGrpSpPr>
            <p:grpSpPr>
              <a:xfrm>
                <a:off x="1283921" y="0"/>
                <a:ext cx="2243387" cy="1492297"/>
                <a:chOff x="0" y="0"/>
                <a:chExt cx="2243387" cy="1492297"/>
              </a:xfrm>
            </p:grpSpPr>
            <p:sp>
              <p:nvSpPr>
                <p:cNvPr id="38947" name="右箭头 4"/>
                <p:cNvSpPr/>
                <p:nvPr/>
              </p:nvSpPr>
              <p:spPr>
                <a:xfrm rot="2510246">
                  <a:off x="0" y="0"/>
                  <a:ext cx="2243387" cy="1455537"/>
                </a:xfrm>
                <a:custGeom>
                  <a:avLst/>
                  <a:gdLst/>
                  <a:ahLst/>
                  <a:cxnLst>
                    <a:cxn ang="0">
                      <a:pos x="767420" y="363884"/>
                    </a:cxn>
                    <a:cxn ang="0">
                      <a:pos x="1515619" y="363884"/>
                    </a:cxn>
                    <a:cxn ang="0">
                      <a:pos x="1515619" y="0"/>
                    </a:cxn>
                    <a:cxn ang="0">
                      <a:pos x="2243387" y="727769"/>
                    </a:cxn>
                    <a:cxn ang="0">
                      <a:pos x="1515619" y="1455537"/>
                    </a:cxn>
                    <a:cxn ang="0">
                      <a:pos x="1515619" y="1091653"/>
                    </a:cxn>
                    <a:cxn ang="0">
                      <a:pos x="0" y="1053186"/>
                    </a:cxn>
                    <a:cxn ang="0">
                      <a:pos x="767420" y="363884"/>
                    </a:cxn>
                  </a:cxnLst>
                  <a:rect l="0" t="0" r="0" b="0"/>
                  <a:pathLst>
                    <a:path w="2243387" h="1455537">
                      <a:moveTo>
                        <a:pt x="767420" y="363884"/>
                      </a:moveTo>
                      <a:lnTo>
                        <a:pt x="1515619" y="363884"/>
                      </a:lnTo>
                      <a:lnTo>
                        <a:pt x="1515619" y="0"/>
                      </a:lnTo>
                      <a:lnTo>
                        <a:pt x="2243387" y="727769"/>
                      </a:lnTo>
                      <a:lnTo>
                        <a:pt x="1515619" y="1455537"/>
                      </a:lnTo>
                      <a:lnTo>
                        <a:pt x="1515619" y="1091653"/>
                      </a:lnTo>
                      <a:lnTo>
                        <a:pt x="0" y="1053186"/>
                      </a:lnTo>
                      <a:lnTo>
                        <a:pt x="767420" y="363884"/>
                      </a:lnTo>
                      <a:close/>
                    </a:path>
                  </a:pathLst>
                </a:custGeom>
                <a:solidFill>
                  <a:srgbClr val="C00000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cxnSp>
              <p:nvCxnSpPr>
                <p:cNvPr id="38948" name="直接连接符 14"/>
                <p:cNvCxnSpPr/>
                <p:nvPr/>
              </p:nvCxnSpPr>
              <p:spPr>
                <a:xfrm>
                  <a:off x="254376" y="225497"/>
                  <a:ext cx="1336526" cy="1266800"/>
                </a:xfrm>
                <a:prstGeom prst="line">
                  <a:avLst/>
                </a:prstGeom>
                <a:ln w="9525" cap="flat" cmpd="sng">
                  <a:solidFill>
                    <a:schemeClr val="bg1"/>
                  </a:solidFill>
                  <a:prstDash val="solid"/>
                  <a:headEnd type="none" w="med" len="med"/>
                  <a:tailEnd type="none" w="med" len="med"/>
                </a:ln>
              </p:spPr>
            </p:cxnSp>
          </p:grpSp>
        </p:grpSp>
      </p:grpSp>
      <p:grpSp>
        <p:nvGrpSpPr>
          <p:cNvPr id="41998" name="组合 15"/>
          <p:cNvGrpSpPr/>
          <p:nvPr/>
        </p:nvGrpSpPr>
        <p:grpSpPr>
          <a:xfrm>
            <a:off x="6199188" y="1309688"/>
            <a:ext cx="3536950" cy="1492250"/>
            <a:chOff x="0" y="0"/>
            <a:chExt cx="3537527" cy="1492297"/>
          </a:xfrm>
        </p:grpSpPr>
        <p:sp>
          <p:nvSpPr>
            <p:cNvPr id="38937" name="饼形 16"/>
            <p:cNvSpPr/>
            <p:nvPr/>
          </p:nvSpPr>
          <p:spPr>
            <a:xfrm rot="3600000" flipH="1">
              <a:off x="1241677" y="57090"/>
              <a:ext cx="1118976" cy="1029715"/>
            </a:xfrm>
            <a:custGeom>
              <a:avLst/>
              <a:gdLst/>
              <a:ahLst/>
              <a:cxnLst>
                <a:cxn ang="0">
                  <a:pos x="295764" y="60785"/>
                </a:cxn>
                <a:cxn ang="0">
                  <a:pos x="677203" y="11524"/>
                </a:cxn>
                <a:cxn ang="0">
                  <a:pos x="559488" y="514858"/>
                </a:cxn>
                <a:cxn ang="0">
                  <a:pos x="295764" y="60785"/>
                </a:cxn>
              </a:cxnLst>
              <a:rect l="0" t="0" r="0" b="0"/>
              <a:pathLst>
                <a:path w="1118976" h="1029715">
                  <a:moveTo>
                    <a:pt x="295764" y="60785"/>
                  </a:moveTo>
                  <a:cubicBezTo>
                    <a:pt x="412567" y="3338"/>
                    <a:pt x="547728" y="-14118"/>
                    <a:pt x="677203" y="11524"/>
                  </a:cubicBezTo>
                  <a:lnTo>
                    <a:pt x="559488" y="514858"/>
                  </a:lnTo>
                  <a:lnTo>
                    <a:pt x="295764" y="60785"/>
                  </a:lnTo>
                  <a:close/>
                </a:path>
              </a:pathLst>
            </a:custGeom>
            <a:solidFill>
              <a:srgbClr val="262626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38938" name="组合 17"/>
            <p:cNvGrpSpPr/>
            <p:nvPr/>
          </p:nvGrpSpPr>
          <p:grpSpPr>
            <a:xfrm>
              <a:off x="0" y="0"/>
              <a:ext cx="3537527" cy="1492297"/>
              <a:chOff x="0" y="0"/>
              <a:chExt cx="3537527" cy="1492297"/>
            </a:xfrm>
          </p:grpSpPr>
          <p:pic>
            <p:nvPicPr>
              <p:cNvPr id="38939" name="Picture 3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 rot="-10800000" flipV="1">
                <a:off x="1100344" y="427254"/>
                <a:ext cx="2437183" cy="147901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grpSp>
            <p:nvGrpSpPr>
              <p:cNvPr id="38940" name="组合 19"/>
              <p:cNvGrpSpPr/>
              <p:nvPr/>
            </p:nvGrpSpPr>
            <p:grpSpPr>
              <a:xfrm>
                <a:off x="0" y="0"/>
                <a:ext cx="2243387" cy="1492297"/>
                <a:chOff x="0" y="0"/>
                <a:chExt cx="2243387" cy="1492297"/>
              </a:xfrm>
            </p:grpSpPr>
            <p:sp>
              <p:nvSpPr>
                <p:cNvPr id="38941" name="右箭头 4"/>
                <p:cNvSpPr/>
                <p:nvPr/>
              </p:nvSpPr>
              <p:spPr>
                <a:xfrm rot="-2510246" flipH="1">
                  <a:off x="0" y="0"/>
                  <a:ext cx="2243387" cy="1455537"/>
                </a:xfrm>
                <a:custGeom>
                  <a:avLst/>
                  <a:gdLst/>
                  <a:ahLst/>
                  <a:cxnLst>
                    <a:cxn ang="0">
                      <a:pos x="767420" y="363884"/>
                    </a:cxn>
                    <a:cxn ang="0">
                      <a:pos x="1515619" y="363884"/>
                    </a:cxn>
                    <a:cxn ang="0">
                      <a:pos x="1515619" y="0"/>
                    </a:cxn>
                    <a:cxn ang="0">
                      <a:pos x="2243387" y="727769"/>
                    </a:cxn>
                    <a:cxn ang="0">
                      <a:pos x="1515619" y="1455537"/>
                    </a:cxn>
                    <a:cxn ang="0">
                      <a:pos x="1515619" y="1091653"/>
                    </a:cxn>
                    <a:cxn ang="0">
                      <a:pos x="0" y="1053186"/>
                    </a:cxn>
                    <a:cxn ang="0">
                      <a:pos x="767420" y="363884"/>
                    </a:cxn>
                  </a:cxnLst>
                  <a:rect l="0" t="0" r="0" b="0"/>
                  <a:pathLst>
                    <a:path w="2243387" h="1455537">
                      <a:moveTo>
                        <a:pt x="767420" y="363884"/>
                      </a:moveTo>
                      <a:lnTo>
                        <a:pt x="1515619" y="363884"/>
                      </a:lnTo>
                      <a:lnTo>
                        <a:pt x="1515619" y="0"/>
                      </a:lnTo>
                      <a:lnTo>
                        <a:pt x="2243387" y="727769"/>
                      </a:lnTo>
                      <a:lnTo>
                        <a:pt x="1515619" y="1455537"/>
                      </a:lnTo>
                      <a:lnTo>
                        <a:pt x="1515619" y="1091653"/>
                      </a:lnTo>
                      <a:lnTo>
                        <a:pt x="0" y="1053186"/>
                      </a:lnTo>
                      <a:lnTo>
                        <a:pt x="767420" y="363884"/>
                      </a:lnTo>
                      <a:close/>
                    </a:path>
                  </a:pathLst>
                </a:custGeom>
                <a:solidFill>
                  <a:srgbClr val="404040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cxnSp>
              <p:nvCxnSpPr>
                <p:cNvPr id="38942" name="直接连接符 21"/>
                <p:cNvCxnSpPr/>
                <p:nvPr/>
              </p:nvCxnSpPr>
              <p:spPr>
                <a:xfrm flipH="1">
                  <a:off x="629014" y="225497"/>
                  <a:ext cx="1336526" cy="1266800"/>
                </a:xfrm>
                <a:prstGeom prst="line">
                  <a:avLst/>
                </a:prstGeom>
                <a:ln w="9525" cap="flat" cmpd="sng">
                  <a:solidFill>
                    <a:schemeClr val="bg1"/>
                  </a:solidFill>
                  <a:prstDash val="solid"/>
                  <a:headEnd type="none" w="med" len="med"/>
                  <a:tailEnd type="none" w="med" len="med"/>
                </a:ln>
              </p:spPr>
            </p:cxnSp>
          </p:grpSp>
        </p:grpSp>
      </p:grpSp>
      <p:grpSp>
        <p:nvGrpSpPr>
          <p:cNvPr id="42005" name="组合 22"/>
          <p:cNvGrpSpPr/>
          <p:nvPr/>
        </p:nvGrpSpPr>
        <p:grpSpPr>
          <a:xfrm>
            <a:off x="3192463" y="4043363"/>
            <a:ext cx="3535362" cy="1482725"/>
            <a:chOff x="0" y="0"/>
            <a:chExt cx="3536235" cy="1482079"/>
          </a:xfrm>
        </p:grpSpPr>
        <p:sp>
          <p:nvSpPr>
            <p:cNvPr id="38931" name="饼形 23"/>
            <p:cNvSpPr/>
            <p:nvPr/>
          </p:nvSpPr>
          <p:spPr>
            <a:xfrm rot="3600000" flipV="1">
              <a:off x="1175561" y="395276"/>
              <a:ext cx="1118976" cy="1029715"/>
            </a:xfrm>
            <a:custGeom>
              <a:avLst/>
              <a:gdLst/>
              <a:ahLst/>
              <a:cxnLst>
                <a:cxn ang="0">
                  <a:pos x="295764" y="60785"/>
                </a:cxn>
                <a:cxn ang="0">
                  <a:pos x="677203" y="11524"/>
                </a:cxn>
                <a:cxn ang="0">
                  <a:pos x="559488" y="514858"/>
                </a:cxn>
                <a:cxn ang="0">
                  <a:pos x="295764" y="60785"/>
                </a:cxn>
              </a:cxnLst>
              <a:rect l="0" t="0" r="0" b="0"/>
              <a:pathLst>
                <a:path w="1118976" h="1029715">
                  <a:moveTo>
                    <a:pt x="295764" y="60785"/>
                  </a:moveTo>
                  <a:cubicBezTo>
                    <a:pt x="412567" y="3338"/>
                    <a:pt x="547728" y="-14118"/>
                    <a:pt x="677203" y="11524"/>
                  </a:cubicBezTo>
                  <a:lnTo>
                    <a:pt x="559488" y="514858"/>
                  </a:lnTo>
                  <a:lnTo>
                    <a:pt x="295764" y="60785"/>
                  </a:lnTo>
                  <a:close/>
                </a:path>
              </a:pathLst>
            </a:custGeom>
            <a:solidFill>
              <a:srgbClr val="262626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38932" name="组合 24"/>
            <p:cNvGrpSpPr/>
            <p:nvPr/>
          </p:nvGrpSpPr>
          <p:grpSpPr>
            <a:xfrm>
              <a:off x="0" y="0"/>
              <a:ext cx="3536235" cy="1482079"/>
              <a:chOff x="0" y="0"/>
              <a:chExt cx="3536235" cy="1482079"/>
            </a:xfrm>
          </p:grpSpPr>
          <p:pic>
            <p:nvPicPr>
              <p:cNvPr id="38933" name="Picture 3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 rot="10800000">
                <a:off x="0" y="908275"/>
                <a:ext cx="2437183" cy="147901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grpSp>
            <p:nvGrpSpPr>
              <p:cNvPr id="38934" name="组合 26"/>
              <p:cNvGrpSpPr/>
              <p:nvPr/>
            </p:nvGrpSpPr>
            <p:grpSpPr>
              <a:xfrm>
                <a:off x="1292848" y="0"/>
                <a:ext cx="2243387" cy="1482079"/>
                <a:chOff x="0" y="0"/>
                <a:chExt cx="2243387" cy="1482079"/>
              </a:xfrm>
            </p:grpSpPr>
            <p:sp>
              <p:nvSpPr>
                <p:cNvPr id="38935" name="右箭头 4"/>
                <p:cNvSpPr/>
                <p:nvPr/>
              </p:nvSpPr>
              <p:spPr>
                <a:xfrm rot="-2510246" flipV="1">
                  <a:off x="0" y="26542"/>
                  <a:ext cx="2243387" cy="1455537"/>
                </a:xfrm>
                <a:custGeom>
                  <a:avLst/>
                  <a:gdLst/>
                  <a:ahLst/>
                  <a:cxnLst>
                    <a:cxn ang="0">
                      <a:pos x="767420" y="363884"/>
                    </a:cxn>
                    <a:cxn ang="0">
                      <a:pos x="1515619" y="363884"/>
                    </a:cxn>
                    <a:cxn ang="0">
                      <a:pos x="1515619" y="0"/>
                    </a:cxn>
                    <a:cxn ang="0">
                      <a:pos x="2243387" y="727769"/>
                    </a:cxn>
                    <a:cxn ang="0">
                      <a:pos x="1515619" y="1455537"/>
                    </a:cxn>
                    <a:cxn ang="0">
                      <a:pos x="1515619" y="1091653"/>
                    </a:cxn>
                    <a:cxn ang="0">
                      <a:pos x="0" y="1053186"/>
                    </a:cxn>
                    <a:cxn ang="0">
                      <a:pos x="767420" y="363884"/>
                    </a:cxn>
                  </a:cxnLst>
                  <a:rect l="0" t="0" r="0" b="0"/>
                  <a:pathLst>
                    <a:path w="2243387" h="1455537">
                      <a:moveTo>
                        <a:pt x="767420" y="363884"/>
                      </a:moveTo>
                      <a:lnTo>
                        <a:pt x="1515619" y="363884"/>
                      </a:lnTo>
                      <a:lnTo>
                        <a:pt x="1515619" y="0"/>
                      </a:lnTo>
                      <a:lnTo>
                        <a:pt x="2243387" y="727769"/>
                      </a:lnTo>
                      <a:lnTo>
                        <a:pt x="1515619" y="1455537"/>
                      </a:lnTo>
                      <a:lnTo>
                        <a:pt x="1515619" y="1091653"/>
                      </a:lnTo>
                      <a:lnTo>
                        <a:pt x="0" y="1053186"/>
                      </a:lnTo>
                      <a:lnTo>
                        <a:pt x="767420" y="363884"/>
                      </a:lnTo>
                      <a:close/>
                    </a:path>
                  </a:pathLst>
                </a:custGeom>
                <a:solidFill>
                  <a:srgbClr val="404040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cxnSp>
              <p:nvCxnSpPr>
                <p:cNvPr id="38936" name="直接连接符 28"/>
                <p:cNvCxnSpPr/>
                <p:nvPr/>
              </p:nvCxnSpPr>
              <p:spPr>
                <a:xfrm flipV="1">
                  <a:off x="254376" y="0"/>
                  <a:ext cx="1336526" cy="1266800"/>
                </a:xfrm>
                <a:prstGeom prst="line">
                  <a:avLst/>
                </a:prstGeom>
                <a:ln w="9525" cap="flat" cmpd="sng">
                  <a:solidFill>
                    <a:schemeClr val="bg1"/>
                  </a:solidFill>
                  <a:prstDash val="solid"/>
                  <a:headEnd type="none" w="med" len="med"/>
                  <a:tailEnd type="none" w="med" len="med"/>
                </a:ln>
              </p:spPr>
            </p:cxnSp>
          </p:grpSp>
        </p:grpSp>
      </p:grpSp>
      <p:grpSp>
        <p:nvGrpSpPr>
          <p:cNvPr id="42012" name="组合 29"/>
          <p:cNvGrpSpPr/>
          <p:nvPr/>
        </p:nvGrpSpPr>
        <p:grpSpPr>
          <a:xfrm>
            <a:off x="6199188" y="4043363"/>
            <a:ext cx="3536950" cy="1482725"/>
            <a:chOff x="0" y="0"/>
            <a:chExt cx="3537235" cy="1482079"/>
          </a:xfrm>
        </p:grpSpPr>
        <p:sp>
          <p:nvSpPr>
            <p:cNvPr id="38925" name="饼形 30"/>
            <p:cNvSpPr/>
            <p:nvPr/>
          </p:nvSpPr>
          <p:spPr>
            <a:xfrm rot="-3600000" flipH="1" flipV="1">
              <a:off x="1241677" y="395276"/>
              <a:ext cx="1118976" cy="1029715"/>
            </a:xfrm>
            <a:custGeom>
              <a:avLst/>
              <a:gdLst/>
              <a:ahLst/>
              <a:cxnLst>
                <a:cxn ang="0">
                  <a:pos x="295764" y="60785"/>
                </a:cxn>
                <a:cxn ang="0">
                  <a:pos x="677203" y="11524"/>
                </a:cxn>
                <a:cxn ang="0">
                  <a:pos x="559488" y="514858"/>
                </a:cxn>
                <a:cxn ang="0">
                  <a:pos x="295764" y="60785"/>
                </a:cxn>
              </a:cxnLst>
              <a:rect l="0" t="0" r="0" b="0"/>
              <a:pathLst>
                <a:path w="1118976" h="1029715">
                  <a:moveTo>
                    <a:pt x="295764" y="60785"/>
                  </a:moveTo>
                  <a:cubicBezTo>
                    <a:pt x="412567" y="3338"/>
                    <a:pt x="547728" y="-14118"/>
                    <a:pt x="677203" y="11524"/>
                  </a:cubicBezTo>
                  <a:lnTo>
                    <a:pt x="559488" y="514858"/>
                  </a:lnTo>
                  <a:lnTo>
                    <a:pt x="295764" y="60785"/>
                  </a:lnTo>
                  <a:close/>
                </a:path>
              </a:pathLst>
            </a:custGeom>
            <a:solidFill>
              <a:srgbClr val="FF0000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38926" name="组合 31"/>
            <p:cNvGrpSpPr/>
            <p:nvPr/>
          </p:nvGrpSpPr>
          <p:grpSpPr>
            <a:xfrm>
              <a:off x="0" y="0"/>
              <a:ext cx="3537235" cy="1482079"/>
              <a:chOff x="0" y="0"/>
              <a:chExt cx="3537235" cy="1482079"/>
            </a:xfrm>
          </p:grpSpPr>
          <p:pic>
            <p:nvPicPr>
              <p:cNvPr id="38927" name="Picture 3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 rot="10800000">
                <a:off x="1100052" y="908275"/>
                <a:ext cx="2437183" cy="147901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grpSp>
            <p:nvGrpSpPr>
              <p:cNvPr id="38928" name="组合 33"/>
              <p:cNvGrpSpPr/>
              <p:nvPr/>
            </p:nvGrpSpPr>
            <p:grpSpPr>
              <a:xfrm>
                <a:off x="0" y="0"/>
                <a:ext cx="2243387" cy="1482079"/>
                <a:chOff x="0" y="0"/>
                <a:chExt cx="2243387" cy="1482079"/>
              </a:xfrm>
            </p:grpSpPr>
            <p:sp>
              <p:nvSpPr>
                <p:cNvPr id="38929" name="右箭头 4"/>
                <p:cNvSpPr/>
                <p:nvPr/>
              </p:nvSpPr>
              <p:spPr>
                <a:xfrm rot="2510246" flipH="1" flipV="1">
                  <a:off x="0" y="26542"/>
                  <a:ext cx="2243387" cy="1455537"/>
                </a:xfrm>
                <a:custGeom>
                  <a:avLst/>
                  <a:gdLst/>
                  <a:ahLst/>
                  <a:cxnLst>
                    <a:cxn ang="0">
                      <a:pos x="767420" y="363884"/>
                    </a:cxn>
                    <a:cxn ang="0">
                      <a:pos x="1515619" y="363884"/>
                    </a:cxn>
                    <a:cxn ang="0">
                      <a:pos x="1515619" y="0"/>
                    </a:cxn>
                    <a:cxn ang="0">
                      <a:pos x="2243387" y="727769"/>
                    </a:cxn>
                    <a:cxn ang="0">
                      <a:pos x="1515619" y="1455537"/>
                    </a:cxn>
                    <a:cxn ang="0">
                      <a:pos x="1515619" y="1091653"/>
                    </a:cxn>
                    <a:cxn ang="0">
                      <a:pos x="0" y="1053186"/>
                    </a:cxn>
                    <a:cxn ang="0">
                      <a:pos x="767420" y="363884"/>
                    </a:cxn>
                  </a:cxnLst>
                  <a:rect l="0" t="0" r="0" b="0"/>
                  <a:pathLst>
                    <a:path w="2243387" h="1455537">
                      <a:moveTo>
                        <a:pt x="767420" y="363884"/>
                      </a:moveTo>
                      <a:lnTo>
                        <a:pt x="1515619" y="363884"/>
                      </a:lnTo>
                      <a:lnTo>
                        <a:pt x="1515619" y="0"/>
                      </a:lnTo>
                      <a:lnTo>
                        <a:pt x="2243387" y="727769"/>
                      </a:lnTo>
                      <a:lnTo>
                        <a:pt x="1515619" y="1455537"/>
                      </a:lnTo>
                      <a:lnTo>
                        <a:pt x="1515619" y="1091653"/>
                      </a:lnTo>
                      <a:lnTo>
                        <a:pt x="0" y="1053186"/>
                      </a:lnTo>
                      <a:lnTo>
                        <a:pt x="767420" y="363884"/>
                      </a:lnTo>
                      <a:close/>
                    </a:path>
                  </a:pathLst>
                </a:custGeom>
                <a:solidFill>
                  <a:srgbClr val="C00000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cxnSp>
              <p:nvCxnSpPr>
                <p:cNvPr id="38930" name="直接连接符 35"/>
                <p:cNvCxnSpPr/>
                <p:nvPr/>
              </p:nvCxnSpPr>
              <p:spPr>
                <a:xfrm flipH="1" flipV="1">
                  <a:off x="629014" y="0"/>
                  <a:ext cx="1336526" cy="1266800"/>
                </a:xfrm>
                <a:prstGeom prst="line">
                  <a:avLst/>
                </a:prstGeom>
                <a:ln w="9525" cap="flat" cmpd="sng">
                  <a:solidFill>
                    <a:schemeClr val="bg1"/>
                  </a:solidFill>
                  <a:prstDash val="solid"/>
                  <a:headEnd type="none" w="med" len="med"/>
                  <a:tailEnd type="none" w="med" len="med"/>
                </a:ln>
              </p:spPr>
            </p:cxnSp>
          </p:grpSp>
        </p:grpSp>
      </p:grpSp>
      <p:sp>
        <p:nvSpPr>
          <p:cNvPr id="42019" name="矩形 36"/>
          <p:cNvSpPr/>
          <p:nvPr/>
        </p:nvSpPr>
        <p:spPr>
          <a:xfrm>
            <a:off x="5610225" y="3149600"/>
            <a:ext cx="1831975" cy="584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algn="ctr" eaLnBrk="1" hangingPunct="1"/>
            <a:r>
              <a:rPr lang="zh-CN" altLang="en-US" sz="3200" b="1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核心思想</a:t>
            </a:r>
          </a:p>
        </p:txBody>
      </p:sp>
      <p:sp>
        <p:nvSpPr>
          <p:cNvPr id="42020" name="TextBox 27"/>
          <p:cNvSpPr txBox="1"/>
          <p:nvPr/>
        </p:nvSpPr>
        <p:spPr>
          <a:xfrm>
            <a:off x="8035925" y="2087563"/>
            <a:ext cx="2339975" cy="116998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输入您要的内容您要的内容</a:t>
            </a:r>
            <a:endParaRPr lang="en-US" altLang="x-none" sz="1400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lvl="0" eaLnBrk="1" hangingPunct="1"/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输入您要的内容您要的内容</a:t>
            </a:r>
            <a:endParaRPr lang="en-US" altLang="x-none" sz="1400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lvl="0" eaLnBrk="1" hangingPunct="1"/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输入您要的内容您要的内容</a:t>
            </a:r>
            <a:endParaRPr lang="en-US" altLang="x-none" sz="1400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lvl="0" eaLnBrk="1" hangingPunct="1"/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输入您要的内容您要的内容</a:t>
            </a:r>
            <a:endParaRPr lang="en-US" altLang="x-none" sz="1400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lvl="0" eaLnBrk="1" hangingPunct="1"/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输入您要的内容您要的内容</a:t>
            </a:r>
            <a:endParaRPr lang="en-US" altLang="x-none" sz="1400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021" name="TextBox 27"/>
          <p:cNvSpPr txBox="1"/>
          <p:nvPr/>
        </p:nvSpPr>
        <p:spPr>
          <a:xfrm>
            <a:off x="2566988" y="3698875"/>
            <a:ext cx="2339975" cy="11699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输入您要的内容您要的内容</a:t>
            </a:r>
            <a:endParaRPr lang="en-US" altLang="x-none" sz="1400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lvl="0" eaLnBrk="1" hangingPunct="1"/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输入您要的内容您要的内容</a:t>
            </a:r>
            <a:endParaRPr lang="en-US" altLang="x-none" sz="1400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lvl="0" eaLnBrk="1" hangingPunct="1"/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输入您要的内容您要的内容</a:t>
            </a:r>
            <a:endParaRPr lang="en-US" altLang="x-none" sz="1400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lvl="0" eaLnBrk="1" hangingPunct="1"/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输入您要的内容您要的内容</a:t>
            </a:r>
            <a:endParaRPr lang="en-US" altLang="x-none" sz="1400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lvl="0" eaLnBrk="1" hangingPunct="1"/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输入您要的内容您要的内容</a:t>
            </a:r>
            <a:endParaRPr lang="en-US" altLang="x-none" sz="1400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022" name="TextBox 27"/>
          <p:cNvSpPr txBox="1"/>
          <p:nvPr/>
        </p:nvSpPr>
        <p:spPr>
          <a:xfrm>
            <a:off x="8034338" y="3708400"/>
            <a:ext cx="2339975" cy="11699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输入您要的内容您要的内容</a:t>
            </a:r>
            <a:endParaRPr lang="en-US" altLang="x-none" sz="1400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lvl="0" eaLnBrk="1" hangingPunct="1"/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输入您要的内容您要的内容</a:t>
            </a:r>
            <a:endParaRPr lang="en-US" altLang="x-none" sz="1400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lvl="0" eaLnBrk="1" hangingPunct="1"/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输入您要的内容您要的内容</a:t>
            </a:r>
            <a:endParaRPr lang="en-US" altLang="x-none" sz="1400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lvl="0" eaLnBrk="1" hangingPunct="1"/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输入您要的内容您要的内容</a:t>
            </a:r>
            <a:endParaRPr lang="en-US" altLang="x-none" sz="1400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lvl="0" eaLnBrk="1" hangingPunct="1"/>
            <a:r>
              <a:rPr lang="zh-CN" altLang="en-US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输入您要的内容您要的内容</a:t>
            </a:r>
            <a:endParaRPr lang="en-US" altLang="x-none" sz="1400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20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41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42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20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20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20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1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2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20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2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90" grpId="0"/>
      <p:bldP spid="42019" grpId="0"/>
      <p:bldP spid="42020" grpId="0"/>
      <p:bldP spid="42021" grpId="0"/>
      <p:bldP spid="4202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938" name="组合 3"/>
          <p:cNvGrpSpPr/>
          <p:nvPr/>
        </p:nvGrpSpPr>
        <p:grpSpPr>
          <a:xfrm>
            <a:off x="-3175" y="341313"/>
            <a:ext cx="6619875" cy="949325"/>
            <a:chOff x="0" y="0"/>
            <a:chExt cx="6619368" cy="950731"/>
          </a:xfrm>
        </p:grpSpPr>
        <p:pic>
          <p:nvPicPr>
            <p:cNvPr id="39957" name="Picture 9" descr="F:\ppt素材\图标\我收集的图标\字体\3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5400000">
              <a:off x="2834316" y="-2834318"/>
              <a:ext cx="950731" cy="661936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9958" name="TextBox 2"/>
            <p:cNvSpPr txBox="1"/>
            <p:nvPr/>
          </p:nvSpPr>
          <p:spPr>
            <a:xfrm>
              <a:off x="1122981" y="352063"/>
              <a:ext cx="396691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 </a:t>
              </a:r>
              <a:r>
                <a:rPr lang="zh-CN" altLang="en-US" sz="2400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</a:p>
          </p:txBody>
        </p:sp>
      </p:grpSp>
      <p:pic>
        <p:nvPicPr>
          <p:cNvPr id="39939" name="Picture 6" descr="F:\超棒ppt模板\中国风\中国风物件\maobi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238" y="-204787"/>
            <a:ext cx="1487487" cy="14874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3014" name="图片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62888" y="4222750"/>
            <a:ext cx="4329112" cy="3005138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43015" name="组合 8"/>
          <p:cNvGrpSpPr/>
          <p:nvPr/>
        </p:nvGrpSpPr>
        <p:grpSpPr>
          <a:xfrm>
            <a:off x="2208213" y="1643063"/>
            <a:ext cx="7313612" cy="3687762"/>
            <a:chOff x="0" y="0"/>
            <a:chExt cx="7314336" cy="3686742"/>
          </a:xfrm>
        </p:grpSpPr>
        <p:sp>
          <p:nvSpPr>
            <p:cNvPr id="39942" name="TextBox 11"/>
            <p:cNvSpPr txBox="1"/>
            <p:nvPr/>
          </p:nvSpPr>
          <p:spPr>
            <a:xfrm flipH="1">
              <a:off x="0" y="493170"/>
              <a:ext cx="1146175" cy="4635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1200" dirty="0">
                  <a:solidFill>
                    <a:srgbClr val="262626"/>
                  </a:solidFill>
                  <a:latin typeface="微软雅黑" pitchFamily="34" charset="-122"/>
                  <a:ea typeface="微软雅黑" pitchFamily="34" charset="-122"/>
                </a:rPr>
                <a:t>点击添加文本    </a:t>
              </a:r>
              <a:endParaRPr lang="en-US" altLang="x-none" sz="12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lvl="0" eaLnBrk="1" hangingPunct="1"/>
              <a:r>
                <a:rPr lang="zh-CN" altLang="en-US" sz="1200" dirty="0">
                  <a:solidFill>
                    <a:srgbClr val="262626"/>
                  </a:solidFill>
                  <a:latin typeface="微软雅黑" pitchFamily="34" charset="-122"/>
                  <a:ea typeface="微软雅黑" pitchFamily="34" charset="-122"/>
                </a:rPr>
                <a:t>点击添加文本</a:t>
              </a:r>
              <a:endParaRPr lang="en-US" altLang="x-none" sz="12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cxnSp>
          <p:nvCxnSpPr>
            <p:cNvPr id="39943" name="直接连接符 10"/>
            <p:cNvCxnSpPr/>
            <p:nvPr/>
          </p:nvCxnSpPr>
          <p:spPr>
            <a:xfrm>
              <a:off x="98603" y="918528"/>
              <a:ext cx="1998862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ysDash"/>
              <a:headEnd type="none" w="med" len="med"/>
              <a:tailEnd type="none" w="med" len="med"/>
            </a:ln>
          </p:spPr>
        </p:cxnSp>
        <p:sp>
          <p:nvSpPr>
            <p:cNvPr id="39944" name="TextBox 11"/>
            <p:cNvSpPr txBox="1"/>
            <p:nvPr/>
          </p:nvSpPr>
          <p:spPr>
            <a:xfrm flipH="1">
              <a:off x="0" y="1520459"/>
              <a:ext cx="1146175" cy="4635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1200" dirty="0">
                  <a:solidFill>
                    <a:srgbClr val="262626"/>
                  </a:solidFill>
                  <a:latin typeface="微软雅黑" pitchFamily="34" charset="-122"/>
                  <a:ea typeface="微软雅黑" pitchFamily="34" charset="-122"/>
                </a:rPr>
                <a:t>点击添加文本    </a:t>
              </a:r>
              <a:endParaRPr lang="en-US" altLang="x-none" sz="12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lvl="0" eaLnBrk="1" hangingPunct="1"/>
              <a:r>
                <a:rPr lang="zh-CN" altLang="en-US" sz="1200" dirty="0">
                  <a:solidFill>
                    <a:srgbClr val="262626"/>
                  </a:solidFill>
                  <a:latin typeface="微软雅黑" pitchFamily="34" charset="-122"/>
                  <a:ea typeface="微软雅黑" pitchFamily="34" charset="-122"/>
                </a:rPr>
                <a:t>点击添加文本</a:t>
              </a:r>
              <a:endParaRPr lang="en-US" altLang="x-none" sz="12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cxnSp>
          <p:nvCxnSpPr>
            <p:cNvPr id="39945" name="直接连接符 12"/>
            <p:cNvCxnSpPr/>
            <p:nvPr/>
          </p:nvCxnSpPr>
          <p:spPr>
            <a:xfrm>
              <a:off x="98603" y="1945817"/>
              <a:ext cx="1998862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ysDash"/>
              <a:headEnd type="none" w="med" len="med"/>
              <a:tailEnd type="none" w="med" len="med"/>
            </a:ln>
          </p:spPr>
        </p:cxnSp>
        <p:sp>
          <p:nvSpPr>
            <p:cNvPr id="39946" name="TextBox 11"/>
            <p:cNvSpPr txBox="1"/>
            <p:nvPr/>
          </p:nvSpPr>
          <p:spPr>
            <a:xfrm flipH="1">
              <a:off x="0" y="2621908"/>
              <a:ext cx="1146175" cy="4635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1200" dirty="0">
                  <a:solidFill>
                    <a:srgbClr val="262626"/>
                  </a:solidFill>
                  <a:latin typeface="微软雅黑" pitchFamily="34" charset="-122"/>
                  <a:ea typeface="微软雅黑" pitchFamily="34" charset="-122"/>
                </a:rPr>
                <a:t>点击添加文本    </a:t>
              </a:r>
              <a:endParaRPr lang="en-US" altLang="x-none" sz="12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lvl="0" eaLnBrk="1" hangingPunct="1"/>
              <a:r>
                <a:rPr lang="zh-CN" altLang="en-US" sz="1200" dirty="0">
                  <a:solidFill>
                    <a:srgbClr val="262626"/>
                  </a:solidFill>
                  <a:latin typeface="微软雅黑" pitchFamily="34" charset="-122"/>
                  <a:ea typeface="微软雅黑" pitchFamily="34" charset="-122"/>
                </a:rPr>
                <a:t>点击添加文本</a:t>
              </a:r>
              <a:endParaRPr lang="en-US" altLang="x-none" sz="12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cxnSp>
          <p:nvCxnSpPr>
            <p:cNvPr id="39947" name="直接连接符 14"/>
            <p:cNvCxnSpPr/>
            <p:nvPr/>
          </p:nvCxnSpPr>
          <p:spPr>
            <a:xfrm>
              <a:off x="98603" y="3047266"/>
              <a:ext cx="3414167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ysDash"/>
              <a:headEnd type="none" w="med" len="med"/>
              <a:tailEnd type="none" w="med" len="med"/>
            </a:ln>
          </p:spPr>
        </p:cxnSp>
        <p:sp>
          <p:nvSpPr>
            <p:cNvPr id="39948" name="TextBox 11"/>
            <p:cNvSpPr txBox="1"/>
            <p:nvPr/>
          </p:nvSpPr>
          <p:spPr>
            <a:xfrm flipH="1">
              <a:off x="6168161" y="493170"/>
              <a:ext cx="1146175" cy="4635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1200" dirty="0">
                  <a:solidFill>
                    <a:srgbClr val="262626"/>
                  </a:solidFill>
                  <a:latin typeface="微软雅黑" pitchFamily="34" charset="-122"/>
                  <a:ea typeface="微软雅黑" pitchFamily="34" charset="-122"/>
                </a:rPr>
                <a:t>点击添加文本    </a:t>
              </a:r>
              <a:endParaRPr lang="en-US" altLang="x-none" sz="12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lvl="0" eaLnBrk="1" hangingPunct="1"/>
              <a:r>
                <a:rPr lang="zh-CN" altLang="en-US" sz="1200" dirty="0">
                  <a:solidFill>
                    <a:srgbClr val="262626"/>
                  </a:solidFill>
                  <a:latin typeface="微软雅黑" pitchFamily="34" charset="-122"/>
                  <a:ea typeface="微软雅黑" pitchFamily="34" charset="-122"/>
                </a:rPr>
                <a:t>点击添加文本</a:t>
              </a:r>
              <a:endParaRPr lang="en-US" altLang="x-none" sz="12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cxnSp>
          <p:nvCxnSpPr>
            <p:cNvPr id="39949" name="直接连接符 16"/>
            <p:cNvCxnSpPr/>
            <p:nvPr/>
          </p:nvCxnSpPr>
          <p:spPr>
            <a:xfrm>
              <a:off x="4817894" y="918528"/>
              <a:ext cx="2349698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ysDash"/>
              <a:headEnd type="none" w="med" len="med"/>
              <a:tailEnd type="none" w="med" len="med"/>
            </a:ln>
          </p:spPr>
        </p:cxnSp>
        <p:sp>
          <p:nvSpPr>
            <p:cNvPr id="39950" name="TextBox 20"/>
            <p:cNvSpPr txBox="1"/>
            <p:nvPr/>
          </p:nvSpPr>
          <p:spPr>
            <a:xfrm flipH="1">
              <a:off x="6168161" y="2227735"/>
              <a:ext cx="1146175" cy="4635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1200" dirty="0">
                  <a:solidFill>
                    <a:srgbClr val="262626"/>
                  </a:solidFill>
                  <a:latin typeface="微软雅黑" pitchFamily="34" charset="-122"/>
                  <a:ea typeface="微软雅黑" pitchFamily="34" charset="-122"/>
                </a:rPr>
                <a:t>点击添加文本    </a:t>
              </a:r>
              <a:endParaRPr lang="en-US" altLang="x-none" sz="12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lvl="0" eaLnBrk="1" hangingPunct="1"/>
              <a:r>
                <a:rPr lang="zh-CN" altLang="en-US" sz="1200" dirty="0">
                  <a:solidFill>
                    <a:srgbClr val="262626"/>
                  </a:solidFill>
                  <a:latin typeface="微软雅黑" pitchFamily="34" charset="-122"/>
                  <a:ea typeface="微软雅黑" pitchFamily="34" charset="-122"/>
                </a:rPr>
                <a:t>点击添加文本</a:t>
              </a:r>
              <a:endParaRPr lang="en-US" altLang="x-none" sz="12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cxnSp>
          <p:nvCxnSpPr>
            <p:cNvPr id="39951" name="直接连接符 18"/>
            <p:cNvCxnSpPr/>
            <p:nvPr/>
          </p:nvCxnSpPr>
          <p:spPr>
            <a:xfrm>
              <a:off x="4458920" y="2653093"/>
              <a:ext cx="2708672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ysDash"/>
              <a:headEnd type="none" w="med" len="med"/>
              <a:tailEnd type="none" w="med" len="med"/>
            </a:ln>
          </p:spPr>
        </p:cxnSp>
        <p:sp>
          <p:nvSpPr>
            <p:cNvPr id="39952" name="TextBox 11"/>
            <p:cNvSpPr txBox="1"/>
            <p:nvPr/>
          </p:nvSpPr>
          <p:spPr>
            <a:xfrm flipH="1">
              <a:off x="6168161" y="1829820"/>
              <a:ext cx="1146175" cy="4635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1200" dirty="0">
                  <a:solidFill>
                    <a:srgbClr val="262626"/>
                  </a:solidFill>
                  <a:latin typeface="微软雅黑" pitchFamily="34" charset="-122"/>
                  <a:ea typeface="微软雅黑" pitchFamily="34" charset="-122"/>
                </a:rPr>
                <a:t>点击添加文本    </a:t>
              </a:r>
              <a:endParaRPr lang="en-US" altLang="x-none" sz="12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lvl="0" eaLnBrk="1" hangingPunct="1"/>
              <a:r>
                <a:rPr lang="zh-CN" altLang="en-US" sz="1200" dirty="0">
                  <a:solidFill>
                    <a:srgbClr val="262626"/>
                  </a:solidFill>
                  <a:latin typeface="微软雅黑" pitchFamily="34" charset="-122"/>
                  <a:ea typeface="微软雅黑" pitchFamily="34" charset="-122"/>
                </a:rPr>
                <a:t>点击添加文本</a:t>
              </a:r>
              <a:endParaRPr lang="en-US" altLang="x-none" sz="12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39953" name="椭圆 10"/>
            <p:cNvGrpSpPr/>
            <p:nvPr/>
          </p:nvGrpSpPr>
          <p:grpSpPr>
            <a:xfrm>
              <a:off x="700224" y="2300684"/>
              <a:ext cx="5559552" cy="1591056"/>
              <a:chOff x="0" y="0"/>
              <a:chExt cx="5559552" cy="1591056"/>
            </a:xfrm>
          </p:grpSpPr>
          <p:pic>
            <p:nvPicPr>
              <p:cNvPr id="39955" name="椭圆 10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0" y="0"/>
                <a:ext cx="5559552" cy="1591056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39956" name="Text Box 21"/>
              <p:cNvSpPr txBox="1"/>
              <p:nvPr/>
            </p:nvSpPr>
            <p:spPr>
              <a:xfrm>
                <a:off x="892739" y="312663"/>
                <a:ext cx="3693204" cy="88923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92075" tIns="46038" rIns="92075" bIns="46038" anchor="ctr"/>
              <a:lstStyle/>
              <a:p>
                <a:pPr lvl="0" algn="ctr" eaLnBrk="1" hangingPunct="1"/>
                <a:endParaRPr lang="zh-CN" altLang="en-US" dirty="0">
                  <a:solidFill>
                    <a:srgbClr val="000000"/>
                  </a:solidFill>
                  <a:latin typeface="Arial" pitchFamily="34" charset="0"/>
                  <a:ea typeface="宋体" pitchFamily="2" charset="-122"/>
                </a:endParaRPr>
              </a:p>
            </p:txBody>
          </p:sp>
        </p:grpSp>
        <p:pic>
          <p:nvPicPr>
            <p:cNvPr id="39954" name="组合 21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1931616" y="-21892"/>
              <a:ext cx="3108960" cy="6144768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3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1700"/>
                                        <p:tgtEl>
                                          <p:spTgt spid="43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829427" y="0"/>
            <a:ext cx="4181475" cy="41814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8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1012" y="0"/>
            <a:ext cx="10440988" cy="68580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9" name="组合 15"/>
          <p:cNvGrpSpPr/>
          <p:nvPr/>
        </p:nvGrpSpPr>
        <p:grpSpPr>
          <a:xfrm>
            <a:off x="1960896" y="2594820"/>
            <a:ext cx="6267789" cy="1107996"/>
            <a:chOff x="1080740" y="136585"/>
            <a:chExt cx="6267731" cy="1107310"/>
          </a:xfrm>
        </p:grpSpPr>
        <p:sp>
          <p:nvSpPr>
            <p:cNvPr id="30" name="TextBox 19"/>
            <p:cNvSpPr txBox="1"/>
            <p:nvPr/>
          </p:nvSpPr>
          <p:spPr>
            <a:xfrm>
              <a:off x="2170454" y="136585"/>
              <a:ext cx="5178017" cy="11073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6600" dirty="0" smtClean="0">
                  <a:solidFill>
                    <a:srgbClr val="595959"/>
                  </a:solidFill>
                  <a:latin typeface="楷体" pitchFamily="49" charset="-122"/>
                  <a:ea typeface="楷体" pitchFamily="49" charset="-122"/>
                </a:rPr>
                <a:t>谢谢观看</a:t>
              </a:r>
              <a:endParaRPr lang="zh-CN" altLang="en-US" sz="6600" dirty="0">
                <a:solidFill>
                  <a:srgbClr val="595959"/>
                </a:solidFill>
                <a:latin typeface="楷体" pitchFamily="49" charset="-122"/>
                <a:ea typeface="楷体" pitchFamily="49" charset="-122"/>
              </a:endParaRPr>
            </a:p>
          </p:txBody>
        </p:sp>
        <p:pic>
          <p:nvPicPr>
            <p:cNvPr id="31" name="图片 1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80740" y="136585"/>
              <a:ext cx="808423" cy="1024002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963659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:random/>
      </p:transition>
    </mc:Choice>
    <mc:Fallback xmlns="">
      <p:transition spd="slow" advTm="23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2017清明节中国风水墨画模板"/>
  <p:tag name="ISPRING_RESOURCE_PATHS_HASH_PRESENTER" val="e08aaf9a979186defa7834a11c354dc6dcec7363"/>
</p:tagLst>
</file>

<file path=ppt/theme/theme1.xml><?xml version="1.0" encoding="utf-8"?>
<a:theme xmlns:a="http://schemas.openxmlformats.org/drawingml/2006/main" name="Office 主题">
  <a:themeElements>
    <a:clrScheme name="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_Office 主题">
  <a:themeElements>
    <a:clrScheme name="4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4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4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5_Office 主题">
  <a:themeElements>
    <a:clrScheme name="5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5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5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7_Office 主题">
  <a:themeElements>
    <a:clrScheme name="7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7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7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8_Office 主题">
  <a:themeElements>
    <a:clrScheme name="8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8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8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9_Office 主题">
  <a:themeElements>
    <a:clrScheme name="9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9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9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0_Office 主题">
  <a:themeElements>
    <a:clrScheme name="10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0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10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4_Office 主题">
  <a:themeElements>
    <a:clrScheme name="14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4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14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5_Office 主题">
  <a:themeElements>
    <a:clrScheme name="15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5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15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6_Office 主题">
  <a:themeElements>
    <a:clrScheme name="16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6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16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1297</Words>
  <Application>Microsoft Office PowerPoint</Application>
  <PresentationFormat>自定义</PresentationFormat>
  <Paragraphs>230</Paragraphs>
  <Slides>23</Slides>
  <Notes>23</Notes>
  <HiddenSlides>0</HiddenSlides>
  <MMClips>1</MMClips>
  <ScaleCrop>false</ScaleCrop>
  <HeadingPairs>
    <vt:vector size="4" baseType="variant">
      <vt:variant>
        <vt:lpstr>主题</vt:lpstr>
      </vt:variant>
      <vt:variant>
        <vt:i4>11</vt:i4>
      </vt:variant>
      <vt:variant>
        <vt:lpstr>幻灯片标题</vt:lpstr>
      </vt:variant>
      <vt:variant>
        <vt:i4>23</vt:i4>
      </vt:variant>
    </vt:vector>
  </HeadingPairs>
  <TitlesOfParts>
    <vt:vector size="34" baseType="lpstr">
      <vt:lpstr>Office 主题</vt:lpstr>
      <vt:lpstr>4_Office 主题</vt:lpstr>
      <vt:lpstr>5_Office 主题</vt:lpstr>
      <vt:lpstr>7_Office 主题</vt:lpstr>
      <vt:lpstr>8_Office 主题</vt:lpstr>
      <vt:lpstr>9_Office 主题</vt:lpstr>
      <vt:lpstr>10_Office 主题</vt:lpstr>
      <vt:lpstr>14_Office 主题</vt:lpstr>
      <vt:lpstr>15_Office 主题</vt:lpstr>
      <vt:lpstr>16_Office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2017清明节中国风水墨画模板</dc:title>
  <dc:creator>zanbo</dc:creator>
  <cp:lastModifiedBy>拉普耶鲁</cp:lastModifiedBy>
  <cp:revision>10</cp:revision>
  <dcterms:created xsi:type="dcterms:W3CDTF">2016-06-07T08:20:43Z</dcterms:created>
  <dcterms:modified xsi:type="dcterms:W3CDTF">2018-03-14T01:39:58Z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2052-10.1.0.5777</vt:lpwstr>
  </property>
</Properties>
</file>