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836" r:id="rId2"/>
    <p:sldId id="984" r:id="rId3"/>
    <p:sldId id="963" r:id="rId4"/>
    <p:sldId id="1012" r:id="rId5"/>
    <p:sldId id="1021" r:id="rId6"/>
    <p:sldId id="1011" r:id="rId7"/>
    <p:sldId id="1014" r:id="rId8"/>
    <p:sldId id="1025" r:id="rId9"/>
    <p:sldId id="1007" r:id="rId10"/>
    <p:sldId id="1009" r:id="rId11"/>
    <p:sldId id="1010" r:id="rId12"/>
    <p:sldId id="1020" r:id="rId13"/>
    <p:sldId id="1026" r:id="rId14"/>
    <p:sldId id="1018" r:id="rId15"/>
    <p:sldId id="1008" r:id="rId16"/>
    <p:sldId id="1013" r:id="rId17"/>
    <p:sldId id="1017" r:id="rId18"/>
    <p:sldId id="1022" r:id="rId19"/>
    <p:sldId id="1027" r:id="rId20"/>
    <p:sldId id="1015" r:id="rId21"/>
    <p:sldId id="1023" r:id="rId22"/>
    <p:sldId id="1016" r:id="rId23"/>
    <p:sldId id="1019" r:id="rId24"/>
    <p:sldId id="1024" r:id="rId25"/>
    <p:sldId id="1028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F"/>
    <a:srgbClr val="034EA2"/>
    <a:srgbClr val="0087CD"/>
    <a:srgbClr val="C68F06"/>
    <a:srgbClr val="DB2C03"/>
    <a:srgbClr val="EBAC07"/>
    <a:srgbClr val="008487"/>
    <a:srgbClr val="163C46"/>
    <a:srgbClr val="008F92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84" autoAdjust="0"/>
    <p:restoredTop sz="93354" autoAdjust="0"/>
  </p:normalViewPr>
  <p:slideViewPr>
    <p:cSldViewPr>
      <p:cViewPr varScale="1">
        <p:scale>
          <a:sx n="111" d="100"/>
          <a:sy n="111" d="100"/>
        </p:scale>
        <p:origin x="-384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  <a:pPr/>
              <a:t>2018/1/27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047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BE56-0D4C-487B-A77A-5602763B13E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876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7818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008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001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583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830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2810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178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28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19766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6460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3010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468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927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1493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0192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239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1710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6937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B860D-56C1-4361-9B5F-A1AE2BF324F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1386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7733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8141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03753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475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2018/1/27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13" name="矩形 1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15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25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BD0C8-D35A-439E-96FB-C8D4A6430554}" type="datetimeFigureOut">
              <a:rPr lang="zh-CN" altLang="en-US" smtClean="0"/>
              <a:pPr/>
              <a:t>2018/1/27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F15A6-E82C-4E1E-834E-C415C51F7D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59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32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pic>
        <p:nvPicPr>
          <p:cNvPr id="7" name="Picture 3" descr="C:\Users\Administrator\Desktop\微立体创业计划\005.png"/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0344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Administrator\Desktop\微立体创业计划\004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35" y="219716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3"/>
          <p:cNvSpPr>
            <a:spLocks noChangeArrowheads="1"/>
          </p:cNvSpPr>
          <p:nvPr userDrawn="1"/>
        </p:nvSpPr>
        <p:spPr bwMode="auto">
          <a:xfrm>
            <a:off x="1187624" y="612722"/>
            <a:ext cx="2587892" cy="23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r>
              <a:rPr lang="en-US" altLang="zh-CN" sz="105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Click here to add the title text content</a:t>
            </a:r>
            <a:endParaRPr lang="zh-CN" altLang="en-US" sz="105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0" name="文本框 12"/>
          <p:cNvSpPr txBox="1">
            <a:spLocks noChangeArrowheads="1"/>
          </p:cNvSpPr>
          <p:nvPr userDrawn="1"/>
        </p:nvSpPr>
        <p:spPr bwMode="auto">
          <a:xfrm>
            <a:off x="1187624" y="370296"/>
            <a:ext cx="2160240" cy="28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11680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0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076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  <a:pPr/>
              <a:t>2018/1/27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708BF994-ACE3-4711-980F-77E7AC483A2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07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5" r:id="rId2"/>
    <p:sldLayoutId id="2147483668" r:id="rId3"/>
    <p:sldLayoutId id="2147483669" r:id="rId4"/>
    <p:sldLayoutId id="2147483671" r:id="rId5"/>
    <p:sldLayoutId id="2147483672" r:id="rId6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ctr" defTabSz="91428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5" indent="-342855" algn="l" defTabSz="91428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4" indent="-285713" algn="l" defTabSz="91428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2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93" indent="-228570" algn="l" defTabSz="91428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33" indent="-228570" algn="l" defTabSz="91428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7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1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56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97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3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04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4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8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26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67520C7-387D-41BD-B0C5-0AA3710CB3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593544" y="1753712"/>
            <a:ext cx="5134457" cy="890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音乐之梦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23" name="Rectangle 4"/>
          <p:cNvSpPr txBox="1">
            <a:spLocks noChangeArrowheads="1"/>
          </p:cNvSpPr>
          <p:nvPr/>
        </p:nvSpPr>
        <p:spPr bwMode="auto">
          <a:xfrm>
            <a:off x="647536" y="2721639"/>
            <a:ext cx="4572536" cy="282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Introduction Of Atmospheric</a:t>
            </a:r>
          </a:p>
          <a:p>
            <a:pPr algn="l"/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Business Plan Startup Plan PPT Template, Complete Framework</a:t>
            </a:r>
            <a:endParaRPr lang="zh-CN" altLang="en-US" sz="1200" b="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4" name="Rectangle 4"/>
          <p:cNvSpPr txBox="1">
            <a:spLocks noChangeArrowheads="1"/>
          </p:cNvSpPr>
          <p:nvPr/>
        </p:nvSpPr>
        <p:spPr bwMode="auto">
          <a:xfrm>
            <a:off x="617713" y="1437919"/>
            <a:ext cx="4139879" cy="41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099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这里可以简要的描述您的项目</a:t>
            </a:r>
            <a:endParaRPr lang="zh-CN" altLang="zh-CN" sz="2099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六边形 24"/>
          <p:cNvSpPr/>
          <p:nvPr/>
        </p:nvSpPr>
        <p:spPr>
          <a:xfrm flipH="1">
            <a:off x="593544" y="3309021"/>
            <a:ext cx="1511774" cy="323952"/>
          </a:xfrm>
          <a:prstGeom prst="hexagon">
            <a:avLst/>
          </a:prstGeom>
          <a:noFill/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 bwMode="auto">
          <a:xfrm>
            <a:off x="539552" y="3290124"/>
            <a:ext cx="1619758" cy="361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35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35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35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zh-CN" sz="1350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六边形 26"/>
          <p:cNvSpPr/>
          <p:nvPr/>
        </p:nvSpPr>
        <p:spPr>
          <a:xfrm flipH="1">
            <a:off x="2213302" y="3309021"/>
            <a:ext cx="1511774" cy="323952"/>
          </a:xfrm>
          <a:prstGeom prst="hexagon">
            <a:avLst/>
          </a:prstGeom>
          <a:noFill/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4"/>
          <p:cNvSpPr txBox="1">
            <a:spLocks noChangeArrowheads="1"/>
          </p:cNvSpPr>
          <p:nvPr/>
        </p:nvSpPr>
        <p:spPr bwMode="auto">
          <a:xfrm>
            <a:off x="2105318" y="3290124"/>
            <a:ext cx="2034634" cy="361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35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汇报时间：</a:t>
            </a:r>
            <a:r>
              <a:rPr lang="en-US" altLang="zh-CN" sz="135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35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35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35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zh-CN" sz="1350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Brian Crain - Butterfly Waltz">
            <a:hlinkClick r:id="" action="ppaction://media"/>
            <a:extLst>
              <a:ext uri="{FF2B5EF4-FFF2-40B4-BE49-F238E27FC236}">
                <a16:creationId xmlns:a16="http://schemas.microsoft.com/office/drawing/2014/main" xmlns="" id="{45743BFB-ABD2-48D5-AC61-02030B99B0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900608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01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8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3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8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3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2" grpId="0"/>
      <p:bldP spid="23" grpId="0"/>
      <p:bldP spid="24" grpId="0"/>
      <p:bldP spid="25" grpId="0" animBg="1"/>
      <p:bldP spid="26" grpId="0"/>
      <p:bldP spid="27" grpId="0" animBg="1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文本框 118"/>
          <p:cNvSpPr txBox="1"/>
          <p:nvPr/>
        </p:nvSpPr>
        <p:spPr>
          <a:xfrm>
            <a:off x="1023201" y="1059582"/>
            <a:ext cx="1617239" cy="940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defPPr>
              <a:defRPr lang="zh-CN"/>
            </a:defPPr>
            <a:lvl1pPr algn="ctr">
              <a:spcBef>
                <a:spcPct val="20000"/>
              </a:spcBef>
              <a:buFont typeface="Arial" panose="020B0604020202020204" pitchFamily="34" charset="0"/>
              <a:buNone/>
              <a:defRPr sz="3600" b="1" cap="all">
                <a:gradFill>
                  <a:gsLst>
                    <a:gs pos="5000">
                      <a:srgbClr val="BD1032"/>
                    </a:gs>
                    <a:gs pos="36000">
                      <a:srgbClr val="55020D"/>
                    </a:gs>
                    <a:gs pos="68000">
                      <a:srgbClr val="E13377"/>
                    </a:gs>
                    <a:gs pos="100000">
                      <a:srgbClr val="ED857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5700" b="0" dirty="0">
                <a:solidFill>
                  <a:schemeClr val="bg1">
                    <a:lumMod val="50000"/>
                  </a:schemeClr>
                </a:solidFill>
                <a:sym typeface="+mn-lt"/>
              </a:rPr>
              <a:t>目录</a:t>
            </a:r>
            <a:endParaRPr lang="zh-CN" altLang="en-US" sz="5700" b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944334" y="1797805"/>
            <a:ext cx="1774970" cy="490389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300" cap="all" dirty="0">
                <a:solidFill>
                  <a:srgbClr val="000000"/>
                </a:solidFill>
                <a:latin typeface="Franklin Gothic Book" panose="020B0503020102020204" pitchFamily="34" charset="0"/>
                <a:ea typeface="Cambria Math" panose="02040503050406030204" pitchFamily="18" charset="0"/>
                <a:cs typeface="+mn-ea"/>
                <a:sym typeface="+mn-lt"/>
              </a:rPr>
              <a:t>contents</a:t>
            </a:r>
            <a:endParaRPr lang="zh-CN" altLang="en-US" sz="2300" cap="all" dirty="0">
              <a:solidFill>
                <a:srgbClr val="000000"/>
              </a:solidFill>
              <a:latin typeface="Franklin Gothic Book" panose="020B0503020102020204" pitchFamily="34" charset="0"/>
              <a:cs typeface="+mn-ea"/>
              <a:sym typeface="+mn-lt"/>
            </a:endParaRPr>
          </a:p>
        </p:txBody>
      </p:sp>
      <p:sp>
        <p:nvSpPr>
          <p:cNvPr id="80" name="圆角矩形 79"/>
          <p:cNvSpPr/>
          <p:nvPr/>
        </p:nvSpPr>
        <p:spPr>
          <a:xfrm>
            <a:off x="3157087" y="1740030"/>
            <a:ext cx="4384048" cy="437969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4" tIns="34276" rIns="68554" bIns="34276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3774057" y="1806011"/>
            <a:ext cx="2789095" cy="327267"/>
          </a:xfrm>
          <a:prstGeom prst="rect">
            <a:avLst/>
          </a:prstGeom>
          <a:effectLst/>
        </p:spPr>
        <p:txBody>
          <a:bodyPr wrap="none" lIns="65023" tIns="32511" rIns="65023" bIns="32511">
            <a:spAutoFit/>
          </a:bodyPr>
          <a:lstStyle/>
          <a:p>
            <a:pPr>
              <a:defRPr/>
            </a:pPr>
            <a:r>
              <a:rPr lang="zh-CN" altLang="en-US" sz="1700" dirty="0">
                <a:solidFill>
                  <a:schemeClr val="bg1">
                    <a:lumMod val="50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3310666" y="1783790"/>
            <a:ext cx="350433" cy="350452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01</a:t>
            </a:r>
            <a:endParaRPr lang="zh-CN" altLang="en-US" sz="9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83" name="圆角矩形 82"/>
          <p:cNvSpPr/>
          <p:nvPr/>
        </p:nvSpPr>
        <p:spPr>
          <a:xfrm>
            <a:off x="3157087" y="2288565"/>
            <a:ext cx="4384048" cy="437969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4" tIns="34276" rIns="68554" bIns="34276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3774057" y="2354545"/>
            <a:ext cx="2789095" cy="327267"/>
          </a:xfrm>
          <a:prstGeom prst="rect">
            <a:avLst/>
          </a:prstGeom>
          <a:effectLst/>
        </p:spPr>
        <p:txBody>
          <a:bodyPr wrap="none" lIns="65023" tIns="32511" rIns="65023" bIns="32511">
            <a:spAutoFit/>
          </a:bodyPr>
          <a:lstStyle/>
          <a:p>
            <a:pPr>
              <a:defRPr/>
            </a:pPr>
            <a:r>
              <a:rPr lang="zh-CN" altLang="en-US" sz="1700" dirty="0">
                <a:solidFill>
                  <a:schemeClr val="bg1">
                    <a:lumMod val="50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3310666" y="2332324"/>
            <a:ext cx="350433" cy="350452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02</a:t>
            </a:r>
            <a:endParaRPr lang="zh-CN" altLang="en-US" sz="9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86" name="圆角矩形 85"/>
          <p:cNvSpPr/>
          <p:nvPr/>
        </p:nvSpPr>
        <p:spPr>
          <a:xfrm>
            <a:off x="3157087" y="2837100"/>
            <a:ext cx="4384048" cy="437969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4" tIns="34276" rIns="68554" bIns="34276" rtlCol="0" anchor="ctr"/>
          <a:lstStyle/>
          <a:p>
            <a:pPr algn="ctr"/>
            <a:endParaRPr lang="zh-CN" altLang="en-US">
              <a:solidFill>
                <a:srgbClr val="BD2D39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3774057" y="2903080"/>
            <a:ext cx="2789095" cy="327267"/>
          </a:xfrm>
          <a:prstGeom prst="rect">
            <a:avLst/>
          </a:prstGeom>
          <a:effectLst/>
        </p:spPr>
        <p:txBody>
          <a:bodyPr wrap="none" lIns="65023" tIns="32511" rIns="65023" bIns="32511">
            <a:spAutoFit/>
          </a:bodyPr>
          <a:lstStyle/>
          <a:p>
            <a:pPr>
              <a:defRPr/>
            </a:pPr>
            <a:r>
              <a:rPr lang="zh-CN" altLang="en-US" sz="1700" dirty="0">
                <a:solidFill>
                  <a:schemeClr val="bg1">
                    <a:lumMod val="50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3310666" y="2880859"/>
            <a:ext cx="350433" cy="350452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03</a:t>
            </a:r>
            <a:endParaRPr lang="zh-CN" altLang="en-US" sz="9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89" name="圆角矩形 88"/>
          <p:cNvSpPr/>
          <p:nvPr/>
        </p:nvSpPr>
        <p:spPr>
          <a:xfrm>
            <a:off x="3157087" y="3392407"/>
            <a:ext cx="4384048" cy="437969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4" tIns="34276" rIns="68554" bIns="34276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3774057" y="3458386"/>
            <a:ext cx="2789095" cy="327267"/>
          </a:xfrm>
          <a:prstGeom prst="rect">
            <a:avLst/>
          </a:prstGeom>
          <a:effectLst/>
        </p:spPr>
        <p:txBody>
          <a:bodyPr wrap="none" lIns="65023" tIns="32511" rIns="65023" bIns="32511">
            <a:spAutoFit/>
          </a:bodyPr>
          <a:lstStyle/>
          <a:p>
            <a:pPr>
              <a:defRPr/>
            </a:pPr>
            <a:r>
              <a:rPr lang="zh-CN" altLang="en-US" sz="1700" dirty="0">
                <a:solidFill>
                  <a:schemeClr val="bg1">
                    <a:lumMod val="50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3310666" y="3436166"/>
            <a:ext cx="350433" cy="350452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04</a:t>
            </a:r>
            <a:endParaRPr lang="zh-CN" altLang="en-US" sz="9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24" name="任意多边形 23"/>
          <p:cNvSpPr/>
          <p:nvPr/>
        </p:nvSpPr>
        <p:spPr>
          <a:xfrm flipH="1">
            <a:off x="3496947" y="4154206"/>
            <a:ext cx="5645926" cy="988659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69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120" grpId="0"/>
      <p:bldP spid="80" grpId="0" animBg="1"/>
      <p:bldP spid="80" grpId="1" animBg="1"/>
      <p:bldP spid="81" grpId="0"/>
      <p:bldP spid="82" grpId="0" animBg="1"/>
      <p:bldP spid="83" grpId="0" animBg="1"/>
      <p:bldP spid="83" grpId="1" animBg="1"/>
      <p:bldP spid="84" grpId="0"/>
      <p:bldP spid="85" grpId="0" animBg="1"/>
      <p:bldP spid="86" grpId="0" animBg="1"/>
      <p:bldP spid="86" grpId="1" animBg="1"/>
      <p:bldP spid="87" grpId="0"/>
      <p:bldP spid="88" grpId="0" animBg="1"/>
      <p:bldP spid="89" grpId="0" animBg="1"/>
      <p:bldP spid="89" grpId="1" animBg="1"/>
      <p:bldP spid="90" grpId="0"/>
      <p:bldP spid="91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A5140D55-7B0D-4EED-B662-AB519C375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2" name="文本框 3080"/>
          <p:cNvSpPr txBox="1">
            <a:spLocks noChangeArrowheads="1"/>
          </p:cNvSpPr>
          <p:nvPr/>
        </p:nvSpPr>
        <p:spPr bwMode="auto">
          <a:xfrm>
            <a:off x="755576" y="2044762"/>
            <a:ext cx="1252230" cy="98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023" tIns="32511" rIns="65023" bIns="32511">
            <a:spAutoFit/>
          </a:bodyPr>
          <a:lstStyle/>
          <a:p>
            <a:pPr algn="ctr"/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矩形 24"/>
          <p:cNvSpPr/>
          <p:nvPr/>
        </p:nvSpPr>
        <p:spPr>
          <a:xfrm>
            <a:off x="1820311" y="2160249"/>
            <a:ext cx="2030237" cy="360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8" name="文本框 9"/>
          <p:cNvSpPr txBox="1"/>
          <p:nvPr/>
        </p:nvSpPr>
        <p:spPr>
          <a:xfrm>
            <a:off x="1820310" y="2552353"/>
            <a:ext cx="2829294" cy="3039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17650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979712" y="1749872"/>
            <a:ext cx="1376285" cy="1974005"/>
            <a:chOff x="990601" y="2035059"/>
            <a:chExt cx="1376285" cy="1974005"/>
          </a:xfrm>
        </p:grpSpPr>
        <p:sp>
          <p:nvSpPr>
            <p:cNvPr id="34" name="星形: 七角 33"/>
            <p:cNvSpPr/>
            <p:nvPr/>
          </p:nvSpPr>
          <p:spPr>
            <a:xfrm>
              <a:off x="1142752" y="2035059"/>
              <a:ext cx="1071986" cy="1071986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任意多边形: 形状 34"/>
            <p:cNvSpPr>
              <a:spLocks/>
            </p:cNvSpPr>
            <p:nvPr/>
          </p:nvSpPr>
          <p:spPr bwMode="auto">
            <a:xfrm>
              <a:off x="1477315" y="2369622"/>
              <a:ext cx="402859" cy="402859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990601" y="3377272"/>
              <a:ext cx="1376285" cy="631792"/>
              <a:chOff x="5122025" y="889111"/>
              <a:chExt cx="2020976" cy="927741"/>
            </a:xfrm>
          </p:grpSpPr>
          <p:sp>
            <p:nvSpPr>
              <p:cNvPr id="37" name="文本框 48"/>
              <p:cNvSpPr txBox="1"/>
              <p:nvPr/>
            </p:nvSpPr>
            <p:spPr>
              <a:xfrm>
                <a:off x="5122026" y="1190205"/>
                <a:ext cx="2020975" cy="626647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22025" y="889111"/>
                <a:ext cx="2020976" cy="325411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3908197" y="1734494"/>
            <a:ext cx="1376285" cy="1989383"/>
            <a:chOff x="2919086" y="2019681"/>
            <a:chExt cx="1376285" cy="1989383"/>
          </a:xfrm>
        </p:grpSpPr>
        <p:sp>
          <p:nvSpPr>
            <p:cNvPr id="40" name="星形: 七角 39"/>
            <p:cNvSpPr/>
            <p:nvPr/>
          </p:nvSpPr>
          <p:spPr>
            <a:xfrm>
              <a:off x="3056212" y="2019681"/>
              <a:ext cx="1102742" cy="1102742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任意多边形: 形状 40"/>
            <p:cNvSpPr>
              <a:spLocks noChangeAspect="1"/>
            </p:cNvSpPr>
            <p:nvPr/>
          </p:nvSpPr>
          <p:spPr bwMode="auto">
            <a:xfrm>
              <a:off x="3396531" y="2401566"/>
              <a:ext cx="421395" cy="354856"/>
            </a:xfrm>
            <a:custGeom>
              <a:avLst/>
              <a:gdLst>
                <a:gd name="connsiteX0" fmla="*/ 101864 w 331753"/>
                <a:gd name="connsiteY0" fmla="*/ 180944 h 279369"/>
                <a:gd name="connsiteX1" fmla="*/ 100574 w 331753"/>
                <a:gd name="connsiteY1" fmla="*/ 182229 h 279369"/>
                <a:gd name="connsiteX2" fmla="*/ 99284 w 331753"/>
                <a:gd name="connsiteY2" fmla="*/ 182229 h 279369"/>
                <a:gd name="connsiteX3" fmla="*/ 90255 w 331753"/>
                <a:gd name="connsiteY3" fmla="*/ 191225 h 279369"/>
                <a:gd name="connsiteX4" fmla="*/ 83806 w 331753"/>
                <a:gd name="connsiteY4" fmla="*/ 197651 h 279369"/>
                <a:gd name="connsiteX5" fmla="*/ 82516 w 331753"/>
                <a:gd name="connsiteY5" fmla="*/ 200221 h 279369"/>
                <a:gd name="connsiteX6" fmla="*/ 83806 w 331753"/>
                <a:gd name="connsiteY6" fmla="*/ 202791 h 279369"/>
                <a:gd name="connsiteX7" fmla="*/ 143139 w 331753"/>
                <a:gd name="connsiteY7" fmla="*/ 261907 h 279369"/>
                <a:gd name="connsiteX8" fmla="*/ 145718 w 331753"/>
                <a:gd name="connsiteY8" fmla="*/ 261907 h 279369"/>
                <a:gd name="connsiteX9" fmla="*/ 148298 w 331753"/>
                <a:gd name="connsiteY9" fmla="*/ 261907 h 279369"/>
                <a:gd name="connsiteX10" fmla="*/ 156037 w 331753"/>
                <a:gd name="connsiteY10" fmla="*/ 252911 h 279369"/>
                <a:gd name="connsiteX11" fmla="*/ 163776 w 331753"/>
                <a:gd name="connsiteY11" fmla="*/ 245200 h 279369"/>
                <a:gd name="connsiteX12" fmla="*/ 163776 w 331753"/>
                <a:gd name="connsiteY12" fmla="*/ 241345 h 279369"/>
                <a:gd name="connsiteX13" fmla="*/ 104443 w 331753"/>
                <a:gd name="connsiteY13" fmla="*/ 182229 h 279369"/>
                <a:gd name="connsiteX14" fmla="*/ 101864 w 331753"/>
                <a:gd name="connsiteY14" fmla="*/ 180944 h 279369"/>
                <a:gd name="connsiteX15" fmla="*/ 137384 w 331753"/>
                <a:gd name="connsiteY15" fmla="*/ 63469 h 279369"/>
                <a:gd name="connsiteX16" fmla="*/ 58703 w 331753"/>
                <a:gd name="connsiteY16" fmla="*/ 141513 h 279369"/>
                <a:gd name="connsiteX17" fmla="*/ 87080 w 331753"/>
                <a:gd name="connsiteY17" fmla="*/ 171430 h 279369"/>
                <a:gd name="connsiteX18" fmla="*/ 88369 w 331753"/>
                <a:gd name="connsiteY18" fmla="*/ 170129 h 279369"/>
                <a:gd name="connsiteX19" fmla="*/ 94819 w 331753"/>
                <a:gd name="connsiteY19" fmla="*/ 166227 h 279369"/>
                <a:gd name="connsiteX20" fmla="*/ 96108 w 331753"/>
                <a:gd name="connsiteY20" fmla="*/ 166227 h 279369"/>
                <a:gd name="connsiteX21" fmla="*/ 98688 w 331753"/>
                <a:gd name="connsiteY21" fmla="*/ 164926 h 279369"/>
                <a:gd name="connsiteX22" fmla="*/ 102558 w 331753"/>
                <a:gd name="connsiteY22" fmla="*/ 164926 h 279369"/>
                <a:gd name="connsiteX23" fmla="*/ 105137 w 331753"/>
                <a:gd name="connsiteY23" fmla="*/ 164926 h 279369"/>
                <a:gd name="connsiteX24" fmla="*/ 106427 w 331753"/>
                <a:gd name="connsiteY24" fmla="*/ 164926 h 279369"/>
                <a:gd name="connsiteX25" fmla="*/ 107717 w 331753"/>
                <a:gd name="connsiteY25" fmla="*/ 166227 h 279369"/>
                <a:gd name="connsiteX26" fmla="*/ 109007 w 331753"/>
                <a:gd name="connsiteY26" fmla="*/ 166227 h 279369"/>
                <a:gd name="connsiteX27" fmla="*/ 111587 w 331753"/>
                <a:gd name="connsiteY27" fmla="*/ 167527 h 279369"/>
                <a:gd name="connsiteX28" fmla="*/ 112876 w 331753"/>
                <a:gd name="connsiteY28" fmla="*/ 167527 h 279369"/>
                <a:gd name="connsiteX29" fmla="*/ 115456 w 331753"/>
                <a:gd name="connsiteY29" fmla="*/ 170129 h 279369"/>
                <a:gd name="connsiteX30" fmla="*/ 174789 w 331753"/>
                <a:gd name="connsiteY30" fmla="*/ 231263 h 279369"/>
                <a:gd name="connsiteX31" fmla="*/ 179949 w 331753"/>
                <a:gd name="connsiteY31" fmla="*/ 250774 h 279369"/>
                <a:gd name="connsiteX32" fmla="*/ 178659 w 331753"/>
                <a:gd name="connsiteY32" fmla="*/ 253376 h 279369"/>
                <a:gd name="connsiteX33" fmla="*/ 177369 w 331753"/>
                <a:gd name="connsiteY33" fmla="*/ 254676 h 279369"/>
                <a:gd name="connsiteX34" fmla="*/ 176079 w 331753"/>
                <a:gd name="connsiteY34" fmla="*/ 255977 h 279369"/>
                <a:gd name="connsiteX35" fmla="*/ 174789 w 331753"/>
                <a:gd name="connsiteY35" fmla="*/ 257278 h 279369"/>
                <a:gd name="connsiteX36" fmla="*/ 173499 w 331753"/>
                <a:gd name="connsiteY36" fmla="*/ 258578 h 279369"/>
                <a:gd name="connsiteX37" fmla="*/ 179949 w 331753"/>
                <a:gd name="connsiteY37" fmla="*/ 263781 h 279369"/>
                <a:gd name="connsiteX38" fmla="*/ 179949 w 331753"/>
                <a:gd name="connsiteY38" fmla="*/ 265082 h 279369"/>
                <a:gd name="connsiteX39" fmla="*/ 182528 w 331753"/>
                <a:gd name="connsiteY39" fmla="*/ 263781 h 279369"/>
                <a:gd name="connsiteX40" fmla="*/ 241861 w 331753"/>
                <a:gd name="connsiteY40" fmla="*/ 202647 h 279369"/>
                <a:gd name="connsiteX41" fmla="*/ 241861 w 331753"/>
                <a:gd name="connsiteY41" fmla="*/ 197444 h 279369"/>
                <a:gd name="connsiteX42" fmla="*/ 177369 w 331753"/>
                <a:gd name="connsiteY42" fmla="*/ 132408 h 279369"/>
                <a:gd name="connsiteX43" fmla="*/ 150282 w 331753"/>
                <a:gd name="connsiteY43" fmla="*/ 159723 h 279369"/>
                <a:gd name="connsiteX44" fmla="*/ 147702 w 331753"/>
                <a:gd name="connsiteY44" fmla="*/ 161024 h 279369"/>
                <a:gd name="connsiteX45" fmla="*/ 146412 w 331753"/>
                <a:gd name="connsiteY45" fmla="*/ 162324 h 279369"/>
                <a:gd name="connsiteX46" fmla="*/ 143833 w 331753"/>
                <a:gd name="connsiteY46" fmla="*/ 163625 h 279369"/>
                <a:gd name="connsiteX47" fmla="*/ 141253 w 331753"/>
                <a:gd name="connsiteY47" fmla="*/ 163625 h 279369"/>
                <a:gd name="connsiteX48" fmla="*/ 138673 w 331753"/>
                <a:gd name="connsiteY48" fmla="*/ 164926 h 279369"/>
                <a:gd name="connsiteX49" fmla="*/ 129644 w 331753"/>
                <a:gd name="connsiteY49" fmla="*/ 162324 h 279369"/>
                <a:gd name="connsiteX50" fmla="*/ 127065 w 331753"/>
                <a:gd name="connsiteY50" fmla="*/ 159723 h 279369"/>
                <a:gd name="connsiteX51" fmla="*/ 111587 w 331753"/>
                <a:gd name="connsiteY51" fmla="*/ 144114 h 279369"/>
                <a:gd name="connsiteX52" fmla="*/ 111587 w 331753"/>
                <a:gd name="connsiteY52" fmla="*/ 120701 h 279369"/>
                <a:gd name="connsiteX53" fmla="*/ 152862 w 331753"/>
                <a:gd name="connsiteY53" fmla="*/ 79078 h 279369"/>
                <a:gd name="connsiteX54" fmla="*/ 137384 w 331753"/>
                <a:gd name="connsiteY54" fmla="*/ 63469 h 279369"/>
                <a:gd name="connsiteX55" fmla="*/ 195676 w 331753"/>
                <a:gd name="connsiteY55" fmla="*/ 58706 h 279369"/>
                <a:gd name="connsiteX56" fmla="*/ 122203 w 331753"/>
                <a:gd name="connsiteY56" fmla="*/ 131257 h 279369"/>
                <a:gd name="connsiteX57" fmla="*/ 122203 w 331753"/>
                <a:gd name="connsiteY57" fmla="*/ 132553 h 279369"/>
                <a:gd name="connsiteX58" fmla="*/ 138960 w 331753"/>
                <a:gd name="connsiteY58" fmla="*/ 149395 h 279369"/>
                <a:gd name="connsiteX59" fmla="*/ 140249 w 331753"/>
                <a:gd name="connsiteY59" fmla="*/ 148099 h 279369"/>
                <a:gd name="connsiteX60" fmla="*/ 172474 w 331753"/>
                <a:gd name="connsiteY60" fmla="*/ 115710 h 279369"/>
                <a:gd name="connsiteX61" fmla="*/ 184075 w 331753"/>
                <a:gd name="connsiteY61" fmla="*/ 104050 h 279369"/>
                <a:gd name="connsiteX62" fmla="*/ 195676 w 331753"/>
                <a:gd name="connsiteY62" fmla="*/ 104050 h 279369"/>
                <a:gd name="connsiteX63" fmla="*/ 198254 w 331753"/>
                <a:gd name="connsiteY63" fmla="*/ 109233 h 279369"/>
                <a:gd name="connsiteX64" fmla="*/ 195676 w 331753"/>
                <a:gd name="connsiteY64" fmla="*/ 114415 h 279369"/>
                <a:gd name="connsiteX65" fmla="*/ 187942 w 331753"/>
                <a:gd name="connsiteY65" fmla="*/ 120893 h 279369"/>
                <a:gd name="connsiteX66" fmla="*/ 238213 w 331753"/>
                <a:gd name="connsiteY66" fmla="*/ 171419 h 279369"/>
                <a:gd name="connsiteX67" fmla="*/ 273016 w 331753"/>
                <a:gd name="connsiteY67" fmla="*/ 136439 h 279369"/>
                <a:gd name="connsiteX68" fmla="*/ 195676 w 331753"/>
                <a:gd name="connsiteY68" fmla="*/ 58706 h 279369"/>
                <a:gd name="connsiteX69" fmla="*/ 93282 w 331753"/>
                <a:gd name="connsiteY69" fmla="*/ 19019 h 279369"/>
                <a:gd name="connsiteX70" fmla="*/ 89395 w 331753"/>
                <a:gd name="connsiteY70" fmla="*/ 20330 h 279369"/>
                <a:gd name="connsiteX71" fmla="*/ 16844 w 331753"/>
                <a:gd name="connsiteY71" fmla="*/ 95035 h 279369"/>
                <a:gd name="connsiteX72" fmla="*/ 15548 w 331753"/>
                <a:gd name="connsiteY72" fmla="*/ 100277 h 279369"/>
                <a:gd name="connsiteX73" fmla="*/ 46642 w 331753"/>
                <a:gd name="connsiteY73" fmla="*/ 131732 h 279369"/>
                <a:gd name="connsiteX74" fmla="*/ 126966 w 331753"/>
                <a:gd name="connsiteY74" fmla="*/ 51784 h 279369"/>
                <a:gd name="connsiteX75" fmla="*/ 95873 w 331753"/>
                <a:gd name="connsiteY75" fmla="*/ 20330 h 279369"/>
                <a:gd name="connsiteX76" fmla="*/ 93282 w 331753"/>
                <a:gd name="connsiteY76" fmla="*/ 19019 h 279369"/>
                <a:gd name="connsiteX77" fmla="*/ 239847 w 331753"/>
                <a:gd name="connsiteY77" fmla="*/ 15844 h 279369"/>
                <a:gd name="connsiteX78" fmla="*/ 237270 w 331753"/>
                <a:gd name="connsiteY78" fmla="*/ 17133 h 279369"/>
                <a:gd name="connsiteX79" fmla="*/ 206341 w 331753"/>
                <a:gd name="connsiteY79" fmla="*/ 46772 h 279369"/>
                <a:gd name="connsiteX80" fmla="*/ 283662 w 331753"/>
                <a:gd name="connsiteY80" fmla="*/ 125382 h 279369"/>
                <a:gd name="connsiteX81" fmla="*/ 314590 w 331753"/>
                <a:gd name="connsiteY81" fmla="*/ 94454 h 279369"/>
                <a:gd name="connsiteX82" fmla="*/ 315879 w 331753"/>
                <a:gd name="connsiteY82" fmla="*/ 93165 h 279369"/>
                <a:gd name="connsiteX83" fmla="*/ 314590 w 331753"/>
                <a:gd name="connsiteY83" fmla="*/ 90588 h 279369"/>
                <a:gd name="connsiteX84" fmla="*/ 241136 w 331753"/>
                <a:gd name="connsiteY84" fmla="*/ 17133 h 279369"/>
                <a:gd name="connsiteX85" fmla="*/ 239847 w 331753"/>
                <a:gd name="connsiteY85" fmla="*/ 15844 h 279369"/>
                <a:gd name="connsiteX86" fmla="*/ 239005 w 331753"/>
                <a:gd name="connsiteY86" fmla="*/ 0 h 279369"/>
                <a:gd name="connsiteX87" fmla="*/ 252625 w 331753"/>
                <a:gd name="connsiteY87" fmla="*/ 4855 h 279369"/>
                <a:gd name="connsiteX88" fmla="*/ 325267 w 331753"/>
                <a:gd name="connsiteY88" fmla="*/ 78663 h 279369"/>
                <a:gd name="connsiteX89" fmla="*/ 331753 w 331753"/>
                <a:gd name="connsiteY89" fmla="*/ 91612 h 279369"/>
                <a:gd name="connsiteX90" fmla="*/ 326564 w 331753"/>
                <a:gd name="connsiteY90" fmla="*/ 105856 h 279369"/>
                <a:gd name="connsiteX91" fmla="*/ 290243 w 331753"/>
                <a:gd name="connsiteY91" fmla="*/ 142112 h 279369"/>
                <a:gd name="connsiteX92" fmla="*/ 250031 w 331753"/>
                <a:gd name="connsiteY92" fmla="*/ 182253 h 279369"/>
                <a:gd name="connsiteX93" fmla="*/ 253922 w 331753"/>
                <a:gd name="connsiteY93" fmla="*/ 186138 h 279369"/>
                <a:gd name="connsiteX94" fmla="*/ 253922 w 331753"/>
                <a:gd name="connsiteY94" fmla="*/ 213330 h 279369"/>
                <a:gd name="connsiteX95" fmla="*/ 194252 w 331753"/>
                <a:gd name="connsiteY95" fmla="*/ 272895 h 279369"/>
                <a:gd name="connsiteX96" fmla="*/ 181280 w 331753"/>
                <a:gd name="connsiteY96" fmla="*/ 279369 h 279369"/>
                <a:gd name="connsiteX97" fmla="*/ 169605 w 331753"/>
                <a:gd name="connsiteY97" fmla="*/ 274190 h 279369"/>
                <a:gd name="connsiteX98" fmla="*/ 163120 w 331753"/>
                <a:gd name="connsiteY98" fmla="*/ 269010 h 279369"/>
                <a:gd name="connsiteX99" fmla="*/ 159228 w 331753"/>
                <a:gd name="connsiteY99" fmla="*/ 271600 h 279369"/>
                <a:gd name="connsiteX100" fmla="*/ 146256 w 331753"/>
                <a:gd name="connsiteY100" fmla="*/ 276779 h 279369"/>
                <a:gd name="connsiteX101" fmla="*/ 133284 w 331753"/>
                <a:gd name="connsiteY101" fmla="*/ 271600 h 279369"/>
                <a:gd name="connsiteX102" fmla="*/ 73614 w 331753"/>
                <a:gd name="connsiteY102" fmla="*/ 212036 h 279369"/>
                <a:gd name="connsiteX103" fmla="*/ 68426 w 331753"/>
                <a:gd name="connsiteY103" fmla="*/ 199087 h 279369"/>
                <a:gd name="connsiteX104" fmla="*/ 73614 w 331753"/>
                <a:gd name="connsiteY104" fmla="*/ 186138 h 279369"/>
                <a:gd name="connsiteX105" fmla="*/ 74911 w 331753"/>
                <a:gd name="connsiteY105" fmla="*/ 183548 h 279369"/>
                <a:gd name="connsiteX106" fmla="*/ 76209 w 331753"/>
                <a:gd name="connsiteY106" fmla="*/ 182253 h 279369"/>
                <a:gd name="connsiteX107" fmla="*/ 42482 w 331753"/>
                <a:gd name="connsiteY107" fmla="*/ 148587 h 279369"/>
                <a:gd name="connsiteX108" fmla="*/ 42482 w 331753"/>
                <a:gd name="connsiteY108" fmla="*/ 147292 h 279369"/>
                <a:gd name="connsiteX109" fmla="*/ 4864 w 331753"/>
                <a:gd name="connsiteY109" fmla="*/ 111035 h 279369"/>
                <a:gd name="connsiteX110" fmla="*/ 4864 w 331753"/>
                <a:gd name="connsiteY110" fmla="*/ 83843 h 279369"/>
                <a:gd name="connsiteX111" fmla="*/ 77506 w 331753"/>
                <a:gd name="connsiteY111" fmla="*/ 10035 h 279369"/>
                <a:gd name="connsiteX112" fmla="*/ 106044 w 331753"/>
                <a:gd name="connsiteY112" fmla="*/ 10035 h 279369"/>
                <a:gd name="connsiteX113" fmla="*/ 142365 w 331753"/>
                <a:gd name="connsiteY113" fmla="*/ 46291 h 279369"/>
                <a:gd name="connsiteX114" fmla="*/ 163120 w 331753"/>
                <a:gd name="connsiteY114" fmla="*/ 67009 h 279369"/>
                <a:gd name="connsiteX115" fmla="*/ 189063 w 331753"/>
                <a:gd name="connsiteY115" fmla="*/ 41112 h 279369"/>
                <a:gd name="connsiteX116" fmla="*/ 225384 w 331753"/>
                <a:gd name="connsiteY116" fmla="*/ 4855 h 279369"/>
                <a:gd name="connsiteX117" fmla="*/ 239005 w 331753"/>
                <a:gd name="connsiteY117" fmla="*/ 0 h 279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331753" h="279369">
                  <a:moveTo>
                    <a:pt x="101864" y="180944"/>
                  </a:moveTo>
                  <a:cubicBezTo>
                    <a:pt x="101864" y="180944"/>
                    <a:pt x="100574" y="180944"/>
                    <a:pt x="100574" y="182229"/>
                  </a:cubicBezTo>
                  <a:cubicBezTo>
                    <a:pt x="100574" y="182229"/>
                    <a:pt x="100574" y="182229"/>
                    <a:pt x="99284" y="182229"/>
                  </a:cubicBezTo>
                  <a:cubicBezTo>
                    <a:pt x="99284" y="182229"/>
                    <a:pt x="99284" y="182229"/>
                    <a:pt x="90255" y="191225"/>
                  </a:cubicBezTo>
                  <a:cubicBezTo>
                    <a:pt x="90255" y="191225"/>
                    <a:pt x="90255" y="191225"/>
                    <a:pt x="83806" y="197651"/>
                  </a:cubicBezTo>
                  <a:cubicBezTo>
                    <a:pt x="82516" y="198936"/>
                    <a:pt x="82516" y="200221"/>
                    <a:pt x="82516" y="200221"/>
                  </a:cubicBezTo>
                  <a:cubicBezTo>
                    <a:pt x="82516" y="200221"/>
                    <a:pt x="82516" y="201506"/>
                    <a:pt x="83806" y="202791"/>
                  </a:cubicBezTo>
                  <a:cubicBezTo>
                    <a:pt x="83806" y="202791"/>
                    <a:pt x="83806" y="202791"/>
                    <a:pt x="143139" y="261907"/>
                  </a:cubicBezTo>
                  <a:cubicBezTo>
                    <a:pt x="144428" y="261907"/>
                    <a:pt x="145718" y="261907"/>
                    <a:pt x="145718" y="261907"/>
                  </a:cubicBezTo>
                  <a:cubicBezTo>
                    <a:pt x="145718" y="261907"/>
                    <a:pt x="147008" y="261907"/>
                    <a:pt x="148298" y="261907"/>
                  </a:cubicBezTo>
                  <a:cubicBezTo>
                    <a:pt x="148298" y="261907"/>
                    <a:pt x="148298" y="261907"/>
                    <a:pt x="156037" y="252911"/>
                  </a:cubicBezTo>
                  <a:cubicBezTo>
                    <a:pt x="156037" y="252911"/>
                    <a:pt x="156037" y="252911"/>
                    <a:pt x="163776" y="245200"/>
                  </a:cubicBezTo>
                  <a:cubicBezTo>
                    <a:pt x="165066" y="245200"/>
                    <a:pt x="165066" y="242630"/>
                    <a:pt x="163776" y="241345"/>
                  </a:cubicBezTo>
                  <a:cubicBezTo>
                    <a:pt x="163776" y="241345"/>
                    <a:pt x="163776" y="241345"/>
                    <a:pt x="104443" y="182229"/>
                  </a:cubicBezTo>
                  <a:cubicBezTo>
                    <a:pt x="103153" y="180944"/>
                    <a:pt x="101864" y="180944"/>
                    <a:pt x="101864" y="180944"/>
                  </a:cubicBezTo>
                  <a:close/>
                  <a:moveTo>
                    <a:pt x="137384" y="63469"/>
                  </a:moveTo>
                  <a:cubicBezTo>
                    <a:pt x="137384" y="63469"/>
                    <a:pt x="137384" y="63469"/>
                    <a:pt x="58703" y="141513"/>
                  </a:cubicBezTo>
                  <a:cubicBezTo>
                    <a:pt x="58703" y="141513"/>
                    <a:pt x="58703" y="141513"/>
                    <a:pt x="87080" y="171430"/>
                  </a:cubicBezTo>
                  <a:cubicBezTo>
                    <a:pt x="87080" y="171430"/>
                    <a:pt x="87080" y="171430"/>
                    <a:pt x="88369" y="170129"/>
                  </a:cubicBezTo>
                  <a:cubicBezTo>
                    <a:pt x="90949" y="167527"/>
                    <a:pt x="93529" y="166227"/>
                    <a:pt x="94819" y="166227"/>
                  </a:cubicBezTo>
                  <a:cubicBezTo>
                    <a:pt x="94819" y="166227"/>
                    <a:pt x="94819" y="166227"/>
                    <a:pt x="96108" y="166227"/>
                  </a:cubicBezTo>
                  <a:cubicBezTo>
                    <a:pt x="96108" y="164926"/>
                    <a:pt x="97398" y="164926"/>
                    <a:pt x="98688" y="164926"/>
                  </a:cubicBezTo>
                  <a:cubicBezTo>
                    <a:pt x="98688" y="164926"/>
                    <a:pt x="98688" y="164926"/>
                    <a:pt x="102558" y="164926"/>
                  </a:cubicBezTo>
                  <a:cubicBezTo>
                    <a:pt x="102558" y="164926"/>
                    <a:pt x="103848" y="164926"/>
                    <a:pt x="105137" y="164926"/>
                  </a:cubicBezTo>
                  <a:cubicBezTo>
                    <a:pt x="105137" y="164926"/>
                    <a:pt x="105137" y="164926"/>
                    <a:pt x="106427" y="164926"/>
                  </a:cubicBezTo>
                  <a:cubicBezTo>
                    <a:pt x="106427" y="164926"/>
                    <a:pt x="107717" y="164926"/>
                    <a:pt x="107717" y="166227"/>
                  </a:cubicBezTo>
                  <a:cubicBezTo>
                    <a:pt x="109007" y="166227"/>
                    <a:pt x="109007" y="166227"/>
                    <a:pt x="109007" y="166227"/>
                  </a:cubicBezTo>
                  <a:cubicBezTo>
                    <a:pt x="110297" y="166227"/>
                    <a:pt x="110297" y="167527"/>
                    <a:pt x="111587" y="167527"/>
                  </a:cubicBezTo>
                  <a:cubicBezTo>
                    <a:pt x="111587" y="167527"/>
                    <a:pt x="111587" y="167527"/>
                    <a:pt x="112876" y="167527"/>
                  </a:cubicBezTo>
                  <a:cubicBezTo>
                    <a:pt x="114166" y="168828"/>
                    <a:pt x="114166" y="170129"/>
                    <a:pt x="115456" y="170129"/>
                  </a:cubicBezTo>
                  <a:cubicBezTo>
                    <a:pt x="115456" y="170129"/>
                    <a:pt x="115456" y="170129"/>
                    <a:pt x="174789" y="231263"/>
                  </a:cubicBezTo>
                  <a:cubicBezTo>
                    <a:pt x="179949" y="236466"/>
                    <a:pt x="181238" y="244270"/>
                    <a:pt x="179949" y="250774"/>
                  </a:cubicBezTo>
                  <a:cubicBezTo>
                    <a:pt x="178659" y="252075"/>
                    <a:pt x="178659" y="252075"/>
                    <a:pt x="178659" y="253376"/>
                  </a:cubicBezTo>
                  <a:cubicBezTo>
                    <a:pt x="178659" y="253376"/>
                    <a:pt x="178659" y="254676"/>
                    <a:pt x="177369" y="254676"/>
                  </a:cubicBezTo>
                  <a:cubicBezTo>
                    <a:pt x="177369" y="254676"/>
                    <a:pt x="177369" y="254676"/>
                    <a:pt x="176079" y="255977"/>
                  </a:cubicBezTo>
                  <a:cubicBezTo>
                    <a:pt x="176079" y="257278"/>
                    <a:pt x="176079" y="257278"/>
                    <a:pt x="174789" y="257278"/>
                  </a:cubicBezTo>
                  <a:cubicBezTo>
                    <a:pt x="174789" y="257278"/>
                    <a:pt x="174789" y="257278"/>
                    <a:pt x="173499" y="258578"/>
                  </a:cubicBezTo>
                  <a:cubicBezTo>
                    <a:pt x="173499" y="258578"/>
                    <a:pt x="173499" y="258578"/>
                    <a:pt x="179949" y="263781"/>
                  </a:cubicBezTo>
                  <a:cubicBezTo>
                    <a:pt x="179949" y="265082"/>
                    <a:pt x="179949" y="265082"/>
                    <a:pt x="179949" y="265082"/>
                  </a:cubicBezTo>
                  <a:cubicBezTo>
                    <a:pt x="181238" y="265082"/>
                    <a:pt x="181238" y="265082"/>
                    <a:pt x="182528" y="263781"/>
                  </a:cubicBezTo>
                  <a:cubicBezTo>
                    <a:pt x="182528" y="263781"/>
                    <a:pt x="182528" y="263781"/>
                    <a:pt x="241861" y="202647"/>
                  </a:cubicBezTo>
                  <a:cubicBezTo>
                    <a:pt x="244441" y="200046"/>
                    <a:pt x="243151" y="198745"/>
                    <a:pt x="241861" y="197444"/>
                  </a:cubicBezTo>
                  <a:cubicBezTo>
                    <a:pt x="241861" y="197444"/>
                    <a:pt x="241861" y="197444"/>
                    <a:pt x="177369" y="132408"/>
                  </a:cubicBezTo>
                  <a:cubicBezTo>
                    <a:pt x="177369" y="132408"/>
                    <a:pt x="177369" y="132408"/>
                    <a:pt x="150282" y="159723"/>
                  </a:cubicBezTo>
                  <a:cubicBezTo>
                    <a:pt x="148992" y="159723"/>
                    <a:pt x="147702" y="161024"/>
                    <a:pt x="147702" y="161024"/>
                  </a:cubicBezTo>
                  <a:cubicBezTo>
                    <a:pt x="147702" y="162324"/>
                    <a:pt x="146412" y="162324"/>
                    <a:pt x="146412" y="162324"/>
                  </a:cubicBezTo>
                  <a:cubicBezTo>
                    <a:pt x="146412" y="162324"/>
                    <a:pt x="145123" y="162324"/>
                    <a:pt x="143833" y="163625"/>
                  </a:cubicBezTo>
                  <a:cubicBezTo>
                    <a:pt x="142543" y="163625"/>
                    <a:pt x="142543" y="163625"/>
                    <a:pt x="141253" y="163625"/>
                  </a:cubicBezTo>
                  <a:cubicBezTo>
                    <a:pt x="139963" y="164926"/>
                    <a:pt x="138673" y="164926"/>
                    <a:pt x="138673" y="164926"/>
                  </a:cubicBezTo>
                  <a:cubicBezTo>
                    <a:pt x="134804" y="164926"/>
                    <a:pt x="132224" y="163625"/>
                    <a:pt x="129644" y="162324"/>
                  </a:cubicBezTo>
                  <a:cubicBezTo>
                    <a:pt x="128355" y="161024"/>
                    <a:pt x="128355" y="161024"/>
                    <a:pt x="127065" y="159723"/>
                  </a:cubicBezTo>
                  <a:cubicBezTo>
                    <a:pt x="127065" y="159723"/>
                    <a:pt x="127065" y="159723"/>
                    <a:pt x="111587" y="144114"/>
                  </a:cubicBezTo>
                  <a:cubicBezTo>
                    <a:pt x="102558" y="136310"/>
                    <a:pt x="105137" y="125904"/>
                    <a:pt x="111587" y="120701"/>
                  </a:cubicBezTo>
                  <a:cubicBezTo>
                    <a:pt x="111587" y="120701"/>
                    <a:pt x="111587" y="120701"/>
                    <a:pt x="152862" y="79078"/>
                  </a:cubicBezTo>
                  <a:cubicBezTo>
                    <a:pt x="152862" y="79078"/>
                    <a:pt x="152862" y="79078"/>
                    <a:pt x="137384" y="63469"/>
                  </a:cubicBezTo>
                  <a:close/>
                  <a:moveTo>
                    <a:pt x="195676" y="58706"/>
                  </a:moveTo>
                  <a:cubicBezTo>
                    <a:pt x="195676" y="58706"/>
                    <a:pt x="195676" y="58706"/>
                    <a:pt x="122203" y="131257"/>
                  </a:cubicBezTo>
                  <a:cubicBezTo>
                    <a:pt x="122203" y="132553"/>
                    <a:pt x="122203" y="132553"/>
                    <a:pt x="122203" y="132553"/>
                  </a:cubicBezTo>
                  <a:cubicBezTo>
                    <a:pt x="122203" y="132553"/>
                    <a:pt x="122203" y="132553"/>
                    <a:pt x="138960" y="149395"/>
                  </a:cubicBezTo>
                  <a:cubicBezTo>
                    <a:pt x="138960" y="149395"/>
                    <a:pt x="138960" y="149395"/>
                    <a:pt x="140249" y="148099"/>
                  </a:cubicBezTo>
                  <a:cubicBezTo>
                    <a:pt x="140249" y="148099"/>
                    <a:pt x="140249" y="148099"/>
                    <a:pt x="172474" y="115710"/>
                  </a:cubicBezTo>
                  <a:cubicBezTo>
                    <a:pt x="172474" y="115710"/>
                    <a:pt x="172474" y="115710"/>
                    <a:pt x="184075" y="104050"/>
                  </a:cubicBezTo>
                  <a:cubicBezTo>
                    <a:pt x="187942" y="100164"/>
                    <a:pt x="193098" y="100164"/>
                    <a:pt x="195676" y="104050"/>
                  </a:cubicBezTo>
                  <a:cubicBezTo>
                    <a:pt x="196965" y="105346"/>
                    <a:pt x="198254" y="106641"/>
                    <a:pt x="198254" y="109233"/>
                  </a:cubicBezTo>
                  <a:cubicBezTo>
                    <a:pt x="198254" y="110528"/>
                    <a:pt x="196965" y="113119"/>
                    <a:pt x="195676" y="114415"/>
                  </a:cubicBezTo>
                  <a:cubicBezTo>
                    <a:pt x="195676" y="114415"/>
                    <a:pt x="195676" y="114415"/>
                    <a:pt x="187942" y="120893"/>
                  </a:cubicBezTo>
                  <a:cubicBezTo>
                    <a:pt x="187942" y="120893"/>
                    <a:pt x="187942" y="120893"/>
                    <a:pt x="238213" y="171419"/>
                  </a:cubicBezTo>
                  <a:lnTo>
                    <a:pt x="273016" y="136439"/>
                  </a:lnTo>
                  <a:cubicBezTo>
                    <a:pt x="273016" y="136439"/>
                    <a:pt x="273016" y="136439"/>
                    <a:pt x="195676" y="58706"/>
                  </a:cubicBezTo>
                  <a:close/>
                  <a:moveTo>
                    <a:pt x="93282" y="19019"/>
                  </a:moveTo>
                  <a:cubicBezTo>
                    <a:pt x="91986" y="19019"/>
                    <a:pt x="90690" y="20330"/>
                    <a:pt x="89395" y="20330"/>
                  </a:cubicBezTo>
                  <a:cubicBezTo>
                    <a:pt x="89395" y="20330"/>
                    <a:pt x="89395" y="20330"/>
                    <a:pt x="16844" y="95035"/>
                  </a:cubicBezTo>
                  <a:cubicBezTo>
                    <a:pt x="14253" y="96345"/>
                    <a:pt x="14253" y="98967"/>
                    <a:pt x="15548" y="100277"/>
                  </a:cubicBezTo>
                  <a:cubicBezTo>
                    <a:pt x="15548" y="100277"/>
                    <a:pt x="15548" y="100277"/>
                    <a:pt x="46642" y="131732"/>
                  </a:cubicBezTo>
                  <a:cubicBezTo>
                    <a:pt x="46642" y="131732"/>
                    <a:pt x="46642" y="131732"/>
                    <a:pt x="126966" y="51784"/>
                  </a:cubicBezTo>
                  <a:cubicBezTo>
                    <a:pt x="126966" y="51784"/>
                    <a:pt x="126966" y="51784"/>
                    <a:pt x="95873" y="20330"/>
                  </a:cubicBezTo>
                  <a:cubicBezTo>
                    <a:pt x="94577" y="20330"/>
                    <a:pt x="94577" y="19019"/>
                    <a:pt x="93282" y="19019"/>
                  </a:cubicBezTo>
                  <a:close/>
                  <a:moveTo>
                    <a:pt x="239847" y="15844"/>
                  </a:moveTo>
                  <a:cubicBezTo>
                    <a:pt x="238558" y="15844"/>
                    <a:pt x="237270" y="15844"/>
                    <a:pt x="237270" y="17133"/>
                  </a:cubicBezTo>
                  <a:cubicBezTo>
                    <a:pt x="237270" y="17133"/>
                    <a:pt x="237270" y="17133"/>
                    <a:pt x="206341" y="46772"/>
                  </a:cubicBezTo>
                  <a:cubicBezTo>
                    <a:pt x="206341" y="46772"/>
                    <a:pt x="206341" y="46772"/>
                    <a:pt x="283662" y="125382"/>
                  </a:cubicBezTo>
                  <a:cubicBezTo>
                    <a:pt x="283662" y="125382"/>
                    <a:pt x="283662" y="125382"/>
                    <a:pt x="314590" y="94454"/>
                  </a:cubicBezTo>
                  <a:cubicBezTo>
                    <a:pt x="315879" y="94454"/>
                    <a:pt x="315879" y="93165"/>
                    <a:pt x="315879" y="93165"/>
                  </a:cubicBezTo>
                  <a:cubicBezTo>
                    <a:pt x="315879" y="91876"/>
                    <a:pt x="315879" y="90588"/>
                    <a:pt x="314590" y="90588"/>
                  </a:cubicBezTo>
                  <a:cubicBezTo>
                    <a:pt x="314590" y="90588"/>
                    <a:pt x="314590" y="90588"/>
                    <a:pt x="241136" y="17133"/>
                  </a:cubicBezTo>
                  <a:cubicBezTo>
                    <a:pt x="241136" y="15844"/>
                    <a:pt x="239847" y="15844"/>
                    <a:pt x="239847" y="15844"/>
                  </a:cubicBezTo>
                  <a:close/>
                  <a:moveTo>
                    <a:pt x="239005" y="0"/>
                  </a:moveTo>
                  <a:cubicBezTo>
                    <a:pt x="243869" y="0"/>
                    <a:pt x="248734" y="1618"/>
                    <a:pt x="252625" y="4855"/>
                  </a:cubicBezTo>
                  <a:cubicBezTo>
                    <a:pt x="252625" y="4855"/>
                    <a:pt x="252625" y="4855"/>
                    <a:pt x="325267" y="78663"/>
                  </a:cubicBezTo>
                  <a:cubicBezTo>
                    <a:pt x="329159" y="82548"/>
                    <a:pt x="331753" y="87727"/>
                    <a:pt x="331753" y="91612"/>
                  </a:cubicBezTo>
                  <a:cubicBezTo>
                    <a:pt x="331753" y="96792"/>
                    <a:pt x="329159" y="101971"/>
                    <a:pt x="326564" y="105856"/>
                  </a:cubicBezTo>
                  <a:cubicBezTo>
                    <a:pt x="326564" y="105856"/>
                    <a:pt x="326564" y="105856"/>
                    <a:pt x="290243" y="142112"/>
                  </a:cubicBezTo>
                  <a:cubicBezTo>
                    <a:pt x="290243" y="142112"/>
                    <a:pt x="290243" y="142112"/>
                    <a:pt x="250031" y="182253"/>
                  </a:cubicBezTo>
                  <a:cubicBezTo>
                    <a:pt x="250031" y="182253"/>
                    <a:pt x="250031" y="182253"/>
                    <a:pt x="253922" y="186138"/>
                  </a:cubicBezTo>
                  <a:cubicBezTo>
                    <a:pt x="260408" y="192612"/>
                    <a:pt x="263003" y="202971"/>
                    <a:pt x="253922" y="213330"/>
                  </a:cubicBezTo>
                  <a:cubicBezTo>
                    <a:pt x="253922" y="213330"/>
                    <a:pt x="253922" y="213330"/>
                    <a:pt x="194252" y="272895"/>
                  </a:cubicBezTo>
                  <a:cubicBezTo>
                    <a:pt x="189063" y="278074"/>
                    <a:pt x="183874" y="279369"/>
                    <a:pt x="181280" y="279369"/>
                  </a:cubicBezTo>
                  <a:cubicBezTo>
                    <a:pt x="176091" y="279369"/>
                    <a:pt x="170903" y="276779"/>
                    <a:pt x="169605" y="274190"/>
                  </a:cubicBezTo>
                  <a:cubicBezTo>
                    <a:pt x="169605" y="274190"/>
                    <a:pt x="169605" y="274190"/>
                    <a:pt x="163120" y="269010"/>
                  </a:cubicBezTo>
                  <a:cubicBezTo>
                    <a:pt x="163120" y="269010"/>
                    <a:pt x="163120" y="269010"/>
                    <a:pt x="159228" y="271600"/>
                  </a:cubicBezTo>
                  <a:cubicBezTo>
                    <a:pt x="156634" y="275484"/>
                    <a:pt x="151445" y="276779"/>
                    <a:pt x="146256" y="276779"/>
                  </a:cubicBezTo>
                  <a:cubicBezTo>
                    <a:pt x="142365" y="276779"/>
                    <a:pt x="137176" y="275484"/>
                    <a:pt x="133284" y="271600"/>
                  </a:cubicBezTo>
                  <a:cubicBezTo>
                    <a:pt x="133284" y="271600"/>
                    <a:pt x="133284" y="271600"/>
                    <a:pt x="73614" y="212036"/>
                  </a:cubicBezTo>
                  <a:cubicBezTo>
                    <a:pt x="71020" y="208151"/>
                    <a:pt x="68426" y="204266"/>
                    <a:pt x="68426" y="199087"/>
                  </a:cubicBezTo>
                  <a:cubicBezTo>
                    <a:pt x="68426" y="193907"/>
                    <a:pt x="71020" y="188728"/>
                    <a:pt x="73614" y="186138"/>
                  </a:cubicBezTo>
                  <a:cubicBezTo>
                    <a:pt x="73614" y="184843"/>
                    <a:pt x="74911" y="184843"/>
                    <a:pt x="74911" y="183548"/>
                  </a:cubicBezTo>
                  <a:cubicBezTo>
                    <a:pt x="74911" y="183548"/>
                    <a:pt x="74911" y="183548"/>
                    <a:pt x="76209" y="182253"/>
                  </a:cubicBezTo>
                  <a:cubicBezTo>
                    <a:pt x="76209" y="182253"/>
                    <a:pt x="76209" y="182253"/>
                    <a:pt x="42482" y="148587"/>
                  </a:cubicBezTo>
                  <a:cubicBezTo>
                    <a:pt x="42482" y="148587"/>
                    <a:pt x="42482" y="148587"/>
                    <a:pt x="42482" y="147292"/>
                  </a:cubicBezTo>
                  <a:cubicBezTo>
                    <a:pt x="42482" y="147292"/>
                    <a:pt x="42482" y="147292"/>
                    <a:pt x="4864" y="111035"/>
                  </a:cubicBezTo>
                  <a:cubicBezTo>
                    <a:pt x="-1622" y="103266"/>
                    <a:pt x="-1622" y="90317"/>
                    <a:pt x="4864" y="83843"/>
                  </a:cubicBezTo>
                  <a:cubicBezTo>
                    <a:pt x="4864" y="83843"/>
                    <a:pt x="4864" y="83843"/>
                    <a:pt x="77506" y="10035"/>
                  </a:cubicBezTo>
                  <a:cubicBezTo>
                    <a:pt x="85289" y="2266"/>
                    <a:pt x="98261" y="2266"/>
                    <a:pt x="106044" y="10035"/>
                  </a:cubicBezTo>
                  <a:cubicBezTo>
                    <a:pt x="106044" y="10035"/>
                    <a:pt x="106044" y="10035"/>
                    <a:pt x="142365" y="46291"/>
                  </a:cubicBezTo>
                  <a:cubicBezTo>
                    <a:pt x="142365" y="46291"/>
                    <a:pt x="142365" y="46291"/>
                    <a:pt x="163120" y="67009"/>
                  </a:cubicBezTo>
                  <a:cubicBezTo>
                    <a:pt x="163120" y="67009"/>
                    <a:pt x="163120" y="67009"/>
                    <a:pt x="189063" y="41112"/>
                  </a:cubicBezTo>
                  <a:cubicBezTo>
                    <a:pt x="189063" y="41112"/>
                    <a:pt x="189063" y="41112"/>
                    <a:pt x="225384" y="4855"/>
                  </a:cubicBezTo>
                  <a:cubicBezTo>
                    <a:pt x="229276" y="1618"/>
                    <a:pt x="234140" y="0"/>
                    <a:pt x="2390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2919086" y="3377272"/>
              <a:ext cx="1376285" cy="631792"/>
              <a:chOff x="5122025" y="889111"/>
              <a:chExt cx="2020976" cy="927741"/>
            </a:xfrm>
          </p:grpSpPr>
          <p:sp>
            <p:nvSpPr>
              <p:cNvPr id="43" name="文本框 46"/>
              <p:cNvSpPr txBox="1"/>
              <p:nvPr/>
            </p:nvSpPr>
            <p:spPr>
              <a:xfrm>
                <a:off x="5122026" y="1190205"/>
                <a:ext cx="2020975" cy="626647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5122025" y="889111"/>
                <a:ext cx="2020976" cy="325411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5843375" y="1749872"/>
            <a:ext cx="1376285" cy="1974005"/>
            <a:chOff x="4854264" y="2035059"/>
            <a:chExt cx="1376285" cy="1974005"/>
          </a:xfrm>
        </p:grpSpPr>
        <p:sp>
          <p:nvSpPr>
            <p:cNvPr id="6" name="星形: 七角 5"/>
            <p:cNvSpPr/>
            <p:nvPr/>
          </p:nvSpPr>
          <p:spPr>
            <a:xfrm>
              <a:off x="5000427" y="2035059"/>
              <a:ext cx="1071986" cy="1071986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: 形状 12"/>
            <p:cNvSpPr>
              <a:spLocks/>
            </p:cNvSpPr>
            <p:nvPr/>
          </p:nvSpPr>
          <p:spPr bwMode="auto">
            <a:xfrm>
              <a:off x="5361256" y="2417966"/>
              <a:ext cx="362302" cy="30617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54264" y="3377272"/>
              <a:ext cx="1376285" cy="631792"/>
              <a:chOff x="5122025" y="889111"/>
              <a:chExt cx="2020976" cy="927741"/>
            </a:xfrm>
          </p:grpSpPr>
          <p:sp>
            <p:nvSpPr>
              <p:cNvPr id="21" name="文本框 44"/>
              <p:cNvSpPr txBox="1"/>
              <p:nvPr/>
            </p:nvSpPr>
            <p:spPr>
              <a:xfrm>
                <a:off x="5122026" y="1190205"/>
                <a:ext cx="2020975" cy="626647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5122025" y="889111"/>
                <a:ext cx="2020976" cy="325411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Autofit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5142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572937" y="1454578"/>
            <a:ext cx="1778692" cy="1778789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656622" y="1454578"/>
            <a:ext cx="1778692" cy="1778789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708687" y="1454578"/>
            <a:ext cx="1778692" cy="1778789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760753" y="1454577"/>
            <a:ext cx="1778692" cy="1778789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1868023" y="1429177"/>
            <a:ext cx="515224" cy="515252"/>
            <a:chOff x="2490499" y="1905569"/>
            <a:chExt cx="687003" cy="687003"/>
          </a:xfrm>
        </p:grpSpPr>
        <p:sp>
          <p:nvSpPr>
            <p:cNvPr id="10" name="Oval 9"/>
            <p:cNvSpPr/>
            <p:nvPr/>
          </p:nvSpPr>
          <p:spPr>
            <a:xfrm>
              <a:off x="2490499" y="1905569"/>
              <a:ext cx="687003" cy="6870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2661299" y="2098314"/>
              <a:ext cx="345401" cy="301511"/>
            </a:xfrm>
            <a:custGeom>
              <a:avLst/>
              <a:gdLst>
                <a:gd name="T0" fmla="*/ 18 w 84"/>
                <a:gd name="T1" fmla="*/ 0 h 73"/>
                <a:gd name="T2" fmla="*/ 26 w 84"/>
                <a:gd name="T3" fmla="*/ 7 h 73"/>
                <a:gd name="T4" fmla="*/ 10 w 84"/>
                <a:gd name="T5" fmla="*/ 7 h 73"/>
                <a:gd name="T6" fmla="*/ 18 w 84"/>
                <a:gd name="T7" fmla="*/ 0 h 73"/>
                <a:gd name="T8" fmla="*/ 49 w 84"/>
                <a:gd name="T9" fmla="*/ 15 h 73"/>
                <a:gd name="T10" fmla="*/ 67 w 84"/>
                <a:gd name="T11" fmla="*/ 22 h 73"/>
                <a:gd name="T12" fmla="*/ 75 w 84"/>
                <a:gd name="T13" fmla="*/ 41 h 73"/>
                <a:gd name="T14" fmla="*/ 67 w 84"/>
                <a:gd name="T15" fmla="*/ 60 h 73"/>
                <a:gd name="T16" fmla="*/ 49 w 84"/>
                <a:gd name="T17" fmla="*/ 67 h 73"/>
                <a:gd name="T18" fmla="*/ 30 w 84"/>
                <a:gd name="T19" fmla="*/ 60 h 73"/>
                <a:gd name="T20" fmla="*/ 22 w 84"/>
                <a:gd name="T21" fmla="*/ 41 h 73"/>
                <a:gd name="T22" fmla="*/ 30 w 84"/>
                <a:gd name="T23" fmla="*/ 22 h 73"/>
                <a:gd name="T24" fmla="*/ 49 w 84"/>
                <a:gd name="T25" fmla="*/ 15 h 73"/>
                <a:gd name="T26" fmla="*/ 45 w 84"/>
                <a:gd name="T27" fmla="*/ 28 h 73"/>
                <a:gd name="T28" fmla="*/ 35 w 84"/>
                <a:gd name="T29" fmla="*/ 33 h 73"/>
                <a:gd name="T30" fmla="*/ 36 w 84"/>
                <a:gd name="T31" fmla="*/ 44 h 73"/>
                <a:gd name="T32" fmla="*/ 44 w 84"/>
                <a:gd name="T33" fmla="*/ 38 h 73"/>
                <a:gd name="T34" fmla="*/ 45 w 84"/>
                <a:gd name="T35" fmla="*/ 28 h 73"/>
                <a:gd name="T36" fmla="*/ 62 w 84"/>
                <a:gd name="T37" fmla="*/ 28 h 73"/>
                <a:gd name="T38" fmla="*/ 49 w 84"/>
                <a:gd name="T39" fmla="*/ 23 h 73"/>
                <a:gd name="T40" fmla="*/ 36 w 84"/>
                <a:gd name="T41" fmla="*/ 28 h 73"/>
                <a:gd name="T42" fmla="*/ 31 w 84"/>
                <a:gd name="T43" fmla="*/ 41 h 73"/>
                <a:gd name="T44" fmla="*/ 36 w 84"/>
                <a:gd name="T45" fmla="*/ 54 h 73"/>
                <a:gd name="T46" fmla="*/ 49 w 84"/>
                <a:gd name="T47" fmla="*/ 59 h 73"/>
                <a:gd name="T48" fmla="*/ 62 w 84"/>
                <a:gd name="T49" fmla="*/ 54 h 73"/>
                <a:gd name="T50" fmla="*/ 67 w 84"/>
                <a:gd name="T51" fmla="*/ 41 h 73"/>
                <a:gd name="T52" fmla="*/ 62 w 84"/>
                <a:gd name="T53" fmla="*/ 28 h 73"/>
                <a:gd name="T54" fmla="*/ 35 w 84"/>
                <a:gd name="T55" fmla="*/ 0 h 73"/>
                <a:gd name="T56" fmla="*/ 29 w 84"/>
                <a:gd name="T57" fmla="*/ 11 h 73"/>
                <a:gd name="T58" fmla="*/ 9 w 84"/>
                <a:gd name="T59" fmla="*/ 11 h 73"/>
                <a:gd name="T60" fmla="*/ 0 w 84"/>
                <a:gd name="T61" fmla="*/ 21 h 73"/>
                <a:gd name="T62" fmla="*/ 0 w 84"/>
                <a:gd name="T63" fmla="*/ 63 h 73"/>
                <a:gd name="T64" fmla="*/ 9 w 84"/>
                <a:gd name="T65" fmla="*/ 73 h 73"/>
                <a:gd name="T66" fmla="*/ 74 w 84"/>
                <a:gd name="T67" fmla="*/ 73 h 73"/>
                <a:gd name="T68" fmla="*/ 84 w 84"/>
                <a:gd name="T69" fmla="*/ 63 h 73"/>
                <a:gd name="T70" fmla="*/ 84 w 84"/>
                <a:gd name="T71" fmla="*/ 21 h 73"/>
                <a:gd name="T72" fmla="*/ 74 w 84"/>
                <a:gd name="T73" fmla="*/ 11 h 73"/>
                <a:gd name="T74" fmla="*/ 71 w 84"/>
                <a:gd name="T75" fmla="*/ 11 h 73"/>
                <a:gd name="T76" fmla="*/ 64 w 84"/>
                <a:gd name="T77" fmla="*/ 0 h 73"/>
                <a:gd name="T78" fmla="*/ 35 w 84"/>
                <a:gd name="T7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4" h="73">
                  <a:moveTo>
                    <a:pt x="18" y="0"/>
                  </a:moveTo>
                  <a:cubicBezTo>
                    <a:pt x="22" y="0"/>
                    <a:pt x="25" y="3"/>
                    <a:pt x="2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4" y="0"/>
                    <a:pt x="18" y="0"/>
                  </a:cubicBezTo>
                  <a:close/>
                  <a:moveTo>
                    <a:pt x="49" y="15"/>
                  </a:moveTo>
                  <a:cubicBezTo>
                    <a:pt x="56" y="15"/>
                    <a:pt x="63" y="18"/>
                    <a:pt x="67" y="22"/>
                  </a:cubicBezTo>
                  <a:cubicBezTo>
                    <a:pt x="72" y="27"/>
                    <a:pt x="75" y="34"/>
                    <a:pt x="75" y="41"/>
                  </a:cubicBezTo>
                  <a:cubicBezTo>
                    <a:pt x="75" y="48"/>
                    <a:pt x="72" y="55"/>
                    <a:pt x="67" y="60"/>
                  </a:cubicBezTo>
                  <a:cubicBezTo>
                    <a:pt x="63" y="64"/>
                    <a:pt x="56" y="67"/>
                    <a:pt x="49" y="67"/>
                  </a:cubicBezTo>
                  <a:cubicBezTo>
                    <a:pt x="41" y="67"/>
                    <a:pt x="35" y="64"/>
                    <a:pt x="30" y="60"/>
                  </a:cubicBezTo>
                  <a:cubicBezTo>
                    <a:pt x="25" y="55"/>
                    <a:pt x="22" y="48"/>
                    <a:pt x="22" y="41"/>
                  </a:cubicBezTo>
                  <a:cubicBezTo>
                    <a:pt x="22" y="34"/>
                    <a:pt x="25" y="27"/>
                    <a:pt x="30" y="22"/>
                  </a:cubicBezTo>
                  <a:cubicBezTo>
                    <a:pt x="35" y="18"/>
                    <a:pt x="41" y="15"/>
                    <a:pt x="49" y="15"/>
                  </a:cubicBezTo>
                  <a:close/>
                  <a:moveTo>
                    <a:pt x="45" y="28"/>
                  </a:moveTo>
                  <a:cubicBezTo>
                    <a:pt x="42" y="26"/>
                    <a:pt x="37" y="28"/>
                    <a:pt x="35" y="33"/>
                  </a:cubicBezTo>
                  <a:cubicBezTo>
                    <a:pt x="32" y="37"/>
                    <a:pt x="33" y="42"/>
                    <a:pt x="36" y="44"/>
                  </a:cubicBezTo>
                  <a:cubicBezTo>
                    <a:pt x="40" y="46"/>
                    <a:pt x="41" y="42"/>
                    <a:pt x="44" y="38"/>
                  </a:cubicBezTo>
                  <a:cubicBezTo>
                    <a:pt x="46" y="33"/>
                    <a:pt x="49" y="30"/>
                    <a:pt x="45" y="28"/>
                  </a:cubicBezTo>
                  <a:close/>
                  <a:moveTo>
                    <a:pt x="62" y="28"/>
                  </a:moveTo>
                  <a:cubicBezTo>
                    <a:pt x="58" y="25"/>
                    <a:pt x="54" y="23"/>
                    <a:pt x="49" y="23"/>
                  </a:cubicBezTo>
                  <a:cubicBezTo>
                    <a:pt x="44" y="23"/>
                    <a:pt x="39" y="25"/>
                    <a:pt x="36" y="28"/>
                  </a:cubicBezTo>
                  <a:cubicBezTo>
                    <a:pt x="33" y="31"/>
                    <a:pt x="31" y="36"/>
                    <a:pt x="31" y="41"/>
                  </a:cubicBezTo>
                  <a:cubicBezTo>
                    <a:pt x="31" y="46"/>
                    <a:pt x="33" y="50"/>
                    <a:pt x="36" y="54"/>
                  </a:cubicBezTo>
                  <a:cubicBezTo>
                    <a:pt x="39" y="57"/>
                    <a:pt x="44" y="59"/>
                    <a:pt x="49" y="59"/>
                  </a:cubicBezTo>
                  <a:cubicBezTo>
                    <a:pt x="54" y="59"/>
                    <a:pt x="58" y="57"/>
                    <a:pt x="62" y="54"/>
                  </a:cubicBezTo>
                  <a:cubicBezTo>
                    <a:pt x="65" y="50"/>
                    <a:pt x="67" y="46"/>
                    <a:pt x="67" y="41"/>
                  </a:cubicBezTo>
                  <a:cubicBezTo>
                    <a:pt x="67" y="36"/>
                    <a:pt x="65" y="31"/>
                    <a:pt x="62" y="28"/>
                  </a:cubicBezTo>
                  <a:close/>
                  <a:moveTo>
                    <a:pt x="35" y="0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4" y="11"/>
                    <a:pt x="0" y="15"/>
                    <a:pt x="0" y="2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9"/>
                    <a:pt x="4" y="73"/>
                    <a:pt x="9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9" y="73"/>
                    <a:pt x="84" y="69"/>
                    <a:pt x="84" y="6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4" y="15"/>
                    <a:pt x="79" y="11"/>
                    <a:pt x="74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3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46"/>
          <p:cNvGrpSpPr/>
          <p:nvPr/>
        </p:nvGrpSpPr>
        <p:grpSpPr>
          <a:xfrm>
            <a:off x="5972155" y="1429177"/>
            <a:ext cx="515224" cy="515252"/>
            <a:chOff x="7962975" y="1905569"/>
            <a:chExt cx="687003" cy="687003"/>
          </a:xfrm>
        </p:grpSpPr>
        <p:sp>
          <p:nvSpPr>
            <p:cNvPr id="12" name="Oval 11"/>
            <p:cNvSpPr/>
            <p:nvPr/>
          </p:nvSpPr>
          <p:spPr>
            <a:xfrm>
              <a:off x="7962975" y="1905569"/>
              <a:ext cx="687003" cy="68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8117554" y="2067781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3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45"/>
          <p:cNvGrpSpPr/>
          <p:nvPr/>
        </p:nvGrpSpPr>
        <p:grpSpPr>
          <a:xfrm>
            <a:off x="3920089" y="1429177"/>
            <a:ext cx="515224" cy="515252"/>
            <a:chOff x="5226737" y="1905569"/>
            <a:chExt cx="687003" cy="687003"/>
          </a:xfrm>
        </p:grpSpPr>
        <p:sp>
          <p:nvSpPr>
            <p:cNvPr id="11" name="Oval 10"/>
            <p:cNvSpPr/>
            <p:nvPr/>
          </p:nvSpPr>
          <p:spPr>
            <a:xfrm>
              <a:off x="5226737" y="1905569"/>
              <a:ext cx="687003" cy="6870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5401354" y="20894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3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47"/>
          <p:cNvGrpSpPr/>
          <p:nvPr/>
        </p:nvGrpSpPr>
        <p:grpSpPr>
          <a:xfrm>
            <a:off x="8024221" y="1429177"/>
            <a:ext cx="515224" cy="515252"/>
            <a:chOff x="10699213" y="1905569"/>
            <a:chExt cx="687003" cy="687003"/>
          </a:xfrm>
        </p:grpSpPr>
        <p:sp>
          <p:nvSpPr>
            <p:cNvPr id="13" name="Oval 12"/>
            <p:cNvSpPr/>
            <p:nvPr/>
          </p:nvSpPr>
          <p:spPr>
            <a:xfrm>
              <a:off x="10699213" y="1905569"/>
              <a:ext cx="687003" cy="6870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10884325" y="2046789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3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0"/>
          <p:cNvGrpSpPr/>
          <p:nvPr/>
        </p:nvGrpSpPr>
        <p:grpSpPr>
          <a:xfrm>
            <a:off x="614752" y="3493504"/>
            <a:ext cx="1695063" cy="912156"/>
            <a:chOff x="787791" y="5598942"/>
            <a:chExt cx="2260209" cy="1216207"/>
          </a:xfrm>
        </p:grpSpPr>
        <p:sp>
          <p:nvSpPr>
            <p:cNvPr id="54" name="TextBox 18"/>
            <p:cNvSpPr txBox="1"/>
            <p:nvPr/>
          </p:nvSpPr>
          <p:spPr>
            <a:xfrm>
              <a:off x="1066714" y="5598942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ectangle 19"/>
            <p:cNvSpPr/>
            <p:nvPr/>
          </p:nvSpPr>
          <p:spPr>
            <a:xfrm>
              <a:off x="787791" y="6076486"/>
              <a:ext cx="2260209" cy="73866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21"/>
          <p:cNvGrpSpPr/>
          <p:nvPr/>
        </p:nvGrpSpPr>
        <p:grpSpPr>
          <a:xfrm>
            <a:off x="2681736" y="3493504"/>
            <a:ext cx="1695063" cy="930027"/>
            <a:chOff x="787791" y="5598942"/>
            <a:chExt cx="2260209" cy="1240035"/>
          </a:xfrm>
        </p:grpSpPr>
        <p:sp>
          <p:nvSpPr>
            <p:cNvPr id="57" name="TextBox 22"/>
            <p:cNvSpPr txBox="1"/>
            <p:nvPr/>
          </p:nvSpPr>
          <p:spPr>
            <a:xfrm>
              <a:off x="1075395" y="5598942"/>
              <a:ext cx="1675765" cy="28725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ectangle 23"/>
            <p:cNvSpPr/>
            <p:nvPr/>
          </p:nvSpPr>
          <p:spPr>
            <a:xfrm>
              <a:off x="787791" y="6100314"/>
              <a:ext cx="2260209" cy="73866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24"/>
          <p:cNvGrpSpPr/>
          <p:nvPr/>
        </p:nvGrpSpPr>
        <p:grpSpPr>
          <a:xfrm>
            <a:off x="4748720" y="3493504"/>
            <a:ext cx="1695063" cy="930027"/>
            <a:chOff x="787791" y="5598942"/>
            <a:chExt cx="2260209" cy="1240035"/>
          </a:xfrm>
        </p:grpSpPr>
        <p:sp>
          <p:nvSpPr>
            <p:cNvPr id="60" name="TextBox 25"/>
            <p:cNvSpPr txBox="1"/>
            <p:nvPr/>
          </p:nvSpPr>
          <p:spPr>
            <a:xfrm>
              <a:off x="1080014" y="5598942"/>
              <a:ext cx="1675765" cy="28725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26"/>
            <p:cNvSpPr/>
            <p:nvPr/>
          </p:nvSpPr>
          <p:spPr>
            <a:xfrm>
              <a:off x="787791" y="6100314"/>
              <a:ext cx="2260209" cy="73866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7"/>
          <p:cNvGrpSpPr/>
          <p:nvPr/>
        </p:nvGrpSpPr>
        <p:grpSpPr>
          <a:xfrm>
            <a:off x="6815703" y="3493502"/>
            <a:ext cx="1668792" cy="1068527"/>
            <a:chOff x="787791" y="5598942"/>
            <a:chExt cx="2225178" cy="1424702"/>
          </a:xfrm>
        </p:grpSpPr>
        <p:sp>
          <p:nvSpPr>
            <p:cNvPr id="63" name="TextBox 28"/>
            <p:cNvSpPr txBox="1"/>
            <p:nvPr/>
          </p:nvSpPr>
          <p:spPr>
            <a:xfrm>
              <a:off x="1049198" y="5598942"/>
              <a:ext cx="1702363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Rectangle 29"/>
            <p:cNvSpPr/>
            <p:nvPr/>
          </p:nvSpPr>
          <p:spPr>
            <a:xfrm>
              <a:off x="787791" y="6100315"/>
              <a:ext cx="2225178" cy="92332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754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1"/>
          <p:cNvGrpSpPr/>
          <p:nvPr/>
        </p:nvGrpSpPr>
        <p:grpSpPr>
          <a:xfrm>
            <a:off x="764578" y="992093"/>
            <a:ext cx="3903347" cy="3470928"/>
            <a:chOff x="1374049" y="2169688"/>
            <a:chExt cx="3535127" cy="3143500"/>
          </a:xfrm>
        </p:grpSpPr>
        <p:grpSp>
          <p:nvGrpSpPr>
            <p:cNvPr id="21" name="Group 4"/>
            <p:cNvGrpSpPr/>
            <p:nvPr/>
          </p:nvGrpSpPr>
          <p:grpSpPr>
            <a:xfrm>
              <a:off x="2555776" y="2169938"/>
              <a:ext cx="2353400" cy="978304"/>
              <a:chOff x="3810000" y="1303337"/>
              <a:chExt cx="2184401" cy="844552"/>
            </a:xfrm>
          </p:grpSpPr>
          <p:sp>
            <p:nvSpPr>
              <p:cNvPr id="43" name="Freeform: Shape 5"/>
              <p:cNvSpPr>
                <a:spLocks/>
              </p:cNvSpPr>
              <p:nvPr/>
            </p:nvSpPr>
            <p:spPr bwMode="auto">
              <a:xfrm flipV="1">
                <a:off x="3810000" y="1303337"/>
                <a:ext cx="2184401" cy="839788"/>
              </a:xfrm>
              <a:custGeom>
                <a:avLst/>
                <a:gdLst/>
                <a:ahLst/>
                <a:cxnLst>
                  <a:cxn ang="0">
                    <a:pos x="1053" y="287"/>
                  </a:cxn>
                  <a:cxn ang="0">
                    <a:pos x="1053" y="286"/>
                  </a:cxn>
                  <a:cxn ang="0">
                    <a:pos x="1053" y="286"/>
                  </a:cxn>
                  <a:cxn ang="0">
                    <a:pos x="1052" y="286"/>
                  </a:cxn>
                  <a:cxn ang="0">
                    <a:pos x="931" y="54"/>
                  </a:cxn>
                  <a:cxn ang="0">
                    <a:pos x="931" y="55"/>
                  </a:cxn>
                  <a:cxn ang="0">
                    <a:pos x="930" y="52"/>
                  </a:cxn>
                  <a:cxn ang="0">
                    <a:pos x="927" y="48"/>
                  </a:cxn>
                  <a:cxn ang="0">
                    <a:pos x="812" y="16"/>
                  </a:cxn>
                  <a:cxn ang="0">
                    <a:pos x="528" y="0"/>
                  </a:cxn>
                  <a:cxn ang="0">
                    <a:pos x="243" y="16"/>
                  </a:cxn>
                  <a:cxn ang="0">
                    <a:pos x="128" y="48"/>
                  </a:cxn>
                  <a:cxn ang="0">
                    <a:pos x="127" y="48"/>
                  </a:cxn>
                  <a:cxn ang="0">
                    <a:pos x="4" y="283"/>
                  </a:cxn>
                  <a:cxn ang="0">
                    <a:pos x="1" y="286"/>
                  </a:cxn>
                  <a:cxn ang="0">
                    <a:pos x="1" y="287"/>
                  </a:cxn>
                  <a:cxn ang="0">
                    <a:pos x="0" y="290"/>
                  </a:cxn>
                  <a:cxn ang="0">
                    <a:pos x="155" y="328"/>
                  </a:cxn>
                  <a:cxn ang="0">
                    <a:pos x="528" y="344"/>
                  </a:cxn>
                  <a:cxn ang="0">
                    <a:pos x="900" y="328"/>
                  </a:cxn>
                  <a:cxn ang="0">
                    <a:pos x="1054" y="290"/>
                  </a:cxn>
                  <a:cxn ang="0">
                    <a:pos x="1054" y="287"/>
                  </a:cxn>
                  <a:cxn ang="0">
                    <a:pos x="1053" y="287"/>
                  </a:cxn>
                </a:cxnLst>
                <a:rect l="0" t="0" r="r" b="b"/>
                <a:pathLst>
                  <a:path w="1054" h="344">
                    <a:moveTo>
                      <a:pt x="1053" y="287"/>
                    </a:moveTo>
                    <a:cubicBezTo>
                      <a:pt x="1053" y="287"/>
                      <a:pt x="1053" y="286"/>
                      <a:pt x="1053" y="286"/>
                    </a:cubicBezTo>
                    <a:cubicBezTo>
                      <a:pt x="1053" y="286"/>
                      <a:pt x="1053" y="286"/>
                      <a:pt x="1053" y="286"/>
                    </a:cubicBezTo>
                    <a:cubicBezTo>
                      <a:pt x="1053" y="286"/>
                      <a:pt x="1052" y="286"/>
                      <a:pt x="1052" y="286"/>
                    </a:cubicBezTo>
                    <a:cubicBezTo>
                      <a:pt x="1048" y="276"/>
                      <a:pt x="1026" y="236"/>
                      <a:pt x="931" y="54"/>
                    </a:cubicBezTo>
                    <a:cubicBezTo>
                      <a:pt x="931" y="54"/>
                      <a:pt x="931" y="54"/>
                      <a:pt x="931" y="55"/>
                    </a:cubicBezTo>
                    <a:cubicBezTo>
                      <a:pt x="931" y="54"/>
                      <a:pt x="931" y="53"/>
                      <a:pt x="930" y="52"/>
                    </a:cubicBezTo>
                    <a:cubicBezTo>
                      <a:pt x="930" y="52"/>
                      <a:pt x="930" y="52"/>
                      <a:pt x="927" y="48"/>
                    </a:cubicBezTo>
                    <a:cubicBezTo>
                      <a:pt x="918" y="35"/>
                      <a:pt x="879" y="25"/>
                      <a:pt x="812" y="16"/>
                    </a:cubicBezTo>
                    <a:cubicBezTo>
                      <a:pt x="734" y="5"/>
                      <a:pt x="638" y="0"/>
                      <a:pt x="528" y="0"/>
                    </a:cubicBezTo>
                    <a:cubicBezTo>
                      <a:pt x="417" y="0"/>
                      <a:pt x="323" y="5"/>
                      <a:pt x="243" y="16"/>
                    </a:cubicBezTo>
                    <a:cubicBezTo>
                      <a:pt x="175" y="25"/>
                      <a:pt x="136" y="37"/>
                      <a:pt x="128" y="48"/>
                    </a:cubicBezTo>
                    <a:cubicBezTo>
                      <a:pt x="128" y="48"/>
                      <a:pt x="128" y="48"/>
                      <a:pt x="127" y="48"/>
                    </a:cubicBezTo>
                    <a:cubicBezTo>
                      <a:pt x="127" y="48"/>
                      <a:pt x="127" y="48"/>
                      <a:pt x="4" y="283"/>
                    </a:cubicBezTo>
                    <a:cubicBezTo>
                      <a:pt x="3" y="284"/>
                      <a:pt x="2" y="285"/>
                      <a:pt x="1" y="286"/>
                    </a:cubicBezTo>
                    <a:cubicBezTo>
                      <a:pt x="1" y="287"/>
                      <a:pt x="1" y="287"/>
                      <a:pt x="1" y="287"/>
                    </a:cubicBezTo>
                    <a:cubicBezTo>
                      <a:pt x="1" y="288"/>
                      <a:pt x="0" y="289"/>
                      <a:pt x="0" y="290"/>
                    </a:cubicBezTo>
                    <a:cubicBezTo>
                      <a:pt x="0" y="305"/>
                      <a:pt x="52" y="318"/>
                      <a:pt x="155" y="328"/>
                    </a:cubicBezTo>
                    <a:cubicBezTo>
                      <a:pt x="258" y="339"/>
                      <a:pt x="382" y="344"/>
                      <a:pt x="528" y="344"/>
                    </a:cubicBezTo>
                    <a:cubicBezTo>
                      <a:pt x="672" y="344"/>
                      <a:pt x="797" y="339"/>
                      <a:pt x="900" y="328"/>
                    </a:cubicBezTo>
                    <a:cubicBezTo>
                      <a:pt x="1002" y="318"/>
                      <a:pt x="1054" y="305"/>
                      <a:pt x="1054" y="290"/>
                    </a:cubicBezTo>
                    <a:cubicBezTo>
                      <a:pt x="1054" y="289"/>
                      <a:pt x="1054" y="288"/>
                      <a:pt x="1054" y="287"/>
                    </a:cubicBezTo>
                    <a:cubicBezTo>
                      <a:pt x="1053" y="287"/>
                      <a:pt x="1053" y="287"/>
                      <a:pt x="1053" y="28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Oval 6"/>
              <p:cNvSpPr/>
              <p:nvPr/>
            </p:nvSpPr>
            <p:spPr bwMode="auto">
              <a:xfrm>
                <a:off x="4075114" y="1879167"/>
                <a:ext cx="1654174" cy="268722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Group 7"/>
            <p:cNvGrpSpPr/>
            <p:nvPr/>
          </p:nvGrpSpPr>
          <p:grpSpPr>
            <a:xfrm>
              <a:off x="2904544" y="3183261"/>
              <a:ext cx="1655864" cy="688340"/>
              <a:chOff x="3810000" y="1303337"/>
              <a:chExt cx="2184401" cy="844552"/>
            </a:xfrm>
          </p:grpSpPr>
          <p:sp>
            <p:nvSpPr>
              <p:cNvPr id="41" name="Freeform: Shape 8"/>
              <p:cNvSpPr>
                <a:spLocks/>
              </p:cNvSpPr>
              <p:nvPr/>
            </p:nvSpPr>
            <p:spPr bwMode="auto">
              <a:xfrm flipV="1">
                <a:off x="3810000" y="1303337"/>
                <a:ext cx="2184401" cy="839788"/>
              </a:xfrm>
              <a:custGeom>
                <a:avLst/>
                <a:gdLst/>
                <a:ahLst/>
                <a:cxnLst>
                  <a:cxn ang="0">
                    <a:pos x="1053" y="287"/>
                  </a:cxn>
                  <a:cxn ang="0">
                    <a:pos x="1053" y="286"/>
                  </a:cxn>
                  <a:cxn ang="0">
                    <a:pos x="1053" y="286"/>
                  </a:cxn>
                  <a:cxn ang="0">
                    <a:pos x="1052" y="286"/>
                  </a:cxn>
                  <a:cxn ang="0">
                    <a:pos x="931" y="54"/>
                  </a:cxn>
                  <a:cxn ang="0">
                    <a:pos x="931" y="55"/>
                  </a:cxn>
                  <a:cxn ang="0">
                    <a:pos x="930" y="52"/>
                  </a:cxn>
                  <a:cxn ang="0">
                    <a:pos x="927" y="48"/>
                  </a:cxn>
                  <a:cxn ang="0">
                    <a:pos x="812" y="16"/>
                  </a:cxn>
                  <a:cxn ang="0">
                    <a:pos x="528" y="0"/>
                  </a:cxn>
                  <a:cxn ang="0">
                    <a:pos x="243" y="16"/>
                  </a:cxn>
                  <a:cxn ang="0">
                    <a:pos x="128" y="48"/>
                  </a:cxn>
                  <a:cxn ang="0">
                    <a:pos x="127" y="48"/>
                  </a:cxn>
                  <a:cxn ang="0">
                    <a:pos x="4" y="283"/>
                  </a:cxn>
                  <a:cxn ang="0">
                    <a:pos x="1" y="286"/>
                  </a:cxn>
                  <a:cxn ang="0">
                    <a:pos x="1" y="287"/>
                  </a:cxn>
                  <a:cxn ang="0">
                    <a:pos x="0" y="290"/>
                  </a:cxn>
                  <a:cxn ang="0">
                    <a:pos x="155" y="328"/>
                  </a:cxn>
                  <a:cxn ang="0">
                    <a:pos x="528" y="344"/>
                  </a:cxn>
                  <a:cxn ang="0">
                    <a:pos x="900" y="328"/>
                  </a:cxn>
                  <a:cxn ang="0">
                    <a:pos x="1054" y="290"/>
                  </a:cxn>
                  <a:cxn ang="0">
                    <a:pos x="1054" y="287"/>
                  </a:cxn>
                  <a:cxn ang="0">
                    <a:pos x="1053" y="287"/>
                  </a:cxn>
                </a:cxnLst>
                <a:rect l="0" t="0" r="r" b="b"/>
                <a:pathLst>
                  <a:path w="1054" h="344">
                    <a:moveTo>
                      <a:pt x="1053" y="287"/>
                    </a:moveTo>
                    <a:cubicBezTo>
                      <a:pt x="1053" y="287"/>
                      <a:pt x="1053" y="286"/>
                      <a:pt x="1053" y="286"/>
                    </a:cubicBezTo>
                    <a:cubicBezTo>
                      <a:pt x="1053" y="286"/>
                      <a:pt x="1053" y="286"/>
                      <a:pt x="1053" y="286"/>
                    </a:cubicBezTo>
                    <a:cubicBezTo>
                      <a:pt x="1053" y="286"/>
                      <a:pt x="1052" y="286"/>
                      <a:pt x="1052" y="286"/>
                    </a:cubicBezTo>
                    <a:cubicBezTo>
                      <a:pt x="1048" y="276"/>
                      <a:pt x="1026" y="236"/>
                      <a:pt x="931" y="54"/>
                    </a:cubicBezTo>
                    <a:cubicBezTo>
                      <a:pt x="931" y="54"/>
                      <a:pt x="931" y="54"/>
                      <a:pt x="931" y="55"/>
                    </a:cubicBezTo>
                    <a:cubicBezTo>
                      <a:pt x="931" y="54"/>
                      <a:pt x="931" y="53"/>
                      <a:pt x="930" y="52"/>
                    </a:cubicBezTo>
                    <a:cubicBezTo>
                      <a:pt x="930" y="52"/>
                      <a:pt x="930" y="52"/>
                      <a:pt x="927" y="48"/>
                    </a:cubicBezTo>
                    <a:cubicBezTo>
                      <a:pt x="918" y="35"/>
                      <a:pt x="879" y="25"/>
                      <a:pt x="812" y="16"/>
                    </a:cubicBezTo>
                    <a:cubicBezTo>
                      <a:pt x="734" y="5"/>
                      <a:pt x="638" y="0"/>
                      <a:pt x="528" y="0"/>
                    </a:cubicBezTo>
                    <a:cubicBezTo>
                      <a:pt x="417" y="0"/>
                      <a:pt x="323" y="5"/>
                      <a:pt x="243" y="16"/>
                    </a:cubicBezTo>
                    <a:cubicBezTo>
                      <a:pt x="175" y="25"/>
                      <a:pt x="136" y="37"/>
                      <a:pt x="128" y="48"/>
                    </a:cubicBezTo>
                    <a:cubicBezTo>
                      <a:pt x="128" y="48"/>
                      <a:pt x="128" y="48"/>
                      <a:pt x="127" y="48"/>
                    </a:cubicBezTo>
                    <a:cubicBezTo>
                      <a:pt x="127" y="48"/>
                      <a:pt x="127" y="48"/>
                      <a:pt x="4" y="283"/>
                    </a:cubicBezTo>
                    <a:cubicBezTo>
                      <a:pt x="3" y="284"/>
                      <a:pt x="2" y="285"/>
                      <a:pt x="1" y="286"/>
                    </a:cubicBezTo>
                    <a:cubicBezTo>
                      <a:pt x="1" y="287"/>
                      <a:pt x="1" y="287"/>
                      <a:pt x="1" y="287"/>
                    </a:cubicBezTo>
                    <a:cubicBezTo>
                      <a:pt x="1" y="288"/>
                      <a:pt x="0" y="289"/>
                      <a:pt x="0" y="290"/>
                    </a:cubicBezTo>
                    <a:cubicBezTo>
                      <a:pt x="0" y="305"/>
                      <a:pt x="52" y="318"/>
                      <a:pt x="155" y="328"/>
                    </a:cubicBezTo>
                    <a:cubicBezTo>
                      <a:pt x="258" y="339"/>
                      <a:pt x="382" y="344"/>
                      <a:pt x="528" y="344"/>
                    </a:cubicBezTo>
                    <a:cubicBezTo>
                      <a:pt x="672" y="344"/>
                      <a:pt x="797" y="339"/>
                      <a:pt x="900" y="328"/>
                    </a:cubicBezTo>
                    <a:cubicBezTo>
                      <a:pt x="1002" y="318"/>
                      <a:pt x="1054" y="305"/>
                      <a:pt x="1054" y="290"/>
                    </a:cubicBezTo>
                    <a:cubicBezTo>
                      <a:pt x="1054" y="289"/>
                      <a:pt x="1054" y="288"/>
                      <a:pt x="1054" y="287"/>
                    </a:cubicBezTo>
                    <a:cubicBezTo>
                      <a:pt x="1053" y="287"/>
                      <a:pt x="1053" y="287"/>
                      <a:pt x="1053" y="28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Oval 9"/>
              <p:cNvSpPr/>
              <p:nvPr/>
            </p:nvSpPr>
            <p:spPr bwMode="auto">
              <a:xfrm>
                <a:off x="4075114" y="1879167"/>
                <a:ext cx="1654174" cy="268722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Group 10"/>
            <p:cNvGrpSpPr/>
            <p:nvPr/>
          </p:nvGrpSpPr>
          <p:grpSpPr>
            <a:xfrm>
              <a:off x="3157462" y="3906620"/>
              <a:ext cx="1150028" cy="478064"/>
              <a:chOff x="3810000" y="1303337"/>
              <a:chExt cx="2184401" cy="844552"/>
            </a:xfrm>
          </p:grpSpPr>
          <p:sp>
            <p:nvSpPr>
              <p:cNvPr id="39" name="Freeform: Shape 11"/>
              <p:cNvSpPr>
                <a:spLocks/>
              </p:cNvSpPr>
              <p:nvPr/>
            </p:nvSpPr>
            <p:spPr bwMode="auto">
              <a:xfrm flipV="1">
                <a:off x="3810000" y="1303337"/>
                <a:ext cx="2184401" cy="839788"/>
              </a:xfrm>
              <a:custGeom>
                <a:avLst/>
                <a:gdLst/>
                <a:ahLst/>
                <a:cxnLst>
                  <a:cxn ang="0">
                    <a:pos x="1053" y="287"/>
                  </a:cxn>
                  <a:cxn ang="0">
                    <a:pos x="1053" y="286"/>
                  </a:cxn>
                  <a:cxn ang="0">
                    <a:pos x="1053" y="286"/>
                  </a:cxn>
                  <a:cxn ang="0">
                    <a:pos x="1052" y="286"/>
                  </a:cxn>
                  <a:cxn ang="0">
                    <a:pos x="931" y="54"/>
                  </a:cxn>
                  <a:cxn ang="0">
                    <a:pos x="931" y="55"/>
                  </a:cxn>
                  <a:cxn ang="0">
                    <a:pos x="930" y="52"/>
                  </a:cxn>
                  <a:cxn ang="0">
                    <a:pos x="927" y="48"/>
                  </a:cxn>
                  <a:cxn ang="0">
                    <a:pos x="812" y="16"/>
                  </a:cxn>
                  <a:cxn ang="0">
                    <a:pos x="528" y="0"/>
                  </a:cxn>
                  <a:cxn ang="0">
                    <a:pos x="243" y="16"/>
                  </a:cxn>
                  <a:cxn ang="0">
                    <a:pos x="128" y="48"/>
                  </a:cxn>
                  <a:cxn ang="0">
                    <a:pos x="127" y="48"/>
                  </a:cxn>
                  <a:cxn ang="0">
                    <a:pos x="4" y="283"/>
                  </a:cxn>
                  <a:cxn ang="0">
                    <a:pos x="1" y="286"/>
                  </a:cxn>
                  <a:cxn ang="0">
                    <a:pos x="1" y="287"/>
                  </a:cxn>
                  <a:cxn ang="0">
                    <a:pos x="0" y="290"/>
                  </a:cxn>
                  <a:cxn ang="0">
                    <a:pos x="155" y="328"/>
                  </a:cxn>
                  <a:cxn ang="0">
                    <a:pos x="528" y="344"/>
                  </a:cxn>
                  <a:cxn ang="0">
                    <a:pos x="900" y="328"/>
                  </a:cxn>
                  <a:cxn ang="0">
                    <a:pos x="1054" y="290"/>
                  </a:cxn>
                  <a:cxn ang="0">
                    <a:pos x="1054" y="287"/>
                  </a:cxn>
                  <a:cxn ang="0">
                    <a:pos x="1053" y="287"/>
                  </a:cxn>
                </a:cxnLst>
                <a:rect l="0" t="0" r="r" b="b"/>
                <a:pathLst>
                  <a:path w="1054" h="344">
                    <a:moveTo>
                      <a:pt x="1053" y="287"/>
                    </a:moveTo>
                    <a:cubicBezTo>
                      <a:pt x="1053" y="287"/>
                      <a:pt x="1053" y="286"/>
                      <a:pt x="1053" y="286"/>
                    </a:cubicBezTo>
                    <a:cubicBezTo>
                      <a:pt x="1053" y="286"/>
                      <a:pt x="1053" y="286"/>
                      <a:pt x="1053" y="286"/>
                    </a:cubicBezTo>
                    <a:cubicBezTo>
                      <a:pt x="1053" y="286"/>
                      <a:pt x="1052" y="286"/>
                      <a:pt x="1052" y="286"/>
                    </a:cubicBezTo>
                    <a:cubicBezTo>
                      <a:pt x="1048" y="276"/>
                      <a:pt x="1026" y="236"/>
                      <a:pt x="931" y="54"/>
                    </a:cubicBezTo>
                    <a:cubicBezTo>
                      <a:pt x="931" y="54"/>
                      <a:pt x="931" y="54"/>
                      <a:pt x="931" y="55"/>
                    </a:cubicBezTo>
                    <a:cubicBezTo>
                      <a:pt x="931" y="54"/>
                      <a:pt x="931" y="53"/>
                      <a:pt x="930" y="52"/>
                    </a:cubicBezTo>
                    <a:cubicBezTo>
                      <a:pt x="930" y="52"/>
                      <a:pt x="930" y="52"/>
                      <a:pt x="927" y="48"/>
                    </a:cubicBezTo>
                    <a:cubicBezTo>
                      <a:pt x="918" y="35"/>
                      <a:pt x="879" y="25"/>
                      <a:pt x="812" y="16"/>
                    </a:cubicBezTo>
                    <a:cubicBezTo>
                      <a:pt x="734" y="5"/>
                      <a:pt x="638" y="0"/>
                      <a:pt x="528" y="0"/>
                    </a:cubicBezTo>
                    <a:cubicBezTo>
                      <a:pt x="417" y="0"/>
                      <a:pt x="323" y="5"/>
                      <a:pt x="243" y="16"/>
                    </a:cubicBezTo>
                    <a:cubicBezTo>
                      <a:pt x="175" y="25"/>
                      <a:pt x="136" y="37"/>
                      <a:pt x="128" y="48"/>
                    </a:cubicBezTo>
                    <a:cubicBezTo>
                      <a:pt x="128" y="48"/>
                      <a:pt x="128" y="48"/>
                      <a:pt x="127" y="48"/>
                    </a:cubicBezTo>
                    <a:cubicBezTo>
                      <a:pt x="127" y="48"/>
                      <a:pt x="127" y="48"/>
                      <a:pt x="4" y="283"/>
                    </a:cubicBezTo>
                    <a:cubicBezTo>
                      <a:pt x="3" y="284"/>
                      <a:pt x="2" y="285"/>
                      <a:pt x="1" y="286"/>
                    </a:cubicBezTo>
                    <a:cubicBezTo>
                      <a:pt x="1" y="287"/>
                      <a:pt x="1" y="287"/>
                      <a:pt x="1" y="287"/>
                    </a:cubicBezTo>
                    <a:cubicBezTo>
                      <a:pt x="1" y="288"/>
                      <a:pt x="0" y="289"/>
                      <a:pt x="0" y="290"/>
                    </a:cubicBezTo>
                    <a:cubicBezTo>
                      <a:pt x="0" y="305"/>
                      <a:pt x="52" y="318"/>
                      <a:pt x="155" y="328"/>
                    </a:cubicBezTo>
                    <a:cubicBezTo>
                      <a:pt x="258" y="339"/>
                      <a:pt x="382" y="344"/>
                      <a:pt x="528" y="344"/>
                    </a:cubicBezTo>
                    <a:cubicBezTo>
                      <a:pt x="672" y="344"/>
                      <a:pt x="797" y="339"/>
                      <a:pt x="900" y="328"/>
                    </a:cubicBezTo>
                    <a:cubicBezTo>
                      <a:pt x="1002" y="318"/>
                      <a:pt x="1054" y="305"/>
                      <a:pt x="1054" y="290"/>
                    </a:cubicBezTo>
                    <a:cubicBezTo>
                      <a:pt x="1054" y="289"/>
                      <a:pt x="1054" y="288"/>
                      <a:pt x="1054" y="287"/>
                    </a:cubicBezTo>
                    <a:cubicBezTo>
                      <a:pt x="1053" y="287"/>
                      <a:pt x="1053" y="287"/>
                      <a:pt x="1053" y="28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Oval 12"/>
              <p:cNvSpPr/>
              <p:nvPr/>
            </p:nvSpPr>
            <p:spPr bwMode="auto">
              <a:xfrm>
                <a:off x="4075114" y="1879167"/>
                <a:ext cx="1654174" cy="268722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Group 13"/>
            <p:cNvGrpSpPr/>
            <p:nvPr/>
          </p:nvGrpSpPr>
          <p:grpSpPr>
            <a:xfrm>
              <a:off x="3352015" y="4419702"/>
              <a:ext cx="760922" cy="316314"/>
              <a:chOff x="3810000" y="1303337"/>
              <a:chExt cx="2184401" cy="844552"/>
            </a:xfrm>
          </p:grpSpPr>
          <p:sp>
            <p:nvSpPr>
              <p:cNvPr id="37" name="Freeform: Shape 14"/>
              <p:cNvSpPr>
                <a:spLocks/>
              </p:cNvSpPr>
              <p:nvPr/>
            </p:nvSpPr>
            <p:spPr bwMode="auto">
              <a:xfrm flipV="1">
                <a:off x="3810000" y="1303337"/>
                <a:ext cx="2184401" cy="839788"/>
              </a:xfrm>
              <a:custGeom>
                <a:avLst/>
                <a:gdLst/>
                <a:ahLst/>
                <a:cxnLst>
                  <a:cxn ang="0">
                    <a:pos x="1053" y="287"/>
                  </a:cxn>
                  <a:cxn ang="0">
                    <a:pos x="1053" y="286"/>
                  </a:cxn>
                  <a:cxn ang="0">
                    <a:pos x="1053" y="286"/>
                  </a:cxn>
                  <a:cxn ang="0">
                    <a:pos x="1052" y="286"/>
                  </a:cxn>
                  <a:cxn ang="0">
                    <a:pos x="931" y="54"/>
                  </a:cxn>
                  <a:cxn ang="0">
                    <a:pos x="931" y="55"/>
                  </a:cxn>
                  <a:cxn ang="0">
                    <a:pos x="930" y="52"/>
                  </a:cxn>
                  <a:cxn ang="0">
                    <a:pos x="927" y="48"/>
                  </a:cxn>
                  <a:cxn ang="0">
                    <a:pos x="812" y="16"/>
                  </a:cxn>
                  <a:cxn ang="0">
                    <a:pos x="528" y="0"/>
                  </a:cxn>
                  <a:cxn ang="0">
                    <a:pos x="243" y="16"/>
                  </a:cxn>
                  <a:cxn ang="0">
                    <a:pos x="128" y="48"/>
                  </a:cxn>
                  <a:cxn ang="0">
                    <a:pos x="127" y="48"/>
                  </a:cxn>
                  <a:cxn ang="0">
                    <a:pos x="4" y="283"/>
                  </a:cxn>
                  <a:cxn ang="0">
                    <a:pos x="1" y="286"/>
                  </a:cxn>
                  <a:cxn ang="0">
                    <a:pos x="1" y="287"/>
                  </a:cxn>
                  <a:cxn ang="0">
                    <a:pos x="0" y="290"/>
                  </a:cxn>
                  <a:cxn ang="0">
                    <a:pos x="155" y="328"/>
                  </a:cxn>
                  <a:cxn ang="0">
                    <a:pos x="528" y="344"/>
                  </a:cxn>
                  <a:cxn ang="0">
                    <a:pos x="900" y="328"/>
                  </a:cxn>
                  <a:cxn ang="0">
                    <a:pos x="1054" y="290"/>
                  </a:cxn>
                  <a:cxn ang="0">
                    <a:pos x="1054" y="287"/>
                  </a:cxn>
                  <a:cxn ang="0">
                    <a:pos x="1053" y="287"/>
                  </a:cxn>
                </a:cxnLst>
                <a:rect l="0" t="0" r="r" b="b"/>
                <a:pathLst>
                  <a:path w="1054" h="344">
                    <a:moveTo>
                      <a:pt x="1053" y="287"/>
                    </a:moveTo>
                    <a:cubicBezTo>
                      <a:pt x="1053" y="287"/>
                      <a:pt x="1053" y="286"/>
                      <a:pt x="1053" y="286"/>
                    </a:cubicBezTo>
                    <a:cubicBezTo>
                      <a:pt x="1053" y="286"/>
                      <a:pt x="1053" y="286"/>
                      <a:pt x="1053" y="286"/>
                    </a:cubicBezTo>
                    <a:cubicBezTo>
                      <a:pt x="1053" y="286"/>
                      <a:pt x="1052" y="286"/>
                      <a:pt x="1052" y="286"/>
                    </a:cubicBezTo>
                    <a:cubicBezTo>
                      <a:pt x="1048" y="276"/>
                      <a:pt x="1026" y="236"/>
                      <a:pt x="931" y="54"/>
                    </a:cubicBezTo>
                    <a:cubicBezTo>
                      <a:pt x="931" y="54"/>
                      <a:pt x="931" y="54"/>
                      <a:pt x="931" y="55"/>
                    </a:cubicBezTo>
                    <a:cubicBezTo>
                      <a:pt x="931" y="54"/>
                      <a:pt x="931" y="53"/>
                      <a:pt x="930" y="52"/>
                    </a:cubicBezTo>
                    <a:cubicBezTo>
                      <a:pt x="930" y="52"/>
                      <a:pt x="930" y="52"/>
                      <a:pt x="927" y="48"/>
                    </a:cubicBezTo>
                    <a:cubicBezTo>
                      <a:pt x="918" y="35"/>
                      <a:pt x="879" y="25"/>
                      <a:pt x="812" y="16"/>
                    </a:cubicBezTo>
                    <a:cubicBezTo>
                      <a:pt x="734" y="5"/>
                      <a:pt x="638" y="0"/>
                      <a:pt x="528" y="0"/>
                    </a:cubicBezTo>
                    <a:cubicBezTo>
                      <a:pt x="417" y="0"/>
                      <a:pt x="323" y="5"/>
                      <a:pt x="243" y="16"/>
                    </a:cubicBezTo>
                    <a:cubicBezTo>
                      <a:pt x="175" y="25"/>
                      <a:pt x="136" y="37"/>
                      <a:pt x="128" y="48"/>
                    </a:cubicBezTo>
                    <a:cubicBezTo>
                      <a:pt x="128" y="48"/>
                      <a:pt x="128" y="48"/>
                      <a:pt x="127" y="48"/>
                    </a:cubicBezTo>
                    <a:cubicBezTo>
                      <a:pt x="127" y="48"/>
                      <a:pt x="127" y="48"/>
                      <a:pt x="4" y="283"/>
                    </a:cubicBezTo>
                    <a:cubicBezTo>
                      <a:pt x="3" y="284"/>
                      <a:pt x="2" y="285"/>
                      <a:pt x="1" y="286"/>
                    </a:cubicBezTo>
                    <a:cubicBezTo>
                      <a:pt x="1" y="287"/>
                      <a:pt x="1" y="287"/>
                      <a:pt x="1" y="287"/>
                    </a:cubicBezTo>
                    <a:cubicBezTo>
                      <a:pt x="1" y="288"/>
                      <a:pt x="0" y="289"/>
                      <a:pt x="0" y="290"/>
                    </a:cubicBezTo>
                    <a:cubicBezTo>
                      <a:pt x="0" y="305"/>
                      <a:pt x="52" y="318"/>
                      <a:pt x="155" y="328"/>
                    </a:cubicBezTo>
                    <a:cubicBezTo>
                      <a:pt x="258" y="339"/>
                      <a:pt x="382" y="344"/>
                      <a:pt x="528" y="344"/>
                    </a:cubicBezTo>
                    <a:cubicBezTo>
                      <a:pt x="672" y="344"/>
                      <a:pt x="797" y="339"/>
                      <a:pt x="900" y="328"/>
                    </a:cubicBezTo>
                    <a:cubicBezTo>
                      <a:pt x="1002" y="318"/>
                      <a:pt x="1054" y="305"/>
                      <a:pt x="1054" y="290"/>
                    </a:cubicBezTo>
                    <a:cubicBezTo>
                      <a:pt x="1054" y="289"/>
                      <a:pt x="1054" y="288"/>
                      <a:pt x="1054" y="287"/>
                    </a:cubicBezTo>
                    <a:cubicBezTo>
                      <a:pt x="1053" y="287"/>
                      <a:pt x="1053" y="287"/>
                      <a:pt x="1053" y="28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Oval 15"/>
              <p:cNvSpPr/>
              <p:nvPr/>
            </p:nvSpPr>
            <p:spPr bwMode="auto">
              <a:xfrm>
                <a:off x="4075114" y="1879167"/>
                <a:ext cx="1654174" cy="268722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Group 16"/>
            <p:cNvGrpSpPr/>
            <p:nvPr/>
          </p:nvGrpSpPr>
          <p:grpSpPr>
            <a:xfrm>
              <a:off x="2380516" y="2308746"/>
              <a:ext cx="914400" cy="2914650"/>
              <a:chOff x="2278380" y="1874520"/>
              <a:chExt cx="914400" cy="2914650"/>
            </a:xfrm>
          </p:grpSpPr>
          <p:cxnSp>
            <p:nvCxnSpPr>
              <p:cNvPr id="35" name="Straight Connector 17"/>
              <p:cNvCxnSpPr/>
              <p:nvPr/>
            </p:nvCxnSpPr>
            <p:spPr>
              <a:xfrm rot="5400000">
                <a:off x="2957354" y="4559776"/>
                <a:ext cx="457200" cy="1588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8"/>
              <p:cNvCxnSpPr/>
              <p:nvPr/>
            </p:nvCxnSpPr>
            <p:spPr>
              <a:xfrm rot="16200000" flipH="1">
                <a:off x="1501140" y="2651760"/>
                <a:ext cx="2468880" cy="91440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Straight Connector 19"/>
            <p:cNvCxnSpPr/>
            <p:nvPr/>
          </p:nvCxnSpPr>
          <p:spPr>
            <a:xfrm>
              <a:off x="2753896" y="4469016"/>
              <a:ext cx="457200" cy="158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0"/>
            <p:cNvSpPr txBox="1"/>
            <p:nvPr/>
          </p:nvSpPr>
          <p:spPr>
            <a:xfrm>
              <a:off x="2158108" y="4284239"/>
              <a:ext cx="544637" cy="4390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10%</a:t>
              </a:r>
            </a:p>
          </p:txBody>
        </p:sp>
        <p:cxnSp>
          <p:nvCxnSpPr>
            <p:cNvPr id="28" name="Straight Connector 21"/>
            <p:cNvCxnSpPr/>
            <p:nvPr/>
          </p:nvCxnSpPr>
          <p:spPr>
            <a:xfrm>
              <a:off x="2563396" y="3977526"/>
              <a:ext cx="457200" cy="158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2"/>
            <p:cNvSpPr txBox="1"/>
            <p:nvPr/>
          </p:nvSpPr>
          <p:spPr>
            <a:xfrm>
              <a:off x="1968410" y="3779442"/>
              <a:ext cx="544637" cy="4390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</a:p>
          </p:txBody>
        </p:sp>
        <p:cxnSp>
          <p:nvCxnSpPr>
            <p:cNvPr id="30" name="Straight Connector 23"/>
            <p:cNvCxnSpPr/>
            <p:nvPr/>
          </p:nvCxnSpPr>
          <p:spPr>
            <a:xfrm>
              <a:off x="2327176" y="3299346"/>
              <a:ext cx="457200" cy="158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24"/>
            <p:cNvSpPr txBox="1"/>
            <p:nvPr/>
          </p:nvSpPr>
          <p:spPr>
            <a:xfrm>
              <a:off x="1732189" y="3114569"/>
              <a:ext cx="544637" cy="4390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</a:p>
          </p:txBody>
        </p:sp>
        <p:cxnSp>
          <p:nvCxnSpPr>
            <p:cNvPr id="32" name="Straight Connector 25"/>
            <p:cNvCxnSpPr/>
            <p:nvPr/>
          </p:nvCxnSpPr>
          <p:spPr>
            <a:xfrm>
              <a:off x="1969036" y="2354466"/>
              <a:ext cx="457200" cy="158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26"/>
            <p:cNvSpPr txBox="1"/>
            <p:nvPr/>
          </p:nvSpPr>
          <p:spPr>
            <a:xfrm>
              <a:off x="1374049" y="2169688"/>
              <a:ext cx="544637" cy="4390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60%</a:t>
              </a:r>
            </a:p>
          </p:txBody>
        </p:sp>
        <p:sp>
          <p:nvSpPr>
            <p:cNvPr id="34" name="Arrow: Up 27"/>
            <p:cNvSpPr/>
            <p:nvPr/>
          </p:nvSpPr>
          <p:spPr bwMode="auto">
            <a:xfrm>
              <a:off x="3541976" y="4869596"/>
              <a:ext cx="381000" cy="443592"/>
            </a:xfrm>
            <a:prstGeom prst="upArrow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000149" y="1099933"/>
            <a:ext cx="3260547" cy="3090424"/>
            <a:chOff x="5000149" y="1099933"/>
            <a:chExt cx="3260547" cy="3090424"/>
          </a:xfrm>
        </p:grpSpPr>
        <p:sp>
          <p:nvSpPr>
            <p:cNvPr id="5" name="Freeform: Shape 32"/>
            <p:cNvSpPr>
              <a:spLocks/>
            </p:cNvSpPr>
            <p:nvPr/>
          </p:nvSpPr>
          <p:spPr bwMode="auto">
            <a:xfrm>
              <a:off x="5002865" y="1153296"/>
              <a:ext cx="326827" cy="329441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: Shape 33"/>
            <p:cNvSpPr>
              <a:spLocks/>
            </p:cNvSpPr>
            <p:nvPr/>
          </p:nvSpPr>
          <p:spPr bwMode="auto">
            <a:xfrm>
              <a:off x="5002865" y="2932613"/>
              <a:ext cx="326827" cy="329441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: Shape 35"/>
            <p:cNvSpPr>
              <a:spLocks/>
            </p:cNvSpPr>
            <p:nvPr/>
          </p:nvSpPr>
          <p:spPr bwMode="auto">
            <a:xfrm>
              <a:off x="5000149" y="3810644"/>
              <a:ext cx="326827" cy="329441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: Shape 45"/>
            <p:cNvSpPr>
              <a:spLocks/>
            </p:cNvSpPr>
            <p:nvPr/>
          </p:nvSpPr>
          <p:spPr bwMode="auto">
            <a:xfrm>
              <a:off x="5002865" y="2053107"/>
              <a:ext cx="326827" cy="329441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Group 41"/>
            <p:cNvGrpSpPr/>
            <p:nvPr/>
          </p:nvGrpSpPr>
          <p:grpSpPr>
            <a:xfrm>
              <a:off x="5371376" y="1099933"/>
              <a:ext cx="2889320" cy="436165"/>
              <a:chOff x="1454811" y="2057192"/>
              <a:chExt cx="2191036" cy="581554"/>
            </a:xfrm>
          </p:grpSpPr>
          <p:sp>
            <p:nvSpPr>
              <p:cNvPr id="19" name="TextBox 43"/>
              <p:cNvSpPr txBox="1"/>
              <p:nvPr/>
            </p:nvSpPr>
            <p:spPr>
              <a:xfrm>
                <a:off x="1454811" y="2303413"/>
                <a:ext cx="2191036" cy="335333"/>
              </a:xfrm>
              <a:prstGeom prst="rect">
                <a:avLst/>
              </a:prstGeom>
              <a:noFill/>
            </p:spPr>
            <p:txBody>
              <a:bodyPr wrap="square" lIns="144000" tIns="0" rIns="72000" bIns="0" anchor="ctr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0" name="Rectangle 49"/>
              <p:cNvSpPr/>
              <p:nvPr/>
            </p:nvSpPr>
            <p:spPr>
              <a:xfrm>
                <a:off x="1454811" y="2057192"/>
                <a:ext cx="2191036" cy="246221"/>
              </a:xfrm>
              <a:prstGeom prst="rect">
                <a:avLst/>
              </a:prstGeom>
            </p:spPr>
            <p:txBody>
              <a:bodyPr wrap="none" lIns="144000" tIns="0" rIns="72000" bIns="0">
                <a:no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0" name="Group 50"/>
            <p:cNvGrpSpPr/>
            <p:nvPr/>
          </p:nvGrpSpPr>
          <p:grpSpPr>
            <a:xfrm>
              <a:off x="5371376" y="1999744"/>
              <a:ext cx="2889320" cy="436165"/>
              <a:chOff x="1454811" y="2057192"/>
              <a:chExt cx="2191036" cy="581554"/>
            </a:xfrm>
          </p:grpSpPr>
          <p:sp>
            <p:nvSpPr>
              <p:cNvPr id="17" name="TextBox 51"/>
              <p:cNvSpPr txBox="1"/>
              <p:nvPr/>
            </p:nvSpPr>
            <p:spPr>
              <a:xfrm>
                <a:off x="1454811" y="2303413"/>
                <a:ext cx="2191036" cy="335333"/>
              </a:xfrm>
              <a:prstGeom prst="rect">
                <a:avLst/>
              </a:prstGeom>
              <a:noFill/>
            </p:spPr>
            <p:txBody>
              <a:bodyPr wrap="square" lIns="144000" tIns="0" rIns="72000" bIns="0" anchor="ctr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8" name="Rectangle 52"/>
              <p:cNvSpPr/>
              <p:nvPr/>
            </p:nvSpPr>
            <p:spPr>
              <a:xfrm>
                <a:off x="1454811" y="2057192"/>
                <a:ext cx="2191036" cy="246221"/>
              </a:xfrm>
              <a:prstGeom prst="rect">
                <a:avLst/>
              </a:prstGeom>
            </p:spPr>
            <p:txBody>
              <a:bodyPr wrap="none" lIns="144000" tIns="0" rIns="72000" bIns="0">
                <a:no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1" name="Group 53"/>
            <p:cNvGrpSpPr/>
            <p:nvPr/>
          </p:nvGrpSpPr>
          <p:grpSpPr>
            <a:xfrm>
              <a:off x="5371376" y="2879251"/>
              <a:ext cx="2889320" cy="436165"/>
              <a:chOff x="1454811" y="2057192"/>
              <a:chExt cx="2191036" cy="581554"/>
            </a:xfrm>
          </p:grpSpPr>
          <p:sp>
            <p:nvSpPr>
              <p:cNvPr id="15" name="TextBox 54"/>
              <p:cNvSpPr txBox="1"/>
              <p:nvPr/>
            </p:nvSpPr>
            <p:spPr>
              <a:xfrm>
                <a:off x="1454811" y="2303413"/>
                <a:ext cx="2191036" cy="335333"/>
              </a:xfrm>
              <a:prstGeom prst="rect">
                <a:avLst/>
              </a:prstGeom>
              <a:noFill/>
            </p:spPr>
            <p:txBody>
              <a:bodyPr wrap="square" lIns="144000" tIns="0" rIns="72000" bIns="0" anchor="ctr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6" name="Rectangle 55"/>
              <p:cNvSpPr/>
              <p:nvPr/>
            </p:nvSpPr>
            <p:spPr>
              <a:xfrm>
                <a:off x="1454811" y="2057192"/>
                <a:ext cx="2191036" cy="246221"/>
              </a:xfrm>
              <a:prstGeom prst="rect">
                <a:avLst/>
              </a:prstGeom>
            </p:spPr>
            <p:txBody>
              <a:bodyPr wrap="none" lIns="144000" tIns="0" rIns="72000" bIns="0">
                <a:no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2" name="Group 56"/>
            <p:cNvGrpSpPr/>
            <p:nvPr/>
          </p:nvGrpSpPr>
          <p:grpSpPr>
            <a:xfrm>
              <a:off x="5371376" y="3754192"/>
              <a:ext cx="2889320" cy="436165"/>
              <a:chOff x="1454811" y="2057192"/>
              <a:chExt cx="2191036" cy="581554"/>
            </a:xfrm>
          </p:grpSpPr>
          <p:sp>
            <p:nvSpPr>
              <p:cNvPr id="13" name="TextBox 57"/>
              <p:cNvSpPr txBox="1"/>
              <p:nvPr/>
            </p:nvSpPr>
            <p:spPr>
              <a:xfrm>
                <a:off x="1454811" y="2303413"/>
                <a:ext cx="2191036" cy="335333"/>
              </a:xfrm>
              <a:prstGeom prst="rect">
                <a:avLst/>
              </a:prstGeom>
              <a:noFill/>
            </p:spPr>
            <p:txBody>
              <a:bodyPr wrap="square" lIns="144000" tIns="0" rIns="72000" bIns="0" anchor="ctr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4" name="Rectangle 58"/>
              <p:cNvSpPr/>
              <p:nvPr/>
            </p:nvSpPr>
            <p:spPr>
              <a:xfrm>
                <a:off x="1454811" y="2057192"/>
                <a:ext cx="2191036" cy="246221"/>
              </a:xfrm>
              <a:prstGeom prst="rect">
                <a:avLst/>
              </a:prstGeom>
            </p:spPr>
            <p:txBody>
              <a:bodyPr wrap="none" lIns="144000" tIns="0" rIns="72000" bIns="0">
                <a:no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92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3450c93-8cf7-46b1-8556-845a3a625b1d"/>
          <p:cNvGrpSpPr>
            <a:grpSpLocks noChangeAspect="1"/>
          </p:cNvGrpSpPr>
          <p:nvPr/>
        </p:nvGrpSpPr>
        <p:grpSpPr>
          <a:xfrm>
            <a:off x="539751" y="842964"/>
            <a:ext cx="8064897" cy="3672729"/>
            <a:chOff x="719667" y="1123952"/>
            <a:chExt cx="10753197" cy="4896973"/>
          </a:xfrm>
        </p:grpSpPr>
        <p:grpSp>
          <p:nvGrpSpPr>
            <p:cNvPr id="4" name="Group 5"/>
            <p:cNvGrpSpPr/>
            <p:nvPr/>
          </p:nvGrpSpPr>
          <p:grpSpPr>
            <a:xfrm>
              <a:off x="719667" y="1123952"/>
              <a:ext cx="10753196" cy="4099609"/>
              <a:chOff x="719666" y="1060632"/>
              <a:chExt cx="10753196" cy="4099609"/>
            </a:xfrm>
          </p:grpSpPr>
          <p:sp>
            <p:nvSpPr>
              <p:cNvPr id="8" name="Rectangle 49"/>
              <p:cNvSpPr>
                <a:spLocks/>
              </p:cNvSpPr>
              <p:nvPr/>
            </p:nvSpPr>
            <p:spPr bwMode="auto">
              <a:xfrm>
                <a:off x="5764630" y="1060632"/>
                <a:ext cx="191956" cy="1923076"/>
              </a:xfrm>
              <a:prstGeom prst="rect">
                <a:avLst/>
              </a:prstGeom>
              <a:solidFill>
                <a:schemeClr val="accent5"/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Rectangle 50"/>
              <p:cNvSpPr>
                <a:spLocks/>
              </p:cNvSpPr>
              <p:nvPr/>
            </p:nvSpPr>
            <p:spPr bwMode="auto">
              <a:xfrm>
                <a:off x="5308778" y="1060633"/>
                <a:ext cx="188655" cy="1923075"/>
              </a:xfrm>
              <a:prstGeom prst="rect">
                <a:avLst/>
              </a:prstGeom>
              <a:solidFill>
                <a:schemeClr val="accent4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Rectangle 51"/>
              <p:cNvSpPr>
                <a:spLocks/>
              </p:cNvSpPr>
              <p:nvPr/>
            </p:nvSpPr>
            <p:spPr bwMode="auto">
              <a:xfrm>
                <a:off x="4851801" y="1060633"/>
                <a:ext cx="193543" cy="1923075"/>
              </a:xfrm>
              <a:prstGeom prst="rect">
                <a:avLst/>
              </a:prstGeom>
              <a:solidFill>
                <a:schemeClr val="accent3"/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Rectangle 52"/>
              <p:cNvSpPr>
                <a:spLocks/>
              </p:cNvSpPr>
              <p:nvPr/>
            </p:nvSpPr>
            <p:spPr bwMode="auto">
              <a:xfrm>
                <a:off x="3955470" y="1060632"/>
                <a:ext cx="180839" cy="1923076"/>
              </a:xfrm>
              <a:prstGeom prst="rect">
                <a:avLst/>
              </a:prstGeom>
              <a:solidFill>
                <a:schemeClr val="accent1"/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Rectangle 53"/>
              <p:cNvSpPr>
                <a:spLocks/>
              </p:cNvSpPr>
              <p:nvPr/>
            </p:nvSpPr>
            <p:spPr bwMode="auto">
              <a:xfrm>
                <a:off x="4396924" y="1060633"/>
                <a:ext cx="196331" cy="1923075"/>
              </a:xfrm>
              <a:prstGeom prst="rect">
                <a:avLst/>
              </a:prstGeom>
              <a:solidFill>
                <a:schemeClr val="accent2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Rectangle 54"/>
              <p:cNvSpPr>
                <a:spLocks/>
              </p:cNvSpPr>
              <p:nvPr/>
            </p:nvSpPr>
            <p:spPr bwMode="auto">
              <a:xfrm>
                <a:off x="6219226" y="1060633"/>
                <a:ext cx="186158" cy="1923075"/>
              </a:xfrm>
              <a:prstGeom prst="rect">
                <a:avLst/>
              </a:prstGeom>
              <a:solidFill>
                <a:schemeClr val="accent6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Rectangle 55"/>
              <p:cNvSpPr>
                <a:spLocks/>
              </p:cNvSpPr>
              <p:nvPr/>
            </p:nvSpPr>
            <p:spPr bwMode="auto">
              <a:xfrm>
                <a:off x="6672107" y="1060633"/>
                <a:ext cx="193731" cy="1923076"/>
              </a:xfrm>
              <a:prstGeom prst="rect">
                <a:avLst/>
              </a:prstGeom>
              <a:solidFill>
                <a:schemeClr val="accent5"/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Rectangle 56"/>
              <p:cNvSpPr>
                <a:spLocks/>
              </p:cNvSpPr>
              <p:nvPr/>
            </p:nvSpPr>
            <p:spPr bwMode="auto">
              <a:xfrm>
                <a:off x="7127961" y="1060633"/>
                <a:ext cx="193217" cy="1923075"/>
              </a:xfrm>
              <a:prstGeom prst="rect">
                <a:avLst/>
              </a:prstGeom>
              <a:solidFill>
                <a:schemeClr val="accent4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Rectangle 57"/>
              <p:cNvSpPr>
                <a:spLocks/>
              </p:cNvSpPr>
              <p:nvPr/>
            </p:nvSpPr>
            <p:spPr bwMode="auto">
              <a:xfrm>
                <a:off x="8032907" y="1060633"/>
                <a:ext cx="191478" cy="1923075"/>
              </a:xfrm>
              <a:prstGeom prst="rect">
                <a:avLst/>
              </a:prstGeom>
              <a:solidFill>
                <a:schemeClr val="accent2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Rectangle 58"/>
              <p:cNvSpPr>
                <a:spLocks/>
              </p:cNvSpPr>
              <p:nvPr/>
            </p:nvSpPr>
            <p:spPr bwMode="auto">
              <a:xfrm>
                <a:off x="7581331" y="1060633"/>
                <a:ext cx="191936" cy="1923075"/>
              </a:xfrm>
              <a:prstGeom prst="rect">
                <a:avLst/>
              </a:prstGeom>
              <a:solidFill>
                <a:schemeClr val="accent3"/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8" name="Group 59"/>
              <p:cNvGrpSpPr/>
              <p:nvPr/>
            </p:nvGrpSpPr>
            <p:grpSpPr>
              <a:xfrm>
                <a:off x="719666" y="2983708"/>
                <a:ext cx="10733180" cy="678305"/>
                <a:chOff x="3107211" y="2329934"/>
                <a:chExt cx="5076930" cy="676757"/>
              </a:xfrm>
            </p:grpSpPr>
            <p:sp>
              <p:nvSpPr>
                <p:cNvPr id="39" name="Freeform: Shape 60"/>
                <p:cNvSpPr>
                  <a:spLocks/>
                </p:cNvSpPr>
                <p:nvPr/>
              </p:nvSpPr>
              <p:spPr bwMode="auto">
                <a:xfrm>
                  <a:off x="4669536" y="2329934"/>
                  <a:ext cx="699399" cy="676757"/>
                </a:xfrm>
                <a:custGeom>
                  <a:avLst/>
                  <a:gdLst>
                    <a:gd name="T0" fmla="*/ 0 w 117"/>
                    <a:gd name="T1" fmla="*/ 113 h 113"/>
                    <a:gd name="T2" fmla="*/ 0 w 117"/>
                    <a:gd name="T3" fmla="*/ 113 h 113"/>
                    <a:gd name="T4" fmla="*/ 66 w 117"/>
                    <a:gd name="T5" fmla="*/ 113 h 113"/>
                    <a:gd name="T6" fmla="*/ 117 w 117"/>
                    <a:gd name="T7" fmla="*/ 0 h 113"/>
                    <a:gd name="T8" fmla="*/ 102 w 117"/>
                    <a:gd name="T9" fmla="*/ 0 h 113"/>
                    <a:gd name="T10" fmla="*/ 0 w 117"/>
                    <a:gd name="T11" fmla="*/ 113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113">
                      <a:moveTo>
                        <a:pt x="0" y="113"/>
                      </a:moveTo>
                      <a:cubicBezTo>
                        <a:pt x="0" y="113"/>
                        <a:pt x="0" y="113"/>
                        <a:pt x="0" y="113"/>
                      </a:cubicBezTo>
                      <a:cubicBezTo>
                        <a:pt x="66" y="113"/>
                        <a:pt x="66" y="113"/>
                        <a:pt x="66" y="113"/>
                      </a:cubicBezTo>
                      <a:cubicBezTo>
                        <a:pt x="117" y="0"/>
                        <a:pt x="117" y="0"/>
                        <a:pt x="117" y="0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lnTo>
                        <a:pt x="0" y="113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350" cap="rnd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Freeform: Shape 61"/>
                <p:cNvSpPr>
                  <a:spLocks/>
                </p:cNvSpPr>
                <p:nvPr/>
              </p:nvSpPr>
              <p:spPr bwMode="auto">
                <a:xfrm>
                  <a:off x="4146245" y="2329934"/>
                  <a:ext cx="1006329" cy="676757"/>
                </a:xfrm>
                <a:custGeom>
                  <a:avLst/>
                  <a:gdLst>
                    <a:gd name="T0" fmla="*/ 1 w 169"/>
                    <a:gd name="T1" fmla="*/ 112 h 113"/>
                    <a:gd name="T2" fmla="*/ 0 w 169"/>
                    <a:gd name="T3" fmla="*/ 113 h 113"/>
                    <a:gd name="T4" fmla="*/ 67 w 169"/>
                    <a:gd name="T5" fmla="*/ 113 h 113"/>
                    <a:gd name="T6" fmla="*/ 67 w 169"/>
                    <a:gd name="T7" fmla="*/ 113 h 113"/>
                    <a:gd name="T8" fmla="*/ 169 w 169"/>
                    <a:gd name="T9" fmla="*/ 0 h 113"/>
                    <a:gd name="T10" fmla="*/ 154 w 169"/>
                    <a:gd name="T11" fmla="*/ 0 h 113"/>
                    <a:gd name="T12" fmla="*/ 1 w 169"/>
                    <a:gd name="T13" fmla="*/ 112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9" h="113">
                      <a:moveTo>
                        <a:pt x="1" y="112"/>
                      </a:moveTo>
                      <a:cubicBezTo>
                        <a:pt x="1" y="112"/>
                        <a:pt x="1" y="113"/>
                        <a:pt x="0" y="113"/>
                      </a:cubicBezTo>
                      <a:cubicBezTo>
                        <a:pt x="67" y="113"/>
                        <a:pt x="67" y="113"/>
                        <a:pt x="67" y="113"/>
                      </a:cubicBezTo>
                      <a:cubicBezTo>
                        <a:pt x="67" y="113"/>
                        <a:pt x="67" y="113"/>
                        <a:pt x="67" y="113"/>
                      </a:cubicBezTo>
                      <a:cubicBezTo>
                        <a:pt x="169" y="0"/>
                        <a:pt x="169" y="0"/>
                        <a:pt x="169" y="0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lnTo>
                        <a:pt x="1" y="11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3175"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Freeform: Shape 62"/>
                <p:cNvSpPr>
                  <a:spLocks/>
                </p:cNvSpPr>
                <p:nvPr/>
              </p:nvSpPr>
              <p:spPr bwMode="auto">
                <a:xfrm>
                  <a:off x="3107211" y="2329934"/>
                  <a:ext cx="1617675" cy="676757"/>
                </a:xfrm>
                <a:custGeom>
                  <a:avLst/>
                  <a:gdLst>
                    <a:gd name="T0" fmla="*/ 0 w 271"/>
                    <a:gd name="T1" fmla="*/ 113 h 113"/>
                    <a:gd name="T2" fmla="*/ 66 w 271"/>
                    <a:gd name="T3" fmla="*/ 113 h 113"/>
                    <a:gd name="T4" fmla="*/ 67 w 271"/>
                    <a:gd name="T5" fmla="*/ 113 h 113"/>
                    <a:gd name="T6" fmla="*/ 271 w 271"/>
                    <a:gd name="T7" fmla="*/ 0 h 113"/>
                    <a:gd name="T8" fmla="*/ 256 w 271"/>
                    <a:gd name="T9" fmla="*/ 0 h 113"/>
                    <a:gd name="T10" fmla="*/ 0 w 271"/>
                    <a:gd name="T11" fmla="*/ 113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71" h="113">
                      <a:moveTo>
                        <a:pt x="0" y="113"/>
                      </a:moveTo>
                      <a:cubicBezTo>
                        <a:pt x="66" y="113"/>
                        <a:pt x="66" y="113"/>
                        <a:pt x="66" y="113"/>
                      </a:cubicBezTo>
                      <a:cubicBezTo>
                        <a:pt x="66" y="113"/>
                        <a:pt x="66" y="113"/>
                        <a:pt x="67" y="113"/>
                      </a:cubicBezTo>
                      <a:cubicBezTo>
                        <a:pt x="271" y="0"/>
                        <a:pt x="271" y="0"/>
                        <a:pt x="271" y="0"/>
                      </a:cubicBezTo>
                      <a:cubicBezTo>
                        <a:pt x="256" y="0"/>
                        <a:pt x="256" y="0"/>
                        <a:pt x="256" y="0"/>
                      </a:cubicBezTo>
                      <a:lnTo>
                        <a:pt x="0" y="113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3175"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Freeform: Shape 63"/>
                <p:cNvSpPr>
                  <a:spLocks/>
                </p:cNvSpPr>
                <p:nvPr/>
              </p:nvSpPr>
              <p:spPr bwMode="auto">
                <a:xfrm>
                  <a:off x="3627985" y="2329934"/>
                  <a:ext cx="1310744" cy="676757"/>
                </a:xfrm>
                <a:custGeom>
                  <a:avLst/>
                  <a:gdLst>
                    <a:gd name="T0" fmla="*/ 1 w 220"/>
                    <a:gd name="T1" fmla="*/ 113 h 113"/>
                    <a:gd name="T2" fmla="*/ 0 w 220"/>
                    <a:gd name="T3" fmla="*/ 113 h 113"/>
                    <a:gd name="T4" fmla="*/ 66 w 220"/>
                    <a:gd name="T5" fmla="*/ 113 h 113"/>
                    <a:gd name="T6" fmla="*/ 67 w 220"/>
                    <a:gd name="T7" fmla="*/ 112 h 113"/>
                    <a:gd name="T8" fmla="*/ 220 w 220"/>
                    <a:gd name="T9" fmla="*/ 0 h 113"/>
                    <a:gd name="T10" fmla="*/ 205 w 220"/>
                    <a:gd name="T11" fmla="*/ 0 h 113"/>
                    <a:gd name="T12" fmla="*/ 1 w 220"/>
                    <a:gd name="T13" fmla="*/ 113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0" h="113">
                      <a:moveTo>
                        <a:pt x="1" y="113"/>
                      </a:moveTo>
                      <a:cubicBezTo>
                        <a:pt x="0" y="113"/>
                        <a:pt x="0" y="113"/>
                        <a:pt x="0" y="113"/>
                      </a:cubicBezTo>
                      <a:cubicBezTo>
                        <a:pt x="66" y="113"/>
                        <a:pt x="66" y="113"/>
                        <a:pt x="66" y="113"/>
                      </a:cubicBezTo>
                      <a:cubicBezTo>
                        <a:pt x="67" y="113"/>
                        <a:pt x="67" y="112"/>
                        <a:pt x="67" y="112"/>
                      </a:cubicBezTo>
                      <a:cubicBezTo>
                        <a:pt x="220" y="0"/>
                        <a:pt x="220" y="0"/>
                        <a:pt x="220" y="0"/>
                      </a:cubicBezTo>
                      <a:cubicBezTo>
                        <a:pt x="205" y="0"/>
                        <a:pt x="205" y="0"/>
                        <a:pt x="205" y="0"/>
                      </a:cubicBezTo>
                      <a:lnTo>
                        <a:pt x="1" y="113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6350" cap="rnd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Freeform: Shape 64"/>
                <p:cNvSpPr>
                  <a:spLocks/>
                </p:cNvSpPr>
                <p:nvPr/>
              </p:nvSpPr>
              <p:spPr bwMode="auto">
                <a:xfrm>
                  <a:off x="5708571" y="2329934"/>
                  <a:ext cx="392468" cy="676757"/>
                </a:xfrm>
                <a:custGeom>
                  <a:avLst/>
                  <a:gdLst>
                    <a:gd name="T0" fmla="*/ 0 w 156"/>
                    <a:gd name="T1" fmla="*/ 269 h 269"/>
                    <a:gd name="T2" fmla="*/ 156 w 156"/>
                    <a:gd name="T3" fmla="*/ 269 h 269"/>
                    <a:gd name="T4" fmla="*/ 35 w 156"/>
                    <a:gd name="T5" fmla="*/ 0 h 269"/>
                    <a:gd name="T6" fmla="*/ 0 w 156"/>
                    <a:gd name="T7" fmla="*/ 0 h 269"/>
                    <a:gd name="T8" fmla="*/ 0 w 156"/>
                    <a:gd name="T9" fmla="*/ 269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6" h="269">
                      <a:moveTo>
                        <a:pt x="0" y="269"/>
                      </a:moveTo>
                      <a:lnTo>
                        <a:pt x="156" y="269"/>
                      </a:lnTo>
                      <a:lnTo>
                        <a:pt x="35" y="0"/>
                      </a:lnTo>
                      <a:lnTo>
                        <a:pt x="0" y="0"/>
                      </a:lnTo>
                      <a:lnTo>
                        <a:pt x="0" y="269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6350" cap="rnd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Freeform: Shape 65"/>
                <p:cNvSpPr>
                  <a:spLocks/>
                </p:cNvSpPr>
                <p:nvPr/>
              </p:nvSpPr>
              <p:spPr bwMode="auto">
                <a:xfrm>
                  <a:off x="5922415" y="2329934"/>
                  <a:ext cx="699399" cy="676757"/>
                </a:xfrm>
                <a:custGeom>
                  <a:avLst/>
                  <a:gdLst>
                    <a:gd name="T0" fmla="*/ 51 w 117"/>
                    <a:gd name="T1" fmla="*/ 113 h 113"/>
                    <a:gd name="T2" fmla="*/ 117 w 117"/>
                    <a:gd name="T3" fmla="*/ 113 h 113"/>
                    <a:gd name="T4" fmla="*/ 117 w 117"/>
                    <a:gd name="T5" fmla="*/ 113 h 113"/>
                    <a:gd name="T6" fmla="*/ 15 w 117"/>
                    <a:gd name="T7" fmla="*/ 0 h 113"/>
                    <a:gd name="T8" fmla="*/ 0 w 117"/>
                    <a:gd name="T9" fmla="*/ 0 h 113"/>
                    <a:gd name="T10" fmla="*/ 51 w 117"/>
                    <a:gd name="T11" fmla="*/ 113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113">
                      <a:moveTo>
                        <a:pt x="51" y="113"/>
                      </a:moveTo>
                      <a:cubicBezTo>
                        <a:pt x="117" y="113"/>
                        <a:pt x="117" y="113"/>
                        <a:pt x="117" y="113"/>
                      </a:cubicBezTo>
                      <a:cubicBezTo>
                        <a:pt x="117" y="113"/>
                        <a:pt x="117" y="113"/>
                        <a:pt x="117" y="113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51" y="11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175"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Freeform: Shape 66"/>
                <p:cNvSpPr>
                  <a:spLocks/>
                </p:cNvSpPr>
                <p:nvPr/>
              </p:nvSpPr>
              <p:spPr bwMode="auto">
                <a:xfrm>
                  <a:off x="6138776" y="2329934"/>
                  <a:ext cx="1006329" cy="676757"/>
                </a:xfrm>
                <a:custGeom>
                  <a:avLst/>
                  <a:gdLst>
                    <a:gd name="T0" fmla="*/ 102 w 169"/>
                    <a:gd name="T1" fmla="*/ 113 h 113"/>
                    <a:gd name="T2" fmla="*/ 102 w 169"/>
                    <a:gd name="T3" fmla="*/ 113 h 113"/>
                    <a:gd name="T4" fmla="*/ 169 w 169"/>
                    <a:gd name="T5" fmla="*/ 113 h 113"/>
                    <a:gd name="T6" fmla="*/ 168 w 169"/>
                    <a:gd name="T7" fmla="*/ 112 h 113"/>
                    <a:gd name="T8" fmla="*/ 15 w 169"/>
                    <a:gd name="T9" fmla="*/ 0 h 113"/>
                    <a:gd name="T10" fmla="*/ 0 w 169"/>
                    <a:gd name="T11" fmla="*/ 0 h 113"/>
                    <a:gd name="T12" fmla="*/ 102 w 169"/>
                    <a:gd name="T13" fmla="*/ 113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9" h="113">
                      <a:moveTo>
                        <a:pt x="102" y="113"/>
                      </a:moveTo>
                      <a:cubicBezTo>
                        <a:pt x="102" y="113"/>
                        <a:pt x="102" y="113"/>
                        <a:pt x="102" y="113"/>
                      </a:cubicBezTo>
                      <a:cubicBezTo>
                        <a:pt x="169" y="113"/>
                        <a:pt x="169" y="113"/>
                        <a:pt x="169" y="113"/>
                      </a:cubicBezTo>
                      <a:cubicBezTo>
                        <a:pt x="168" y="113"/>
                        <a:pt x="168" y="112"/>
                        <a:pt x="168" y="112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02" y="113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6350" cap="rnd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Freeform: Shape 67"/>
                <p:cNvSpPr>
                  <a:spLocks/>
                </p:cNvSpPr>
                <p:nvPr/>
              </p:nvSpPr>
              <p:spPr bwMode="auto">
                <a:xfrm>
                  <a:off x="6566466" y="2329934"/>
                  <a:ext cx="1617675" cy="676757"/>
                </a:xfrm>
                <a:custGeom>
                  <a:avLst/>
                  <a:gdLst>
                    <a:gd name="T0" fmla="*/ 15 w 271"/>
                    <a:gd name="T1" fmla="*/ 0 h 113"/>
                    <a:gd name="T2" fmla="*/ 0 w 271"/>
                    <a:gd name="T3" fmla="*/ 0 h 113"/>
                    <a:gd name="T4" fmla="*/ 204 w 271"/>
                    <a:gd name="T5" fmla="*/ 113 h 113"/>
                    <a:gd name="T6" fmla="*/ 205 w 271"/>
                    <a:gd name="T7" fmla="*/ 113 h 113"/>
                    <a:gd name="T8" fmla="*/ 271 w 271"/>
                    <a:gd name="T9" fmla="*/ 113 h 113"/>
                    <a:gd name="T10" fmla="*/ 15 w 271"/>
                    <a:gd name="T11" fmla="*/ 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71" h="113">
                      <a:moveTo>
                        <a:pt x="15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04" y="113"/>
                        <a:pt x="204" y="113"/>
                        <a:pt x="204" y="113"/>
                      </a:cubicBezTo>
                      <a:cubicBezTo>
                        <a:pt x="205" y="113"/>
                        <a:pt x="205" y="113"/>
                        <a:pt x="205" y="113"/>
                      </a:cubicBezTo>
                      <a:cubicBezTo>
                        <a:pt x="271" y="113"/>
                        <a:pt x="271" y="113"/>
                        <a:pt x="271" y="113"/>
                      </a:cubicBez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6350" cap="rnd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Freeform: Shape 68"/>
                <p:cNvSpPr>
                  <a:spLocks/>
                </p:cNvSpPr>
                <p:nvPr/>
              </p:nvSpPr>
              <p:spPr bwMode="auto">
                <a:xfrm>
                  <a:off x="6352622" y="2329934"/>
                  <a:ext cx="1310744" cy="676757"/>
                </a:xfrm>
                <a:custGeom>
                  <a:avLst/>
                  <a:gdLst>
                    <a:gd name="T0" fmla="*/ 153 w 220"/>
                    <a:gd name="T1" fmla="*/ 112 h 113"/>
                    <a:gd name="T2" fmla="*/ 154 w 220"/>
                    <a:gd name="T3" fmla="*/ 113 h 113"/>
                    <a:gd name="T4" fmla="*/ 220 w 220"/>
                    <a:gd name="T5" fmla="*/ 113 h 113"/>
                    <a:gd name="T6" fmla="*/ 219 w 220"/>
                    <a:gd name="T7" fmla="*/ 113 h 113"/>
                    <a:gd name="T8" fmla="*/ 15 w 220"/>
                    <a:gd name="T9" fmla="*/ 0 h 113"/>
                    <a:gd name="T10" fmla="*/ 0 w 220"/>
                    <a:gd name="T11" fmla="*/ 0 h 113"/>
                    <a:gd name="T12" fmla="*/ 153 w 220"/>
                    <a:gd name="T13" fmla="*/ 112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0" h="113">
                      <a:moveTo>
                        <a:pt x="153" y="112"/>
                      </a:moveTo>
                      <a:cubicBezTo>
                        <a:pt x="153" y="112"/>
                        <a:pt x="153" y="113"/>
                        <a:pt x="154" y="113"/>
                      </a:cubicBezTo>
                      <a:cubicBezTo>
                        <a:pt x="220" y="113"/>
                        <a:pt x="220" y="113"/>
                        <a:pt x="220" y="113"/>
                      </a:cubicBezTo>
                      <a:cubicBezTo>
                        <a:pt x="220" y="113"/>
                        <a:pt x="220" y="113"/>
                        <a:pt x="219" y="113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53" y="11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3175"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Freeform: Shape 69"/>
                <p:cNvSpPr>
                  <a:spLocks/>
                </p:cNvSpPr>
                <p:nvPr/>
              </p:nvSpPr>
              <p:spPr bwMode="auto">
                <a:xfrm>
                  <a:off x="5190312" y="2329934"/>
                  <a:ext cx="394028" cy="676757"/>
                </a:xfrm>
                <a:custGeom>
                  <a:avLst/>
                  <a:gdLst>
                    <a:gd name="T0" fmla="*/ 0 w 156"/>
                    <a:gd name="T1" fmla="*/ 269 h 269"/>
                    <a:gd name="T2" fmla="*/ 156 w 156"/>
                    <a:gd name="T3" fmla="*/ 269 h 269"/>
                    <a:gd name="T4" fmla="*/ 156 w 156"/>
                    <a:gd name="T5" fmla="*/ 0 h 269"/>
                    <a:gd name="T6" fmla="*/ 121 w 156"/>
                    <a:gd name="T7" fmla="*/ 0 h 269"/>
                    <a:gd name="T8" fmla="*/ 0 w 156"/>
                    <a:gd name="T9" fmla="*/ 269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6" h="269">
                      <a:moveTo>
                        <a:pt x="0" y="269"/>
                      </a:moveTo>
                      <a:lnTo>
                        <a:pt x="156" y="269"/>
                      </a:lnTo>
                      <a:lnTo>
                        <a:pt x="156" y="0"/>
                      </a:lnTo>
                      <a:lnTo>
                        <a:pt x="121" y="0"/>
                      </a:lnTo>
                      <a:lnTo>
                        <a:pt x="0" y="269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3175"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9" name="Rectangle: Single Corner Rounded 70"/>
              <p:cNvSpPr>
                <a:spLocks/>
              </p:cNvSpPr>
              <p:nvPr/>
            </p:nvSpPr>
            <p:spPr>
              <a:xfrm rot="10800000" flipH="1">
                <a:off x="725267" y="3662010"/>
                <a:ext cx="842118" cy="601721"/>
              </a:xfrm>
              <a:prstGeom prst="round1Rect">
                <a:avLst>
                  <a:gd name="adj" fmla="val 20000"/>
                </a:avLst>
              </a:prstGeom>
              <a:solidFill>
                <a:schemeClr val="accent1"/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Rectangle: Single Corner Rounded 71"/>
              <p:cNvSpPr>
                <a:spLocks/>
              </p:cNvSpPr>
              <p:nvPr/>
            </p:nvSpPr>
            <p:spPr>
              <a:xfrm rot="10800000" flipH="1">
                <a:off x="1843959" y="3660065"/>
                <a:ext cx="814277" cy="1260998"/>
              </a:xfrm>
              <a:prstGeom prst="round1Rect">
                <a:avLst>
                  <a:gd name="adj" fmla="val 20000"/>
                </a:avLst>
              </a:prstGeom>
              <a:solidFill>
                <a:schemeClr val="accent2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Rectangle: Single Corner Rounded 72"/>
              <p:cNvSpPr>
                <a:spLocks/>
              </p:cNvSpPr>
              <p:nvPr/>
            </p:nvSpPr>
            <p:spPr>
              <a:xfrm rot="10800000" flipH="1">
                <a:off x="2921896" y="3662011"/>
                <a:ext cx="839149" cy="690672"/>
              </a:xfrm>
              <a:prstGeom prst="round1Rect">
                <a:avLst>
                  <a:gd name="adj" fmla="val 20000"/>
                </a:avLst>
              </a:prstGeom>
              <a:solidFill>
                <a:schemeClr val="accent3"/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Rectangle: Single Corner Rounded 73"/>
              <p:cNvSpPr>
                <a:spLocks/>
              </p:cNvSpPr>
              <p:nvPr/>
            </p:nvSpPr>
            <p:spPr>
              <a:xfrm rot="10800000" flipH="1">
                <a:off x="4031898" y="3660065"/>
                <a:ext cx="824172" cy="962754"/>
              </a:xfrm>
              <a:prstGeom prst="round1Rect">
                <a:avLst>
                  <a:gd name="adj" fmla="val 20000"/>
                </a:avLst>
              </a:prstGeom>
              <a:solidFill>
                <a:schemeClr val="accent4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Rectangle: Single Corner Rounded 74"/>
              <p:cNvSpPr>
                <a:spLocks/>
              </p:cNvSpPr>
              <p:nvPr/>
            </p:nvSpPr>
            <p:spPr>
              <a:xfrm rot="10800000" flipH="1">
                <a:off x="5124026" y="3660934"/>
                <a:ext cx="829259" cy="782786"/>
              </a:xfrm>
              <a:prstGeom prst="round1Rect">
                <a:avLst>
                  <a:gd name="adj" fmla="val 20000"/>
                </a:avLst>
              </a:prstGeom>
              <a:solidFill>
                <a:schemeClr val="accent5"/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Rectangle: Single Corner Rounded 75"/>
              <p:cNvSpPr>
                <a:spLocks/>
              </p:cNvSpPr>
              <p:nvPr/>
            </p:nvSpPr>
            <p:spPr>
              <a:xfrm rot="10800000" flipH="1">
                <a:off x="6217664" y="3662009"/>
                <a:ext cx="824490" cy="1140655"/>
              </a:xfrm>
              <a:prstGeom prst="round1Rect">
                <a:avLst>
                  <a:gd name="adj" fmla="val 20000"/>
                </a:avLst>
              </a:prstGeom>
              <a:solidFill>
                <a:schemeClr val="accent6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Rectangle: Single Corner Rounded 76"/>
              <p:cNvSpPr>
                <a:spLocks/>
              </p:cNvSpPr>
              <p:nvPr/>
            </p:nvSpPr>
            <p:spPr>
              <a:xfrm rot="10800000" flipH="1">
                <a:off x="7315826" y="3660065"/>
                <a:ext cx="833610" cy="659277"/>
              </a:xfrm>
              <a:prstGeom prst="round1Rect">
                <a:avLst>
                  <a:gd name="adj" fmla="val 20000"/>
                </a:avLst>
              </a:prstGeom>
              <a:solidFill>
                <a:schemeClr val="accent5"/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Rectangle: Single Corner Rounded 77"/>
              <p:cNvSpPr>
                <a:spLocks/>
              </p:cNvSpPr>
              <p:nvPr/>
            </p:nvSpPr>
            <p:spPr>
              <a:xfrm rot="10800000" flipH="1">
                <a:off x="8408477" y="3662010"/>
                <a:ext cx="847356" cy="298245"/>
              </a:xfrm>
              <a:prstGeom prst="round1Rect">
                <a:avLst>
                  <a:gd name="adj" fmla="val 20000"/>
                </a:avLst>
              </a:prstGeom>
              <a:solidFill>
                <a:schemeClr val="accent4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Rectangle: Single Corner Rounded 78"/>
              <p:cNvSpPr>
                <a:spLocks/>
              </p:cNvSpPr>
              <p:nvPr/>
            </p:nvSpPr>
            <p:spPr>
              <a:xfrm rot="10800000" flipH="1">
                <a:off x="9515851" y="3658847"/>
                <a:ext cx="836021" cy="784854"/>
              </a:xfrm>
              <a:prstGeom prst="round1Rect">
                <a:avLst>
                  <a:gd name="adj" fmla="val 20000"/>
                </a:avLst>
              </a:prstGeom>
              <a:solidFill>
                <a:schemeClr val="accent3"/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Rectangle: Single Corner Rounded 79"/>
              <p:cNvSpPr>
                <a:spLocks/>
              </p:cNvSpPr>
              <p:nvPr/>
            </p:nvSpPr>
            <p:spPr>
              <a:xfrm rot="10800000" flipH="1">
                <a:off x="10600591" y="3658847"/>
                <a:ext cx="872271" cy="1501394"/>
              </a:xfrm>
              <a:prstGeom prst="round1Rect">
                <a:avLst>
                  <a:gd name="adj" fmla="val 20000"/>
                </a:avLst>
              </a:prstGeom>
              <a:solidFill>
                <a:schemeClr val="accent2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Rectangle 80"/>
              <p:cNvSpPr/>
              <p:nvPr/>
            </p:nvSpPr>
            <p:spPr>
              <a:xfrm>
                <a:off x="932886" y="3781955"/>
                <a:ext cx="444544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 fontScale="77500" lnSpcReduction="20000"/>
              </a:bodyPr>
              <a:lstStyle/>
              <a:p>
                <a:pPr algn="ctr"/>
                <a:r>
                  <a:rPr lang="en-US">
                    <a:solidFill>
                      <a:srgbClr val="FFFFFF"/>
                    </a:solidFill>
                  </a:rPr>
                  <a:t>11%</a:t>
                </a:r>
              </a:p>
            </p:txBody>
          </p:sp>
          <p:sp>
            <p:nvSpPr>
              <p:cNvPr id="30" name="Rectangle 81"/>
              <p:cNvSpPr/>
              <p:nvPr/>
            </p:nvSpPr>
            <p:spPr>
              <a:xfrm>
                <a:off x="2017062" y="4465643"/>
                <a:ext cx="461665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 fontScale="77500" lnSpcReduction="20000"/>
              </a:bodyPr>
              <a:lstStyle/>
              <a:p>
                <a:pPr algn="ctr"/>
                <a:r>
                  <a:rPr lang="en-US">
                    <a:solidFill>
                      <a:srgbClr val="FFFFFF"/>
                    </a:solidFill>
                  </a:rPr>
                  <a:t>42%</a:t>
                </a:r>
              </a:p>
            </p:txBody>
          </p:sp>
          <p:sp>
            <p:nvSpPr>
              <p:cNvPr id="31" name="Rectangle 83"/>
              <p:cNvSpPr/>
              <p:nvPr/>
            </p:nvSpPr>
            <p:spPr>
              <a:xfrm>
                <a:off x="3127197" y="3857062"/>
                <a:ext cx="461665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 fontScale="77500" lnSpcReduction="20000"/>
              </a:bodyPr>
              <a:lstStyle/>
              <a:p>
                <a:pPr algn="ctr"/>
                <a:r>
                  <a:rPr lang="en-US">
                    <a:solidFill>
                      <a:srgbClr val="FFFFFF"/>
                    </a:solidFill>
                  </a:rPr>
                  <a:t>26%</a:t>
                </a:r>
              </a:p>
            </p:txBody>
          </p:sp>
          <p:sp>
            <p:nvSpPr>
              <p:cNvPr id="32" name="Rectangle 84"/>
              <p:cNvSpPr/>
              <p:nvPr/>
            </p:nvSpPr>
            <p:spPr>
              <a:xfrm>
                <a:off x="4239086" y="4193494"/>
                <a:ext cx="461665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 fontScale="77500" lnSpcReduction="20000"/>
              </a:bodyPr>
              <a:lstStyle/>
              <a:p>
                <a:pPr algn="ctr"/>
                <a:r>
                  <a:rPr lang="en-US">
                    <a:solidFill>
                      <a:srgbClr val="FFFFFF"/>
                    </a:solidFill>
                  </a:rPr>
                  <a:t>37%</a:t>
                </a:r>
              </a:p>
            </p:txBody>
          </p:sp>
          <p:sp>
            <p:nvSpPr>
              <p:cNvPr id="33" name="Rectangle 86"/>
              <p:cNvSpPr/>
              <p:nvPr/>
            </p:nvSpPr>
            <p:spPr>
              <a:xfrm>
                <a:off x="5293650" y="3987711"/>
                <a:ext cx="461665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 fontScale="77500" lnSpcReduction="20000"/>
              </a:bodyPr>
              <a:lstStyle/>
              <a:p>
                <a:pPr algn="ctr"/>
                <a:r>
                  <a:rPr lang="en-US">
                    <a:solidFill>
                      <a:srgbClr val="FFFFFF"/>
                    </a:solidFill>
                  </a:rPr>
                  <a:t>33%</a:t>
                </a:r>
              </a:p>
            </p:txBody>
          </p:sp>
          <p:sp>
            <p:nvSpPr>
              <p:cNvPr id="34" name="Rectangle 87"/>
              <p:cNvSpPr/>
              <p:nvPr/>
            </p:nvSpPr>
            <p:spPr>
              <a:xfrm>
                <a:off x="6398195" y="4350716"/>
                <a:ext cx="461665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 fontScale="77500" lnSpcReduction="20000"/>
              </a:bodyPr>
              <a:lstStyle/>
              <a:p>
                <a:pPr algn="ctr"/>
                <a:r>
                  <a:rPr lang="en-US">
                    <a:solidFill>
                      <a:srgbClr val="FFFFFF"/>
                    </a:solidFill>
                  </a:rPr>
                  <a:t>39%</a:t>
                </a:r>
              </a:p>
            </p:txBody>
          </p:sp>
          <p:sp>
            <p:nvSpPr>
              <p:cNvPr id="35" name="Rectangle 89"/>
              <p:cNvSpPr/>
              <p:nvPr/>
            </p:nvSpPr>
            <p:spPr>
              <a:xfrm>
                <a:off x="7499525" y="3899864"/>
                <a:ext cx="461665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 fontScale="77500" lnSpcReduction="20000"/>
              </a:bodyPr>
              <a:lstStyle/>
              <a:p>
                <a:pPr algn="ctr"/>
                <a:r>
                  <a:rPr lang="en-US">
                    <a:solidFill>
                      <a:srgbClr val="FFFFFF"/>
                    </a:solidFill>
                  </a:rPr>
                  <a:t>25%</a:t>
                </a:r>
              </a:p>
            </p:txBody>
          </p:sp>
          <p:sp>
            <p:nvSpPr>
              <p:cNvPr id="36" name="Rectangle 90"/>
              <p:cNvSpPr/>
              <p:nvPr/>
            </p:nvSpPr>
            <p:spPr>
              <a:xfrm>
                <a:off x="8644369" y="3603387"/>
                <a:ext cx="333425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 fontScale="77500" lnSpcReduction="20000"/>
              </a:bodyPr>
              <a:lstStyle/>
              <a:p>
                <a:pPr algn="ctr"/>
                <a:r>
                  <a:rPr lang="en-US">
                    <a:solidFill>
                      <a:srgbClr val="FFFFFF"/>
                    </a:solidFill>
                  </a:rPr>
                  <a:t>5%</a:t>
                </a:r>
              </a:p>
            </p:txBody>
          </p:sp>
          <p:sp>
            <p:nvSpPr>
              <p:cNvPr id="37" name="Rectangle 91"/>
              <p:cNvSpPr/>
              <p:nvPr/>
            </p:nvSpPr>
            <p:spPr>
              <a:xfrm>
                <a:off x="9707912" y="4049308"/>
                <a:ext cx="461665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 fontScale="77500" lnSpcReduction="20000"/>
              </a:bodyPr>
              <a:lstStyle/>
              <a:p>
                <a:pPr algn="ctr"/>
                <a:r>
                  <a:rPr lang="en-US">
                    <a:solidFill>
                      <a:srgbClr val="FFFFFF"/>
                    </a:solidFill>
                  </a:rPr>
                  <a:t>34%</a:t>
                </a:r>
              </a:p>
            </p:txBody>
          </p:sp>
          <p:sp>
            <p:nvSpPr>
              <p:cNvPr id="38" name="Rectangle 92"/>
              <p:cNvSpPr/>
              <p:nvPr/>
            </p:nvSpPr>
            <p:spPr>
              <a:xfrm>
                <a:off x="10812931" y="4726760"/>
                <a:ext cx="461665" cy="4154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68580" rIns="0" bIns="68580" anchor="ctr">
                <a:normAutofit fontScale="77500" lnSpcReduction="20000"/>
              </a:bodyPr>
              <a:lstStyle/>
              <a:p>
                <a:pPr algn="ctr"/>
                <a:r>
                  <a:rPr lang="en-US">
                    <a:solidFill>
                      <a:srgbClr val="FFFFFF"/>
                    </a:solidFill>
                  </a:rPr>
                  <a:t>63%</a:t>
                </a: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803413" y="5343816"/>
              <a:ext cx="10669451" cy="677109"/>
              <a:chOff x="803412" y="5293235"/>
              <a:chExt cx="10669451" cy="677109"/>
            </a:xfrm>
          </p:grpSpPr>
          <p:sp>
            <p:nvSpPr>
              <p:cNvPr id="6" name="Rectangle 161"/>
              <p:cNvSpPr/>
              <p:nvPr/>
            </p:nvSpPr>
            <p:spPr>
              <a:xfrm>
                <a:off x="803412" y="5708734"/>
                <a:ext cx="10669451" cy="261610"/>
              </a:xfrm>
              <a:prstGeom prst="rect">
                <a:avLst/>
              </a:prstGeom>
            </p:spPr>
            <p:txBody>
              <a:bodyPr wrap="square" lIns="91440" rIns="91440" bIns="45720" anchor="ctr">
                <a:normAutofit fontScale="550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此部分内容作为文字排版占位显示（建议使用主题字体）如需更改请在（设置形状格式）菜单下（文本选项）中调整</a:t>
                </a:r>
              </a:p>
            </p:txBody>
          </p:sp>
          <p:sp>
            <p:nvSpPr>
              <p:cNvPr id="7" name="Rectangle 2"/>
              <p:cNvSpPr/>
              <p:nvPr/>
            </p:nvSpPr>
            <p:spPr>
              <a:xfrm>
                <a:off x="5237891" y="5293235"/>
                <a:ext cx="1800493" cy="415498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lvl="0" algn="ctr"/>
                <a:r>
                  <a:rPr lang="zh-CN" altLang="en-US" sz="21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520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A5140D55-7B0D-4EED-B662-AB519C375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2" name="文本框 3080"/>
          <p:cNvSpPr txBox="1">
            <a:spLocks noChangeArrowheads="1"/>
          </p:cNvSpPr>
          <p:nvPr/>
        </p:nvSpPr>
        <p:spPr bwMode="auto">
          <a:xfrm>
            <a:off x="755576" y="2044762"/>
            <a:ext cx="1252230" cy="98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023" tIns="32511" rIns="65023" bIns="32511">
            <a:spAutoFit/>
          </a:bodyPr>
          <a:lstStyle/>
          <a:p>
            <a:pPr algn="ctr"/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5" name="矩形 24"/>
          <p:cNvSpPr/>
          <p:nvPr/>
        </p:nvSpPr>
        <p:spPr>
          <a:xfrm>
            <a:off x="1820311" y="2160249"/>
            <a:ext cx="2030237" cy="360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8" name="文本框 9"/>
          <p:cNvSpPr txBox="1"/>
          <p:nvPr/>
        </p:nvSpPr>
        <p:spPr>
          <a:xfrm>
            <a:off x="1820310" y="2552353"/>
            <a:ext cx="2829294" cy="3039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384994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0"/>
          <p:cNvGrpSpPr/>
          <p:nvPr/>
        </p:nvGrpSpPr>
        <p:grpSpPr bwMode="auto">
          <a:xfrm>
            <a:off x="3847388" y="2437148"/>
            <a:ext cx="4692621" cy="2780896"/>
            <a:chOff x="2555776" y="2204864"/>
            <a:chExt cx="3456384" cy="3456384"/>
          </a:xfrm>
          <a:scene3d>
            <a:camera prst="isometricOffAxis1Top">
              <a:rot lat="17411170" lon="18596411" rev="2947935"/>
            </a:camera>
            <a:lightRig rig="threePt" dir="t"/>
          </a:scene3d>
        </p:grpSpPr>
        <p:sp>
          <p:nvSpPr>
            <p:cNvPr id="47" name="Oval 50"/>
            <p:cNvSpPr/>
            <p:nvPr/>
          </p:nvSpPr>
          <p:spPr>
            <a:xfrm>
              <a:off x="2555776" y="2204864"/>
              <a:ext cx="3456384" cy="3456384"/>
            </a:xfrm>
            <a:prstGeom prst="ellipse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Oval 51"/>
            <p:cNvSpPr/>
            <p:nvPr/>
          </p:nvSpPr>
          <p:spPr>
            <a:xfrm>
              <a:off x="2652028" y="2302296"/>
              <a:ext cx="3263879" cy="326387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Oval 52"/>
            <p:cNvSpPr/>
            <p:nvPr/>
          </p:nvSpPr>
          <p:spPr>
            <a:xfrm>
              <a:off x="2927938" y="2577026"/>
              <a:ext cx="2712060" cy="2712060"/>
            </a:xfrm>
            <a:prstGeom prst="ellipse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Oval 53"/>
            <p:cNvSpPr/>
            <p:nvPr/>
          </p:nvSpPr>
          <p:spPr>
            <a:xfrm>
              <a:off x="3298562" y="2948830"/>
              <a:ext cx="1970812" cy="1970812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Oval 54"/>
            <p:cNvSpPr/>
            <p:nvPr/>
          </p:nvSpPr>
          <p:spPr>
            <a:xfrm>
              <a:off x="3743908" y="3392996"/>
              <a:ext cx="1080120" cy="108012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chemeClr val="accent5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Oval 55"/>
            <p:cNvSpPr/>
            <p:nvPr/>
          </p:nvSpPr>
          <p:spPr>
            <a:xfrm>
              <a:off x="3851672" y="3500760"/>
              <a:ext cx="864592" cy="864592"/>
            </a:xfrm>
            <a:prstGeom prst="ellipse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426644" y="1167594"/>
            <a:ext cx="3515669" cy="2679329"/>
            <a:chOff x="5902192" y="1556792"/>
            <a:chExt cx="4687558" cy="3572438"/>
          </a:xfrm>
        </p:grpSpPr>
        <p:sp>
          <p:nvSpPr>
            <p:cNvPr id="38" name="Isosceles Triangle 41"/>
            <p:cNvSpPr/>
            <p:nvPr/>
          </p:nvSpPr>
          <p:spPr bwMode="auto">
            <a:xfrm flipV="1">
              <a:off x="7378895" y="3970719"/>
              <a:ext cx="1758739" cy="1158511"/>
            </a:xfrm>
            <a:prstGeom prst="triangl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: Shape 42"/>
            <p:cNvSpPr/>
            <p:nvPr/>
          </p:nvSpPr>
          <p:spPr bwMode="auto">
            <a:xfrm>
              <a:off x="7391913" y="3821746"/>
              <a:ext cx="1760185" cy="148972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" fmla="*/ 144379 w 1640851"/>
                <a:gd name="connsiteY0" fmla="*/ 12032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144379 w 1640851"/>
                <a:gd name="connsiteY4" fmla="*/ 12032 h 149806"/>
                <a:gd name="connsiteX0" fmla="*/ 144379 w 1640851"/>
                <a:gd name="connsiteY0" fmla="*/ 24064 h 161838"/>
                <a:gd name="connsiteX1" fmla="*/ 1508504 w 1640851"/>
                <a:gd name="connsiteY1" fmla="*/ 0 h 161838"/>
                <a:gd name="connsiteX2" fmla="*/ 1640851 w 1640851"/>
                <a:gd name="connsiteY2" fmla="*/ 161838 h 161838"/>
                <a:gd name="connsiteX3" fmla="*/ 0 w 1640851"/>
                <a:gd name="connsiteY3" fmla="*/ 161838 h 161838"/>
                <a:gd name="connsiteX4" fmla="*/ 144379 w 1640851"/>
                <a:gd name="connsiteY4" fmla="*/ 24064 h 161838"/>
                <a:gd name="connsiteX0" fmla="*/ 144379 w 1640851"/>
                <a:gd name="connsiteY0" fmla="*/ 0 h 137774"/>
                <a:gd name="connsiteX1" fmla="*/ 1544599 w 1640851"/>
                <a:gd name="connsiteY1" fmla="*/ 0 h 137774"/>
                <a:gd name="connsiteX2" fmla="*/ 1640851 w 1640851"/>
                <a:gd name="connsiteY2" fmla="*/ 137774 h 137774"/>
                <a:gd name="connsiteX3" fmla="*/ 0 w 1640851"/>
                <a:gd name="connsiteY3" fmla="*/ 137774 h 137774"/>
                <a:gd name="connsiteX4" fmla="*/ 144379 w 1640851"/>
                <a:gd name="connsiteY4" fmla="*/ 0 h 1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: Shape 43"/>
            <p:cNvSpPr/>
            <p:nvPr/>
          </p:nvSpPr>
          <p:spPr bwMode="auto">
            <a:xfrm>
              <a:off x="6608001" y="2862829"/>
              <a:ext cx="3284617" cy="1006646"/>
            </a:xfrm>
            <a:custGeom>
              <a:avLst/>
              <a:gdLst/>
              <a:ahLst/>
              <a:cxnLst/>
              <a:rect l="l" t="t" r="r" b="b"/>
              <a:pathLst>
                <a:path w="3061735" h="937284">
                  <a:moveTo>
                    <a:pt x="0" y="0"/>
                  </a:moveTo>
                  <a:lnTo>
                    <a:pt x="3061735" y="0"/>
                  </a:lnTo>
                  <a:lnTo>
                    <a:pt x="2493758" y="937284"/>
                  </a:lnTo>
                  <a:lnTo>
                    <a:pt x="567977" y="937284"/>
                  </a:ln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: Shape 44"/>
            <p:cNvSpPr/>
            <p:nvPr/>
          </p:nvSpPr>
          <p:spPr bwMode="auto">
            <a:xfrm>
              <a:off x="5902192" y="1704318"/>
              <a:ext cx="4687558" cy="1005201"/>
            </a:xfrm>
            <a:custGeom>
              <a:avLst/>
              <a:gdLst/>
              <a:ahLst/>
              <a:cxnLst/>
              <a:rect l="l" t="t" r="r" b="b"/>
              <a:pathLst>
                <a:path w="4370803" h="937284">
                  <a:moveTo>
                    <a:pt x="0" y="0"/>
                  </a:moveTo>
                  <a:lnTo>
                    <a:pt x="4370803" y="0"/>
                  </a:lnTo>
                  <a:lnTo>
                    <a:pt x="3802825" y="937284"/>
                  </a:lnTo>
                  <a:lnTo>
                    <a:pt x="567978" y="937284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: Shape 45"/>
            <p:cNvSpPr/>
            <p:nvPr/>
          </p:nvSpPr>
          <p:spPr bwMode="auto">
            <a:xfrm>
              <a:off x="6610894" y="2715304"/>
              <a:ext cx="3284617" cy="147526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" fmla="*/ 144379 w 1640851"/>
                <a:gd name="connsiteY0" fmla="*/ 12032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144379 w 1640851"/>
                <a:gd name="connsiteY4" fmla="*/ 12032 h 149806"/>
                <a:gd name="connsiteX0" fmla="*/ 144379 w 1640851"/>
                <a:gd name="connsiteY0" fmla="*/ 24064 h 161838"/>
                <a:gd name="connsiteX1" fmla="*/ 1508504 w 1640851"/>
                <a:gd name="connsiteY1" fmla="*/ 0 h 161838"/>
                <a:gd name="connsiteX2" fmla="*/ 1640851 w 1640851"/>
                <a:gd name="connsiteY2" fmla="*/ 161838 h 161838"/>
                <a:gd name="connsiteX3" fmla="*/ 0 w 1640851"/>
                <a:gd name="connsiteY3" fmla="*/ 161838 h 161838"/>
                <a:gd name="connsiteX4" fmla="*/ 144379 w 1640851"/>
                <a:gd name="connsiteY4" fmla="*/ 24064 h 161838"/>
                <a:gd name="connsiteX0" fmla="*/ 144379 w 1640851"/>
                <a:gd name="connsiteY0" fmla="*/ 0 h 137774"/>
                <a:gd name="connsiteX1" fmla="*/ 1544599 w 1640851"/>
                <a:gd name="connsiteY1" fmla="*/ 0 h 137774"/>
                <a:gd name="connsiteX2" fmla="*/ 1640851 w 1640851"/>
                <a:gd name="connsiteY2" fmla="*/ 137774 h 137774"/>
                <a:gd name="connsiteX3" fmla="*/ 0 w 1640851"/>
                <a:gd name="connsiteY3" fmla="*/ 137774 h 137774"/>
                <a:gd name="connsiteX4" fmla="*/ 144379 w 1640851"/>
                <a:gd name="connsiteY4" fmla="*/ 0 h 1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: Shape 46"/>
            <p:cNvSpPr/>
            <p:nvPr/>
          </p:nvSpPr>
          <p:spPr bwMode="auto">
            <a:xfrm>
              <a:off x="5902192" y="1556792"/>
              <a:ext cx="4687558" cy="147526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" fmla="*/ 144379 w 1640851"/>
                <a:gd name="connsiteY0" fmla="*/ 12032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144379 w 1640851"/>
                <a:gd name="connsiteY4" fmla="*/ 12032 h 149806"/>
                <a:gd name="connsiteX0" fmla="*/ 144379 w 1640851"/>
                <a:gd name="connsiteY0" fmla="*/ 24064 h 161838"/>
                <a:gd name="connsiteX1" fmla="*/ 1508504 w 1640851"/>
                <a:gd name="connsiteY1" fmla="*/ 0 h 161838"/>
                <a:gd name="connsiteX2" fmla="*/ 1640851 w 1640851"/>
                <a:gd name="connsiteY2" fmla="*/ 161838 h 161838"/>
                <a:gd name="connsiteX3" fmla="*/ 0 w 1640851"/>
                <a:gd name="connsiteY3" fmla="*/ 161838 h 161838"/>
                <a:gd name="connsiteX4" fmla="*/ 144379 w 1640851"/>
                <a:gd name="connsiteY4" fmla="*/ 24064 h 161838"/>
                <a:gd name="connsiteX0" fmla="*/ 144379 w 1640851"/>
                <a:gd name="connsiteY0" fmla="*/ 0 h 137774"/>
                <a:gd name="connsiteX1" fmla="*/ 1544599 w 1640851"/>
                <a:gd name="connsiteY1" fmla="*/ 0 h 137774"/>
                <a:gd name="connsiteX2" fmla="*/ 1640851 w 1640851"/>
                <a:gd name="connsiteY2" fmla="*/ 137774 h 137774"/>
                <a:gd name="connsiteX3" fmla="*/ 0 w 1640851"/>
                <a:gd name="connsiteY3" fmla="*/ 137774 h 137774"/>
                <a:gd name="connsiteX4" fmla="*/ 144379 w 1640851"/>
                <a:gd name="connsiteY4" fmla="*/ 0 h 1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47"/>
            <p:cNvSpPr>
              <a:spLocks/>
            </p:cNvSpPr>
            <p:nvPr/>
          </p:nvSpPr>
          <p:spPr bwMode="auto">
            <a:xfrm>
              <a:off x="6595869" y="1768887"/>
              <a:ext cx="3374589" cy="868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normAutofit fontScale="92500"/>
            </a:bodyPr>
            <a:lstStyle/>
            <a:p>
              <a:pPr algn="ctr" eaLnBrk="1" hangingPunct="1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45" name="Rectangle 48"/>
            <p:cNvSpPr>
              <a:spLocks/>
            </p:cNvSpPr>
            <p:nvPr/>
          </p:nvSpPr>
          <p:spPr bwMode="auto">
            <a:xfrm>
              <a:off x="7265968" y="3033875"/>
              <a:ext cx="2034388" cy="686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normAutofit fontScale="77500" lnSpcReduction="20000"/>
            </a:bodyPr>
            <a:lstStyle/>
            <a:p>
              <a:pPr algn="ctr" eaLnBrk="1" hangingPunct="1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46" name="TextBox 49"/>
            <p:cNvSpPr txBox="1">
              <a:spLocks/>
            </p:cNvSpPr>
            <p:nvPr/>
          </p:nvSpPr>
          <p:spPr bwMode="auto">
            <a:xfrm>
              <a:off x="7919402" y="4142437"/>
              <a:ext cx="61555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 fontScale="92500" lnSpcReduction="20000"/>
            </a:bodyPr>
            <a:lstStyle/>
            <a:p>
              <a:pPr eaLnBrk="1" hangingPunct="1"/>
              <a:r>
                <a:rPr lang="zh-CN" alt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39750" y="1293332"/>
            <a:ext cx="5067100" cy="2418083"/>
            <a:chOff x="539750" y="1293332"/>
            <a:chExt cx="5067100" cy="241808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3847388" y="1687190"/>
              <a:ext cx="680137" cy="0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847388" y="2544140"/>
              <a:ext cx="1237697" cy="0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3807252" y="3351194"/>
              <a:ext cx="1799598" cy="0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29"/>
            <p:cNvSpPr/>
            <p:nvPr/>
          </p:nvSpPr>
          <p:spPr bwMode="auto">
            <a:xfrm>
              <a:off x="3227996" y="2285971"/>
              <a:ext cx="516341" cy="5163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Group 30"/>
            <p:cNvGrpSpPr/>
            <p:nvPr/>
          </p:nvGrpSpPr>
          <p:grpSpPr bwMode="auto">
            <a:xfrm>
              <a:off x="3352313" y="2414283"/>
              <a:ext cx="262204" cy="262653"/>
              <a:chOff x="9145588" y="4435475"/>
              <a:chExt cx="464344" cy="465138"/>
            </a:xfrm>
            <a:solidFill>
              <a:schemeClr val="bg1"/>
            </a:solidFill>
          </p:grpSpPr>
          <p:sp>
            <p:nvSpPr>
              <p:cNvPr id="29" name="Freeform: Shape 31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: Shape 32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: Shape 33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: Shape 34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: Shape 35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Freeform: Shape 36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Freeform: Shape 37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: Shape 38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: Shape 39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" name="Oval 25"/>
            <p:cNvSpPr/>
            <p:nvPr/>
          </p:nvSpPr>
          <p:spPr bwMode="auto">
            <a:xfrm>
              <a:off x="3227996" y="3093023"/>
              <a:ext cx="516341" cy="51634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" name="Group 26"/>
            <p:cNvGrpSpPr/>
            <p:nvPr/>
          </p:nvGrpSpPr>
          <p:grpSpPr bwMode="auto">
            <a:xfrm>
              <a:off x="3402034" y="3219867"/>
              <a:ext cx="180182" cy="262653"/>
              <a:chOff x="3582988" y="3510757"/>
              <a:chExt cx="319088" cy="465138"/>
            </a:xfrm>
            <a:solidFill>
              <a:schemeClr val="bg1"/>
            </a:solidFill>
          </p:grpSpPr>
          <p:sp>
            <p:nvSpPr>
              <p:cNvPr id="27" name="Freeform: Shape 27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: Shape 28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" name="Oval 20"/>
            <p:cNvSpPr/>
            <p:nvPr/>
          </p:nvSpPr>
          <p:spPr bwMode="auto">
            <a:xfrm>
              <a:off x="3227996" y="1429019"/>
              <a:ext cx="516341" cy="51634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" name="Group 21"/>
            <p:cNvGrpSpPr/>
            <p:nvPr/>
          </p:nvGrpSpPr>
          <p:grpSpPr bwMode="auto">
            <a:xfrm>
              <a:off x="3355064" y="1556087"/>
              <a:ext cx="262204" cy="262204"/>
              <a:chOff x="4439444" y="1652588"/>
              <a:chExt cx="464344" cy="464344"/>
            </a:xfrm>
            <a:solidFill>
              <a:schemeClr val="bg1"/>
            </a:solidFill>
          </p:grpSpPr>
          <p:sp>
            <p:nvSpPr>
              <p:cNvPr id="24" name="Freeform: Shape 22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: Shape 23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: Shape 24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Group 56"/>
            <p:cNvGrpSpPr/>
            <p:nvPr/>
          </p:nvGrpSpPr>
          <p:grpSpPr>
            <a:xfrm>
              <a:off x="539750" y="1293332"/>
              <a:ext cx="2688248" cy="682835"/>
              <a:chOff x="729708" y="1607283"/>
              <a:chExt cx="3411185" cy="910447"/>
            </a:xfrm>
          </p:grpSpPr>
          <p:sp>
            <p:nvSpPr>
              <p:cNvPr id="22" name="TextBox 57"/>
              <p:cNvSpPr txBox="1">
                <a:spLocks/>
              </p:cNvSpPr>
              <p:nvPr/>
            </p:nvSpPr>
            <p:spPr bwMode="auto">
              <a:xfrm>
                <a:off x="2830874" y="1607283"/>
                <a:ext cx="1310019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144000" bIns="0">
                <a:normAutofit/>
              </a:bodyPr>
              <a:lstStyle/>
              <a:p>
                <a:pPr algn="r" eaLnBrk="1" hangingPunct="1"/>
                <a:r>
                  <a:rPr lang="zh-CN" altLang="en-US" sz="11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3" name="Rectangle 58"/>
              <p:cNvSpPr>
                <a:spLocks/>
              </p:cNvSpPr>
              <p:nvPr/>
            </p:nvSpPr>
            <p:spPr bwMode="auto">
              <a:xfrm>
                <a:off x="729708" y="1853504"/>
                <a:ext cx="3411184" cy="6642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144000" bIns="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6" name="Group 65"/>
            <p:cNvGrpSpPr/>
            <p:nvPr/>
          </p:nvGrpSpPr>
          <p:grpSpPr>
            <a:xfrm>
              <a:off x="539750" y="2160956"/>
              <a:ext cx="2688248" cy="682835"/>
              <a:chOff x="729708" y="1607283"/>
              <a:chExt cx="3411185" cy="910447"/>
            </a:xfrm>
          </p:grpSpPr>
          <p:sp>
            <p:nvSpPr>
              <p:cNvPr id="20" name="TextBox 66"/>
              <p:cNvSpPr txBox="1">
                <a:spLocks/>
              </p:cNvSpPr>
              <p:nvPr/>
            </p:nvSpPr>
            <p:spPr bwMode="auto">
              <a:xfrm>
                <a:off x="2830874" y="1607283"/>
                <a:ext cx="1310019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144000" bIns="0">
                <a:normAutofit/>
              </a:bodyPr>
              <a:lstStyle/>
              <a:p>
                <a:pPr algn="r" eaLnBrk="1" hangingPunct="1"/>
                <a:r>
                  <a:rPr lang="zh-CN" altLang="en-US" sz="11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1" name="Rectangle 67"/>
              <p:cNvSpPr>
                <a:spLocks/>
              </p:cNvSpPr>
              <p:nvPr/>
            </p:nvSpPr>
            <p:spPr bwMode="auto">
              <a:xfrm>
                <a:off x="729708" y="1853504"/>
                <a:ext cx="3411184" cy="6642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144000" bIns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7" name="Group 68"/>
            <p:cNvGrpSpPr/>
            <p:nvPr/>
          </p:nvGrpSpPr>
          <p:grpSpPr>
            <a:xfrm>
              <a:off x="539750" y="3028580"/>
              <a:ext cx="2688248" cy="682835"/>
              <a:chOff x="729708" y="1607283"/>
              <a:chExt cx="3411185" cy="910447"/>
            </a:xfrm>
          </p:grpSpPr>
          <p:sp>
            <p:nvSpPr>
              <p:cNvPr id="18" name="TextBox 69"/>
              <p:cNvSpPr txBox="1">
                <a:spLocks/>
              </p:cNvSpPr>
              <p:nvPr/>
            </p:nvSpPr>
            <p:spPr bwMode="auto">
              <a:xfrm>
                <a:off x="2830874" y="1607283"/>
                <a:ext cx="1310019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144000" bIns="0">
                <a:normAutofit/>
              </a:bodyPr>
              <a:lstStyle/>
              <a:p>
                <a:pPr algn="r" eaLnBrk="1" hangingPunct="1"/>
                <a:r>
                  <a:rPr lang="zh-CN" altLang="en-US" sz="11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9" name="Rectangle 70"/>
              <p:cNvSpPr>
                <a:spLocks/>
              </p:cNvSpPr>
              <p:nvPr/>
            </p:nvSpPr>
            <p:spPr bwMode="auto">
              <a:xfrm>
                <a:off x="729708" y="1853504"/>
                <a:ext cx="3411184" cy="6642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144000" bIns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099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819132" y="2088816"/>
            <a:ext cx="5629490" cy="1857436"/>
            <a:chOff x="538788" y="1131579"/>
            <a:chExt cx="5819032" cy="2895548"/>
          </a:xfrm>
          <a:solidFill>
            <a:schemeClr val="bg1">
              <a:lumMod val="85000"/>
            </a:schemeClr>
          </a:solidFill>
        </p:grpSpPr>
        <p:grpSp>
          <p:nvGrpSpPr>
            <p:cNvPr id="67" name="组合 66"/>
            <p:cNvGrpSpPr/>
            <p:nvPr/>
          </p:nvGrpSpPr>
          <p:grpSpPr>
            <a:xfrm>
              <a:off x="2984523" y="2355982"/>
              <a:ext cx="1110009" cy="1241414"/>
              <a:chOff x="4097338" y="2217738"/>
              <a:chExt cx="1139825" cy="1274763"/>
            </a:xfrm>
            <a:grpFill/>
          </p:grpSpPr>
          <p:sp>
            <p:nvSpPr>
              <p:cNvPr id="238" name="任意多边形: 形状 237"/>
              <p:cNvSpPr>
                <a:spLocks/>
              </p:cNvSpPr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9" name="任意多边形: 形状 238"/>
              <p:cNvSpPr>
                <a:spLocks/>
              </p:cNvSpPr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1945649" y="2801188"/>
              <a:ext cx="759077" cy="1225939"/>
              <a:chOff x="3030538" y="2674938"/>
              <a:chExt cx="779463" cy="1258888"/>
            </a:xfrm>
            <a:grpFill/>
          </p:grpSpPr>
          <p:sp>
            <p:nvSpPr>
              <p:cNvPr id="236" name="任意多边形: 形状 235"/>
              <p:cNvSpPr>
                <a:spLocks/>
              </p:cNvSpPr>
              <p:nvPr/>
            </p:nvSpPr>
            <p:spPr bwMode="auto">
              <a:xfrm>
                <a:off x="3541713" y="2881313"/>
                <a:ext cx="39688" cy="317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0" y="4"/>
                  </a:cxn>
                  <a:cxn ang="0">
                    <a:pos x="27" y="5"/>
                  </a:cxn>
                  <a:cxn ang="0">
                    <a:pos x="30" y="9"/>
                  </a:cxn>
                  <a:cxn ang="0">
                    <a:pos x="18" y="23"/>
                  </a:cxn>
                  <a:cxn ang="0">
                    <a:pos x="0" y="11"/>
                  </a:cxn>
                  <a:cxn ang="0">
                    <a:pos x="9" y="0"/>
                  </a:cxn>
                  <a:cxn ang="0">
                    <a:pos x="10" y="0"/>
                  </a:cxn>
                </a:cxnLst>
                <a:rect l="0" t="0" r="r" b="b"/>
                <a:pathLst>
                  <a:path w="30" h="23">
                    <a:moveTo>
                      <a:pt x="10" y="0"/>
                    </a:moveTo>
                    <a:cubicBezTo>
                      <a:pt x="13" y="1"/>
                      <a:pt x="16" y="4"/>
                      <a:pt x="20" y="4"/>
                    </a:cubicBezTo>
                    <a:cubicBezTo>
                      <a:pt x="21" y="9"/>
                      <a:pt x="25" y="5"/>
                      <a:pt x="27" y="5"/>
                    </a:cubicBezTo>
                    <a:cubicBezTo>
                      <a:pt x="29" y="5"/>
                      <a:pt x="30" y="8"/>
                      <a:pt x="30" y="9"/>
                    </a:cubicBezTo>
                    <a:cubicBezTo>
                      <a:pt x="30" y="12"/>
                      <a:pt x="23" y="23"/>
                      <a:pt x="18" y="23"/>
                    </a:cubicBezTo>
                    <a:cubicBezTo>
                      <a:pt x="11" y="23"/>
                      <a:pt x="0" y="15"/>
                      <a:pt x="0" y="11"/>
                    </a:cubicBezTo>
                    <a:cubicBezTo>
                      <a:pt x="0" y="4"/>
                      <a:pt x="3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7" name="任意多边形: 形状 236"/>
              <p:cNvSpPr>
                <a:spLocks/>
              </p:cNvSpPr>
              <p:nvPr/>
            </p:nvSpPr>
            <p:spPr bwMode="auto">
              <a:xfrm>
                <a:off x="3030538" y="2674938"/>
                <a:ext cx="779463" cy="1258888"/>
              </a:xfrm>
              <a:custGeom>
                <a:avLst/>
                <a:gdLst/>
                <a:ahLst/>
                <a:cxnLst>
                  <a:cxn ang="0">
                    <a:pos x="46" y="91"/>
                  </a:cxn>
                  <a:cxn ang="0">
                    <a:pos x="51" y="51"/>
                  </a:cxn>
                  <a:cxn ang="0">
                    <a:pos x="59" y="46"/>
                  </a:cxn>
                  <a:cxn ang="0">
                    <a:pos x="82" y="18"/>
                  </a:cxn>
                  <a:cxn ang="0">
                    <a:pos x="128" y="6"/>
                  </a:cxn>
                  <a:cxn ang="0">
                    <a:pos x="126" y="42"/>
                  </a:cxn>
                  <a:cxn ang="0">
                    <a:pos x="136" y="13"/>
                  </a:cxn>
                  <a:cxn ang="0">
                    <a:pos x="146" y="5"/>
                  </a:cxn>
                  <a:cxn ang="0">
                    <a:pos x="194" y="24"/>
                  </a:cxn>
                  <a:cxn ang="0">
                    <a:pos x="227" y="20"/>
                  </a:cxn>
                  <a:cxn ang="0">
                    <a:pos x="233" y="26"/>
                  </a:cxn>
                  <a:cxn ang="0">
                    <a:pos x="270" y="50"/>
                  </a:cxn>
                  <a:cxn ang="0">
                    <a:pos x="328" y="84"/>
                  </a:cxn>
                  <a:cxn ang="0">
                    <a:pos x="354" y="89"/>
                  </a:cxn>
                  <a:cxn ang="0">
                    <a:pos x="389" y="130"/>
                  </a:cxn>
                  <a:cxn ang="0">
                    <a:pos x="383" y="170"/>
                  </a:cxn>
                  <a:cxn ang="0">
                    <a:pos x="403" y="185"/>
                  </a:cxn>
                  <a:cxn ang="0">
                    <a:pos x="454" y="175"/>
                  </a:cxn>
                  <a:cxn ang="0">
                    <a:pos x="467" y="191"/>
                  </a:cxn>
                  <a:cxn ang="0">
                    <a:pos x="513" y="191"/>
                  </a:cxn>
                  <a:cxn ang="0">
                    <a:pos x="575" y="220"/>
                  </a:cxn>
                  <a:cxn ang="0">
                    <a:pos x="549" y="310"/>
                  </a:cxn>
                  <a:cxn ang="0">
                    <a:pos x="532" y="374"/>
                  </a:cxn>
                  <a:cxn ang="0">
                    <a:pos x="522" y="405"/>
                  </a:cxn>
                  <a:cxn ang="0">
                    <a:pos x="485" y="449"/>
                  </a:cxn>
                  <a:cxn ang="0">
                    <a:pos x="429" y="474"/>
                  </a:cxn>
                  <a:cxn ang="0">
                    <a:pos x="412" y="524"/>
                  </a:cxn>
                  <a:cxn ang="0">
                    <a:pos x="388" y="559"/>
                  </a:cxn>
                  <a:cxn ang="0">
                    <a:pos x="311" y="614"/>
                  </a:cxn>
                  <a:cxn ang="0">
                    <a:pos x="297" y="619"/>
                  </a:cxn>
                  <a:cxn ang="0">
                    <a:pos x="308" y="654"/>
                  </a:cxn>
                  <a:cxn ang="0">
                    <a:pos x="244" y="677"/>
                  </a:cxn>
                  <a:cxn ang="0">
                    <a:pos x="240" y="707"/>
                  </a:cxn>
                  <a:cxn ang="0">
                    <a:pos x="205" y="711"/>
                  </a:cxn>
                  <a:cxn ang="0">
                    <a:pos x="225" y="730"/>
                  </a:cxn>
                  <a:cxn ang="0">
                    <a:pos x="214" y="739"/>
                  </a:cxn>
                  <a:cxn ang="0">
                    <a:pos x="178" y="787"/>
                  </a:cxn>
                  <a:cxn ang="0">
                    <a:pos x="176" y="846"/>
                  </a:cxn>
                  <a:cxn ang="0">
                    <a:pos x="161" y="884"/>
                  </a:cxn>
                  <a:cxn ang="0">
                    <a:pos x="200" y="935"/>
                  </a:cxn>
                  <a:cxn ang="0">
                    <a:pos x="169" y="945"/>
                  </a:cxn>
                  <a:cxn ang="0">
                    <a:pos x="127" y="921"/>
                  </a:cxn>
                  <a:cxn ang="0">
                    <a:pos x="92" y="903"/>
                  </a:cxn>
                  <a:cxn ang="0">
                    <a:pos x="93" y="889"/>
                  </a:cxn>
                  <a:cxn ang="0">
                    <a:pos x="84" y="857"/>
                  </a:cxn>
                  <a:cxn ang="0">
                    <a:pos x="82" y="791"/>
                  </a:cxn>
                  <a:cxn ang="0">
                    <a:pos x="86" y="782"/>
                  </a:cxn>
                  <a:cxn ang="0">
                    <a:pos x="112" y="718"/>
                  </a:cxn>
                  <a:cxn ang="0">
                    <a:pos x="95" y="708"/>
                  </a:cxn>
                  <a:cxn ang="0">
                    <a:pos x="102" y="680"/>
                  </a:cxn>
                  <a:cxn ang="0">
                    <a:pos x="114" y="626"/>
                  </a:cxn>
                  <a:cxn ang="0">
                    <a:pos x="124" y="562"/>
                  </a:cxn>
                  <a:cxn ang="0">
                    <a:pos x="136" y="494"/>
                  </a:cxn>
                  <a:cxn ang="0">
                    <a:pos x="143" y="434"/>
                  </a:cxn>
                  <a:cxn ang="0">
                    <a:pos x="104" y="370"/>
                  </a:cxn>
                  <a:cxn ang="0">
                    <a:pos x="62" y="330"/>
                  </a:cxn>
                  <a:cxn ang="0">
                    <a:pos x="28" y="261"/>
                  </a:cxn>
                  <a:cxn ang="0">
                    <a:pos x="11" y="242"/>
                  </a:cxn>
                  <a:cxn ang="0">
                    <a:pos x="18" y="191"/>
                  </a:cxn>
                  <a:cxn ang="0">
                    <a:pos x="14" y="148"/>
                  </a:cxn>
                  <a:cxn ang="0">
                    <a:pos x="47" y="106"/>
                  </a:cxn>
                </a:cxnLst>
                <a:rect l="0" t="0" r="r" b="b"/>
                <a:pathLst>
                  <a:path w="586" h="945">
                    <a:moveTo>
                      <a:pt x="49" y="103"/>
                    </a:moveTo>
                    <a:cubicBezTo>
                      <a:pt x="49" y="102"/>
                      <a:pt x="49" y="101"/>
                      <a:pt x="49" y="100"/>
                    </a:cubicBezTo>
                    <a:cubicBezTo>
                      <a:pt x="49" y="97"/>
                      <a:pt x="46" y="94"/>
                      <a:pt x="46" y="91"/>
                    </a:cubicBezTo>
                    <a:cubicBezTo>
                      <a:pt x="46" y="85"/>
                      <a:pt x="48" y="84"/>
                      <a:pt x="48" y="79"/>
                    </a:cubicBezTo>
                    <a:cubicBezTo>
                      <a:pt x="48" y="70"/>
                      <a:pt x="40" y="71"/>
                      <a:pt x="40" y="63"/>
                    </a:cubicBezTo>
                    <a:cubicBezTo>
                      <a:pt x="40" y="57"/>
                      <a:pt x="49" y="55"/>
                      <a:pt x="51" y="51"/>
                    </a:cubicBezTo>
                    <a:cubicBezTo>
                      <a:pt x="55" y="52"/>
                      <a:pt x="53" y="52"/>
                      <a:pt x="57" y="51"/>
                    </a:cubicBezTo>
                    <a:cubicBezTo>
                      <a:pt x="57" y="50"/>
                      <a:pt x="57" y="49"/>
                      <a:pt x="57" y="48"/>
                    </a:cubicBezTo>
                    <a:cubicBezTo>
                      <a:pt x="57" y="48"/>
                      <a:pt x="58" y="46"/>
                      <a:pt x="59" y="46"/>
                    </a:cubicBezTo>
                    <a:cubicBezTo>
                      <a:pt x="59" y="42"/>
                      <a:pt x="64" y="40"/>
                      <a:pt x="66" y="39"/>
                    </a:cubicBezTo>
                    <a:cubicBezTo>
                      <a:pt x="69" y="37"/>
                      <a:pt x="69" y="31"/>
                      <a:pt x="70" y="28"/>
                    </a:cubicBezTo>
                    <a:cubicBezTo>
                      <a:pt x="72" y="21"/>
                      <a:pt x="76" y="19"/>
                      <a:pt x="82" y="18"/>
                    </a:cubicBezTo>
                    <a:cubicBezTo>
                      <a:pt x="93" y="14"/>
                      <a:pt x="100" y="12"/>
                      <a:pt x="111" y="9"/>
                    </a:cubicBezTo>
                    <a:cubicBezTo>
                      <a:pt x="117" y="7"/>
                      <a:pt x="118" y="0"/>
                      <a:pt x="124" y="0"/>
                    </a:cubicBezTo>
                    <a:cubicBezTo>
                      <a:pt x="126" y="0"/>
                      <a:pt x="128" y="5"/>
                      <a:pt x="128" y="6"/>
                    </a:cubicBezTo>
                    <a:cubicBezTo>
                      <a:pt x="128" y="9"/>
                      <a:pt x="125" y="11"/>
                      <a:pt x="123" y="11"/>
                    </a:cubicBezTo>
                    <a:cubicBezTo>
                      <a:pt x="122" y="18"/>
                      <a:pt x="119" y="25"/>
                      <a:pt x="119" y="29"/>
                    </a:cubicBezTo>
                    <a:cubicBezTo>
                      <a:pt x="119" y="34"/>
                      <a:pt x="122" y="42"/>
                      <a:pt x="126" y="42"/>
                    </a:cubicBezTo>
                    <a:cubicBezTo>
                      <a:pt x="128" y="42"/>
                      <a:pt x="131" y="37"/>
                      <a:pt x="131" y="35"/>
                    </a:cubicBezTo>
                    <a:cubicBezTo>
                      <a:pt x="131" y="30"/>
                      <a:pt x="125" y="27"/>
                      <a:pt x="125" y="21"/>
                    </a:cubicBezTo>
                    <a:cubicBezTo>
                      <a:pt x="125" y="15"/>
                      <a:pt x="132" y="16"/>
                      <a:pt x="136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5" y="8"/>
                      <a:pt x="139" y="10"/>
                      <a:pt x="139" y="5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48" y="12"/>
                      <a:pt x="158" y="14"/>
                      <a:pt x="165" y="16"/>
                    </a:cubicBezTo>
                    <a:cubicBezTo>
                      <a:pt x="165" y="20"/>
                      <a:pt x="167" y="23"/>
                      <a:pt x="170" y="24"/>
                    </a:cubicBezTo>
                    <a:cubicBezTo>
                      <a:pt x="177" y="24"/>
                      <a:pt x="190" y="24"/>
                      <a:pt x="194" y="24"/>
                    </a:cubicBezTo>
                    <a:cubicBezTo>
                      <a:pt x="194" y="28"/>
                      <a:pt x="199" y="29"/>
                      <a:pt x="203" y="29"/>
                    </a:cubicBezTo>
                    <a:cubicBezTo>
                      <a:pt x="209" y="28"/>
                      <a:pt x="214" y="28"/>
                      <a:pt x="216" y="22"/>
                    </a:cubicBezTo>
                    <a:cubicBezTo>
                      <a:pt x="217" y="21"/>
                      <a:pt x="226" y="21"/>
                      <a:pt x="227" y="20"/>
                    </a:cubicBezTo>
                    <a:cubicBezTo>
                      <a:pt x="232" y="20"/>
                      <a:pt x="240" y="21"/>
                      <a:pt x="240" y="21"/>
                    </a:cubicBezTo>
                    <a:cubicBezTo>
                      <a:pt x="238" y="23"/>
                      <a:pt x="234" y="23"/>
                      <a:pt x="233" y="22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6" y="32"/>
                      <a:pt x="245" y="33"/>
                      <a:pt x="252" y="36"/>
                    </a:cubicBezTo>
                    <a:cubicBezTo>
                      <a:pt x="258" y="37"/>
                      <a:pt x="256" y="44"/>
                      <a:pt x="258" y="50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79" y="58"/>
                      <a:pt x="283" y="57"/>
                      <a:pt x="288" y="68"/>
                    </a:cubicBezTo>
                    <a:cubicBezTo>
                      <a:pt x="289" y="70"/>
                      <a:pt x="293" y="70"/>
                      <a:pt x="295" y="70"/>
                    </a:cubicBezTo>
                    <a:cubicBezTo>
                      <a:pt x="298" y="83"/>
                      <a:pt x="316" y="81"/>
                      <a:pt x="328" y="84"/>
                    </a:cubicBezTo>
                    <a:cubicBezTo>
                      <a:pt x="340" y="84"/>
                      <a:pt x="340" y="84"/>
                      <a:pt x="340" y="84"/>
                    </a:cubicBezTo>
                    <a:cubicBezTo>
                      <a:pt x="343" y="85"/>
                      <a:pt x="350" y="89"/>
                      <a:pt x="354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5" y="89"/>
                      <a:pt x="356" y="89"/>
                      <a:pt x="357" y="89"/>
                    </a:cubicBezTo>
                    <a:cubicBezTo>
                      <a:pt x="364" y="89"/>
                      <a:pt x="373" y="104"/>
                      <a:pt x="381" y="106"/>
                    </a:cubicBezTo>
                    <a:cubicBezTo>
                      <a:pt x="381" y="111"/>
                      <a:pt x="386" y="125"/>
                      <a:pt x="389" y="130"/>
                    </a:cubicBezTo>
                    <a:cubicBezTo>
                      <a:pt x="391" y="134"/>
                      <a:pt x="397" y="134"/>
                      <a:pt x="397" y="139"/>
                    </a:cubicBezTo>
                    <a:cubicBezTo>
                      <a:pt x="390" y="148"/>
                      <a:pt x="377" y="152"/>
                      <a:pt x="377" y="165"/>
                    </a:cubicBezTo>
                    <a:cubicBezTo>
                      <a:pt x="377" y="170"/>
                      <a:pt x="381" y="169"/>
                      <a:pt x="383" y="170"/>
                    </a:cubicBezTo>
                    <a:cubicBezTo>
                      <a:pt x="387" y="172"/>
                      <a:pt x="390" y="176"/>
                      <a:pt x="390" y="180"/>
                    </a:cubicBezTo>
                    <a:cubicBezTo>
                      <a:pt x="401" y="180"/>
                      <a:pt x="401" y="180"/>
                      <a:pt x="401" y="180"/>
                    </a:cubicBezTo>
                    <a:cubicBezTo>
                      <a:pt x="401" y="182"/>
                      <a:pt x="402" y="185"/>
                      <a:pt x="403" y="185"/>
                    </a:cubicBezTo>
                    <a:cubicBezTo>
                      <a:pt x="405" y="185"/>
                      <a:pt x="407" y="182"/>
                      <a:pt x="408" y="180"/>
                    </a:cubicBezTo>
                    <a:cubicBezTo>
                      <a:pt x="413" y="173"/>
                      <a:pt x="418" y="164"/>
                      <a:pt x="425" y="164"/>
                    </a:cubicBezTo>
                    <a:cubicBezTo>
                      <a:pt x="433" y="164"/>
                      <a:pt x="449" y="172"/>
                      <a:pt x="454" y="175"/>
                    </a:cubicBezTo>
                    <a:cubicBezTo>
                      <a:pt x="458" y="178"/>
                      <a:pt x="462" y="177"/>
                      <a:pt x="463" y="180"/>
                    </a:cubicBezTo>
                    <a:cubicBezTo>
                      <a:pt x="464" y="184"/>
                      <a:pt x="464" y="187"/>
                      <a:pt x="464" y="191"/>
                    </a:cubicBezTo>
                    <a:cubicBezTo>
                      <a:pt x="467" y="191"/>
                      <a:pt x="467" y="191"/>
                      <a:pt x="467" y="191"/>
                    </a:cubicBezTo>
                    <a:cubicBezTo>
                      <a:pt x="471" y="190"/>
                      <a:pt x="472" y="186"/>
                      <a:pt x="476" y="186"/>
                    </a:cubicBezTo>
                    <a:cubicBezTo>
                      <a:pt x="486" y="186"/>
                      <a:pt x="487" y="194"/>
                      <a:pt x="496" y="194"/>
                    </a:cubicBezTo>
                    <a:cubicBezTo>
                      <a:pt x="513" y="191"/>
                      <a:pt x="513" y="191"/>
                      <a:pt x="513" y="191"/>
                    </a:cubicBezTo>
                    <a:cubicBezTo>
                      <a:pt x="521" y="193"/>
                      <a:pt x="529" y="196"/>
                      <a:pt x="534" y="198"/>
                    </a:cubicBezTo>
                    <a:cubicBezTo>
                      <a:pt x="538" y="205"/>
                      <a:pt x="551" y="217"/>
                      <a:pt x="558" y="220"/>
                    </a:cubicBezTo>
                    <a:cubicBezTo>
                      <a:pt x="565" y="221"/>
                      <a:pt x="569" y="219"/>
                      <a:pt x="575" y="220"/>
                    </a:cubicBezTo>
                    <a:cubicBezTo>
                      <a:pt x="584" y="223"/>
                      <a:pt x="586" y="232"/>
                      <a:pt x="586" y="242"/>
                    </a:cubicBezTo>
                    <a:cubicBezTo>
                      <a:pt x="586" y="274"/>
                      <a:pt x="568" y="283"/>
                      <a:pt x="556" y="301"/>
                    </a:cubicBezTo>
                    <a:cubicBezTo>
                      <a:pt x="553" y="305"/>
                      <a:pt x="551" y="306"/>
                      <a:pt x="549" y="310"/>
                    </a:cubicBezTo>
                    <a:cubicBezTo>
                      <a:pt x="544" y="317"/>
                      <a:pt x="540" y="317"/>
                      <a:pt x="535" y="322"/>
                    </a:cubicBezTo>
                    <a:cubicBezTo>
                      <a:pt x="529" y="328"/>
                      <a:pt x="535" y="343"/>
                      <a:pt x="535" y="353"/>
                    </a:cubicBezTo>
                    <a:cubicBezTo>
                      <a:pt x="535" y="361"/>
                      <a:pt x="532" y="369"/>
                      <a:pt x="532" y="374"/>
                    </a:cubicBezTo>
                    <a:cubicBezTo>
                      <a:pt x="532" y="377"/>
                      <a:pt x="530" y="378"/>
                      <a:pt x="530" y="380"/>
                    </a:cubicBezTo>
                    <a:cubicBezTo>
                      <a:pt x="528" y="382"/>
                      <a:pt x="524" y="386"/>
                      <a:pt x="524" y="390"/>
                    </a:cubicBezTo>
                    <a:cubicBezTo>
                      <a:pt x="524" y="394"/>
                      <a:pt x="523" y="403"/>
                      <a:pt x="522" y="405"/>
                    </a:cubicBezTo>
                    <a:cubicBezTo>
                      <a:pt x="515" y="415"/>
                      <a:pt x="513" y="419"/>
                      <a:pt x="506" y="428"/>
                    </a:cubicBezTo>
                    <a:cubicBezTo>
                      <a:pt x="505" y="431"/>
                      <a:pt x="505" y="436"/>
                      <a:pt x="504" y="438"/>
                    </a:cubicBezTo>
                    <a:cubicBezTo>
                      <a:pt x="502" y="443"/>
                      <a:pt x="492" y="449"/>
                      <a:pt x="485" y="449"/>
                    </a:cubicBezTo>
                    <a:cubicBezTo>
                      <a:pt x="476" y="449"/>
                      <a:pt x="470" y="449"/>
                      <a:pt x="463" y="452"/>
                    </a:cubicBezTo>
                    <a:cubicBezTo>
                      <a:pt x="461" y="453"/>
                      <a:pt x="460" y="455"/>
                      <a:pt x="459" y="457"/>
                    </a:cubicBezTo>
                    <a:cubicBezTo>
                      <a:pt x="448" y="467"/>
                      <a:pt x="437" y="461"/>
                      <a:pt x="429" y="474"/>
                    </a:cubicBezTo>
                    <a:cubicBezTo>
                      <a:pt x="426" y="479"/>
                      <a:pt x="420" y="479"/>
                      <a:pt x="416" y="483"/>
                    </a:cubicBezTo>
                    <a:cubicBezTo>
                      <a:pt x="411" y="489"/>
                      <a:pt x="412" y="495"/>
                      <a:pt x="412" y="503"/>
                    </a:cubicBezTo>
                    <a:cubicBezTo>
                      <a:pt x="412" y="524"/>
                      <a:pt x="412" y="524"/>
                      <a:pt x="412" y="524"/>
                    </a:cubicBezTo>
                    <a:cubicBezTo>
                      <a:pt x="403" y="528"/>
                      <a:pt x="398" y="536"/>
                      <a:pt x="394" y="545"/>
                    </a:cubicBezTo>
                    <a:cubicBezTo>
                      <a:pt x="394" y="545"/>
                      <a:pt x="394" y="545"/>
                      <a:pt x="394" y="545"/>
                    </a:cubicBezTo>
                    <a:cubicBezTo>
                      <a:pt x="391" y="550"/>
                      <a:pt x="391" y="553"/>
                      <a:pt x="388" y="559"/>
                    </a:cubicBezTo>
                    <a:cubicBezTo>
                      <a:pt x="380" y="571"/>
                      <a:pt x="371" y="572"/>
                      <a:pt x="364" y="584"/>
                    </a:cubicBezTo>
                    <a:cubicBezTo>
                      <a:pt x="355" y="597"/>
                      <a:pt x="351" y="619"/>
                      <a:pt x="331" y="619"/>
                    </a:cubicBezTo>
                    <a:cubicBezTo>
                      <a:pt x="324" y="619"/>
                      <a:pt x="314" y="614"/>
                      <a:pt x="311" y="614"/>
                    </a:cubicBezTo>
                    <a:cubicBezTo>
                      <a:pt x="305" y="614"/>
                      <a:pt x="299" y="609"/>
                      <a:pt x="293" y="609"/>
                    </a:cubicBezTo>
                    <a:cubicBezTo>
                      <a:pt x="291" y="609"/>
                      <a:pt x="289" y="610"/>
                      <a:pt x="289" y="611"/>
                    </a:cubicBezTo>
                    <a:cubicBezTo>
                      <a:pt x="289" y="615"/>
                      <a:pt x="296" y="617"/>
                      <a:pt x="297" y="619"/>
                    </a:cubicBezTo>
                    <a:cubicBezTo>
                      <a:pt x="300" y="622"/>
                      <a:pt x="300" y="627"/>
                      <a:pt x="302" y="632"/>
                    </a:cubicBezTo>
                    <a:cubicBezTo>
                      <a:pt x="304" y="637"/>
                      <a:pt x="311" y="637"/>
                      <a:pt x="311" y="642"/>
                    </a:cubicBezTo>
                    <a:cubicBezTo>
                      <a:pt x="311" y="647"/>
                      <a:pt x="311" y="650"/>
                      <a:pt x="308" y="654"/>
                    </a:cubicBezTo>
                    <a:cubicBezTo>
                      <a:pt x="304" y="660"/>
                      <a:pt x="301" y="663"/>
                      <a:pt x="297" y="667"/>
                    </a:cubicBezTo>
                    <a:cubicBezTo>
                      <a:pt x="289" y="675"/>
                      <a:pt x="280" y="673"/>
                      <a:pt x="270" y="676"/>
                    </a:cubicBezTo>
                    <a:cubicBezTo>
                      <a:pt x="263" y="678"/>
                      <a:pt x="248" y="673"/>
                      <a:pt x="244" y="677"/>
                    </a:cubicBezTo>
                    <a:cubicBezTo>
                      <a:pt x="238" y="683"/>
                      <a:pt x="243" y="696"/>
                      <a:pt x="240" y="703"/>
                    </a:cubicBezTo>
                    <a:cubicBezTo>
                      <a:pt x="240" y="702"/>
                      <a:pt x="240" y="702"/>
                      <a:pt x="240" y="702"/>
                    </a:cubicBezTo>
                    <a:cubicBezTo>
                      <a:pt x="240" y="703"/>
                      <a:pt x="240" y="706"/>
                      <a:pt x="240" y="707"/>
                    </a:cubicBezTo>
                    <a:cubicBezTo>
                      <a:pt x="240" y="709"/>
                      <a:pt x="233" y="712"/>
                      <a:pt x="229" y="712"/>
                    </a:cubicBezTo>
                    <a:cubicBezTo>
                      <a:pt x="220" y="712"/>
                      <a:pt x="218" y="706"/>
                      <a:pt x="210" y="706"/>
                    </a:cubicBezTo>
                    <a:cubicBezTo>
                      <a:pt x="207" y="706"/>
                      <a:pt x="205" y="709"/>
                      <a:pt x="205" y="711"/>
                    </a:cubicBezTo>
                    <a:cubicBezTo>
                      <a:pt x="205" y="717"/>
                      <a:pt x="211" y="729"/>
                      <a:pt x="214" y="729"/>
                    </a:cubicBezTo>
                    <a:cubicBezTo>
                      <a:pt x="217" y="729"/>
                      <a:pt x="219" y="726"/>
                      <a:pt x="221" y="726"/>
                    </a:cubicBezTo>
                    <a:cubicBezTo>
                      <a:pt x="222" y="728"/>
                      <a:pt x="225" y="728"/>
                      <a:pt x="225" y="730"/>
                    </a:cubicBezTo>
                    <a:cubicBezTo>
                      <a:pt x="225" y="733"/>
                      <a:pt x="221" y="736"/>
                      <a:pt x="220" y="736"/>
                    </a:cubicBezTo>
                    <a:cubicBezTo>
                      <a:pt x="215" y="736"/>
                      <a:pt x="213" y="732"/>
                      <a:pt x="209" y="732"/>
                    </a:cubicBezTo>
                    <a:cubicBezTo>
                      <a:pt x="209" y="737"/>
                      <a:pt x="211" y="738"/>
                      <a:pt x="214" y="739"/>
                    </a:cubicBezTo>
                    <a:cubicBezTo>
                      <a:pt x="206" y="747"/>
                      <a:pt x="206" y="755"/>
                      <a:pt x="203" y="766"/>
                    </a:cubicBezTo>
                    <a:cubicBezTo>
                      <a:pt x="202" y="770"/>
                      <a:pt x="194" y="771"/>
                      <a:pt x="191" y="771"/>
                    </a:cubicBezTo>
                    <a:cubicBezTo>
                      <a:pt x="184" y="773"/>
                      <a:pt x="178" y="779"/>
                      <a:pt x="178" y="787"/>
                    </a:cubicBezTo>
                    <a:cubicBezTo>
                      <a:pt x="178" y="804"/>
                      <a:pt x="198" y="798"/>
                      <a:pt x="198" y="811"/>
                    </a:cubicBezTo>
                    <a:cubicBezTo>
                      <a:pt x="198" y="824"/>
                      <a:pt x="187" y="825"/>
                      <a:pt x="181" y="831"/>
                    </a:cubicBezTo>
                    <a:cubicBezTo>
                      <a:pt x="177" y="835"/>
                      <a:pt x="178" y="841"/>
                      <a:pt x="176" y="846"/>
                    </a:cubicBezTo>
                    <a:cubicBezTo>
                      <a:pt x="173" y="852"/>
                      <a:pt x="166" y="850"/>
                      <a:pt x="162" y="854"/>
                    </a:cubicBezTo>
                    <a:cubicBezTo>
                      <a:pt x="156" y="859"/>
                      <a:pt x="154" y="865"/>
                      <a:pt x="154" y="874"/>
                    </a:cubicBezTo>
                    <a:cubicBezTo>
                      <a:pt x="154" y="878"/>
                      <a:pt x="158" y="883"/>
                      <a:pt x="161" y="884"/>
                    </a:cubicBezTo>
                    <a:cubicBezTo>
                      <a:pt x="169" y="888"/>
                      <a:pt x="168" y="908"/>
                      <a:pt x="174" y="914"/>
                    </a:cubicBezTo>
                    <a:cubicBezTo>
                      <a:pt x="184" y="924"/>
                      <a:pt x="196" y="928"/>
                      <a:pt x="207" y="934"/>
                    </a:cubicBezTo>
                    <a:cubicBezTo>
                      <a:pt x="206" y="936"/>
                      <a:pt x="203" y="935"/>
                      <a:pt x="200" y="935"/>
                    </a:cubicBezTo>
                    <a:cubicBezTo>
                      <a:pt x="194" y="935"/>
                      <a:pt x="183" y="943"/>
                      <a:pt x="179" y="943"/>
                    </a:cubicBezTo>
                    <a:cubicBezTo>
                      <a:pt x="176" y="943"/>
                      <a:pt x="176" y="943"/>
                      <a:pt x="174" y="943"/>
                    </a:cubicBezTo>
                    <a:cubicBezTo>
                      <a:pt x="173" y="943"/>
                      <a:pt x="171" y="945"/>
                      <a:pt x="169" y="945"/>
                    </a:cubicBezTo>
                    <a:cubicBezTo>
                      <a:pt x="165" y="945"/>
                      <a:pt x="162" y="945"/>
                      <a:pt x="157" y="945"/>
                    </a:cubicBezTo>
                    <a:cubicBezTo>
                      <a:pt x="147" y="945"/>
                      <a:pt x="151" y="933"/>
                      <a:pt x="143" y="931"/>
                    </a:cubicBezTo>
                    <a:cubicBezTo>
                      <a:pt x="137" y="929"/>
                      <a:pt x="127" y="929"/>
                      <a:pt x="127" y="921"/>
                    </a:cubicBezTo>
                    <a:cubicBezTo>
                      <a:pt x="124" y="921"/>
                      <a:pt x="122" y="921"/>
                      <a:pt x="119" y="921"/>
                    </a:cubicBezTo>
                    <a:cubicBezTo>
                      <a:pt x="115" y="921"/>
                      <a:pt x="114" y="917"/>
                      <a:pt x="114" y="915"/>
                    </a:cubicBezTo>
                    <a:cubicBezTo>
                      <a:pt x="102" y="915"/>
                      <a:pt x="98" y="909"/>
                      <a:pt x="92" y="903"/>
                    </a:cubicBezTo>
                    <a:cubicBezTo>
                      <a:pt x="91" y="902"/>
                      <a:pt x="88" y="900"/>
                      <a:pt x="88" y="899"/>
                    </a:cubicBezTo>
                    <a:cubicBezTo>
                      <a:pt x="88" y="895"/>
                      <a:pt x="96" y="895"/>
                      <a:pt x="97" y="891"/>
                    </a:cubicBezTo>
                    <a:cubicBezTo>
                      <a:pt x="95" y="891"/>
                      <a:pt x="94" y="890"/>
                      <a:pt x="93" y="889"/>
                    </a:cubicBezTo>
                    <a:cubicBezTo>
                      <a:pt x="94" y="887"/>
                      <a:pt x="96" y="884"/>
                      <a:pt x="96" y="882"/>
                    </a:cubicBezTo>
                    <a:cubicBezTo>
                      <a:pt x="96" y="871"/>
                      <a:pt x="84" y="873"/>
                      <a:pt x="84" y="863"/>
                    </a:cubicBezTo>
                    <a:cubicBezTo>
                      <a:pt x="84" y="860"/>
                      <a:pt x="84" y="859"/>
                      <a:pt x="84" y="857"/>
                    </a:cubicBezTo>
                    <a:cubicBezTo>
                      <a:pt x="84" y="848"/>
                      <a:pt x="78" y="832"/>
                      <a:pt x="78" y="825"/>
                    </a:cubicBezTo>
                    <a:cubicBezTo>
                      <a:pt x="78" y="817"/>
                      <a:pt x="88" y="814"/>
                      <a:pt x="88" y="807"/>
                    </a:cubicBezTo>
                    <a:cubicBezTo>
                      <a:pt x="88" y="803"/>
                      <a:pt x="83" y="796"/>
                      <a:pt x="82" y="791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4"/>
                      <a:pt x="84" y="782"/>
                      <a:pt x="86" y="782"/>
                    </a:cubicBezTo>
                    <a:cubicBezTo>
                      <a:pt x="94" y="782"/>
                      <a:pt x="91" y="790"/>
                      <a:pt x="98" y="790"/>
                    </a:cubicBezTo>
                    <a:cubicBezTo>
                      <a:pt x="112" y="725"/>
                      <a:pt x="112" y="725"/>
                      <a:pt x="112" y="725"/>
                    </a:cubicBezTo>
                    <a:cubicBezTo>
                      <a:pt x="112" y="718"/>
                      <a:pt x="112" y="718"/>
                      <a:pt x="112" y="718"/>
                    </a:cubicBezTo>
                    <a:cubicBezTo>
                      <a:pt x="111" y="718"/>
                      <a:pt x="109" y="717"/>
                      <a:pt x="108" y="718"/>
                    </a:cubicBezTo>
                    <a:cubicBezTo>
                      <a:pt x="105" y="719"/>
                      <a:pt x="105" y="723"/>
                      <a:pt x="102" y="723"/>
                    </a:cubicBezTo>
                    <a:cubicBezTo>
                      <a:pt x="98" y="723"/>
                      <a:pt x="95" y="713"/>
                      <a:pt x="95" y="708"/>
                    </a:cubicBezTo>
                    <a:cubicBezTo>
                      <a:pt x="95" y="699"/>
                      <a:pt x="98" y="696"/>
                      <a:pt x="100" y="688"/>
                    </a:cubicBezTo>
                    <a:cubicBezTo>
                      <a:pt x="103" y="688"/>
                      <a:pt x="104" y="687"/>
                      <a:pt x="104" y="685"/>
                    </a:cubicBezTo>
                    <a:cubicBezTo>
                      <a:pt x="104" y="683"/>
                      <a:pt x="102" y="680"/>
                      <a:pt x="102" y="680"/>
                    </a:cubicBezTo>
                    <a:cubicBezTo>
                      <a:pt x="100" y="680"/>
                      <a:pt x="99" y="668"/>
                      <a:pt x="99" y="665"/>
                    </a:cubicBezTo>
                    <a:cubicBezTo>
                      <a:pt x="99" y="655"/>
                      <a:pt x="106" y="645"/>
                      <a:pt x="109" y="639"/>
                    </a:cubicBezTo>
                    <a:cubicBezTo>
                      <a:pt x="111" y="635"/>
                      <a:pt x="112" y="629"/>
                      <a:pt x="114" y="626"/>
                    </a:cubicBezTo>
                    <a:cubicBezTo>
                      <a:pt x="116" y="624"/>
                      <a:pt x="118" y="625"/>
                      <a:pt x="118" y="623"/>
                    </a:cubicBezTo>
                    <a:cubicBezTo>
                      <a:pt x="121" y="613"/>
                      <a:pt x="121" y="605"/>
                      <a:pt x="124" y="595"/>
                    </a:cubicBezTo>
                    <a:cubicBezTo>
                      <a:pt x="124" y="562"/>
                      <a:pt x="124" y="562"/>
                      <a:pt x="124" y="562"/>
                    </a:cubicBezTo>
                    <a:cubicBezTo>
                      <a:pt x="121" y="554"/>
                      <a:pt x="126" y="548"/>
                      <a:pt x="126" y="541"/>
                    </a:cubicBezTo>
                    <a:cubicBezTo>
                      <a:pt x="126" y="524"/>
                      <a:pt x="136" y="513"/>
                      <a:pt x="136" y="498"/>
                    </a:cubicBezTo>
                    <a:cubicBezTo>
                      <a:pt x="136" y="497"/>
                      <a:pt x="136" y="495"/>
                      <a:pt x="136" y="494"/>
                    </a:cubicBezTo>
                    <a:cubicBezTo>
                      <a:pt x="136" y="491"/>
                      <a:pt x="138" y="483"/>
                      <a:pt x="139" y="478"/>
                    </a:cubicBezTo>
                    <a:cubicBezTo>
                      <a:pt x="139" y="465"/>
                      <a:pt x="139" y="465"/>
                      <a:pt x="139" y="459"/>
                    </a:cubicBezTo>
                    <a:cubicBezTo>
                      <a:pt x="139" y="453"/>
                      <a:pt x="143" y="441"/>
                      <a:pt x="143" y="434"/>
                    </a:cubicBezTo>
                    <a:cubicBezTo>
                      <a:pt x="143" y="429"/>
                      <a:pt x="141" y="403"/>
                      <a:pt x="140" y="399"/>
                    </a:cubicBezTo>
                    <a:cubicBezTo>
                      <a:pt x="136" y="388"/>
                      <a:pt x="128" y="381"/>
                      <a:pt x="121" y="377"/>
                    </a:cubicBezTo>
                    <a:cubicBezTo>
                      <a:pt x="114" y="374"/>
                      <a:pt x="109" y="375"/>
                      <a:pt x="104" y="370"/>
                    </a:cubicBezTo>
                    <a:cubicBezTo>
                      <a:pt x="99" y="365"/>
                      <a:pt x="96" y="363"/>
                      <a:pt x="90" y="362"/>
                    </a:cubicBezTo>
                    <a:cubicBezTo>
                      <a:pt x="78" y="358"/>
                      <a:pt x="72" y="351"/>
                      <a:pt x="64" y="343"/>
                    </a:cubicBezTo>
                    <a:cubicBezTo>
                      <a:pt x="60" y="340"/>
                      <a:pt x="62" y="335"/>
                      <a:pt x="62" y="330"/>
                    </a:cubicBezTo>
                    <a:cubicBezTo>
                      <a:pt x="62" y="323"/>
                      <a:pt x="55" y="319"/>
                      <a:pt x="53" y="313"/>
                    </a:cubicBezTo>
                    <a:cubicBezTo>
                      <a:pt x="50" y="302"/>
                      <a:pt x="41" y="294"/>
                      <a:pt x="38" y="285"/>
                    </a:cubicBezTo>
                    <a:cubicBezTo>
                      <a:pt x="35" y="275"/>
                      <a:pt x="32" y="269"/>
                      <a:pt x="28" y="261"/>
                    </a:cubicBezTo>
                    <a:cubicBezTo>
                      <a:pt x="27" y="258"/>
                      <a:pt x="24" y="259"/>
                      <a:pt x="23" y="257"/>
                    </a:cubicBezTo>
                    <a:cubicBezTo>
                      <a:pt x="20" y="254"/>
                      <a:pt x="19" y="248"/>
                      <a:pt x="17" y="245"/>
                    </a:cubicBezTo>
                    <a:cubicBezTo>
                      <a:pt x="16" y="242"/>
                      <a:pt x="12" y="243"/>
                      <a:pt x="11" y="242"/>
                    </a:cubicBezTo>
                    <a:cubicBezTo>
                      <a:pt x="6" y="237"/>
                      <a:pt x="0" y="228"/>
                      <a:pt x="0" y="220"/>
                    </a:cubicBezTo>
                    <a:cubicBezTo>
                      <a:pt x="0" y="215"/>
                      <a:pt x="3" y="209"/>
                      <a:pt x="5" y="207"/>
                    </a:cubicBezTo>
                    <a:cubicBezTo>
                      <a:pt x="8" y="200"/>
                      <a:pt x="16" y="198"/>
                      <a:pt x="18" y="191"/>
                    </a:cubicBezTo>
                    <a:cubicBezTo>
                      <a:pt x="14" y="189"/>
                      <a:pt x="15" y="191"/>
                      <a:pt x="12" y="191"/>
                    </a:cubicBezTo>
                    <a:cubicBezTo>
                      <a:pt x="5" y="191"/>
                      <a:pt x="5" y="182"/>
                      <a:pt x="5" y="176"/>
                    </a:cubicBezTo>
                    <a:cubicBezTo>
                      <a:pt x="5" y="166"/>
                      <a:pt x="16" y="168"/>
                      <a:pt x="14" y="148"/>
                    </a:cubicBezTo>
                    <a:cubicBezTo>
                      <a:pt x="26" y="148"/>
                      <a:pt x="29" y="136"/>
                      <a:pt x="32" y="129"/>
                    </a:cubicBezTo>
                    <a:cubicBezTo>
                      <a:pt x="37" y="119"/>
                      <a:pt x="49" y="123"/>
                      <a:pt x="51" y="111"/>
                    </a:cubicBezTo>
                    <a:cubicBezTo>
                      <a:pt x="49" y="110"/>
                      <a:pt x="47" y="107"/>
                      <a:pt x="47" y="106"/>
                    </a:cubicBezTo>
                    <a:cubicBezTo>
                      <a:pt x="49" y="103"/>
                      <a:pt x="49" y="103"/>
                      <a:pt x="49" y="10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538788" y="1131579"/>
              <a:ext cx="2523021" cy="1757770"/>
              <a:chOff x="1585913" y="960438"/>
              <a:chExt cx="2590800" cy="1804987"/>
            </a:xfrm>
            <a:grpFill/>
          </p:grpSpPr>
          <p:sp>
            <p:nvSpPr>
              <p:cNvPr id="173" name="任意多边形: 形状 172"/>
              <p:cNvSpPr>
                <a:spLocks/>
              </p:cNvSpPr>
              <p:nvPr/>
            </p:nvSpPr>
            <p:spPr bwMode="auto">
              <a:xfrm>
                <a:off x="2030413" y="1400175"/>
                <a:ext cx="1425575" cy="736600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" name="任意多边形: 形状 173"/>
              <p:cNvSpPr>
                <a:spLocks/>
              </p:cNvSpPr>
              <p:nvPr/>
            </p:nvSpPr>
            <p:spPr bwMode="auto">
              <a:xfrm>
                <a:off x="3359150" y="2703513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5" name="任意多边形: 形状 174"/>
              <p:cNvSpPr>
                <a:spLocks/>
              </p:cNvSpPr>
              <p:nvPr/>
            </p:nvSpPr>
            <p:spPr bwMode="auto">
              <a:xfrm>
                <a:off x="3989388" y="1552575"/>
                <a:ext cx="169863" cy="77788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6" name="任意多边形: 形状 175"/>
              <p:cNvSpPr>
                <a:spLocks/>
              </p:cNvSpPr>
              <p:nvPr/>
            </p:nvSpPr>
            <p:spPr bwMode="auto">
              <a:xfrm>
                <a:off x="2971800" y="2487613"/>
                <a:ext cx="174625" cy="60325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7" name="任意多边形: 形状 176"/>
              <p:cNvSpPr>
                <a:spLocks/>
              </p:cNvSpPr>
              <p:nvPr/>
            </p:nvSpPr>
            <p:spPr bwMode="auto">
              <a:xfrm>
                <a:off x="2995613" y="2509838"/>
                <a:ext cx="9525" cy="1111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8" name="任意多边形: 形状 177"/>
              <p:cNvSpPr>
                <a:spLocks/>
              </p:cNvSpPr>
              <p:nvPr/>
            </p:nvSpPr>
            <p:spPr bwMode="auto">
              <a:xfrm>
                <a:off x="3082925" y="2568575"/>
                <a:ext cx="28575" cy="14288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9" name="任意多边形: 形状 178"/>
              <p:cNvSpPr>
                <a:spLocks/>
              </p:cNvSpPr>
              <p:nvPr/>
            </p:nvSpPr>
            <p:spPr bwMode="auto">
              <a:xfrm>
                <a:off x="3267075" y="2568575"/>
                <a:ext cx="23813" cy="952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0" name="任意多边形: 形状 179"/>
              <p:cNvSpPr>
                <a:spLocks/>
              </p:cNvSpPr>
              <p:nvPr/>
            </p:nvSpPr>
            <p:spPr bwMode="auto">
              <a:xfrm>
                <a:off x="3146425" y="2543175"/>
                <a:ext cx="100013" cy="39688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任意多边形: 形状 180"/>
              <p:cNvSpPr>
                <a:spLocks/>
              </p:cNvSpPr>
              <p:nvPr/>
            </p:nvSpPr>
            <p:spPr bwMode="auto">
              <a:xfrm>
                <a:off x="3076575" y="2455863"/>
                <a:ext cx="9525" cy="1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任意多边形: 形状 181"/>
              <p:cNvSpPr>
                <a:spLocks/>
              </p:cNvSpPr>
              <p:nvPr/>
            </p:nvSpPr>
            <p:spPr bwMode="auto">
              <a:xfrm>
                <a:off x="3068638" y="2422525"/>
                <a:ext cx="14288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3" name="任意多边形: 形状 182"/>
              <p:cNvSpPr>
                <a:spLocks/>
              </p:cNvSpPr>
              <p:nvPr/>
            </p:nvSpPr>
            <p:spPr bwMode="auto">
              <a:xfrm>
                <a:off x="3094038" y="2428875"/>
                <a:ext cx="4763" cy="6350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4" name="任意多边形: 形状 183"/>
              <p:cNvSpPr>
                <a:spLocks/>
              </p:cNvSpPr>
              <p:nvPr/>
            </p:nvSpPr>
            <p:spPr bwMode="auto">
              <a:xfrm>
                <a:off x="3154363" y="2517775"/>
                <a:ext cx="11113" cy="79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任意多边形: 形状 184"/>
              <p:cNvSpPr>
                <a:spLocks/>
              </p:cNvSpPr>
              <p:nvPr/>
            </p:nvSpPr>
            <p:spPr bwMode="auto">
              <a:xfrm>
                <a:off x="2301875" y="1979613"/>
                <a:ext cx="966788" cy="473075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任意多边形: 形状 185"/>
              <p:cNvSpPr>
                <a:spLocks/>
              </p:cNvSpPr>
              <p:nvPr/>
            </p:nvSpPr>
            <p:spPr bwMode="auto">
              <a:xfrm>
                <a:off x="1585913" y="1417638"/>
                <a:ext cx="623888" cy="457200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任意多边形: 形状 186"/>
              <p:cNvSpPr>
                <a:spLocks/>
              </p:cNvSpPr>
              <p:nvPr/>
            </p:nvSpPr>
            <p:spPr bwMode="auto">
              <a:xfrm>
                <a:off x="2149475" y="1820863"/>
                <a:ext cx="28575" cy="38100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8" name="任意多边形: 形状 187"/>
              <p:cNvSpPr>
                <a:spLocks/>
              </p:cNvSpPr>
              <p:nvPr/>
            </p:nvSpPr>
            <p:spPr bwMode="auto">
              <a:xfrm>
                <a:off x="2105025" y="1776413"/>
                <a:ext cx="30163" cy="46038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9" name="任意多边形: 形状 188"/>
              <p:cNvSpPr>
                <a:spLocks/>
              </p:cNvSpPr>
              <p:nvPr/>
            </p:nvSpPr>
            <p:spPr bwMode="auto">
              <a:xfrm>
                <a:off x="2389188" y="1335088"/>
                <a:ext cx="307975" cy="161925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0" name="任意多边形: 形状 189"/>
              <p:cNvSpPr>
                <a:spLocks/>
              </p:cNvSpPr>
              <p:nvPr/>
            </p:nvSpPr>
            <p:spPr bwMode="auto">
              <a:xfrm>
                <a:off x="2274888" y="1309688"/>
                <a:ext cx="173038" cy="114300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任意多边形: 形状 190"/>
              <p:cNvSpPr>
                <a:spLocks/>
              </p:cNvSpPr>
              <p:nvPr/>
            </p:nvSpPr>
            <p:spPr bwMode="auto">
              <a:xfrm>
                <a:off x="2413000" y="1228725"/>
                <a:ext cx="204788" cy="87313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2" name="任意多边形: 形状 191"/>
              <p:cNvSpPr>
                <a:spLocks/>
              </p:cNvSpPr>
              <p:nvPr/>
            </p:nvSpPr>
            <p:spPr bwMode="auto">
              <a:xfrm>
                <a:off x="2382838" y="1260475"/>
                <a:ext cx="28575" cy="2063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任意多边形: 形状 192"/>
              <p:cNvSpPr>
                <a:spLocks/>
              </p:cNvSpPr>
              <p:nvPr/>
            </p:nvSpPr>
            <p:spPr bwMode="auto">
              <a:xfrm>
                <a:off x="2457450" y="1230313"/>
                <a:ext cx="22225" cy="7938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" name="任意多边形: 形状 193"/>
              <p:cNvSpPr>
                <a:spLocks/>
              </p:cNvSpPr>
              <p:nvPr/>
            </p:nvSpPr>
            <p:spPr bwMode="auto">
              <a:xfrm>
                <a:off x="2324100" y="1203325"/>
                <a:ext cx="117475" cy="65088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" name="任意多边形: 形状 194"/>
              <p:cNvSpPr>
                <a:spLocks/>
              </p:cNvSpPr>
              <p:nvPr/>
            </p:nvSpPr>
            <p:spPr bwMode="auto">
              <a:xfrm>
                <a:off x="2481263" y="1162050"/>
                <a:ext cx="66675" cy="20638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6" name="任意多边形: 形状 195"/>
              <p:cNvSpPr>
                <a:spLocks/>
              </p:cNvSpPr>
              <p:nvPr/>
            </p:nvSpPr>
            <p:spPr bwMode="auto">
              <a:xfrm>
                <a:off x="2482850" y="1185863"/>
                <a:ext cx="58738" cy="30163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7" name="任意多边形: 形状 196"/>
              <p:cNvSpPr>
                <a:spLocks/>
              </p:cNvSpPr>
              <p:nvPr/>
            </p:nvSpPr>
            <p:spPr bwMode="auto">
              <a:xfrm>
                <a:off x="2454275" y="1181100"/>
                <a:ext cx="20638" cy="2222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8" name="任意多边形: 形状 197"/>
              <p:cNvSpPr>
                <a:spLocks/>
              </p:cNvSpPr>
              <p:nvPr/>
            </p:nvSpPr>
            <p:spPr bwMode="auto">
              <a:xfrm>
                <a:off x="2671763" y="1335088"/>
                <a:ext cx="100013" cy="80963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任意多边形: 形状 198"/>
              <p:cNvSpPr>
                <a:spLocks/>
              </p:cNvSpPr>
              <p:nvPr/>
            </p:nvSpPr>
            <p:spPr bwMode="auto">
              <a:xfrm>
                <a:off x="2636838" y="1236663"/>
                <a:ext cx="111125" cy="60325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0" name="任意多边形: 形状 199"/>
              <p:cNvSpPr>
                <a:spLocks/>
              </p:cNvSpPr>
              <p:nvPr/>
            </p:nvSpPr>
            <p:spPr bwMode="auto">
              <a:xfrm>
                <a:off x="2720975" y="1462088"/>
                <a:ext cx="65088" cy="38100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1" name="任意多边形: 形状 200"/>
              <p:cNvSpPr>
                <a:spLocks/>
              </p:cNvSpPr>
              <p:nvPr/>
            </p:nvSpPr>
            <p:spPr bwMode="auto">
              <a:xfrm>
                <a:off x="2784475" y="1323975"/>
                <a:ext cx="85725" cy="69850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2" name="任意多边形: 形状 201"/>
              <p:cNvSpPr>
                <a:spLocks/>
              </p:cNvSpPr>
              <p:nvPr/>
            </p:nvSpPr>
            <p:spPr bwMode="auto">
              <a:xfrm>
                <a:off x="2608263" y="1198563"/>
                <a:ext cx="28575" cy="23813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3" name="任意多边形: 形状 202"/>
              <p:cNvSpPr>
                <a:spLocks/>
              </p:cNvSpPr>
              <p:nvPr/>
            </p:nvSpPr>
            <p:spPr bwMode="auto">
              <a:xfrm>
                <a:off x="2625725" y="1277938"/>
                <a:ext cx="19050" cy="1587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4" name="任意多边形: 形状 203"/>
              <p:cNvSpPr>
                <a:spLocks/>
              </p:cNvSpPr>
              <p:nvPr/>
            </p:nvSpPr>
            <p:spPr bwMode="auto">
              <a:xfrm>
                <a:off x="2614613" y="1139825"/>
                <a:ext cx="109538" cy="57150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任意多边形: 形状 204"/>
              <p:cNvSpPr>
                <a:spLocks/>
              </p:cNvSpPr>
              <p:nvPr/>
            </p:nvSpPr>
            <p:spPr bwMode="auto">
              <a:xfrm>
                <a:off x="2657475" y="1189038"/>
                <a:ext cx="30163" cy="9525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6" name="任意多边形: 形状 205"/>
              <p:cNvSpPr>
                <a:spLocks/>
              </p:cNvSpPr>
              <p:nvPr/>
            </p:nvSpPr>
            <p:spPr bwMode="auto">
              <a:xfrm>
                <a:off x="2765425" y="1223963"/>
                <a:ext cx="287338" cy="90488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7" name="任意多边形: 形状 206"/>
              <p:cNvSpPr>
                <a:spLocks/>
              </p:cNvSpPr>
              <p:nvPr/>
            </p:nvSpPr>
            <p:spPr bwMode="auto">
              <a:xfrm>
                <a:off x="2768600" y="1271588"/>
                <a:ext cx="49213" cy="3810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8" name="任意多边形: 形状 207"/>
              <p:cNvSpPr>
                <a:spLocks/>
              </p:cNvSpPr>
              <p:nvPr/>
            </p:nvSpPr>
            <p:spPr bwMode="auto">
              <a:xfrm>
                <a:off x="2774950" y="1198563"/>
                <a:ext cx="46038" cy="12700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9" name="任意多边形: 形状 208"/>
              <p:cNvSpPr>
                <a:spLocks/>
              </p:cNvSpPr>
              <p:nvPr/>
            </p:nvSpPr>
            <p:spPr bwMode="auto">
              <a:xfrm>
                <a:off x="2740025" y="1154113"/>
                <a:ext cx="53975" cy="4445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0" name="任意多边形: 形状 209"/>
              <p:cNvSpPr>
                <a:spLocks/>
              </p:cNvSpPr>
              <p:nvPr/>
            </p:nvSpPr>
            <p:spPr bwMode="auto">
              <a:xfrm>
                <a:off x="2719388" y="1114425"/>
                <a:ext cx="20638" cy="127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1" name="任意多边形: 形状 210"/>
              <p:cNvSpPr>
                <a:spLocks/>
              </p:cNvSpPr>
              <p:nvPr/>
            </p:nvSpPr>
            <p:spPr bwMode="auto">
              <a:xfrm>
                <a:off x="2776538" y="1062038"/>
                <a:ext cx="184150" cy="123825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2" name="任意多边形: 形状 211"/>
              <p:cNvSpPr>
                <a:spLocks/>
              </p:cNvSpPr>
              <p:nvPr/>
            </p:nvSpPr>
            <p:spPr bwMode="auto">
              <a:xfrm>
                <a:off x="2925763" y="1574800"/>
                <a:ext cx="117475" cy="74613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3" name="任意多边形: 形状 212"/>
              <p:cNvSpPr>
                <a:spLocks/>
              </p:cNvSpPr>
              <p:nvPr/>
            </p:nvSpPr>
            <p:spPr bwMode="auto">
              <a:xfrm>
                <a:off x="3094038" y="1500188"/>
                <a:ext cx="36513" cy="36513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4" name="任意多边形: 形状 213"/>
              <p:cNvSpPr>
                <a:spLocks/>
              </p:cNvSpPr>
              <p:nvPr/>
            </p:nvSpPr>
            <p:spPr bwMode="auto">
              <a:xfrm>
                <a:off x="2984500" y="1652588"/>
                <a:ext cx="30163" cy="23813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" name="任意多边形: 形状 214"/>
              <p:cNvSpPr>
                <a:spLocks/>
              </p:cNvSpPr>
              <p:nvPr/>
            </p:nvSpPr>
            <p:spPr bwMode="auto">
              <a:xfrm>
                <a:off x="3032125" y="1336675"/>
                <a:ext cx="79375" cy="3333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6" name="任意多边形: 形状 215"/>
              <p:cNvSpPr>
                <a:spLocks/>
              </p:cNvSpPr>
              <p:nvPr/>
            </p:nvSpPr>
            <p:spPr bwMode="auto">
              <a:xfrm>
                <a:off x="3040063" y="1666875"/>
                <a:ext cx="17463" cy="20638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7" name="任意多边形: 形状 216"/>
              <p:cNvSpPr>
                <a:spLocks/>
              </p:cNvSpPr>
              <p:nvPr/>
            </p:nvSpPr>
            <p:spPr bwMode="auto">
              <a:xfrm>
                <a:off x="3136900" y="1509713"/>
                <a:ext cx="19050" cy="1111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8" name="任意多边形: 形状 217"/>
              <p:cNvSpPr>
                <a:spLocks/>
              </p:cNvSpPr>
              <p:nvPr/>
            </p:nvSpPr>
            <p:spPr bwMode="auto">
              <a:xfrm>
                <a:off x="3052763" y="1476375"/>
                <a:ext cx="20638" cy="12700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9" name="任意多边形: 形状 218"/>
              <p:cNvSpPr>
                <a:spLocks/>
              </p:cNvSpPr>
              <p:nvPr/>
            </p:nvSpPr>
            <p:spPr bwMode="auto">
              <a:xfrm>
                <a:off x="2876550" y="1335088"/>
                <a:ext cx="482600" cy="347663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0" name="任意多边形: 形状 219"/>
              <p:cNvSpPr>
                <a:spLocks/>
              </p:cNvSpPr>
              <p:nvPr/>
            </p:nvSpPr>
            <p:spPr bwMode="auto">
              <a:xfrm>
                <a:off x="3073400" y="163512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1" name="任意多边形: 形状 220"/>
              <p:cNvSpPr>
                <a:spLocks/>
              </p:cNvSpPr>
              <p:nvPr/>
            </p:nvSpPr>
            <p:spPr bwMode="auto">
              <a:xfrm>
                <a:off x="2974975" y="1568450"/>
                <a:ext cx="12700" cy="1270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2" name="任意多边形: 形状 221"/>
              <p:cNvSpPr>
                <a:spLocks/>
              </p:cNvSpPr>
              <p:nvPr/>
            </p:nvSpPr>
            <p:spPr bwMode="auto">
              <a:xfrm>
                <a:off x="2847975" y="985838"/>
                <a:ext cx="514350" cy="269875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3" name="任意多边形: 形状 222"/>
              <p:cNvSpPr>
                <a:spLocks/>
              </p:cNvSpPr>
              <p:nvPr/>
            </p:nvSpPr>
            <p:spPr bwMode="auto">
              <a:xfrm>
                <a:off x="3170238" y="960438"/>
                <a:ext cx="1006475" cy="765175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4" name="任意多边形: 形状 223"/>
              <p:cNvSpPr>
                <a:spLocks/>
              </p:cNvSpPr>
              <p:nvPr/>
            </p:nvSpPr>
            <p:spPr bwMode="auto">
              <a:xfrm>
                <a:off x="3470275" y="1443038"/>
                <a:ext cx="47625" cy="31750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" name="任意多边形: 形状 224"/>
              <p:cNvSpPr>
                <a:spLocks/>
              </p:cNvSpPr>
              <p:nvPr/>
            </p:nvSpPr>
            <p:spPr bwMode="auto">
              <a:xfrm>
                <a:off x="4070350" y="1277938"/>
                <a:ext cx="26988" cy="15875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6" name="任意多边形: 形状 225"/>
              <p:cNvSpPr>
                <a:spLocks/>
              </p:cNvSpPr>
              <p:nvPr/>
            </p:nvSpPr>
            <p:spPr bwMode="auto">
              <a:xfrm>
                <a:off x="3397250" y="1928813"/>
                <a:ext cx="109538" cy="106363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7" name="任意多边形: 形状 226"/>
              <p:cNvSpPr>
                <a:spLocks/>
              </p:cNvSpPr>
              <p:nvPr/>
            </p:nvSpPr>
            <p:spPr bwMode="auto">
              <a:xfrm>
                <a:off x="2427288" y="2314575"/>
                <a:ext cx="671513" cy="450850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8" name="任意多边形: 形状 227"/>
              <p:cNvSpPr>
                <a:spLocks/>
              </p:cNvSpPr>
              <p:nvPr/>
            </p:nvSpPr>
            <p:spPr bwMode="auto">
              <a:xfrm>
                <a:off x="3016250" y="1895475"/>
                <a:ext cx="20638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9" name="任意多边形: 形状 228"/>
              <p:cNvSpPr>
                <a:spLocks/>
              </p:cNvSpPr>
              <p:nvPr/>
            </p:nvSpPr>
            <p:spPr bwMode="auto">
              <a:xfrm>
                <a:off x="2239963" y="1951038"/>
                <a:ext cx="79375" cy="5080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0" name="任意多边形: 形状 229"/>
              <p:cNvSpPr>
                <a:spLocks/>
              </p:cNvSpPr>
              <p:nvPr/>
            </p:nvSpPr>
            <p:spPr bwMode="auto">
              <a:xfrm>
                <a:off x="2162175" y="1876425"/>
                <a:ext cx="28575" cy="39688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1" name="任意多边形: 形状 230"/>
              <p:cNvSpPr>
                <a:spLocks/>
              </p:cNvSpPr>
              <p:nvPr/>
            </p:nvSpPr>
            <p:spPr bwMode="auto">
              <a:xfrm>
                <a:off x="1803400" y="1787525"/>
                <a:ext cx="34925" cy="23813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2" name="任意多边形: 形状 231"/>
              <p:cNvSpPr>
                <a:spLocks/>
              </p:cNvSpPr>
              <p:nvPr/>
            </p:nvSpPr>
            <p:spPr bwMode="auto">
              <a:xfrm>
                <a:off x="3311525" y="1963738"/>
                <a:ext cx="42863" cy="2222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3" name="任意多边形: 形状 232"/>
              <p:cNvSpPr>
                <a:spLocks/>
              </p:cNvSpPr>
              <p:nvPr/>
            </p:nvSpPr>
            <p:spPr bwMode="auto">
              <a:xfrm>
                <a:off x="3314700" y="2030413"/>
                <a:ext cx="31750" cy="206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4" name="任意多边形: 形状 233"/>
              <p:cNvSpPr>
                <a:spLocks/>
              </p:cNvSpPr>
              <p:nvPr/>
            </p:nvSpPr>
            <p:spPr bwMode="auto">
              <a:xfrm>
                <a:off x="3362325" y="2030413"/>
                <a:ext cx="22225" cy="26988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" name="任意多边形: 形状 234"/>
              <p:cNvSpPr>
                <a:spLocks/>
              </p:cNvSpPr>
              <p:nvPr/>
            </p:nvSpPr>
            <p:spPr bwMode="auto">
              <a:xfrm>
                <a:off x="1593850" y="1724025"/>
                <a:ext cx="26988" cy="12700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3103557" y="1256804"/>
              <a:ext cx="669406" cy="1125475"/>
              <a:chOff x="4219575" y="1089025"/>
              <a:chExt cx="687388" cy="1155701"/>
            </a:xfrm>
            <a:grpFill/>
          </p:grpSpPr>
          <p:sp>
            <p:nvSpPr>
              <p:cNvPr id="158" name="任意多边形: 形状 157"/>
              <p:cNvSpPr>
                <a:spLocks/>
              </p:cNvSpPr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59" name="组合 158"/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160" name="任意多边形: 形状 159"/>
                <p:cNvSpPr>
                  <a:spLocks/>
                </p:cNvSpPr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1" name="任意多边形: 形状 160"/>
                <p:cNvSpPr>
                  <a:spLocks/>
                </p:cNvSpPr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2" name="任意多边形: 形状 161"/>
                <p:cNvSpPr>
                  <a:spLocks/>
                </p:cNvSpPr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3" name="任意多边形: 形状 162"/>
                <p:cNvSpPr>
                  <a:spLocks/>
                </p:cNvSpPr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4" name="任意多边形: 形状 163"/>
                <p:cNvSpPr>
                  <a:spLocks/>
                </p:cNvSpPr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5" name="任意多边形: 形状 164"/>
                <p:cNvSpPr>
                  <a:spLocks/>
                </p:cNvSpPr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6" name="任意多边形: 形状 165"/>
                <p:cNvSpPr>
                  <a:spLocks/>
                </p:cNvSpPr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7" name="任意多边形: 形状 166"/>
                <p:cNvSpPr>
                  <a:spLocks/>
                </p:cNvSpPr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8" name="任意多边形: 形状 167"/>
                <p:cNvSpPr>
                  <a:spLocks/>
                </p:cNvSpPr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9" name="任意多边形: 形状 168"/>
                <p:cNvSpPr>
                  <a:spLocks/>
                </p:cNvSpPr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0" name="任意多边形: 形状 169"/>
                <p:cNvSpPr>
                  <a:spLocks/>
                </p:cNvSpPr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1" name="任意多边形: 形状 170"/>
                <p:cNvSpPr>
                  <a:spLocks/>
                </p:cNvSpPr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2" name="任意多边形: 形状 171"/>
                <p:cNvSpPr>
                  <a:spLocks/>
                </p:cNvSpPr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71" name="组合 70"/>
            <p:cNvGrpSpPr/>
            <p:nvPr/>
          </p:nvGrpSpPr>
          <p:grpSpPr>
            <a:xfrm>
              <a:off x="5105594" y="3000640"/>
              <a:ext cx="941498" cy="822454"/>
              <a:chOff x="6275388" y="2879725"/>
              <a:chExt cx="966788" cy="844551"/>
            </a:xfrm>
            <a:grpFill/>
          </p:grpSpPr>
          <p:sp>
            <p:nvSpPr>
              <p:cNvPr id="140" name="任意多边形: 形状 139"/>
              <p:cNvSpPr>
                <a:spLocks/>
              </p:cNvSpPr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41" name="组合 140"/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142" name="任意多边形: 形状 141"/>
                <p:cNvSpPr>
                  <a:spLocks/>
                </p:cNvSpPr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3" name="任意多边形: 形状 142"/>
                <p:cNvSpPr>
                  <a:spLocks/>
                </p:cNvSpPr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4" name="任意多边形: 形状 143"/>
                <p:cNvSpPr>
                  <a:spLocks/>
                </p:cNvSpPr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5" name="任意多边形: 形状 144"/>
                <p:cNvSpPr>
                  <a:spLocks/>
                </p:cNvSpPr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6" name="任意多边形: 形状 145"/>
                <p:cNvSpPr>
                  <a:spLocks/>
                </p:cNvSpPr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7" name="任意多边形: 形状 146"/>
                <p:cNvSpPr>
                  <a:spLocks/>
                </p:cNvSpPr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8" name="任意多边形: 形状 147"/>
                <p:cNvSpPr>
                  <a:spLocks/>
                </p:cNvSpPr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9" name="任意多边形: 形状 148"/>
                <p:cNvSpPr>
                  <a:spLocks/>
                </p:cNvSpPr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0" name="任意多边形: 形状 149"/>
                <p:cNvSpPr>
                  <a:spLocks/>
                </p:cNvSpPr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1" name="任意多边形: 形状 150"/>
                <p:cNvSpPr>
                  <a:spLocks/>
                </p:cNvSpPr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2" name="任意多边形: 形状 151"/>
                <p:cNvSpPr>
                  <a:spLocks/>
                </p:cNvSpPr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3" name="任意多边形: 形状 152"/>
                <p:cNvSpPr>
                  <a:spLocks/>
                </p:cNvSpPr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4" name="任意多边形: 形状 153"/>
                <p:cNvSpPr>
                  <a:spLocks/>
                </p:cNvSpPr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5" name="任意多边形: 形状 154"/>
                <p:cNvSpPr>
                  <a:spLocks/>
                </p:cNvSpPr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6" name="任意多边形: 形状 155"/>
                <p:cNvSpPr>
                  <a:spLocks/>
                </p:cNvSpPr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7" name="任意多边形: 形状 156"/>
                <p:cNvSpPr>
                  <a:spLocks/>
                </p:cNvSpPr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1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72" name="组合 71"/>
            <p:cNvGrpSpPr/>
            <p:nvPr/>
          </p:nvGrpSpPr>
          <p:grpSpPr>
            <a:xfrm>
              <a:off x="3584349" y="1207328"/>
              <a:ext cx="2773471" cy="1960288"/>
              <a:chOff x="4713288" y="1038225"/>
              <a:chExt cx="2847975" cy="2012950"/>
            </a:xfrm>
            <a:grpFill/>
          </p:grpSpPr>
          <p:sp>
            <p:nvSpPr>
              <p:cNvPr id="73" name="任意多边形: 形状 72"/>
              <p:cNvSpPr>
                <a:spLocks/>
              </p:cNvSpPr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任意多边形: 形状 73"/>
              <p:cNvSpPr>
                <a:spLocks/>
              </p:cNvSpPr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任意多边形: 形状 74"/>
              <p:cNvSpPr>
                <a:spLocks/>
              </p:cNvSpPr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任意多边形: 形状 75"/>
              <p:cNvSpPr>
                <a:spLocks/>
              </p:cNvSpPr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任意多边形: 形状 76"/>
              <p:cNvSpPr>
                <a:spLocks/>
              </p:cNvSpPr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任意多边形: 形状 77"/>
              <p:cNvSpPr>
                <a:spLocks/>
              </p:cNvSpPr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任意多边形: 形状 78"/>
              <p:cNvSpPr>
                <a:spLocks/>
              </p:cNvSpPr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任意多边形: 形状 79"/>
              <p:cNvSpPr>
                <a:spLocks/>
              </p:cNvSpPr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任意多边形: 形状 80"/>
              <p:cNvSpPr>
                <a:spLocks/>
              </p:cNvSpPr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任意多边形: 形状 81"/>
              <p:cNvSpPr>
                <a:spLocks/>
              </p:cNvSpPr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任意多边形: 形状 82"/>
              <p:cNvSpPr>
                <a:spLocks/>
              </p:cNvSpPr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任意多边形: 形状 83"/>
              <p:cNvSpPr>
                <a:spLocks/>
              </p:cNvSpPr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任意多边形: 形状 84"/>
              <p:cNvSpPr>
                <a:spLocks/>
              </p:cNvSpPr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任意多边形: 形状 85"/>
              <p:cNvSpPr>
                <a:spLocks/>
              </p:cNvSpPr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任意多边形: 形状 86"/>
              <p:cNvSpPr>
                <a:spLocks/>
              </p:cNvSpPr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任意多边形: 形状 87"/>
              <p:cNvSpPr>
                <a:spLocks/>
              </p:cNvSpPr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任意多边形: 形状 88"/>
              <p:cNvSpPr>
                <a:spLocks/>
              </p:cNvSpPr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任意多边形: 形状 89"/>
              <p:cNvSpPr>
                <a:spLocks/>
              </p:cNvSpPr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任意多边形: 形状 90"/>
              <p:cNvSpPr>
                <a:spLocks/>
              </p:cNvSpPr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任意多边形: 形状 91"/>
              <p:cNvSpPr>
                <a:spLocks/>
              </p:cNvSpPr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任意多边形: 形状 92"/>
              <p:cNvSpPr>
                <a:spLocks/>
              </p:cNvSpPr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任意多边形: 形状 93"/>
              <p:cNvSpPr>
                <a:spLocks/>
              </p:cNvSpPr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任意多边形: 形状 94"/>
              <p:cNvSpPr>
                <a:spLocks/>
              </p:cNvSpPr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任意多边形: 形状 95"/>
              <p:cNvSpPr>
                <a:spLocks/>
              </p:cNvSpPr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任意多边形: 形状 96"/>
              <p:cNvSpPr>
                <a:spLocks/>
              </p:cNvSpPr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任意多边形: 形状 97"/>
              <p:cNvSpPr>
                <a:spLocks/>
              </p:cNvSpPr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任意多边形: 形状 98"/>
              <p:cNvSpPr>
                <a:spLocks/>
              </p:cNvSpPr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任意多边形: 形状 99"/>
              <p:cNvSpPr>
                <a:spLocks/>
              </p:cNvSpPr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任意多边形: 形状 100"/>
              <p:cNvSpPr>
                <a:spLocks/>
              </p:cNvSpPr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任意多边形: 形状 101"/>
              <p:cNvSpPr>
                <a:spLocks/>
              </p:cNvSpPr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任意多边形: 形状 102"/>
              <p:cNvSpPr>
                <a:spLocks/>
              </p:cNvSpPr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任意多边形: 形状 103"/>
              <p:cNvSpPr>
                <a:spLocks/>
              </p:cNvSpPr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任意多边形: 形状 104"/>
              <p:cNvSpPr>
                <a:spLocks/>
              </p:cNvSpPr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任意多边形: 形状 105"/>
              <p:cNvSpPr>
                <a:spLocks/>
              </p:cNvSpPr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任意多边形: 形状 106"/>
              <p:cNvSpPr>
                <a:spLocks/>
              </p:cNvSpPr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任意多边形: 形状 107"/>
              <p:cNvSpPr>
                <a:spLocks/>
              </p:cNvSpPr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任意多边形: 形状 108"/>
              <p:cNvSpPr>
                <a:spLocks/>
              </p:cNvSpPr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任意多边形: 形状 109"/>
              <p:cNvSpPr>
                <a:spLocks/>
              </p:cNvSpPr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任意多边形: 形状 110"/>
              <p:cNvSpPr>
                <a:spLocks/>
              </p:cNvSpPr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任意多边形: 形状 111"/>
              <p:cNvSpPr>
                <a:spLocks/>
              </p:cNvSpPr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任意多边形: 形状 112"/>
              <p:cNvSpPr>
                <a:spLocks/>
              </p:cNvSpPr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任意多边形: 形状 113"/>
              <p:cNvSpPr>
                <a:spLocks/>
              </p:cNvSpPr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5" name="任意多边形: 形状 114"/>
              <p:cNvSpPr>
                <a:spLocks/>
              </p:cNvSpPr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6" name="任意多边形: 形状 115"/>
              <p:cNvSpPr>
                <a:spLocks/>
              </p:cNvSpPr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任意多边形: 形状 116"/>
              <p:cNvSpPr>
                <a:spLocks/>
              </p:cNvSpPr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任意多边形: 形状 117"/>
              <p:cNvSpPr>
                <a:spLocks/>
              </p:cNvSpPr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任意多边形: 形状 118"/>
              <p:cNvSpPr>
                <a:spLocks/>
              </p:cNvSpPr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0" name="任意多边形: 形状 119"/>
              <p:cNvSpPr>
                <a:spLocks/>
              </p:cNvSpPr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任意多边形: 形状 120"/>
              <p:cNvSpPr>
                <a:spLocks/>
              </p:cNvSpPr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任意多边形: 形状 121"/>
              <p:cNvSpPr>
                <a:spLocks/>
              </p:cNvSpPr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任意多边形: 形状 122"/>
              <p:cNvSpPr>
                <a:spLocks/>
              </p:cNvSpPr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任意多边形: 形状 123"/>
              <p:cNvSpPr>
                <a:spLocks/>
              </p:cNvSpPr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任意多边形: 形状 124"/>
              <p:cNvSpPr>
                <a:spLocks/>
              </p:cNvSpPr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任意多边形: 形状 125"/>
              <p:cNvSpPr>
                <a:spLocks/>
              </p:cNvSpPr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任意多边形: 形状 126"/>
              <p:cNvSpPr>
                <a:spLocks/>
              </p:cNvSpPr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任意多边形: 形状 127"/>
              <p:cNvSpPr>
                <a:spLocks/>
              </p:cNvSpPr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任意多边形: 形状 128"/>
              <p:cNvSpPr>
                <a:spLocks/>
              </p:cNvSpPr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0" name="任意多边形: 形状 129"/>
              <p:cNvSpPr>
                <a:spLocks/>
              </p:cNvSpPr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任意多边形: 形状 130"/>
              <p:cNvSpPr>
                <a:spLocks/>
              </p:cNvSpPr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" name="任意多边形: 形状 131"/>
              <p:cNvSpPr>
                <a:spLocks/>
              </p:cNvSpPr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任意多边形: 形状 132"/>
              <p:cNvSpPr>
                <a:spLocks/>
              </p:cNvSpPr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任意多边形: 形状 133"/>
              <p:cNvSpPr>
                <a:spLocks/>
              </p:cNvSpPr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任意多边形: 形状 134"/>
              <p:cNvSpPr>
                <a:spLocks/>
              </p:cNvSpPr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6" name="任意多边形: 形状 135"/>
              <p:cNvSpPr>
                <a:spLocks/>
              </p:cNvSpPr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7" name="任意多边形: 形状 136"/>
              <p:cNvSpPr>
                <a:spLocks/>
              </p:cNvSpPr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8" name="任意多边形: 形状 137"/>
              <p:cNvSpPr>
                <a:spLocks/>
              </p:cNvSpPr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9" name="任意多边形: 形状 138"/>
              <p:cNvSpPr>
                <a:spLocks/>
              </p:cNvSpPr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0" name="组合 239"/>
          <p:cNvGrpSpPr/>
          <p:nvPr/>
        </p:nvGrpSpPr>
        <p:grpSpPr>
          <a:xfrm>
            <a:off x="3598330" y="1275607"/>
            <a:ext cx="4346925" cy="2359902"/>
            <a:chOff x="3598330" y="1275607"/>
            <a:chExt cx="4346925" cy="2359902"/>
          </a:xfrm>
        </p:grpSpPr>
        <p:grpSp>
          <p:nvGrpSpPr>
            <p:cNvPr id="5" name="组合 4"/>
            <p:cNvGrpSpPr/>
            <p:nvPr/>
          </p:nvGrpSpPr>
          <p:grpSpPr>
            <a:xfrm>
              <a:off x="3687668" y="1275607"/>
              <a:ext cx="429059" cy="1379163"/>
              <a:chOff x="2057400" y="971550"/>
              <a:chExt cx="533400" cy="1714500"/>
            </a:xfrm>
          </p:grpSpPr>
          <p:cxnSp>
            <p:nvCxnSpPr>
              <p:cNvPr id="64" name="直接连接符 63"/>
              <p:cNvCxnSpPr/>
              <p:nvPr/>
            </p:nvCxnSpPr>
            <p:spPr>
              <a:xfrm rot="5400000">
                <a:off x="1820094" y="2079895"/>
                <a:ext cx="1008012" cy="10522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弧形 64"/>
              <p:cNvSpPr/>
              <p:nvPr/>
            </p:nvSpPr>
            <p:spPr>
              <a:xfrm>
                <a:off x="2228850" y="2495550"/>
                <a:ext cx="190500" cy="190500"/>
              </a:xfrm>
              <a:prstGeom prst="arc">
                <a:avLst>
                  <a:gd name="adj1" fmla="val 17813330"/>
                  <a:gd name="adj2" fmla="val 14450953"/>
                </a:avLst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六边形 65"/>
              <p:cNvSpPr/>
              <p:nvPr/>
            </p:nvSpPr>
            <p:spPr bwMode="auto">
              <a:xfrm rot="5400000">
                <a:off x="2014728" y="1014222"/>
                <a:ext cx="618744" cy="533400"/>
              </a:xfrm>
              <a:prstGeom prst="hexagon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" name="文本框 213"/>
            <p:cNvSpPr txBox="1"/>
            <p:nvPr/>
          </p:nvSpPr>
          <p:spPr>
            <a:xfrm>
              <a:off x="3598330" y="1347931"/>
              <a:ext cx="607859" cy="338554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4423222" y="2195049"/>
              <a:ext cx="429059" cy="1379163"/>
              <a:chOff x="2057400" y="971550"/>
              <a:chExt cx="533400" cy="1714500"/>
            </a:xfrm>
          </p:grpSpPr>
          <p:cxnSp>
            <p:nvCxnSpPr>
              <p:cNvPr id="61" name="直接连接符 60"/>
              <p:cNvCxnSpPr/>
              <p:nvPr/>
            </p:nvCxnSpPr>
            <p:spPr>
              <a:xfrm rot="5400000">
                <a:off x="1820094" y="2079895"/>
                <a:ext cx="1008012" cy="10522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弧形 61"/>
              <p:cNvSpPr/>
              <p:nvPr/>
            </p:nvSpPr>
            <p:spPr>
              <a:xfrm>
                <a:off x="2228850" y="2495550"/>
                <a:ext cx="190500" cy="190500"/>
              </a:xfrm>
              <a:prstGeom prst="arc">
                <a:avLst>
                  <a:gd name="adj1" fmla="val 17813330"/>
                  <a:gd name="adj2" fmla="val 14450953"/>
                </a:avLst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六边形 62"/>
              <p:cNvSpPr/>
              <p:nvPr/>
            </p:nvSpPr>
            <p:spPr bwMode="auto">
              <a:xfrm rot="5400000">
                <a:off x="2014728" y="1014222"/>
                <a:ext cx="618744" cy="533400"/>
              </a:xfrm>
              <a:prstGeom prst="hexagon">
                <a:avLst/>
              </a:prstGeom>
              <a:solidFill>
                <a:schemeClr val="accent2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" name="文本框 218"/>
            <p:cNvSpPr txBox="1"/>
            <p:nvPr/>
          </p:nvSpPr>
          <p:spPr>
            <a:xfrm>
              <a:off x="4333885" y="2267373"/>
              <a:ext cx="607859" cy="338554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5342663" y="1398199"/>
              <a:ext cx="429059" cy="1379163"/>
              <a:chOff x="2057400" y="971550"/>
              <a:chExt cx="533400" cy="1714500"/>
            </a:xfrm>
          </p:grpSpPr>
          <p:cxnSp>
            <p:nvCxnSpPr>
              <p:cNvPr id="58" name="直接连接符 57"/>
              <p:cNvCxnSpPr/>
              <p:nvPr/>
            </p:nvCxnSpPr>
            <p:spPr>
              <a:xfrm rot="5400000">
                <a:off x="1820094" y="2079895"/>
                <a:ext cx="1008012" cy="10522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弧形 58"/>
              <p:cNvSpPr/>
              <p:nvPr/>
            </p:nvSpPr>
            <p:spPr>
              <a:xfrm>
                <a:off x="2228850" y="2495550"/>
                <a:ext cx="190500" cy="190500"/>
              </a:xfrm>
              <a:prstGeom prst="arc">
                <a:avLst>
                  <a:gd name="adj1" fmla="val 17813330"/>
                  <a:gd name="adj2" fmla="val 14450953"/>
                </a:avLst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六边形 59"/>
              <p:cNvSpPr/>
              <p:nvPr/>
            </p:nvSpPr>
            <p:spPr bwMode="auto">
              <a:xfrm rot="5400000">
                <a:off x="2014728" y="1014222"/>
                <a:ext cx="618744" cy="533400"/>
              </a:xfrm>
              <a:prstGeom prst="hexagon">
                <a:avLst/>
              </a:prstGeom>
              <a:solidFill>
                <a:schemeClr val="accent3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文本框 223"/>
            <p:cNvSpPr txBox="1"/>
            <p:nvPr/>
          </p:nvSpPr>
          <p:spPr>
            <a:xfrm>
              <a:off x="5253327" y="1470523"/>
              <a:ext cx="607859" cy="338554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5771737" y="2011161"/>
              <a:ext cx="429059" cy="1379163"/>
              <a:chOff x="2057400" y="971550"/>
              <a:chExt cx="533400" cy="1714500"/>
            </a:xfrm>
          </p:grpSpPr>
          <p:cxnSp>
            <p:nvCxnSpPr>
              <p:cNvPr id="55" name="直接连接符 54"/>
              <p:cNvCxnSpPr/>
              <p:nvPr/>
            </p:nvCxnSpPr>
            <p:spPr>
              <a:xfrm rot="5400000">
                <a:off x="1820094" y="2079895"/>
                <a:ext cx="1008012" cy="10522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弧形 55"/>
              <p:cNvSpPr/>
              <p:nvPr/>
            </p:nvSpPr>
            <p:spPr>
              <a:xfrm>
                <a:off x="2228850" y="2495550"/>
                <a:ext cx="190500" cy="190500"/>
              </a:xfrm>
              <a:prstGeom prst="arc">
                <a:avLst>
                  <a:gd name="adj1" fmla="val 17813330"/>
                  <a:gd name="adj2" fmla="val 14450953"/>
                </a:avLst>
              </a:prstGeom>
              <a:ln w="381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六边形 56"/>
              <p:cNvSpPr/>
              <p:nvPr/>
            </p:nvSpPr>
            <p:spPr bwMode="auto">
              <a:xfrm rot="5400000">
                <a:off x="2014728" y="1014222"/>
                <a:ext cx="618744" cy="533400"/>
              </a:xfrm>
              <a:prstGeom prst="hexagon">
                <a:avLst/>
              </a:prstGeom>
              <a:solidFill>
                <a:schemeClr val="accent4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文本框 228"/>
            <p:cNvSpPr txBox="1"/>
            <p:nvPr/>
          </p:nvSpPr>
          <p:spPr>
            <a:xfrm>
              <a:off x="5682401" y="2083485"/>
              <a:ext cx="607859" cy="338554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6629883" y="1336903"/>
              <a:ext cx="429059" cy="1379163"/>
              <a:chOff x="2057400" y="971550"/>
              <a:chExt cx="533400" cy="1714500"/>
            </a:xfrm>
          </p:grpSpPr>
          <p:cxnSp>
            <p:nvCxnSpPr>
              <p:cNvPr id="52" name="直接连接符 51"/>
              <p:cNvCxnSpPr/>
              <p:nvPr/>
            </p:nvCxnSpPr>
            <p:spPr>
              <a:xfrm rot="5400000">
                <a:off x="1820094" y="2079895"/>
                <a:ext cx="1008012" cy="10522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弧形 52"/>
              <p:cNvSpPr/>
              <p:nvPr/>
            </p:nvSpPr>
            <p:spPr>
              <a:xfrm>
                <a:off x="2228850" y="2495550"/>
                <a:ext cx="190500" cy="190500"/>
              </a:xfrm>
              <a:prstGeom prst="arc">
                <a:avLst>
                  <a:gd name="adj1" fmla="val 17813330"/>
                  <a:gd name="adj2" fmla="val 14450953"/>
                </a:avLst>
              </a:prstGeom>
              <a:ln w="381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六边形 53"/>
              <p:cNvSpPr/>
              <p:nvPr/>
            </p:nvSpPr>
            <p:spPr bwMode="auto">
              <a:xfrm rot="5400000">
                <a:off x="2014728" y="1014222"/>
                <a:ext cx="618744" cy="533400"/>
              </a:xfrm>
              <a:prstGeom prst="hexagon">
                <a:avLst/>
              </a:prstGeom>
              <a:solidFill>
                <a:schemeClr val="accent5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文本框 233"/>
            <p:cNvSpPr txBox="1"/>
            <p:nvPr/>
          </p:nvSpPr>
          <p:spPr>
            <a:xfrm>
              <a:off x="6540545" y="1409227"/>
              <a:ext cx="607859" cy="338554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7426733" y="2256346"/>
              <a:ext cx="429059" cy="1379163"/>
              <a:chOff x="2057400" y="971550"/>
              <a:chExt cx="533400" cy="1714500"/>
            </a:xfrm>
          </p:grpSpPr>
          <p:cxnSp>
            <p:nvCxnSpPr>
              <p:cNvPr id="49" name="直接连接符 48"/>
              <p:cNvCxnSpPr/>
              <p:nvPr/>
            </p:nvCxnSpPr>
            <p:spPr>
              <a:xfrm rot="5400000">
                <a:off x="1820094" y="2079895"/>
                <a:ext cx="1008012" cy="10522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弧形 49"/>
              <p:cNvSpPr/>
              <p:nvPr/>
            </p:nvSpPr>
            <p:spPr>
              <a:xfrm>
                <a:off x="2228850" y="2495550"/>
                <a:ext cx="190500" cy="190500"/>
              </a:xfrm>
              <a:prstGeom prst="arc">
                <a:avLst>
                  <a:gd name="adj1" fmla="val 17813330"/>
                  <a:gd name="adj2" fmla="val 14450953"/>
                </a:avLst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六边形 50"/>
              <p:cNvSpPr/>
              <p:nvPr/>
            </p:nvSpPr>
            <p:spPr bwMode="auto">
              <a:xfrm rot="5400000">
                <a:off x="2014728" y="1014222"/>
                <a:ext cx="618744" cy="533400"/>
              </a:xfrm>
              <a:prstGeom prst="hexagon">
                <a:avLst/>
              </a:prstGeom>
              <a:solidFill>
                <a:schemeClr val="accent6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文本框 238"/>
            <p:cNvSpPr txBox="1"/>
            <p:nvPr/>
          </p:nvSpPr>
          <p:spPr>
            <a:xfrm>
              <a:off x="7337396" y="2328669"/>
              <a:ext cx="607859" cy="338554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005826" y="4102479"/>
            <a:ext cx="5100754" cy="161822"/>
            <a:chOff x="1028811" y="4267200"/>
            <a:chExt cx="6340970" cy="201168"/>
          </a:xfrm>
        </p:grpSpPr>
        <p:grpSp>
          <p:nvGrpSpPr>
            <p:cNvPr id="32" name="组合 31"/>
            <p:cNvGrpSpPr/>
            <p:nvPr/>
          </p:nvGrpSpPr>
          <p:grpSpPr>
            <a:xfrm>
              <a:off x="1028811" y="4267200"/>
              <a:ext cx="625104" cy="201168"/>
              <a:chOff x="2221306" y="3914656"/>
              <a:chExt cx="625104" cy="201168"/>
            </a:xfrm>
          </p:grpSpPr>
          <p:sp>
            <p:nvSpPr>
              <p:cNvPr id="47" name="文本框 255"/>
              <p:cNvSpPr txBox="1"/>
              <p:nvPr/>
            </p:nvSpPr>
            <p:spPr>
              <a:xfrm>
                <a:off x="2463799" y="3938296"/>
                <a:ext cx="382611" cy="153045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lang="zh-CN" altLang="en-US" sz="8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48" name="矩形: 圆角 47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2176777" y="4267200"/>
              <a:ext cx="625104" cy="201168"/>
              <a:chOff x="2221306" y="3914656"/>
              <a:chExt cx="625104" cy="201168"/>
            </a:xfrm>
          </p:grpSpPr>
          <p:sp>
            <p:nvSpPr>
              <p:cNvPr id="45" name="文本框 253"/>
              <p:cNvSpPr txBox="1"/>
              <p:nvPr/>
            </p:nvSpPr>
            <p:spPr>
              <a:xfrm>
                <a:off x="2463799" y="3938296"/>
                <a:ext cx="382611" cy="153045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lang="zh-CN" altLang="en-US" sz="8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46" name="矩形: 圆角 45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3324743" y="4267200"/>
              <a:ext cx="625104" cy="201168"/>
              <a:chOff x="2221306" y="3914656"/>
              <a:chExt cx="625104" cy="201168"/>
            </a:xfrm>
          </p:grpSpPr>
          <p:sp>
            <p:nvSpPr>
              <p:cNvPr id="43" name="文本框 251"/>
              <p:cNvSpPr txBox="1"/>
              <p:nvPr/>
            </p:nvSpPr>
            <p:spPr>
              <a:xfrm>
                <a:off x="2463799" y="3938296"/>
                <a:ext cx="382611" cy="153045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lang="zh-CN" altLang="en-US" sz="8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44" name="矩形: 圆角 43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4472709" y="4267200"/>
              <a:ext cx="625104" cy="201168"/>
              <a:chOff x="2221306" y="3914656"/>
              <a:chExt cx="625104" cy="201168"/>
            </a:xfrm>
          </p:grpSpPr>
          <p:sp>
            <p:nvSpPr>
              <p:cNvPr id="41" name="文本框 249"/>
              <p:cNvSpPr txBox="1"/>
              <p:nvPr/>
            </p:nvSpPr>
            <p:spPr>
              <a:xfrm>
                <a:off x="2463799" y="3938296"/>
                <a:ext cx="382611" cy="153045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lang="zh-CN" altLang="en-US" sz="8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42" name="矩形: 圆角 41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5620674" y="4267200"/>
              <a:ext cx="1749107" cy="201168"/>
              <a:chOff x="2221306" y="3914656"/>
              <a:chExt cx="1749107" cy="201168"/>
            </a:xfrm>
          </p:grpSpPr>
          <p:sp>
            <p:nvSpPr>
              <p:cNvPr id="37" name="文本框 245"/>
              <p:cNvSpPr txBox="1"/>
              <p:nvPr/>
            </p:nvSpPr>
            <p:spPr>
              <a:xfrm>
                <a:off x="2463797" y="3938296"/>
                <a:ext cx="382611" cy="153045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lang="zh-CN" altLang="en-US" sz="8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38" name="矩形: 圆角 37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文本框 247"/>
              <p:cNvSpPr txBox="1"/>
              <p:nvPr/>
            </p:nvSpPr>
            <p:spPr>
              <a:xfrm>
                <a:off x="3587802" y="3938296"/>
                <a:ext cx="382611" cy="153045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lang="zh-CN" altLang="en-US" sz="8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40" name="矩形: 圆角 39"/>
              <p:cNvSpPr>
                <a:spLocks noChangeAspect="1"/>
              </p:cNvSpPr>
              <p:nvPr/>
            </p:nvSpPr>
            <p:spPr>
              <a:xfrm>
                <a:off x="3345311" y="3914656"/>
                <a:ext cx="207097" cy="201168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99328" y="1336902"/>
            <a:ext cx="2035288" cy="2968565"/>
            <a:chOff x="1307468" y="1697288"/>
            <a:chExt cx="2713719" cy="3463424"/>
          </a:xfrm>
        </p:grpSpPr>
        <p:grpSp>
          <p:nvGrpSpPr>
            <p:cNvPr id="19" name="组合 18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文本框 270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</a:p>
                <a:p>
                  <a:r>
                    <a:rPr lang="zh-CN" altLang="en-US" sz="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/>
                </a:bodyPr>
                <a:lstStyle/>
                <a:p>
                  <a:r>
                    <a:rPr lang="zh-CN" altLang="en-US" sz="12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文本框 268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</a:p>
                <a:p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/>
                </a:bodyPr>
                <a:lstStyle/>
                <a:p>
                  <a:r>
                    <a: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5" name="组合 24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文本框 266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</a:p>
                <a:p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27" name="矩形 2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/>
                </a:bodyPr>
                <a:lstStyle/>
                <a:p>
                  <a:r>
                    <a: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59805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820427" y="1005576"/>
            <a:ext cx="3548633" cy="1162516"/>
            <a:chOff x="3820427" y="1005576"/>
            <a:chExt cx="3548633" cy="1162516"/>
          </a:xfrm>
        </p:grpSpPr>
        <p:grpSp>
          <p:nvGrpSpPr>
            <p:cNvPr id="31" name="组合 30"/>
            <p:cNvGrpSpPr/>
            <p:nvPr/>
          </p:nvGrpSpPr>
          <p:grpSpPr>
            <a:xfrm>
              <a:off x="3820427" y="1005576"/>
              <a:ext cx="3548633" cy="1162516"/>
              <a:chOff x="3820427" y="1005576"/>
              <a:chExt cx="3548633" cy="1162516"/>
            </a:xfrm>
          </p:grpSpPr>
          <p:sp>
            <p:nvSpPr>
              <p:cNvPr id="4" name="任意多边形: 形状 3">
                <a:extLst>
                  <a:ext uri="{FF2B5EF4-FFF2-40B4-BE49-F238E27FC236}">
                    <a16:creationId xmlns:a16="http://schemas.microsoft.com/office/drawing/2014/main" xmlns="" id="{576456E1-C604-4774-8149-F2329C2DC9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0427" y="1033426"/>
                <a:ext cx="1594247" cy="1134666"/>
              </a:xfrm>
              <a:custGeom>
                <a:avLst/>
                <a:gdLst>
                  <a:gd name="T0" fmla="*/ 1339 w 1339"/>
                  <a:gd name="T1" fmla="*/ 953 h 953"/>
                  <a:gd name="T2" fmla="*/ 670 w 1339"/>
                  <a:gd name="T3" fmla="*/ 0 h 953"/>
                  <a:gd name="T4" fmla="*/ 0 w 1339"/>
                  <a:gd name="T5" fmla="*/ 953 h 953"/>
                  <a:gd name="T6" fmla="*/ 1339 w 1339"/>
                  <a:gd name="T7" fmla="*/ 953 h 9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9" h="953">
                    <a:moveTo>
                      <a:pt x="1339" y="953"/>
                    </a:moveTo>
                    <a:lnTo>
                      <a:pt x="670" y="0"/>
                    </a:lnTo>
                    <a:lnTo>
                      <a:pt x="0" y="953"/>
                    </a:lnTo>
                    <a:lnTo>
                      <a:pt x="1339" y="95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任意多边形: 形状 11">
                <a:extLst>
                  <a:ext uri="{FF2B5EF4-FFF2-40B4-BE49-F238E27FC236}">
                    <a16:creationId xmlns:a16="http://schemas.microsoft.com/office/drawing/2014/main" xmlns="" id="{CF5046E7-27E8-434F-A0AA-2FBE91E216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8417" y="1411610"/>
                <a:ext cx="444815" cy="304098"/>
              </a:xfrm>
              <a:custGeom>
                <a:avLst/>
                <a:gdLst>
                  <a:gd name="T0" fmla="*/ 99 w 199"/>
                  <a:gd name="T1" fmla="*/ 101 h 136"/>
                  <a:gd name="T2" fmla="*/ 0 w 199"/>
                  <a:gd name="T3" fmla="*/ 51 h 136"/>
                  <a:gd name="T4" fmla="*/ 99 w 199"/>
                  <a:gd name="T5" fmla="*/ 0 h 136"/>
                  <a:gd name="T6" fmla="*/ 199 w 199"/>
                  <a:gd name="T7" fmla="*/ 51 h 136"/>
                  <a:gd name="T8" fmla="*/ 157 w 199"/>
                  <a:gd name="T9" fmla="*/ 72 h 136"/>
                  <a:gd name="T10" fmla="*/ 157 w 199"/>
                  <a:gd name="T11" fmla="*/ 71 h 136"/>
                  <a:gd name="T12" fmla="*/ 107 w 199"/>
                  <a:gd name="T13" fmla="*/ 46 h 136"/>
                  <a:gd name="T14" fmla="*/ 101 w 199"/>
                  <a:gd name="T15" fmla="*/ 44 h 136"/>
                  <a:gd name="T16" fmla="*/ 95 w 199"/>
                  <a:gd name="T17" fmla="*/ 46 h 136"/>
                  <a:gd name="T18" fmla="*/ 93 w 199"/>
                  <a:gd name="T19" fmla="*/ 52 h 136"/>
                  <a:gd name="T20" fmla="*/ 97 w 199"/>
                  <a:gd name="T21" fmla="*/ 59 h 136"/>
                  <a:gd name="T22" fmla="*/ 140 w 199"/>
                  <a:gd name="T23" fmla="*/ 80 h 136"/>
                  <a:gd name="T24" fmla="*/ 99 w 199"/>
                  <a:gd name="T25" fmla="*/ 101 h 136"/>
                  <a:gd name="T26" fmla="*/ 153 w 199"/>
                  <a:gd name="T27" fmla="*/ 117 h 136"/>
                  <a:gd name="T28" fmla="*/ 155 w 199"/>
                  <a:gd name="T29" fmla="*/ 114 h 136"/>
                  <a:gd name="T30" fmla="*/ 153 w 199"/>
                  <a:gd name="T31" fmla="*/ 111 h 136"/>
                  <a:gd name="T32" fmla="*/ 153 w 199"/>
                  <a:gd name="T33" fmla="*/ 74 h 136"/>
                  <a:gd name="T34" fmla="*/ 105 w 199"/>
                  <a:gd name="T35" fmla="*/ 49 h 136"/>
                  <a:gd name="T36" fmla="*/ 98 w 199"/>
                  <a:gd name="T37" fmla="*/ 49 h 136"/>
                  <a:gd name="T38" fmla="*/ 99 w 199"/>
                  <a:gd name="T39" fmla="*/ 55 h 136"/>
                  <a:gd name="T40" fmla="*/ 145 w 199"/>
                  <a:gd name="T41" fmla="*/ 78 h 136"/>
                  <a:gd name="T42" fmla="*/ 145 w 199"/>
                  <a:gd name="T43" fmla="*/ 111 h 136"/>
                  <a:gd name="T44" fmla="*/ 143 w 199"/>
                  <a:gd name="T45" fmla="*/ 114 h 136"/>
                  <a:gd name="T46" fmla="*/ 145 w 199"/>
                  <a:gd name="T47" fmla="*/ 117 h 136"/>
                  <a:gd name="T48" fmla="*/ 142 w 199"/>
                  <a:gd name="T49" fmla="*/ 125 h 136"/>
                  <a:gd name="T50" fmla="*/ 147 w 199"/>
                  <a:gd name="T51" fmla="*/ 132 h 136"/>
                  <a:gd name="T52" fmla="*/ 146 w 199"/>
                  <a:gd name="T53" fmla="*/ 136 h 136"/>
                  <a:gd name="T54" fmla="*/ 157 w 199"/>
                  <a:gd name="T55" fmla="*/ 124 h 136"/>
                  <a:gd name="T56" fmla="*/ 153 w 199"/>
                  <a:gd name="T57" fmla="*/ 117 h 136"/>
                  <a:gd name="T58" fmla="*/ 34 w 199"/>
                  <a:gd name="T59" fmla="*/ 75 h 136"/>
                  <a:gd name="T60" fmla="*/ 34 w 199"/>
                  <a:gd name="T61" fmla="*/ 117 h 136"/>
                  <a:gd name="T62" fmla="*/ 35 w 199"/>
                  <a:gd name="T63" fmla="*/ 117 h 136"/>
                  <a:gd name="T64" fmla="*/ 100 w 199"/>
                  <a:gd name="T65" fmla="*/ 135 h 136"/>
                  <a:gd name="T66" fmla="*/ 139 w 199"/>
                  <a:gd name="T67" fmla="*/ 129 h 136"/>
                  <a:gd name="T68" fmla="*/ 138 w 199"/>
                  <a:gd name="T69" fmla="*/ 125 h 136"/>
                  <a:gd name="T70" fmla="*/ 140 w 199"/>
                  <a:gd name="T71" fmla="*/ 117 h 136"/>
                  <a:gd name="T72" fmla="*/ 139 w 199"/>
                  <a:gd name="T73" fmla="*/ 114 h 136"/>
                  <a:gd name="T74" fmla="*/ 141 w 199"/>
                  <a:gd name="T75" fmla="*/ 109 h 136"/>
                  <a:gd name="T76" fmla="*/ 141 w 199"/>
                  <a:gd name="T77" fmla="*/ 87 h 136"/>
                  <a:gd name="T78" fmla="*/ 99 w 199"/>
                  <a:gd name="T79" fmla="*/ 108 h 136"/>
                  <a:gd name="T80" fmla="*/ 34 w 199"/>
                  <a:gd name="T81" fmla="*/ 75 h 136"/>
                  <a:gd name="T82" fmla="*/ 157 w 199"/>
                  <a:gd name="T83" fmla="*/ 109 h 136"/>
                  <a:gd name="T84" fmla="*/ 159 w 199"/>
                  <a:gd name="T85" fmla="*/ 114 h 136"/>
                  <a:gd name="T86" fmla="*/ 158 w 199"/>
                  <a:gd name="T87" fmla="*/ 117 h 136"/>
                  <a:gd name="T88" fmla="*/ 160 w 199"/>
                  <a:gd name="T89" fmla="*/ 120 h 136"/>
                  <a:gd name="T90" fmla="*/ 164 w 199"/>
                  <a:gd name="T91" fmla="*/ 117 h 136"/>
                  <a:gd name="T92" fmla="*/ 165 w 199"/>
                  <a:gd name="T93" fmla="*/ 117 h 136"/>
                  <a:gd name="T94" fmla="*/ 165 w 199"/>
                  <a:gd name="T95" fmla="*/ 75 h 136"/>
                  <a:gd name="T96" fmla="*/ 157 w 199"/>
                  <a:gd name="T97" fmla="*/ 79 h 136"/>
                  <a:gd name="T98" fmla="*/ 157 w 199"/>
                  <a:gd name="T99" fmla="*/ 10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99" h="136">
                    <a:moveTo>
                      <a:pt x="99" y="101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99" y="51"/>
                      <a:pt x="199" y="51"/>
                      <a:pt x="199" y="51"/>
                    </a:cubicBezTo>
                    <a:cubicBezTo>
                      <a:pt x="157" y="72"/>
                      <a:pt x="157" y="72"/>
                      <a:pt x="157" y="72"/>
                    </a:cubicBezTo>
                    <a:cubicBezTo>
                      <a:pt x="157" y="71"/>
                      <a:pt x="157" y="71"/>
                      <a:pt x="157" y="71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6" y="45"/>
                      <a:pt x="104" y="44"/>
                      <a:pt x="101" y="44"/>
                    </a:cubicBezTo>
                    <a:cubicBezTo>
                      <a:pt x="99" y="44"/>
                      <a:pt x="97" y="44"/>
                      <a:pt x="95" y="46"/>
                    </a:cubicBezTo>
                    <a:cubicBezTo>
                      <a:pt x="93" y="48"/>
                      <a:pt x="92" y="51"/>
                      <a:pt x="93" y="52"/>
                    </a:cubicBezTo>
                    <a:cubicBezTo>
                      <a:pt x="93" y="56"/>
                      <a:pt x="96" y="58"/>
                      <a:pt x="97" y="59"/>
                    </a:cubicBezTo>
                    <a:cubicBezTo>
                      <a:pt x="140" y="80"/>
                      <a:pt x="140" y="80"/>
                      <a:pt x="140" y="80"/>
                    </a:cubicBezTo>
                    <a:lnTo>
                      <a:pt x="99" y="101"/>
                    </a:lnTo>
                    <a:close/>
                    <a:moveTo>
                      <a:pt x="153" y="117"/>
                    </a:moveTo>
                    <a:cubicBezTo>
                      <a:pt x="154" y="117"/>
                      <a:pt x="155" y="115"/>
                      <a:pt x="155" y="114"/>
                    </a:cubicBezTo>
                    <a:cubicBezTo>
                      <a:pt x="155" y="113"/>
                      <a:pt x="154" y="112"/>
                      <a:pt x="153" y="111"/>
                    </a:cubicBezTo>
                    <a:cubicBezTo>
                      <a:pt x="153" y="74"/>
                      <a:pt x="153" y="74"/>
                      <a:pt x="153" y="74"/>
                    </a:cubicBezTo>
                    <a:cubicBezTo>
                      <a:pt x="105" y="49"/>
                      <a:pt x="105" y="49"/>
                      <a:pt x="105" y="49"/>
                    </a:cubicBezTo>
                    <a:cubicBezTo>
                      <a:pt x="105" y="49"/>
                      <a:pt x="101" y="46"/>
                      <a:pt x="98" y="49"/>
                    </a:cubicBezTo>
                    <a:cubicBezTo>
                      <a:pt x="94" y="52"/>
                      <a:pt x="99" y="55"/>
                      <a:pt x="99" y="55"/>
                    </a:cubicBezTo>
                    <a:cubicBezTo>
                      <a:pt x="145" y="78"/>
                      <a:pt x="145" y="78"/>
                      <a:pt x="145" y="78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44" y="112"/>
                      <a:pt x="143" y="113"/>
                      <a:pt x="143" y="114"/>
                    </a:cubicBezTo>
                    <a:cubicBezTo>
                      <a:pt x="143" y="115"/>
                      <a:pt x="144" y="117"/>
                      <a:pt x="145" y="117"/>
                    </a:cubicBezTo>
                    <a:cubicBezTo>
                      <a:pt x="144" y="118"/>
                      <a:pt x="142" y="121"/>
                      <a:pt x="142" y="125"/>
                    </a:cubicBezTo>
                    <a:cubicBezTo>
                      <a:pt x="142" y="129"/>
                      <a:pt x="147" y="129"/>
                      <a:pt x="147" y="132"/>
                    </a:cubicBezTo>
                    <a:cubicBezTo>
                      <a:pt x="147" y="134"/>
                      <a:pt x="146" y="136"/>
                      <a:pt x="146" y="136"/>
                    </a:cubicBezTo>
                    <a:cubicBezTo>
                      <a:pt x="146" y="136"/>
                      <a:pt x="157" y="132"/>
                      <a:pt x="157" y="124"/>
                    </a:cubicBezTo>
                    <a:cubicBezTo>
                      <a:pt x="157" y="120"/>
                      <a:pt x="154" y="118"/>
                      <a:pt x="153" y="117"/>
                    </a:cubicBezTo>
                    <a:close/>
                    <a:moveTo>
                      <a:pt x="34" y="75"/>
                    </a:moveTo>
                    <a:cubicBezTo>
                      <a:pt x="34" y="117"/>
                      <a:pt x="34" y="117"/>
                      <a:pt x="34" y="117"/>
                    </a:cubicBezTo>
                    <a:cubicBezTo>
                      <a:pt x="35" y="117"/>
                      <a:pt x="35" y="117"/>
                      <a:pt x="35" y="117"/>
                    </a:cubicBezTo>
                    <a:cubicBezTo>
                      <a:pt x="53" y="129"/>
                      <a:pt x="76" y="135"/>
                      <a:pt x="100" y="135"/>
                    </a:cubicBezTo>
                    <a:cubicBezTo>
                      <a:pt x="113" y="135"/>
                      <a:pt x="127" y="133"/>
                      <a:pt x="139" y="129"/>
                    </a:cubicBezTo>
                    <a:cubicBezTo>
                      <a:pt x="138" y="128"/>
                      <a:pt x="138" y="126"/>
                      <a:pt x="138" y="125"/>
                    </a:cubicBezTo>
                    <a:cubicBezTo>
                      <a:pt x="138" y="122"/>
                      <a:pt x="139" y="119"/>
                      <a:pt x="140" y="117"/>
                    </a:cubicBezTo>
                    <a:cubicBezTo>
                      <a:pt x="139" y="116"/>
                      <a:pt x="139" y="115"/>
                      <a:pt x="139" y="114"/>
                    </a:cubicBezTo>
                    <a:cubicBezTo>
                      <a:pt x="139" y="112"/>
                      <a:pt x="140" y="110"/>
                      <a:pt x="141" y="109"/>
                    </a:cubicBezTo>
                    <a:cubicBezTo>
                      <a:pt x="141" y="87"/>
                      <a:pt x="141" y="87"/>
                      <a:pt x="141" y="87"/>
                    </a:cubicBezTo>
                    <a:cubicBezTo>
                      <a:pt x="99" y="108"/>
                      <a:pt x="99" y="108"/>
                      <a:pt x="99" y="108"/>
                    </a:cubicBezTo>
                    <a:lnTo>
                      <a:pt x="34" y="75"/>
                    </a:lnTo>
                    <a:close/>
                    <a:moveTo>
                      <a:pt x="157" y="109"/>
                    </a:moveTo>
                    <a:cubicBezTo>
                      <a:pt x="158" y="111"/>
                      <a:pt x="159" y="112"/>
                      <a:pt x="159" y="114"/>
                    </a:cubicBezTo>
                    <a:cubicBezTo>
                      <a:pt x="159" y="115"/>
                      <a:pt x="159" y="116"/>
                      <a:pt x="158" y="117"/>
                    </a:cubicBezTo>
                    <a:cubicBezTo>
                      <a:pt x="159" y="118"/>
                      <a:pt x="159" y="119"/>
                      <a:pt x="160" y="120"/>
                    </a:cubicBezTo>
                    <a:cubicBezTo>
                      <a:pt x="161" y="119"/>
                      <a:pt x="163" y="118"/>
                      <a:pt x="164" y="117"/>
                    </a:cubicBezTo>
                    <a:cubicBezTo>
                      <a:pt x="165" y="117"/>
                      <a:pt x="165" y="117"/>
                      <a:pt x="165" y="117"/>
                    </a:cubicBezTo>
                    <a:cubicBezTo>
                      <a:pt x="165" y="75"/>
                      <a:pt x="165" y="75"/>
                      <a:pt x="165" y="75"/>
                    </a:cubicBezTo>
                    <a:cubicBezTo>
                      <a:pt x="157" y="79"/>
                      <a:pt x="157" y="79"/>
                      <a:pt x="157" y="79"/>
                    </a:cubicBezTo>
                    <a:lnTo>
                      <a:pt x="157" y="10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文本框 19">
                <a:extLst>
                  <a:ext uri="{FF2B5EF4-FFF2-40B4-BE49-F238E27FC236}">
                    <a16:creationId xmlns:a16="http://schemas.microsoft.com/office/drawing/2014/main" xmlns="" id="{EE477EA0-1DF3-4680-9B76-711AFE153328}"/>
                  </a:ext>
                </a:extLst>
              </p:cNvPr>
              <p:cNvSpPr txBox="1"/>
              <p:nvPr/>
            </p:nvSpPr>
            <p:spPr>
              <a:xfrm>
                <a:off x="5606021" y="1249748"/>
                <a:ext cx="1763039" cy="796372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3" name="文本框 20">
                <a:extLst>
                  <a:ext uri="{FF2B5EF4-FFF2-40B4-BE49-F238E27FC236}">
                    <a16:creationId xmlns:a16="http://schemas.microsoft.com/office/drawing/2014/main" xmlns="" id="{29A1314A-44BC-4598-ADF3-784E5042A1B8}"/>
                  </a:ext>
                </a:extLst>
              </p:cNvPr>
              <p:cNvSpPr txBox="1"/>
              <p:nvPr/>
            </p:nvSpPr>
            <p:spPr>
              <a:xfrm>
                <a:off x="5606020" y="1005576"/>
                <a:ext cx="1763039" cy="20774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cxnSp>
            <p:nvCxnSpPr>
              <p:cNvPr id="27" name="直接箭头连接符 26">
                <a:extLst>
                  <a:ext uri="{FF2B5EF4-FFF2-40B4-BE49-F238E27FC236}">
                    <a16:creationId xmlns:a16="http://schemas.microsoft.com/office/drawing/2014/main" xmlns="" id="{CC304862-01E7-4627-AF59-33A7AA9C76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36391" y="1302059"/>
                <a:ext cx="761411" cy="0"/>
              </a:xfrm>
              <a:prstGeom prst="straightConnector1">
                <a:avLst/>
              </a:prstGeom>
              <a:ln w="15875">
                <a:solidFill>
                  <a:schemeClr val="accent3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文本框 8">
              <a:extLst>
                <a:ext uri="{FF2B5EF4-FFF2-40B4-BE49-F238E27FC236}">
                  <a16:creationId xmlns:a16="http://schemas.microsoft.com/office/drawing/2014/main" xmlns="" id="{D71373EB-D061-4083-843F-7337E65120B1}"/>
                </a:ext>
              </a:extLst>
            </p:cNvPr>
            <p:cNvSpPr txBox="1"/>
            <p:nvPr/>
          </p:nvSpPr>
          <p:spPr>
            <a:xfrm>
              <a:off x="4147618" y="1836428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75986" y="2095233"/>
            <a:ext cx="5544742" cy="1220622"/>
            <a:chOff x="675986" y="2095233"/>
            <a:chExt cx="5544742" cy="1220622"/>
          </a:xfrm>
        </p:grpSpPr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xmlns="" id="{BB6FF004-1EF8-4113-A4D4-C5E4467CD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4374" y="2193095"/>
              <a:ext cx="3206354" cy="1122760"/>
            </a:xfrm>
            <a:custGeom>
              <a:avLst/>
              <a:gdLst>
                <a:gd name="T0" fmla="*/ 0 w 2693"/>
                <a:gd name="T1" fmla="*/ 943 h 943"/>
                <a:gd name="T2" fmla="*/ 1336 w 2693"/>
                <a:gd name="T3" fmla="*/ 943 h 943"/>
                <a:gd name="T4" fmla="*/ 1358 w 2693"/>
                <a:gd name="T5" fmla="*/ 943 h 943"/>
                <a:gd name="T6" fmla="*/ 2693 w 2693"/>
                <a:gd name="T7" fmla="*/ 943 h 943"/>
                <a:gd name="T8" fmla="*/ 2031 w 2693"/>
                <a:gd name="T9" fmla="*/ 0 h 943"/>
                <a:gd name="T10" fmla="*/ 662 w 2693"/>
                <a:gd name="T11" fmla="*/ 0 h 943"/>
                <a:gd name="T12" fmla="*/ 0 w 2693"/>
                <a:gd name="T13" fmla="*/ 943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93" h="943">
                  <a:moveTo>
                    <a:pt x="0" y="943"/>
                  </a:moveTo>
                  <a:lnTo>
                    <a:pt x="1336" y="943"/>
                  </a:lnTo>
                  <a:lnTo>
                    <a:pt x="1358" y="943"/>
                  </a:lnTo>
                  <a:lnTo>
                    <a:pt x="2693" y="943"/>
                  </a:lnTo>
                  <a:lnTo>
                    <a:pt x="2031" y="0"/>
                  </a:lnTo>
                  <a:lnTo>
                    <a:pt x="662" y="0"/>
                  </a:lnTo>
                  <a:lnTo>
                    <a:pt x="0" y="9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文本框 7">
              <a:extLst>
                <a:ext uri="{FF2B5EF4-FFF2-40B4-BE49-F238E27FC236}">
                  <a16:creationId xmlns:a16="http://schemas.microsoft.com/office/drawing/2014/main" xmlns="" id="{0DE8651B-129D-42AE-853D-4126377F67A2}"/>
                </a:ext>
              </a:extLst>
            </p:cNvPr>
            <p:cNvSpPr txBox="1"/>
            <p:nvPr/>
          </p:nvSpPr>
          <p:spPr>
            <a:xfrm>
              <a:off x="4147618" y="2843771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xmlns="" id="{CC4EEE0C-E7A4-48EE-A167-91F05A45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7610" y="2388939"/>
              <a:ext cx="366429" cy="413649"/>
            </a:xfrm>
            <a:custGeom>
              <a:avLst/>
              <a:gdLst>
                <a:gd name="T0" fmla="*/ 50 w 164"/>
                <a:gd name="T1" fmla="*/ 67 h 185"/>
                <a:gd name="T2" fmla="*/ 46 w 164"/>
                <a:gd name="T3" fmla="*/ 67 h 185"/>
                <a:gd name="T4" fmla="*/ 42 w 164"/>
                <a:gd name="T5" fmla="*/ 59 h 185"/>
                <a:gd name="T6" fmla="*/ 50 w 164"/>
                <a:gd name="T7" fmla="*/ 63 h 185"/>
                <a:gd name="T8" fmla="*/ 79 w 164"/>
                <a:gd name="T9" fmla="*/ 148 h 185"/>
                <a:gd name="T10" fmla="*/ 82 w 164"/>
                <a:gd name="T11" fmla="*/ 156 h 185"/>
                <a:gd name="T12" fmla="*/ 85 w 164"/>
                <a:gd name="T13" fmla="*/ 148 h 185"/>
                <a:gd name="T14" fmla="*/ 46 w 164"/>
                <a:gd name="T15" fmla="*/ 132 h 185"/>
                <a:gd name="T16" fmla="*/ 42 w 164"/>
                <a:gd name="T17" fmla="*/ 140 h 185"/>
                <a:gd name="T18" fmla="*/ 46 w 164"/>
                <a:gd name="T19" fmla="*/ 140 h 185"/>
                <a:gd name="T20" fmla="*/ 50 w 164"/>
                <a:gd name="T21" fmla="*/ 132 h 185"/>
                <a:gd name="T22" fmla="*/ 33 w 164"/>
                <a:gd name="T23" fmla="*/ 97 h 185"/>
                <a:gd name="T24" fmla="*/ 25 w 164"/>
                <a:gd name="T25" fmla="*/ 100 h 185"/>
                <a:gd name="T26" fmla="*/ 33 w 164"/>
                <a:gd name="T27" fmla="*/ 102 h 185"/>
                <a:gd name="T28" fmla="*/ 33 w 164"/>
                <a:gd name="T29" fmla="*/ 97 h 185"/>
                <a:gd name="T30" fmla="*/ 85 w 164"/>
                <a:gd name="T31" fmla="*/ 51 h 185"/>
                <a:gd name="T32" fmla="*/ 82 w 164"/>
                <a:gd name="T33" fmla="*/ 43 h 185"/>
                <a:gd name="T34" fmla="*/ 79 w 164"/>
                <a:gd name="T35" fmla="*/ 51 h 185"/>
                <a:gd name="T36" fmla="*/ 119 w 164"/>
                <a:gd name="T37" fmla="*/ 132 h 185"/>
                <a:gd name="T38" fmla="*/ 114 w 164"/>
                <a:gd name="T39" fmla="*/ 136 h 185"/>
                <a:gd name="T40" fmla="*/ 120 w 164"/>
                <a:gd name="T41" fmla="*/ 141 h 185"/>
                <a:gd name="T42" fmla="*/ 122 w 164"/>
                <a:gd name="T43" fmla="*/ 136 h 185"/>
                <a:gd name="T44" fmla="*/ 131 w 164"/>
                <a:gd name="T45" fmla="*/ 102 h 185"/>
                <a:gd name="T46" fmla="*/ 139 w 164"/>
                <a:gd name="T47" fmla="*/ 100 h 185"/>
                <a:gd name="T48" fmla="*/ 131 w 164"/>
                <a:gd name="T49" fmla="*/ 97 h 185"/>
                <a:gd name="T50" fmla="*/ 131 w 164"/>
                <a:gd name="T51" fmla="*/ 102 h 185"/>
                <a:gd name="T52" fmla="*/ 111 w 164"/>
                <a:gd name="T53" fmla="*/ 97 h 185"/>
                <a:gd name="T54" fmla="*/ 84 w 164"/>
                <a:gd name="T55" fmla="*/ 95 h 185"/>
                <a:gd name="T56" fmla="*/ 82 w 164"/>
                <a:gd name="T57" fmla="*/ 59 h 185"/>
                <a:gd name="T58" fmla="*/ 80 w 164"/>
                <a:gd name="T59" fmla="*/ 95 h 185"/>
                <a:gd name="T60" fmla="*/ 82 w 164"/>
                <a:gd name="T61" fmla="*/ 105 h 185"/>
                <a:gd name="T62" fmla="*/ 111 w 164"/>
                <a:gd name="T63" fmla="*/ 102 h 185"/>
                <a:gd name="T64" fmla="*/ 159 w 164"/>
                <a:gd name="T65" fmla="*/ 100 h 185"/>
                <a:gd name="T66" fmla="*/ 148 w 164"/>
                <a:gd name="T67" fmla="*/ 170 h 185"/>
                <a:gd name="T68" fmla="*/ 142 w 164"/>
                <a:gd name="T69" fmla="*/ 184 h 185"/>
                <a:gd name="T70" fmla="*/ 128 w 164"/>
                <a:gd name="T71" fmla="*/ 179 h 185"/>
                <a:gd name="T72" fmla="*/ 82 w 164"/>
                <a:gd name="T73" fmla="*/ 177 h 185"/>
                <a:gd name="T74" fmla="*/ 36 w 164"/>
                <a:gd name="T75" fmla="*/ 179 h 185"/>
                <a:gd name="T76" fmla="*/ 22 w 164"/>
                <a:gd name="T77" fmla="*/ 184 h 185"/>
                <a:gd name="T78" fmla="*/ 16 w 164"/>
                <a:gd name="T79" fmla="*/ 170 h 185"/>
                <a:gd name="T80" fmla="*/ 5 w 164"/>
                <a:gd name="T81" fmla="*/ 100 h 185"/>
                <a:gd name="T82" fmla="*/ 159 w 164"/>
                <a:gd name="T83" fmla="*/ 100 h 185"/>
                <a:gd name="T84" fmla="*/ 148 w 164"/>
                <a:gd name="T85" fmla="*/ 100 h 185"/>
                <a:gd name="T86" fmla="*/ 16 w 164"/>
                <a:gd name="T87" fmla="*/ 100 h 185"/>
                <a:gd name="T88" fmla="*/ 118 w 164"/>
                <a:gd name="T89" fmla="*/ 59 h 185"/>
                <a:gd name="T90" fmla="*/ 114 w 164"/>
                <a:gd name="T91" fmla="*/ 67 h 185"/>
                <a:gd name="T92" fmla="*/ 119 w 164"/>
                <a:gd name="T93" fmla="*/ 67 h 185"/>
                <a:gd name="T94" fmla="*/ 122 w 164"/>
                <a:gd name="T95" fmla="*/ 59 h 185"/>
                <a:gd name="T96" fmla="*/ 156 w 164"/>
                <a:gd name="T97" fmla="*/ 47 h 185"/>
                <a:gd name="T98" fmla="*/ 141 w 164"/>
                <a:gd name="T99" fmla="*/ 7 h 185"/>
                <a:gd name="T100" fmla="*/ 110 w 164"/>
                <a:gd name="T101" fmla="*/ 17 h 185"/>
                <a:gd name="T102" fmla="*/ 156 w 164"/>
                <a:gd name="T103" fmla="*/ 47 h 185"/>
                <a:gd name="T104" fmla="*/ 54 w 164"/>
                <a:gd name="T105" fmla="*/ 17 h 185"/>
                <a:gd name="T106" fmla="*/ 23 w 164"/>
                <a:gd name="T107" fmla="*/ 7 h 185"/>
                <a:gd name="T108" fmla="*/ 8 w 164"/>
                <a:gd name="T109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4" h="185">
                  <a:moveTo>
                    <a:pt x="50" y="63"/>
                  </a:moveTo>
                  <a:cubicBezTo>
                    <a:pt x="51" y="64"/>
                    <a:pt x="51" y="66"/>
                    <a:pt x="50" y="67"/>
                  </a:cubicBezTo>
                  <a:cubicBezTo>
                    <a:pt x="49" y="68"/>
                    <a:pt x="48" y="68"/>
                    <a:pt x="48" y="68"/>
                  </a:cubicBezTo>
                  <a:cubicBezTo>
                    <a:pt x="47" y="68"/>
                    <a:pt x="46" y="68"/>
                    <a:pt x="46" y="67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1" y="62"/>
                    <a:pt x="41" y="60"/>
                    <a:pt x="42" y="59"/>
                  </a:cubicBezTo>
                  <a:cubicBezTo>
                    <a:pt x="43" y="58"/>
                    <a:pt x="45" y="58"/>
                    <a:pt x="46" y="59"/>
                  </a:cubicBezTo>
                  <a:lnTo>
                    <a:pt x="50" y="63"/>
                  </a:lnTo>
                  <a:close/>
                  <a:moveTo>
                    <a:pt x="82" y="145"/>
                  </a:moveTo>
                  <a:cubicBezTo>
                    <a:pt x="80" y="145"/>
                    <a:pt x="79" y="147"/>
                    <a:pt x="79" y="148"/>
                  </a:cubicBezTo>
                  <a:cubicBezTo>
                    <a:pt x="79" y="153"/>
                    <a:pt x="79" y="153"/>
                    <a:pt x="79" y="153"/>
                  </a:cubicBezTo>
                  <a:cubicBezTo>
                    <a:pt x="79" y="155"/>
                    <a:pt x="80" y="156"/>
                    <a:pt x="82" y="156"/>
                  </a:cubicBezTo>
                  <a:cubicBezTo>
                    <a:pt x="84" y="156"/>
                    <a:pt x="85" y="155"/>
                    <a:pt x="85" y="153"/>
                  </a:cubicBezTo>
                  <a:cubicBezTo>
                    <a:pt x="85" y="148"/>
                    <a:pt x="85" y="148"/>
                    <a:pt x="85" y="148"/>
                  </a:cubicBezTo>
                  <a:cubicBezTo>
                    <a:pt x="85" y="147"/>
                    <a:pt x="84" y="145"/>
                    <a:pt x="82" y="145"/>
                  </a:cubicBezTo>
                  <a:close/>
                  <a:moveTo>
                    <a:pt x="46" y="132"/>
                  </a:moveTo>
                  <a:cubicBezTo>
                    <a:pt x="42" y="136"/>
                    <a:pt x="42" y="136"/>
                    <a:pt x="42" y="136"/>
                  </a:cubicBezTo>
                  <a:cubicBezTo>
                    <a:pt x="41" y="137"/>
                    <a:pt x="41" y="139"/>
                    <a:pt x="42" y="140"/>
                  </a:cubicBezTo>
                  <a:cubicBezTo>
                    <a:pt x="42" y="140"/>
                    <a:pt x="43" y="141"/>
                    <a:pt x="44" y="141"/>
                  </a:cubicBezTo>
                  <a:cubicBezTo>
                    <a:pt x="45" y="141"/>
                    <a:pt x="45" y="140"/>
                    <a:pt x="46" y="140"/>
                  </a:cubicBezTo>
                  <a:cubicBezTo>
                    <a:pt x="50" y="136"/>
                    <a:pt x="50" y="136"/>
                    <a:pt x="50" y="136"/>
                  </a:cubicBezTo>
                  <a:cubicBezTo>
                    <a:pt x="51" y="135"/>
                    <a:pt x="51" y="133"/>
                    <a:pt x="50" y="132"/>
                  </a:cubicBezTo>
                  <a:cubicBezTo>
                    <a:pt x="49" y="131"/>
                    <a:pt x="47" y="131"/>
                    <a:pt x="46" y="132"/>
                  </a:cubicBezTo>
                  <a:close/>
                  <a:moveTo>
                    <a:pt x="33" y="97"/>
                  </a:moveTo>
                  <a:cubicBezTo>
                    <a:pt x="28" y="97"/>
                    <a:pt x="28" y="97"/>
                    <a:pt x="28" y="97"/>
                  </a:cubicBezTo>
                  <a:cubicBezTo>
                    <a:pt x="26" y="97"/>
                    <a:pt x="25" y="98"/>
                    <a:pt x="25" y="100"/>
                  </a:cubicBezTo>
                  <a:cubicBezTo>
                    <a:pt x="25" y="101"/>
                    <a:pt x="26" y="102"/>
                    <a:pt x="28" y="102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5" y="102"/>
                    <a:pt x="36" y="101"/>
                    <a:pt x="36" y="100"/>
                  </a:cubicBezTo>
                  <a:cubicBezTo>
                    <a:pt x="36" y="98"/>
                    <a:pt x="35" y="97"/>
                    <a:pt x="33" y="97"/>
                  </a:cubicBezTo>
                  <a:close/>
                  <a:moveTo>
                    <a:pt x="82" y="54"/>
                  </a:moveTo>
                  <a:cubicBezTo>
                    <a:pt x="84" y="54"/>
                    <a:pt x="85" y="52"/>
                    <a:pt x="85" y="51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4"/>
                    <a:pt x="84" y="43"/>
                    <a:pt x="82" y="43"/>
                  </a:cubicBezTo>
                  <a:cubicBezTo>
                    <a:pt x="80" y="43"/>
                    <a:pt x="79" y="44"/>
                    <a:pt x="79" y="46"/>
                  </a:cubicBezTo>
                  <a:cubicBezTo>
                    <a:pt x="79" y="51"/>
                    <a:pt x="79" y="51"/>
                    <a:pt x="79" y="51"/>
                  </a:cubicBezTo>
                  <a:cubicBezTo>
                    <a:pt x="79" y="52"/>
                    <a:pt x="80" y="54"/>
                    <a:pt x="82" y="54"/>
                  </a:cubicBezTo>
                  <a:close/>
                  <a:moveTo>
                    <a:pt x="119" y="132"/>
                  </a:moveTo>
                  <a:cubicBezTo>
                    <a:pt x="117" y="131"/>
                    <a:pt x="116" y="131"/>
                    <a:pt x="114" y="132"/>
                  </a:cubicBezTo>
                  <a:cubicBezTo>
                    <a:pt x="113" y="133"/>
                    <a:pt x="113" y="135"/>
                    <a:pt x="114" y="136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19" y="140"/>
                    <a:pt x="119" y="141"/>
                    <a:pt x="120" y="141"/>
                  </a:cubicBezTo>
                  <a:cubicBezTo>
                    <a:pt x="121" y="141"/>
                    <a:pt x="122" y="140"/>
                    <a:pt x="122" y="140"/>
                  </a:cubicBezTo>
                  <a:cubicBezTo>
                    <a:pt x="123" y="139"/>
                    <a:pt x="123" y="137"/>
                    <a:pt x="122" y="136"/>
                  </a:cubicBezTo>
                  <a:lnTo>
                    <a:pt x="119" y="132"/>
                  </a:lnTo>
                  <a:close/>
                  <a:moveTo>
                    <a:pt x="131" y="102"/>
                  </a:moveTo>
                  <a:cubicBezTo>
                    <a:pt x="136" y="102"/>
                    <a:pt x="136" y="102"/>
                    <a:pt x="136" y="102"/>
                  </a:cubicBezTo>
                  <a:cubicBezTo>
                    <a:pt x="138" y="102"/>
                    <a:pt x="139" y="101"/>
                    <a:pt x="139" y="100"/>
                  </a:cubicBezTo>
                  <a:cubicBezTo>
                    <a:pt x="139" y="98"/>
                    <a:pt x="138" y="97"/>
                    <a:pt x="136" y="97"/>
                  </a:cubicBezTo>
                  <a:cubicBezTo>
                    <a:pt x="131" y="97"/>
                    <a:pt x="131" y="97"/>
                    <a:pt x="131" y="97"/>
                  </a:cubicBezTo>
                  <a:cubicBezTo>
                    <a:pt x="129" y="97"/>
                    <a:pt x="128" y="98"/>
                    <a:pt x="128" y="100"/>
                  </a:cubicBezTo>
                  <a:cubicBezTo>
                    <a:pt x="128" y="101"/>
                    <a:pt x="129" y="102"/>
                    <a:pt x="131" y="102"/>
                  </a:cubicBezTo>
                  <a:close/>
                  <a:moveTo>
                    <a:pt x="114" y="100"/>
                  </a:moveTo>
                  <a:cubicBezTo>
                    <a:pt x="114" y="98"/>
                    <a:pt x="113" y="97"/>
                    <a:pt x="111" y="97"/>
                  </a:cubicBezTo>
                  <a:cubicBezTo>
                    <a:pt x="87" y="97"/>
                    <a:pt x="87" y="97"/>
                    <a:pt x="87" y="97"/>
                  </a:cubicBezTo>
                  <a:cubicBezTo>
                    <a:pt x="86" y="96"/>
                    <a:pt x="85" y="95"/>
                    <a:pt x="84" y="95"/>
                  </a:cubicBezTo>
                  <a:cubicBezTo>
                    <a:pt x="84" y="61"/>
                    <a:pt x="84" y="61"/>
                    <a:pt x="84" y="61"/>
                  </a:cubicBezTo>
                  <a:cubicBezTo>
                    <a:pt x="84" y="60"/>
                    <a:pt x="83" y="59"/>
                    <a:pt x="82" y="59"/>
                  </a:cubicBezTo>
                  <a:cubicBezTo>
                    <a:pt x="81" y="59"/>
                    <a:pt x="80" y="60"/>
                    <a:pt x="80" y="61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78" y="95"/>
                    <a:pt x="77" y="97"/>
                    <a:pt x="77" y="100"/>
                  </a:cubicBezTo>
                  <a:cubicBezTo>
                    <a:pt x="77" y="103"/>
                    <a:pt x="79" y="105"/>
                    <a:pt x="82" y="105"/>
                  </a:cubicBezTo>
                  <a:cubicBezTo>
                    <a:pt x="84" y="105"/>
                    <a:pt x="86" y="104"/>
                    <a:pt x="87" y="102"/>
                  </a:cubicBezTo>
                  <a:cubicBezTo>
                    <a:pt x="111" y="102"/>
                    <a:pt x="111" y="102"/>
                    <a:pt x="111" y="102"/>
                  </a:cubicBezTo>
                  <a:cubicBezTo>
                    <a:pt x="113" y="102"/>
                    <a:pt x="114" y="101"/>
                    <a:pt x="114" y="100"/>
                  </a:cubicBezTo>
                  <a:close/>
                  <a:moveTo>
                    <a:pt x="159" y="100"/>
                  </a:moveTo>
                  <a:cubicBezTo>
                    <a:pt x="159" y="119"/>
                    <a:pt x="152" y="138"/>
                    <a:pt x="139" y="151"/>
                  </a:cubicBezTo>
                  <a:cubicBezTo>
                    <a:pt x="148" y="170"/>
                    <a:pt x="148" y="170"/>
                    <a:pt x="148" y="170"/>
                  </a:cubicBezTo>
                  <a:cubicBezTo>
                    <a:pt x="149" y="172"/>
                    <a:pt x="149" y="175"/>
                    <a:pt x="148" y="178"/>
                  </a:cubicBezTo>
                  <a:cubicBezTo>
                    <a:pt x="147" y="181"/>
                    <a:pt x="145" y="183"/>
                    <a:pt x="142" y="184"/>
                  </a:cubicBezTo>
                  <a:cubicBezTo>
                    <a:pt x="141" y="184"/>
                    <a:pt x="139" y="185"/>
                    <a:pt x="138" y="185"/>
                  </a:cubicBezTo>
                  <a:cubicBezTo>
                    <a:pt x="134" y="185"/>
                    <a:pt x="130" y="182"/>
                    <a:pt x="128" y="179"/>
                  </a:cubicBezTo>
                  <a:cubicBezTo>
                    <a:pt x="122" y="165"/>
                    <a:pt x="122" y="165"/>
                    <a:pt x="122" y="165"/>
                  </a:cubicBezTo>
                  <a:cubicBezTo>
                    <a:pt x="111" y="172"/>
                    <a:pt x="97" y="177"/>
                    <a:pt x="82" y="177"/>
                  </a:cubicBezTo>
                  <a:cubicBezTo>
                    <a:pt x="67" y="177"/>
                    <a:pt x="53" y="172"/>
                    <a:pt x="42" y="165"/>
                  </a:cubicBezTo>
                  <a:cubicBezTo>
                    <a:pt x="36" y="179"/>
                    <a:pt x="36" y="179"/>
                    <a:pt x="36" y="179"/>
                  </a:cubicBezTo>
                  <a:cubicBezTo>
                    <a:pt x="34" y="182"/>
                    <a:pt x="30" y="185"/>
                    <a:pt x="26" y="185"/>
                  </a:cubicBezTo>
                  <a:cubicBezTo>
                    <a:pt x="25" y="185"/>
                    <a:pt x="23" y="184"/>
                    <a:pt x="22" y="184"/>
                  </a:cubicBezTo>
                  <a:cubicBezTo>
                    <a:pt x="19" y="183"/>
                    <a:pt x="17" y="181"/>
                    <a:pt x="16" y="178"/>
                  </a:cubicBezTo>
                  <a:cubicBezTo>
                    <a:pt x="15" y="175"/>
                    <a:pt x="15" y="172"/>
                    <a:pt x="16" y="170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12" y="138"/>
                    <a:pt x="5" y="119"/>
                    <a:pt x="5" y="100"/>
                  </a:cubicBezTo>
                  <a:cubicBezTo>
                    <a:pt x="5" y="57"/>
                    <a:pt x="39" y="22"/>
                    <a:pt x="82" y="22"/>
                  </a:cubicBezTo>
                  <a:cubicBezTo>
                    <a:pt x="125" y="22"/>
                    <a:pt x="159" y="57"/>
                    <a:pt x="159" y="100"/>
                  </a:cubicBezTo>
                  <a:close/>
                  <a:moveTo>
                    <a:pt x="82" y="165"/>
                  </a:moveTo>
                  <a:cubicBezTo>
                    <a:pt x="118" y="165"/>
                    <a:pt x="148" y="136"/>
                    <a:pt x="148" y="100"/>
                  </a:cubicBezTo>
                  <a:cubicBezTo>
                    <a:pt x="148" y="63"/>
                    <a:pt x="118" y="34"/>
                    <a:pt x="82" y="34"/>
                  </a:cubicBezTo>
                  <a:cubicBezTo>
                    <a:pt x="46" y="34"/>
                    <a:pt x="16" y="63"/>
                    <a:pt x="16" y="100"/>
                  </a:cubicBezTo>
                  <a:cubicBezTo>
                    <a:pt x="16" y="136"/>
                    <a:pt x="46" y="165"/>
                    <a:pt x="82" y="165"/>
                  </a:cubicBezTo>
                  <a:close/>
                  <a:moveTo>
                    <a:pt x="118" y="59"/>
                  </a:moveTo>
                  <a:cubicBezTo>
                    <a:pt x="114" y="63"/>
                    <a:pt x="114" y="63"/>
                    <a:pt x="114" y="63"/>
                  </a:cubicBezTo>
                  <a:cubicBezTo>
                    <a:pt x="113" y="64"/>
                    <a:pt x="113" y="66"/>
                    <a:pt x="114" y="67"/>
                  </a:cubicBezTo>
                  <a:cubicBezTo>
                    <a:pt x="115" y="68"/>
                    <a:pt x="116" y="68"/>
                    <a:pt x="116" y="68"/>
                  </a:cubicBezTo>
                  <a:cubicBezTo>
                    <a:pt x="117" y="68"/>
                    <a:pt x="118" y="68"/>
                    <a:pt x="119" y="67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3" y="62"/>
                    <a:pt x="123" y="60"/>
                    <a:pt x="122" y="59"/>
                  </a:cubicBezTo>
                  <a:cubicBezTo>
                    <a:pt x="121" y="58"/>
                    <a:pt x="119" y="58"/>
                    <a:pt x="118" y="59"/>
                  </a:cubicBezTo>
                  <a:close/>
                  <a:moveTo>
                    <a:pt x="156" y="47"/>
                  </a:moveTo>
                  <a:cubicBezTo>
                    <a:pt x="164" y="37"/>
                    <a:pt x="163" y="24"/>
                    <a:pt x="155" y="17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32" y="0"/>
                    <a:pt x="119" y="4"/>
                    <a:pt x="112" y="14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54" y="50"/>
                    <a:pt x="154" y="50"/>
                    <a:pt x="154" y="50"/>
                  </a:cubicBezTo>
                  <a:lnTo>
                    <a:pt x="156" y="47"/>
                  </a:lnTo>
                  <a:close/>
                  <a:moveTo>
                    <a:pt x="10" y="50"/>
                  </a:moveTo>
                  <a:cubicBezTo>
                    <a:pt x="54" y="17"/>
                    <a:pt x="54" y="17"/>
                    <a:pt x="54" y="17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45" y="4"/>
                    <a:pt x="32" y="0"/>
                    <a:pt x="23" y="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" y="24"/>
                    <a:pt x="0" y="37"/>
                    <a:pt x="8" y="47"/>
                  </a:cubicBezTo>
                  <a:lnTo>
                    <a:pt x="10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文本框 13">
              <a:extLst>
                <a:ext uri="{FF2B5EF4-FFF2-40B4-BE49-F238E27FC236}">
                  <a16:creationId xmlns:a16="http://schemas.microsoft.com/office/drawing/2014/main" xmlns="" id="{C7199F4B-015A-4925-8DE7-FDC0B939FF86}"/>
                </a:ext>
              </a:extLst>
            </p:cNvPr>
            <p:cNvSpPr txBox="1"/>
            <p:nvPr/>
          </p:nvSpPr>
          <p:spPr>
            <a:xfrm>
              <a:off x="675986" y="2339405"/>
              <a:ext cx="1763039" cy="796372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7" name="文本框 14">
              <a:extLst>
                <a:ext uri="{FF2B5EF4-FFF2-40B4-BE49-F238E27FC236}">
                  <a16:creationId xmlns:a16="http://schemas.microsoft.com/office/drawing/2014/main" xmlns="" id="{34ABF14E-F72D-4D80-B32B-7E5EEE65413D}"/>
                </a:ext>
              </a:extLst>
            </p:cNvPr>
            <p:cNvSpPr txBox="1"/>
            <p:nvPr/>
          </p:nvSpPr>
          <p:spPr>
            <a:xfrm>
              <a:off x="675986" y="2095233"/>
              <a:ext cx="1763039" cy="20774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xmlns="" id="{61C0FDDD-317E-4EE6-BCA6-AE21717525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67625" y="2388939"/>
              <a:ext cx="761411" cy="0"/>
            </a:xfrm>
            <a:prstGeom prst="straightConnector1">
              <a:avLst/>
            </a:prstGeom>
            <a:ln w="15875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370491" y="3340857"/>
            <a:ext cx="4234558" cy="1134666"/>
            <a:chOff x="370491" y="3340857"/>
            <a:chExt cx="4234558" cy="1134666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xmlns="" id="{346B48C2-0A58-4289-BDB0-3B208AD27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9986" y="3340857"/>
              <a:ext cx="2405063" cy="1134666"/>
            </a:xfrm>
            <a:custGeom>
              <a:avLst/>
              <a:gdLst>
                <a:gd name="T0" fmla="*/ 2020 w 2020"/>
                <a:gd name="T1" fmla="*/ 0 h 953"/>
                <a:gd name="T2" fmla="*/ 669 w 2020"/>
                <a:gd name="T3" fmla="*/ 0 h 953"/>
                <a:gd name="T4" fmla="*/ 0 w 2020"/>
                <a:gd name="T5" fmla="*/ 953 h 953"/>
                <a:gd name="T6" fmla="*/ 2020 w 2020"/>
                <a:gd name="T7" fmla="*/ 953 h 953"/>
                <a:gd name="T8" fmla="*/ 2020 w 2020"/>
                <a:gd name="T9" fmla="*/ 0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0" h="953">
                  <a:moveTo>
                    <a:pt x="2020" y="0"/>
                  </a:moveTo>
                  <a:lnTo>
                    <a:pt x="669" y="0"/>
                  </a:lnTo>
                  <a:lnTo>
                    <a:pt x="0" y="953"/>
                  </a:lnTo>
                  <a:lnTo>
                    <a:pt x="2020" y="953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文本框 5">
              <a:extLst>
                <a:ext uri="{FF2B5EF4-FFF2-40B4-BE49-F238E27FC236}">
                  <a16:creationId xmlns:a16="http://schemas.microsoft.com/office/drawing/2014/main" xmlns="" id="{C701E410-DB19-43BE-9DEF-F150E97F70F4}"/>
                </a:ext>
              </a:extLst>
            </p:cNvPr>
            <p:cNvSpPr txBox="1"/>
            <p:nvPr/>
          </p:nvSpPr>
          <p:spPr>
            <a:xfrm>
              <a:off x="3139245" y="3936765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xmlns="" id="{C0D4AAB9-0B48-4988-BFD1-28BAB3D05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8331" y="3532364"/>
              <a:ext cx="372096" cy="318265"/>
            </a:xfrm>
            <a:custGeom>
              <a:avLst/>
              <a:gdLst>
                <a:gd name="T0" fmla="*/ 394 w 394"/>
                <a:gd name="T1" fmla="*/ 0 h 337"/>
                <a:gd name="T2" fmla="*/ 298 w 394"/>
                <a:gd name="T3" fmla="*/ 337 h 337"/>
                <a:gd name="T4" fmla="*/ 132 w 394"/>
                <a:gd name="T5" fmla="*/ 218 h 337"/>
                <a:gd name="T6" fmla="*/ 394 w 394"/>
                <a:gd name="T7" fmla="*/ 0 h 337"/>
                <a:gd name="T8" fmla="*/ 113 w 394"/>
                <a:gd name="T9" fmla="*/ 204 h 337"/>
                <a:gd name="T10" fmla="*/ 394 w 394"/>
                <a:gd name="T11" fmla="*/ 0 h 337"/>
                <a:gd name="T12" fmla="*/ 0 w 394"/>
                <a:gd name="T13" fmla="*/ 123 h 337"/>
                <a:gd name="T14" fmla="*/ 113 w 394"/>
                <a:gd name="T15" fmla="*/ 204 h 337"/>
                <a:gd name="T16" fmla="*/ 132 w 394"/>
                <a:gd name="T17" fmla="*/ 322 h 337"/>
                <a:gd name="T18" fmla="*/ 177 w 394"/>
                <a:gd name="T19" fmla="*/ 268 h 337"/>
                <a:gd name="T20" fmla="*/ 132 w 394"/>
                <a:gd name="T21" fmla="*/ 237 h 337"/>
                <a:gd name="T22" fmla="*/ 132 w 394"/>
                <a:gd name="T23" fmla="*/ 322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4" h="337">
                  <a:moveTo>
                    <a:pt x="394" y="0"/>
                  </a:moveTo>
                  <a:lnTo>
                    <a:pt x="298" y="337"/>
                  </a:lnTo>
                  <a:lnTo>
                    <a:pt x="132" y="218"/>
                  </a:lnTo>
                  <a:lnTo>
                    <a:pt x="394" y="0"/>
                  </a:lnTo>
                  <a:close/>
                  <a:moveTo>
                    <a:pt x="113" y="204"/>
                  </a:moveTo>
                  <a:lnTo>
                    <a:pt x="394" y="0"/>
                  </a:lnTo>
                  <a:lnTo>
                    <a:pt x="0" y="123"/>
                  </a:lnTo>
                  <a:lnTo>
                    <a:pt x="113" y="204"/>
                  </a:lnTo>
                  <a:close/>
                  <a:moveTo>
                    <a:pt x="132" y="322"/>
                  </a:moveTo>
                  <a:lnTo>
                    <a:pt x="177" y="268"/>
                  </a:lnTo>
                  <a:lnTo>
                    <a:pt x="132" y="237"/>
                  </a:lnTo>
                  <a:lnTo>
                    <a:pt x="132" y="3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文本框 15">
              <a:extLst>
                <a:ext uri="{FF2B5EF4-FFF2-40B4-BE49-F238E27FC236}">
                  <a16:creationId xmlns:a16="http://schemas.microsoft.com/office/drawing/2014/main" xmlns="" id="{0D5405C5-0D12-49FD-97C4-2C24387822E1}"/>
                </a:ext>
              </a:extLst>
            </p:cNvPr>
            <p:cNvSpPr txBox="1"/>
            <p:nvPr/>
          </p:nvSpPr>
          <p:spPr>
            <a:xfrm>
              <a:off x="370491" y="3665577"/>
              <a:ext cx="1763039" cy="61459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9" name="文本框 16">
              <a:extLst>
                <a:ext uri="{FF2B5EF4-FFF2-40B4-BE49-F238E27FC236}">
                  <a16:creationId xmlns:a16="http://schemas.microsoft.com/office/drawing/2014/main" xmlns="" id="{F5190061-E1B2-4683-BE12-D2F6D42AE9AB}"/>
                </a:ext>
              </a:extLst>
            </p:cNvPr>
            <p:cNvSpPr txBox="1"/>
            <p:nvPr/>
          </p:nvSpPr>
          <p:spPr>
            <a:xfrm>
              <a:off x="370491" y="3421405"/>
              <a:ext cx="1763039" cy="20774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xmlns="" id="{BD1A6C6A-44EE-4B2F-B9C7-3CFEB56DB8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06215" y="3704976"/>
              <a:ext cx="761411" cy="0"/>
            </a:xfrm>
            <a:prstGeom prst="straightConnector1">
              <a:avLst/>
            </a:prstGeom>
            <a:ln w="15875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4631243" y="3340857"/>
            <a:ext cx="4142267" cy="1134666"/>
            <a:chOff x="4631243" y="3340857"/>
            <a:chExt cx="4142267" cy="1134666"/>
          </a:xfrm>
        </p:grpSpPr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xmlns="" id="{EC13E3F7-0D7C-4F22-9280-8DBABC628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1243" y="3340857"/>
              <a:ext cx="2405063" cy="1134666"/>
            </a:xfrm>
            <a:custGeom>
              <a:avLst/>
              <a:gdLst>
                <a:gd name="T0" fmla="*/ 0 w 2020"/>
                <a:gd name="T1" fmla="*/ 0 h 953"/>
                <a:gd name="T2" fmla="*/ 0 w 2020"/>
                <a:gd name="T3" fmla="*/ 953 h 953"/>
                <a:gd name="T4" fmla="*/ 2020 w 2020"/>
                <a:gd name="T5" fmla="*/ 953 h 953"/>
                <a:gd name="T6" fmla="*/ 1350 w 2020"/>
                <a:gd name="T7" fmla="*/ 0 h 953"/>
                <a:gd name="T8" fmla="*/ 0 w 2020"/>
                <a:gd name="T9" fmla="*/ 0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0" h="953">
                  <a:moveTo>
                    <a:pt x="0" y="0"/>
                  </a:moveTo>
                  <a:lnTo>
                    <a:pt x="0" y="953"/>
                  </a:lnTo>
                  <a:lnTo>
                    <a:pt x="2020" y="953"/>
                  </a:lnTo>
                  <a:lnTo>
                    <a:pt x="13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文本框 6">
              <a:extLst>
                <a:ext uri="{FF2B5EF4-FFF2-40B4-BE49-F238E27FC236}">
                  <a16:creationId xmlns:a16="http://schemas.microsoft.com/office/drawing/2014/main" xmlns="" id="{A0D4D385-0786-4745-8168-4AFB04867FB0}"/>
                </a:ext>
              </a:extLst>
            </p:cNvPr>
            <p:cNvSpPr txBox="1"/>
            <p:nvPr/>
          </p:nvSpPr>
          <p:spPr>
            <a:xfrm>
              <a:off x="5232364" y="3936765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xmlns="" id="{9785FF68-BC53-40FA-9E8A-2A7E1D7BC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802" y="3535197"/>
              <a:ext cx="415538" cy="312598"/>
            </a:xfrm>
            <a:custGeom>
              <a:avLst/>
              <a:gdLst>
                <a:gd name="T0" fmla="*/ 56 w 186"/>
                <a:gd name="T1" fmla="*/ 67 h 140"/>
                <a:gd name="T2" fmla="*/ 34 w 186"/>
                <a:gd name="T3" fmla="*/ 77 h 140"/>
                <a:gd name="T4" fmla="*/ 15 w 186"/>
                <a:gd name="T5" fmla="*/ 87 h 140"/>
                <a:gd name="T6" fmla="*/ 50 w 186"/>
                <a:gd name="T7" fmla="*/ 61 h 140"/>
                <a:gd name="T8" fmla="*/ 68 w 186"/>
                <a:gd name="T9" fmla="*/ 67 h 140"/>
                <a:gd name="T10" fmla="*/ 59 w 186"/>
                <a:gd name="T11" fmla="*/ 81 h 140"/>
                <a:gd name="T12" fmla="*/ 82 w 186"/>
                <a:gd name="T13" fmla="*/ 68 h 140"/>
                <a:gd name="T14" fmla="*/ 68 w 186"/>
                <a:gd name="T15" fmla="*/ 67 h 140"/>
                <a:gd name="T16" fmla="*/ 82 w 186"/>
                <a:gd name="T17" fmla="*/ 27 h 140"/>
                <a:gd name="T18" fmla="*/ 64 w 186"/>
                <a:gd name="T19" fmla="*/ 40 h 140"/>
                <a:gd name="T20" fmla="*/ 36 w 186"/>
                <a:gd name="T21" fmla="*/ 36 h 140"/>
                <a:gd name="T22" fmla="*/ 15 w 186"/>
                <a:gd name="T23" fmla="*/ 27 h 140"/>
                <a:gd name="T24" fmla="*/ 72 w 186"/>
                <a:gd name="T25" fmla="*/ 40 h 140"/>
                <a:gd name="T26" fmla="*/ 72 w 186"/>
                <a:gd name="T27" fmla="*/ 26 h 140"/>
                <a:gd name="T28" fmla="*/ 106 w 186"/>
                <a:gd name="T29" fmla="*/ 95 h 140"/>
                <a:gd name="T30" fmla="*/ 144 w 186"/>
                <a:gd name="T31" fmla="*/ 95 h 140"/>
                <a:gd name="T32" fmla="*/ 106 w 186"/>
                <a:gd name="T33" fmla="*/ 95 h 140"/>
                <a:gd name="T34" fmla="*/ 106 w 186"/>
                <a:gd name="T35" fmla="*/ 72 h 140"/>
                <a:gd name="T36" fmla="*/ 170 w 186"/>
                <a:gd name="T37" fmla="*/ 68 h 140"/>
                <a:gd name="T38" fmla="*/ 126 w 186"/>
                <a:gd name="T39" fmla="*/ 24 h 140"/>
                <a:gd name="T40" fmla="*/ 170 w 186"/>
                <a:gd name="T41" fmla="*/ 31 h 140"/>
                <a:gd name="T42" fmla="*/ 126 w 186"/>
                <a:gd name="T43" fmla="*/ 24 h 140"/>
                <a:gd name="T44" fmla="*/ 106 w 186"/>
                <a:gd name="T45" fmla="*/ 45 h 140"/>
                <a:gd name="T46" fmla="*/ 170 w 186"/>
                <a:gd name="T47" fmla="*/ 40 h 140"/>
                <a:gd name="T48" fmla="*/ 106 w 186"/>
                <a:gd name="T49" fmla="*/ 81 h 140"/>
                <a:gd name="T50" fmla="*/ 170 w 186"/>
                <a:gd name="T51" fmla="*/ 86 h 140"/>
                <a:gd name="T52" fmla="*/ 106 w 186"/>
                <a:gd name="T53" fmla="*/ 81 h 140"/>
                <a:gd name="T54" fmla="*/ 106 w 186"/>
                <a:gd name="T55" fmla="*/ 59 h 140"/>
                <a:gd name="T56" fmla="*/ 170 w 186"/>
                <a:gd name="T57" fmla="*/ 54 h 140"/>
                <a:gd name="T58" fmla="*/ 186 w 186"/>
                <a:gd name="T59" fmla="*/ 9 h 140"/>
                <a:gd name="T60" fmla="*/ 186 w 186"/>
                <a:gd name="T61" fmla="*/ 134 h 140"/>
                <a:gd name="T62" fmla="*/ 142 w 186"/>
                <a:gd name="T63" fmla="*/ 128 h 140"/>
                <a:gd name="T64" fmla="*/ 93 w 186"/>
                <a:gd name="T65" fmla="*/ 140 h 140"/>
                <a:gd name="T66" fmla="*/ 44 w 186"/>
                <a:gd name="T67" fmla="*/ 128 h 140"/>
                <a:gd name="T68" fmla="*/ 0 w 186"/>
                <a:gd name="T69" fmla="*/ 134 h 140"/>
                <a:gd name="T70" fmla="*/ 0 w 186"/>
                <a:gd name="T71" fmla="*/ 9 h 140"/>
                <a:gd name="T72" fmla="*/ 44 w 186"/>
                <a:gd name="T73" fmla="*/ 0 h 140"/>
                <a:gd name="T74" fmla="*/ 142 w 186"/>
                <a:gd name="T75" fmla="*/ 0 h 140"/>
                <a:gd name="T76" fmla="*/ 186 w 186"/>
                <a:gd name="T77" fmla="*/ 9 h 140"/>
                <a:gd name="T78" fmla="*/ 44 w 186"/>
                <a:gd name="T79" fmla="*/ 8 h 140"/>
                <a:gd name="T80" fmla="*/ 8 w 186"/>
                <a:gd name="T81" fmla="*/ 118 h 140"/>
                <a:gd name="T82" fmla="*/ 89 w 186"/>
                <a:gd name="T83" fmla="*/ 121 h 140"/>
                <a:gd name="T84" fmla="*/ 178 w 186"/>
                <a:gd name="T85" fmla="*/ 14 h 140"/>
                <a:gd name="T86" fmla="*/ 97 w 186"/>
                <a:gd name="T87" fmla="*/ 18 h 140"/>
                <a:gd name="T88" fmla="*/ 142 w 186"/>
                <a:gd name="T89" fmla="*/ 112 h 140"/>
                <a:gd name="T90" fmla="*/ 178 w 186"/>
                <a:gd name="T91" fmla="*/ 1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40">
                  <a:moveTo>
                    <a:pt x="56" y="66"/>
                  </a:moveTo>
                  <a:cubicBezTo>
                    <a:pt x="56" y="66"/>
                    <a:pt x="56" y="67"/>
                    <a:pt x="56" y="67"/>
                  </a:cubicBezTo>
                  <a:cubicBezTo>
                    <a:pt x="54" y="69"/>
                    <a:pt x="50" y="70"/>
                    <a:pt x="46" y="71"/>
                  </a:cubicBezTo>
                  <a:cubicBezTo>
                    <a:pt x="41" y="72"/>
                    <a:pt x="37" y="73"/>
                    <a:pt x="34" y="77"/>
                  </a:cubicBezTo>
                  <a:cubicBezTo>
                    <a:pt x="32" y="79"/>
                    <a:pt x="31" y="80"/>
                    <a:pt x="29" y="82"/>
                  </a:cubicBezTo>
                  <a:cubicBezTo>
                    <a:pt x="24" y="83"/>
                    <a:pt x="19" y="85"/>
                    <a:pt x="15" y="87"/>
                  </a:cubicBezTo>
                  <a:cubicBezTo>
                    <a:pt x="15" y="80"/>
                    <a:pt x="15" y="74"/>
                    <a:pt x="15" y="68"/>
                  </a:cubicBezTo>
                  <a:cubicBezTo>
                    <a:pt x="26" y="63"/>
                    <a:pt x="38" y="61"/>
                    <a:pt x="50" y="61"/>
                  </a:cubicBezTo>
                  <a:cubicBezTo>
                    <a:pt x="52" y="62"/>
                    <a:pt x="56" y="64"/>
                    <a:pt x="56" y="66"/>
                  </a:cubicBezTo>
                  <a:close/>
                  <a:moveTo>
                    <a:pt x="68" y="67"/>
                  </a:moveTo>
                  <a:cubicBezTo>
                    <a:pt x="70" y="73"/>
                    <a:pt x="67" y="75"/>
                    <a:pt x="62" y="77"/>
                  </a:cubicBezTo>
                  <a:cubicBezTo>
                    <a:pt x="60" y="78"/>
                    <a:pt x="59" y="80"/>
                    <a:pt x="59" y="81"/>
                  </a:cubicBezTo>
                  <a:cubicBezTo>
                    <a:pt x="67" y="82"/>
                    <a:pt x="74" y="84"/>
                    <a:pt x="82" y="87"/>
                  </a:cubicBezTo>
                  <a:cubicBezTo>
                    <a:pt x="82" y="80"/>
                    <a:pt x="82" y="74"/>
                    <a:pt x="82" y="68"/>
                  </a:cubicBezTo>
                  <a:cubicBezTo>
                    <a:pt x="76" y="66"/>
                    <a:pt x="71" y="64"/>
                    <a:pt x="65" y="63"/>
                  </a:cubicBezTo>
                  <a:cubicBezTo>
                    <a:pt x="66" y="64"/>
                    <a:pt x="67" y="66"/>
                    <a:pt x="68" y="67"/>
                  </a:cubicBezTo>
                  <a:close/>
                  <a:moveTo>
                    <a:pt x="15" y="27"/>
                  </a:moveTo>
                  <a:cubicBezTo>
                    <a:pt x="36" y="19"/>
                    <a:pt x="60" y="19"/>
                    <a:pt x="82" y="27"/>
                  </a:cubicBezTo>
                  <a:cubicBezTo>
                    <a:pt x="82" y="39"/>
                    <a:pt x="82" y="51"/>
                    <a:pt x="82" y="63"/>
                  </a:cubicBezTo>
                  <a:cubicBezTo>
                    <a:pt x="76" y="55"/>
                    <a:pt x="70" y="47"/>
                    <a:pt x="64" y="40"/>
                  </a:cubicBezTo>
                  <a:cubicBezTo>
                    <a:pt x="60" y="43"/>
                    <a:pt x="55" y="47"/>
                    <a:pt x="51" y="51"/>
                  </a:cubicBezTo>
                  <a:cubicBezTo>
                    <a:pt x="46" y="45"/>
                    <a:pt x="41" y="41"/>
                    <a:pt x="36" y="36"/>
                  </a:cubicBezTo>
                  <a:cubicBezTo>
                    <a:pt x="29" y="44"/>
                    <a:pt x="22" y="53"/>
                    <a:pt x="15" y="63"/>
                  </a:cubicBezTo>
                  <a:cubicBezTo>
                    <a:pt x="15" y="51"/>
                    <a:pt x="15" y="39"/>
                    <a:pt x="15" y="27"/>
                  </a:cubicBezTo>
                  <a:close/>
                  <a:moveTo>
                    <a:pt x="65" y="32"/>
                  </a:moveTo>
                  <a:cubicBezTo>
                    <a:pt x="65" y="35"/>
                    <a:pt x="68" y="39"/>
                    <a:pt x="72" y="40"/>
                  </a:cubicBezTo>
                  <a:cubicBezTo>
                    <a:pt x="75" y="41"/>
                    <a:pt x="78" y="39"/>
                    <a:pt x="78" y="35"/>
                  </a:cubicBezTo>
                  <a:cubicBezTo>
                    <a:pt x="78" y="31"/>
                    <a:pt x="75" y="27"/>
                    <a:pt x="72" y="26"/>
                  </a:cubicBezTo>
                  <a:cubicBezTo>
                    <a:pt x="68" y="25"/>
                    <a:pt x="65" y="28"/>
                    <a:pt x="65" y="32"/>
                  </a:cubicBezTo>
                  <a:close/>
                  <a:moveTo>
                    <a:pt x="106" y="95"/>
                  </a:moveTo>
                  <a:cubicBezTo>
                    <a:pt x="106" y="99"/>
                    <a:pt x="106" y="99"/>
                    <a:pt x="106" y="99"/>
                  </a:cubicBezTo>
                  <a:cubicBezTo>
                    <a:pt x="118" y="96"/>
                    <a:pt x="131" y="95"/>
                    <a:pt x="144" y="95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31" y="90"/>
                    <a:pt x="118" y="92"/>
                    <a:pt x="106" y="95"/>
                  </a:cubicBezTo>
                  <a:close/>
                  <a:moveTo>
                    <a:pt x="106" y="68"/>
                  </a:moveTo>
                  <a:cubicBezTo>
                    <a:pt x="106" y="72"/>
                    <a:pt x="106" y="72"/>
                    <a:pt x="106" y="72"/>
                  </a:cubicBezTo>
                  <a:cubicBezTo>
                    <a:pt x="126" y="66"/>
                    <a:pt x="150" y="66"/>
                    <a:pt x="170" y="72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49" y="62"/>
                    <a:pt x="127" y="62"/>
                    <a:pt x="106" y="68"/>
                  </a:cubicBezTo>
                  <a:close/>
                  <a:moveTo>
                    <a:pt x="126" y="24"/>
                  </a:moveTo>
                  <a:cubicBezTo>
                    <a:pt x="126" y="28"/>
                    <a:pt x="126" y="28"/>
                    <a:pt x="126" y="28"/>
                  </a:cubicBezTo>
                  <a:cubicBezTo>
                    <a:pt x="140" y="26"/>
                    <a:pt x="156" y="27"/>
                    <a:pt x="170" y="31"/>
                  </a:cubicBezTo>
                  <a:cubicBezTo>
                    <a:pt x="170" y="27"/>
                    <a:pt x="170" y="27"/>
                    <a:pt x="170" y="27"/>
                  </a:cubicBezTo>
                  <a:cubicBezTo>
                    <a:pt x="156" y="23"/>
                    <a:pt x="140" y="22"/>
                    <a:pt x="126" y="24"/>
                  </a:cubicBezTo>
                  <a:close/>
                  <a:moveTo>
                    <a:pt x="106" y="41"/>
                  </a:moveTo>
                  <a:cubicBezTo>
                    <a:pt x="106" y="45"/>
                    <a:pt x="106" y="45"/>
                    <a:pt x="106" y="45"/>
                  </a:cubicBezTo>
                  <a:cubicBezTo>
                    <a:pt x="126" y="39"/>
                    <a:pt x="150" y="39"/>
                    <a:pt x="170" y="45"/>
                  </a:cubicBezTo>
                  <a:cubicBezTo>
                    <a:pt x="170" y="40"/>
                    <a:pt x="170" y="40"/>
                    <a:pt x="170" y="40"/>
                  </a:cubicBezTo>
                  <a:cubicBezTo>
                    <a:pt x="149" y="35"/>
                    <a:pt x="127" y="35"/>
                    <a:pt x="106" y="41"/>
                  </a:cubicBezTo>
                  <a:close/>
                  <a:moveTo>
                    <a:pt x="106" y="81"/>
                  </a:moveTo>
                  <a:cubicBezTo>
                    <a:pt x="106" y="86"/>
                    <a:pt x="106" y="86"/>
                    <a:pt x="106" y="86"/>
                  </a:cubicBezTo>
                  <a:cubicBezTo>
                    <a:pt x="126" y="80"/>
                    <a:pt x="150" y="80"/>
                    <a:pt x="170" y="86"/>
                  </a:cubicBezTo>
                  <a:cubicBezTo>
                    <a:pt x="170" y="81"/>
                    <a:pt x="170" y="81"/>
                    <a:pt x="170" y="81"/>
                  </a:cubicBezTo>
                  <a:cubicBezTo>
                    <a:pt x="149" y="76"/>
                    <a:pt x="127" y="76"/>
                    <a:pt x="106" y="81"/>
                  </a:cubicBezTo>
                  <a:close/>
                  <a:moveTo>
                    <a:pt x="106" y="54"/>
                  </a:moveTo>
                  <a:cubicBezTo>
                    <a:pt x="106" y="59"/>
                    <a:pt x="106" y="59"/>
                    <a:pt x="106" y="59"/>
                  </a:cubicBezTo>
                  <a:cubicBezTo>
                    <a:pt x="126" y="53"/>
                    <a:pt x="150" y="53"/>
                    <a:pt x="170" y="59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49" y="48"/>
                    <a:pt x="127" y="49"/>
                    <a:pt x="106" y="54"/>
                  </a:cubicBezTo>
                  <a:close/>
                  <a:moveTo>
                    <a:pt x="186" y="9"/>
                  </a:moveTo>
                  <a:cubicBezTo>
                    <a:pt x="186" y="126"/>
                    <a:pt x="186" y="126"/>
                    <a:pt x="186" y="126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184" y="136"/>
                    <a:pt x="182" y="136"/>
                    <a:pt x="180" y="135"/>
                  </a:cubicBezTo>
                  <a:cubicBezTo>
                    <a:pt x="168" y="131"/>
                    <a:pt x="155" y="128"/>
                    <a:pt x="142" y="128"/>
                  </a:cubicBezTo>
                  <a:cubicBezTo>
                    <a:pt x="126" y="128"/>
                    <a:pt x="110" y="132"/>
                    <a:pt x="96" y="139"/>
                  </a:cubicBezTo>
                  <a:cubicBezTo>
                    <a:pt x="95" y="140"/>
                    <a:pt x="94" y="140"/>
                    <a:pt x="93" y="140"/>
                  </a:cubicBezTo>
                  <a:cubicBezTo>
                    <a:pt x="92" y="140"/>
                    <a:pt x="91" y="140"/>
                    <a:pt x="91" y="139"/>
                  </a:cubicBezTo>
                  <a:cubicBezTo>
                    <a:pt x="76" y="132"/>
                    <a:pt x="60" y="128"/>
                    <a:pt x="44" y="128"/>
                  </a:cubicBezTo>
                  <a:cubicBezTo>
                    <a:pt x="31" y="128"/>
                    <a:pt x="18" y="131"/>
                    <a:pt x="6" y="135"/>
                  </a:cubicBezTo>
                  <a:cubicBezTo>
                    <a:pt x="4" y="136"/>
                    <a:pt x="2" y="136"/>
                    <a:pt x="0" y="134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6" y="3"/>
                    <a:pt x="30" y="0"/>
                    <a:pt x="44" y="0"/>
                  </a:cubicBezTo>
                  <a:cubicBezTo>
                    <a:pt x="61" y="0"/>
                    <a:pt x="78" y="4"/>
                    <a:pt x="93" y="11"/>
                  </a:cubicBezTo>
                  <a:cubicBezTo>
                    <a:pt x="108" y="4"/>
                    <a:pt x="125" y="0"/>
                    <a:pt x="142" y="0"/>
                  </a:cubicBezTo>
                  <a:cubicBezTo>
                    <a:pt x="157" y="0"/>
                    <a:pt x="170" y="3"/>
                    <a:pt x="183" y="8"/>
                  </a:cubicBezTo>
                  <a:lnTo>
                    <a:pt x="186" y="9"/>
                  </a:lnTo>
                  <a:close/>
                  <a:moveTo>
                    <a:pt x="89" y="18"/>
                  </a:moveTo>
                  <a:cubicBezTo>
                    <a:pt x="75" y="11"/>
                    <a:pt x="60" y="8"/>
                    <a:pt x="44" y="8"/>
                  </a:cubicBezTo>
                  <a:cubicBezTo>
                    <a:pt x="31" y="8"/>
                    <a:pt x="19" y="10"/>
                    <a:pt x="8" y="14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19" y="114"/>
                    <a:pt x="31" y="112"/>
                    <a:pt x="44" y="112"/>
                  </a:cubicBezTo>
                  <a:cubicBezTo>
                    <a:pt x="60" y="112"/>
                    <a:pt x="75" y="115"/>
                    <a:pt x="89" y="121"/>
                  </a:cubicBezTo>
                  <a:lnTo>
                    <a:pt x="89" y="18"/>
                  </a:lnTo>
                  <a:close/>
                  <a:moveTo>
                    <a:pt x="178" y="14"/>
                  </a:moveTo>
                  <a:cubicBezTo>
                    <a:pt x="167" y="10"/>
                    <a:pt x="155" y="8"/>
                    <a:pt x="142" y="8"/>
                  </a:cubicBezTo>
                  <a:cubicBezTo>
                    <a:pt x="126" y="8"/>
                    <a:pt x="111" y="11"/>
                    <a:pt x="97" y="1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111" y="115"/>
                    <a:pt x="127" y="112"/>
                    <a:pt x="142" y="112"/>
                  </a:cubicBezTo>
                  <a:cubicBezTo>
                    <a:pt x="155" y="112"/>
                    <a:pt x="167" y="114"/>
                    <a:pt x="178" y="118"/>
                  </a:cubicBezTo>
                  <a:lnTo>
                    <a:pt x="178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文本框 17">
              <a:extLst>
                <a:ext uri="{FF2B5EF4-FFF2-40B4-BE49-F238E27FC236}">
                  <a16:creationId xmlns:a16="http://schemas.microsoft.com/office/drawing/2014/main" xmlns="" id="{E0E4A975-6BCD-4B6D-AA3E-37658BF7CA46}"/>
                </a:ext>
              </a:extLst>
            </p:cNvPr>
            <p:cNvSpPr txBox="1"/>
            <p:nvPr/>
          </p:nvSpPr>
          <p:spPr>
            <a:xfrm>
              <a:off x="7010471" y="3665577"/>
              <a:ext cx="1763039" cy="61459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1" name="文本框 18">
              <a:extLst>
                <a:ext uri="{FF2B5EF4-FFF2-40B4-BE49-F238E27FC236}">
                  <a16:creationId xmlns:a16="http://schemas.microsoft.com/office/drawing/2014/main" xmlns="" id="{66FE4A17-9977-44C8-AEC6-015B7E066D0D}"/>
                </a:ext>
              </a:extLst>
            </p:cNvPr>
            <p:cNvSpPr txBox="1"/>
            <p:nvPr/>
          </p:nvSpPr>
          <p:spPr>
            <a:xfrm>
              <a:off x="7010471" y="3421405"/>
              <a:ext cx="1763039" cy="207749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xmlns="" id="{19FBB2CA-E458-4DDE-8CB0-EE583CA3D774}"/>
                </a:ext>
              </a:extLst>
            </p:cNvPr>
            <p:cNvCxnSpPr>
              <a:cxnSpLocks/>
            </p:cNvCxnSpPr>
            <p:nvPr/>
          </p:nvCxnSpPr>
          <p:spPr>
            <a:xfrm>
              <a:off x="6143912" y="3702013"/>
              <a:ext cx="761411" cy="0"/>
            </a:xfrm>
            <a:prstGeom prst="straightConnector1">
              <a:avLst/>
            </a:prstGeom>
            <a:ln w="15875">
              <a:solidFill>
                <a:schemeClr val="accent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2862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59487" y="1054379"/>
            <a:ext cx="1717317" cy="177892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859487" y="2927945"/>
            <a:ext cx="1712512" cy="169686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572000" y="1054379"/>
            <a:ext cx="1717317" cy="1778924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4572000" y="2932009"/>
            <a:ext cx="1717318" cy="1696862"/>
          </a:xfrm>
          <a:prstGeom prst="rect">
            <a:avLst/>
          </a:prstGeom>
          <a:solidFill>
            <a:schemeClr val="accent1"/>
          </a:solidFill>
        </p:spPr>
        <p:txBody>
          <a:bodyPr wrap="square" lIns="134990" tIns="35098" rIns="26998" bIns="32511" rtlCol="0" anchor="ctr" anchorCtr="0">
            <a:noAutofit/>
          </a:bodyPr>
          <a:lstStyle/>
          <a:p>
            <a:pPr>
              <a:lnSpc>
                <a:spcPct val="150000"/>
              </a:lnSpc>
              <a:spcBef>
                <a:spcPts val="450"/>
              </a:spcBef>
              <a:buClr>
                <a:schemeClr val="bg1"/>
              </a:buClr>
              <a:buSzPct val="80000"/>
            </a:pPr>
            <a:endParaRPr lang="zh-CN" altLang="en-US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1805271" y="1302207"/>
            <a:ext cx="935671" cy="15321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590339" y="1579231"/>
            <a:ext cx="2150604" cy="8309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415405" y="1302207"/>
            <a:ext cx="935671" cy="15321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415405" y="1579231"/>
            <a:ext cx="2150604" cy="8309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805271" y="3180782"/>
            <a:ext cx="935671" cy="15321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590339" y="3457806"/>
            <a:ext cx="2150604" cy="8309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415405" y="3180782"/>
            <a:ext cx="935671" cy="15321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6415405" y="3457806"/>
            <a:ext cx="2150604" cy="8309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18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2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21" grpId="0" animBg="1"/>
      <p:bldP spid="11" grpId="0" animBg="1"/>
      <p:bldP spid="22" grpId="0"/>
      <p:bldP spid="26" grpId="0"/>
      <p:bldP spid="12" grpId="0"/>
      <p:bldP spid="13" grpId="0"/>
      <p:bldP spid="14" grpId="0"/>
      <p:bldP spid="15" grpId="0"/>
      <p:bldP spid="17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A5140D55-7B0D-4EED-B662-AB519C375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2" name="文本框 3080"/>
          <p:cNvSpPr txBox="1">
            <a:spLocks noChangeArrowheads="1"/>
          </p:cNvSpPr>
          <p:nvPr/>
        </p:nvSpPr>
        <p:spPr bwMode="auto">
          <a:xfrm>
            <a:off x="755576" y="2044762"/>
            <a:ext cx="1252230" cy="98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023" tIns="32511" rIns="65023" bIns="32511">
            <a:spAutoFit/>
          </a:bodyPr>
          <a:lstStyle/>
          <a:p>
            <a:pPr algn="ctr"/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5" name="矩形 24"/>
          <p:cNvSpPr/>
          <p:nvPr/>
        </p:nvSpPr>
        <p:spPr>
          <a:xfrm>
            <a:off x="1820311" y="2160249"/>
            <a:ext cx="2030237" cy="360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8" name="文本框 9"/>
          <p:cNvSpPr txBox="1"/>
          <p:nvPr/>
        </p:nvSpPr>
        <p:spPr>
          <a:xfrm>
            <a:off x="1820310" y="2552353"/>
            <a:ext cx="2829294" cy="3039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30536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接连接符 3"/>
          <p:cNvSpPr>
            <a:spLocks/>
          </p:cNvSpPr>
          <p:nvPr/>
        </p:nvSpPr>
        <p:spPr bwMode="auto">
          <a:xfrm>
            <a:off x="1276350" y="202015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sz="16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直接连接符 4"/>
          <p:cNvSpPr>
            <a:spLocks/>
          </p:cNvSpPr>
          <p:nvPr/>
        </p:nvSpPr>
        <p:spPr bwMode="auto">
          <a:xfrm>
            <a:off x="1276350" y="202015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sz="16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直接连接符 5"/>
          <p:cNvSpPr>
            <a:spLocks/>
          </p:cNvSpPr>
          <p:nvPr/>
        </p:nvSpPr>
        <p:spPr bwMode="auto">
          <a:xfrm>
            <a:off x="1347788" y="202134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sz="16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直接连接符 6"/>
          <p:cNvSpPr>
            <a:spLocks/>
          </p:cNvSpPr>
          <p:nvPr/>
        </p:nvSpPr>
        <p:spPr bwMode="auto">
          <a:xfrm>
            <a:off x="1347788" y="202134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sz="16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65326" y="1950681"/>
            <a:ext cx="1515732" cy="1718470"/>
            <a:chOff x="662073" y="3346215"/>
            <a:chExt cx="2020976" cy="2291293"/>
          </a:xfrm>
        </p:grpSpPr>
        <p:sp>
          <p:nvSpPr>
            <p:cNvPr id="18" name="任意多边形: 形状 17"/>
            <p:cNvSpPr>
              <a:spLocks/>
            </p:cNvSpPr>
            <p:nvPr/>
          </p:nvSpPr>
          <p:spPr bwMode="auto">
            <a:xfrm rot="18988399" flipH="1">
              <a:off x="1314205" y="3346215"/>
              <a:ext cx="1203050" cy="1201446"/>
            </a:xfrm>
            <a:custGeom>
              <a:avLst/>
              <a:gdLst>
                <a:gd name="T0" fmla="*/ 3188 w 3399"/>
                <a:gd name="T1" fmla="*/ 209 h 3399"/>
                <a:gd name="T2" fmla="*/ 2961 w 3399"/>
                <a:gd name="T3" fmla="*/ 104 h 3399"/>
                <a:gd name="T4" fmla="*/ 1582 w 3399"/>
                <a:gd name="T5" fmla="*/ 562 h 3399"/>
                <a:gd name="T6" fmla="*/ 855 w 3399"/>
                <a:gd name="T7" fmla="*/ 624 h 3399"/>
                <a:gd name="T8" fmla="*/ 684 w 3399"/>
                <a:gd name="T9" fmla="*/ 795 h 3399"/>
                <a:gd name="T10" fmla="*/ 1099 w 3399"/>
                <a:gd name="T11" fmla="*/ 1209 h 3399"/>
                <a:gd name="T12" fmla="*/ 978 w 3399"/>
                <a:gd name="T13" fmla="*/ 2218 h 3399"/>
                <a:gd name="T14" fmla="*/ 336 w 3399"/>
                <a:gd name="T15" fmla="*/ 2339 h 3399"/>
                <a:gd name="T16" fmla="*/ 111 w 3399"/>
                <a:gd name="T17" fmla="*/ 2565 h 3399"/>
                <a:gd name="T18" fmla="*/ 550 w 3399"/>
                <a:gd name="T19" fmla="*/ 2769 h 3399"/>
                <a:gd name="T20" fmla="*/ 643 w 3399"/>
                <a:gd name="T21" fmla="*/ 2883 h 3399"/>
                <a:gd name="T22" fmla="*/ 835 w 3399"/>
                <a:gd name="T23" fmla="*/ 3289 h 3399"/>
                <a:gd name="T24" fmla="*/ 1061 w 3399"/>
                <a:gd name="T25" fmla="*/ 3063 h 3399"/>
                <a:gd name="T26" fmla="*/ 1182 w 3399"/>
                <a:gd name="T27" fmla="*/ 2421 h 3399"/>
                <a:gd name="T28" fmla="*/ 2190 w 3399"/>
                <a:gd name="T29" fmla="*/ 2299 h 3399"/>
                <a:gd name="T30" fmla="*/ 2605 w 3399"/>
                <a:gd name="T31" fmla="*/ 2713 h 3399"/>
                <a:gd name="T32" fmla="*/ 2775 w 3399"/>
                <a:gd name="T33" fmla="*/ 2543 h 3399"/>
                <a:gd name="T34" fmla="*/ 2837 w 3399"/>
                <a:gd name="T35" fmla="*/ 1816 h 3399"/>
                <a:gd name="T36" fmla="*/ 3294 w 3399"/>
                <a:gd name="T37" fmla="*/ 436 h 3399"/>
                <a:gd name="T38" fmla="*/ 3188 w 3399"/>
                <a:gd name="T39" fmla="*/ 210 h 3399"/>
                <a:gd name="T40" fmla="*/ 3188 w 3399"/>
                <a:gd name="T41" fmla="*/ 210 h 3399"/>
                <a:gd name="T42" fmla="*/ 3188 w 3399"/>
                <a:gd name="T43" fmla="*/ 210 h 3399"/>
                <a:gd name="T44" fmla="*/ 3188 w 3399"/>
                <a:gd name="T45" fmla="*/ 209 h 3399"/>
                <a:gd name="T46" fmla="*/ 3188 w 3399"/>
                <a:gd name="T47" fmla="*/ 209 h 3399"/>
                <a:gd name="T48" fmla="*/ 2864 w 3399"/>
                <a:gd name="T49" fmla="*/ 824 h 3399"/>
                <a:gd name="T50" fmla="*/ 2578 w 3399"/>
                <a:gd name="T51" fmla="*/ 821 h 3399"/>
                <a:gd name="T52" fmla="*/ 2574 w 3399"/>
                <a:gd name="T53" fmla="*/ 534 h 3399"/>
                <a:gd name="T54" fmla="*/ 2861 w 3399"/>
                <a:gd name="T55" fmla="*/ 537 h 3399"/>
                <a:gd name="T56" fmla="*/ 2864 w 3399"/>
                <a:gd name="T57" fmla="*/ 824 h 3399"/>
                <a:gd name="T58" fmla="*/ 2864 w 3399"/>
                <a:gd name="T59" fmla="*/ 824 h 3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99" h="3399">
                  <a:moveTo>
                    <a:pt x="3188" y="209"/>
                  </a:moveTo>
                  <a:cubicBezTo>
                    <a:pt x="3132" y="154"/>
                    <a:pt x="3037" y="117"/>
                    <a:pt x="2961" y="104"/>
                  </a:cubicBezTo>
                  <a:cubicBezTo>
                    <a:pt x="2375" y="0"/>
                    <a:pt x="1855" y="327"/>
                    <a:pt x="1582" y="562"/>
                  </a:cubicBezTo>
                  <a:cubicBezTo>
                    <a:pt x="1431" y="552"/>
                    <a:pt x="855" y="624"/>
                    <a:pt x="855" y="624"/>
                  </a:cubicBezTo>
                  <a:cubicBezTo>
                    <a:pt x="551" y="663"/>
                    <a:pt x="684" y="795"/>
                    <a:pt x="684" y="795"/>
                  </a:cubicBezTo>
                  <a:cubicBezTo>
                    <a:pt x="1099" y="1209"/>
                    <a:pt x="1099" y="1209"/>
                    <a:pt x="1099" y="1209"/>
                  </a:cubicBezTo>
                  <a:cubicBezTo>
                    <a:pt x="884" y="1916"/>
                    <a:pt x="1014" y="2047"/>
                    <a:pt x="978" y="2218"/>
                  </a:cubicBezTo>
                  <a:cubicBezTo>
                    <a:pt x="942" y="2389"/>
                    <a:pt x="655" y="2319"/>
                    <a:pt x="336" y="2339"/>
                  </a:cubicBezTo>
                  <a:cubicBezTo>
                    <a:pt x="18" y="2359"/>
                    <a:pt x="0" y="2473"/>
                    <a:pt x="111" y="2565"/>
                  </a:cubicBezTo>
                  <a:cubicBezTo>
                    <a:pt x="194" y="2634"/>
                    <a:pt x="436" y="2727"/>
                    <a:pt x="550" y="2769"/>
                  </a:cubicBezTo>
                  <a:cubicBezTo>
                    <a:pt x="577" y="2783"/>
                    <a:pt x="616" y="2814"/>
                    <a:pt x="643" y="2883"/>
                  </a:cubicBezTo>
                  <a:cubicBezTo>
                    <a:pt x="688" y="3005"/>
                    <a:pt x="772" y="3213"/>
                    <a:pt x="835" y="3289"/>
                  </a:cubicBezTo>
                  <a:cubicBezTo>
                    <a:pt x="927" y="3399"/>
                    <a:pt x="1041" y="3382"/>
                    <a:pt x="1061" y="3063"/>
                  </a:cubicBezTo>
                  <a:cubicBezTo>
                    <a:pt x="1081" y="2744"/>
                    <a:pt x="1011" y="2458"/>
                    <a:pt x="1182" y="2421"/>
                  </a:cubicBezTo>
                  <a:cubicBezTo>
                    <a:pt x="1353" y="2385"/>
                    <a:pt x="1483" y="2515"/>
                    <a:pt x="2190" y="2299"/>
                  </a:cubicBezTo>
                  <a:cubicBezTo>
                    <a:pt x="2605" y="2713"/>
                    <a:pt x="2605" y="2713"/>
                    <a:pt x="2605" y="2713"/>
                  </a:cubicBezTo>
                  <a:cubicBezTo>
                    <a:pt x="2605" y="2713"/>
                    <a:pt x="2737" y="2847"/>
                    <a:pt x="2775" y="2543"/>
                  </a:cubicBezTo>
                  <a:cubicBezTo>
                    <a:pt x="2775" y="2543"/>
                    <a:pt x="2847" y="1967"/>
                    <a:pt x="2837" y="1816"/>
                  </a:cubicBezTo>
                  <a:cubicBezTo>
                    <a:pt x="3072" y="1542"/>
                    <a:pt x="3399" y="1022"/>
                    <a:pt x="3294" y="436"/>
                  </a:cubicBezTo>
                  <a:cubicBezTo>
                    <a:pt x="3280" y="360"/>
                    <a:pt x="3244" y="266"/>
                    <a:pt x="3188" y="210"/>
                  </a:cubicBezTo>
                  <a:cubicBezTo>
                    <a:pt x="3188" y="210"/>
                    <a:pt x="3188" y="210"/>
                    <a:pt x="3188" y="210"/>
                  </a:cubicBezTo>
                  <a:cubicBezTo>
                    <a:pt x="3188" y="210"/>
                    <a:pt x="3188" y="210"/>
                    <a:pt x="3188" y="210"/>
                  </a:cubicBezTo>
                  <a:cubicBezTo>
                    <a:pt x="3188" y="209"/>
                    <a:pt x="3188" y="209"/>
                    <a:pt x="3188" y="209"/>
                  </a:cubicBezTo>
                  <a:cubicBezTo>
                    <a:pt x="3188" y="209"/>
                    <a:pt x="3188" y="209"/>
                    <a:pt x="3188" y="209"/>
                  </a:cubicBezTo>
                  <a:close/>
                  <a:moveTo>
                    <a:pt x="2864" y="824"/>
                  </a:moveTo>
                  <a:cubicBezTo>
                    <a:pt x="2786" y="902"/>
                    <a:pt x="2657" y="900"/>
                    <a:pt x="2578" y="821"/>
                  </a:cubicBezTo>
                  <a:cubicBezTo>
                    <a:pt x="2497" y="740"/>
                    <a:pt x="2496" y="612"/>
                    <a:pt x="2574" y="534"/>
                  </a:cubicBezTo>
                  <a:cubicBezTo>
                    <a:pt x="2652" y="456"/>
                    <a:pt x="2780" y="457"/>
                    <a:pt x="2861" y="537"/>
                  </a:cubicBezTo>
                  <a:cubicBezTo>
                    <a:pt x="2940" y="617"/>
                    <a:pt x="2942" y="746"/>
                    <a:pt x="2864" y="824"/>
                  </a:cubicBezTo>
                  <a:cubicBezTo>
                    <a:pt x="2864" y="824"/>
                    <a:pt x="2864" y="824"/>
                    <a:pt x="2864" y="8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26"/>
            <p:cNvSpPr txBox="1"/>
            <p:nvPr/>
          </p:nvSpPr>
          <p:spPr>
            <a:xfrm>
              <a:off x="662074" y="5203287"/>
              <a:ext cx="2020975" cy="43422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662073" y="4709467"/>
              <a:ext cx="2020976" cy="325410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33777" y="1231650"/>
            <a:ext cx="1515732" cy="1728552"/>
            <a:chOff x="4711702" y="3332772"/>
            <a:chExt cx="2020976" cy="2304736"/>
          </a:xfrm>
        </p:grpSpPr>
        <p:sp>
          <p:nvSpPr>
            <p:cNvPr id="14" name="直接连接符 13"/>
            <p:cNvSpPr>
              <a:spLocks/>
            </p:cNvSpPr>
            <p:nvPr/>
          </p:nvSpPr>
          <p:spPr bwMode="auto">
            <a:xfrm>
              <a:off x="5363703" y="3332772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: 形状 14"/>
            <p:cNvSpPr>
              <a:spLocks/>
            </p:cNvSpPr>
            <p:nvPr/>
          </p:nvSpPr>
          <p:spPr bwMode="auto">
            <a:xfrm rot="18988399" flipH="1">
              <a:off x="5363703" y="3346215"/>
              <a:ext cx="1203050" cy="1201446"/>
            </a:xfrm>
            <a:custGeom>
              <a:avLst/>
              <a:gdLst>
                <a:gd name="T0" fmla="*/ 3188 w 3399"/>
                <a:gd name="T1" fmla="*/ 209 h 3399"/>
                <a:gd name="T2" fmla="*/ 2961 w 3399"/>
                <a:gd name="T3" fmla="*/ 104 h 3399"/>
                <a:gd name="T4" fmla="*/ 1582 w 3399"/>
                <a:gd name="T5" fmla="*/ 562 h 3399"/>
                <a:gd name="T6" fmla="*/ 855 w 3399"/>
                <a:gd name="T7" fmla="*/ 624 h 3399"/>
                <a:gd name="T8" fmla="*/ 684 w 3399"/>
                <a:gd name="T9" fmla="*/ 795 h 3399"/>
                <a:gd name="T10" fmla="*/ 1099 w 3399"/>
                <a:gd name="T11" fmla="*/ 1209 h 3399"/>
                <a:gd name="T12" fmla="*/ 978 w 3399"/>
                <a:gd name="T13" fmla="*/ 2218 h 3399"/>
                <a:gd name="T14" fmla="*/ 336 w 3399"/>
                <a:gd name="T15" fmla="*/ 2339 h 3399"/>
                <a:gd name="T16" fmla="*/ 111 w 3399"/>
                <a:gd name="T17" fmla="*/ 2565 h 3399"/>
                <a:gd name="T18" fmla="*/ 550 w 3399"/>
                <a:gd name="T19" fmla="*/ 2769 h 3399"/>
                <a:gd name="T20" fmla="*/ 643 w 3399"/>
                <a:gd name="T21" fmla="*/ 2883 h 3399"/>
                <a:gd name="T22" fmla="*/ 835 w 3399"/>
                <a:gd name="T23" fmla="*/ 3289 h 3399"/>
                <a:gd name="T24" fmla="*/ 1061 w 3399"/>
                <a:gd name="T25" fmla="*/ 3063 h 3399"/>
                <a:gd name="T26" fmla="*/ 1182 w 3399"/>
                <a:gd name="T27" fmla="*/ 2421 h 3399"/>
                <a:gd name="T28" fmla="*/ 2190 w 3399"/>
                <a:gd name="T29" fmla="*/ 2299 h 3399"/>
                <a:gd name="T30" fmla="*/ 2605 w 3399"/>
                <a:gd name="T31" fmla="*/ 2713 h 3399"/>
                <a:gd name="T32" fmla="*/ 2775 w 3399"/>
                <a:gd name="T33" fmla="*/ 2543 h 3399"/>
                <a:gd name="T34" fmla="*/ 2837 w 3399"/>
                <a:gd name="T35" fmla="*/ 1816 h 3399"/>
                <a:gd name="T36" fmla="*/ 3294 w 3399"/>
                <a:gd name="T37" fmla="*/ 436 h 3399"/>
                <a:gd name="T38" fmla="*/ 3188 w 3399"/>
                <a:gd name="T39" fmla="*/ 210 h 3399"/>
                <a:gd name="T40" fmla="*/ 3188 w 3399"/>
                <a:gd name="T41" fmla="*/ 210 h 3399"/>
                <a:gd name="T42" fmla="*/ 3188 w 3399"/>
                <a:gd name="T43" fmla="*/ 210 h 3399"/>
                <a:gd name="T44" fmla="*/ 3188 w 3399"/>
                <a:gd name="T45" fmla="*/ 209 h 3399"/>
                <a:gd name="T46" fmla="*/ 3188 w 3399"/>
                <a:gd name="T47" fmla="*/ 209 h 3399"/>
                <a:gd name="T48" fmla="*/ 2864 w 3399"/>
                <a:gd name="T49" fmla="*/ 824 h 3399"/>
                <a:gd name="T50" fmla="*/ 2578 w 3399"/>
                <a:gd name="T51" fmla="*/ 821 h 3399"/>
                <a:gd name="T52" fmla="*/ 2574 w 3399"/>
                <a:gd name="T53" fmla="*/ 534 h 3399"/>
                <a:gd name="T54" fmla="*/ 2861 w 3399"/>
                <a:gd name="T55" fmla="*/ 537 h 3399"/>
                <a:gd name="T56" fmla="*/ 2864 w 3399"/>
                <a:gd name="T57" fmla="*/ 824 h 3399"/>
                <a:gd name="T58" fmla="*/ 2864 w 3399"/>
                <a:gd name="T59" fmla="*/ 824 h 3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99" h="3399">
                  <a:moveTo>
                    <a:pt x="3188" y="209"/>
                  </a:moveTo>
                  <a:cubicBezTo>
                    <a:pt x="3132" y="154"/>
                    <a:pt x="3037" y="117"/>
                    <a:pt x="2961" y="104"/>
                  </a:cubicBezTo>
                  <a:cubicBezTo>
                    <a:pt x="2375" y="0"/>
                    <a:pt x="1855" y="327"/>
                    <a:pt x="1582" y="562"/>
                  </a:cubicBezTo>
                  <a:cubicBezTo>
                    <a:pt x="1431" y="552"/>
                    <a:pt x="855" y="624"/>
                    <a:pt x="855" y="624"/>
                  </a:cubicBezTo>
                  <a:cubicBezTo>
                    <a:pt x="551" y="663"/>
                    <a:pt x="684" y="795"/>
                    <a:pt x="684" y="795"/>
                  </a:cubicBezTo>
                  <a:cubicBezTo>
                    <a:pt x="1099" y="1209"/>
                    <a:pt x="1099" y="1209"/>
                    <a:pt x="1099" y="1209"/>
                  </a:cubicBezTo>
                  <a:cubicBezTo>
                    <a:pt x="884" y="1916"/>
                    <a:pt x="1014" y="2047"/>
                    <a:pt x="978" y="2218"/>
                  </a:cubicBezTo>
                  <a:cubicBezTo>
                    <a:pt x="942" y="2389"/>
                    <a:pt x="655" y="2319"/>
                    <a:pt x="336" y="2339"/>
                  </a:cubicBezTo>
                  <a:cubicBezTo>
                    <a:pt x="18" y="2359"/>
                    <a:pt x="0" y="2473"/>
                    <a:pt x="111" y="2565"/>
                  </a:cubicBezTo>
                  <a:cubicBezTo>
                    <a:pt x="194" y="2634"/>
                    <a:pt x="436" y="2727"/>
                    <a:pt x="550" y="2769"/>
                  </a:cubicBezTo>
                  <a:cubicBezTo>
                    <a:pt x="577" y="2783"/>
                    <a:pt x="616" y="2814"/>
                    <a:pt x="643" y="2883"/>
                  </a:cubicBezTo>
                  <a:cubicBezTo>
                    <a:pt x="688" y="3005"/>
                    <a:pt x="772" y="3213"/>
                    <a:pt x="835" y="3289"/>
                  </a:cubicBezTo>
                  <a:cubicBezTo>
                    <a:pt x="927" y="3399"/>
                    <a:pt x="1041" y="3382"/>
                    <a:pt x="1061" y="3063"/>
                  </a:cubicBezTo>
                  <a:cubicBezTo>
                    <a:pt x="1081" y="2744"/>
                    <a:pt x="1011" y="2458"/>
                    <a:pt x="1182" y="2421"/>
                  </a:cubicBezTo>
                  <a:cubicBezTo>
                    <a:pt x="1353" y="2385"/>
                    <a:pt x="1483" y="2515"/>
                    <a:pt x="2190" y="2299"/>
                  </a:cubicBezTo>
                  <a:cubicBezTo>
                    <a:pt x="2605" y="2713"/>
                    <a:pt x="2605" y="2713"/>
                    <a:pt x="2605" y="2713"/>
                  </a:cubicBezTo>
                  <a:cubicBezTo>
                    <a:pt x="2605" y="2713"/>
                    <a:pt x="2737" y="2847"/>
                    <a:pt x="2775" y="2543"/>
                  </a:cubicBezTo>
                  <a:cubicBezTo>
                    <a:pt x="2775" y="2543"/>
                    <a:pt x="2847" y="1967"/>
                    <a:pt x="2837" y="1816"/>
                  </a:cubicBezTo>
                  <a:cubicBezTo>
                    <a:pt x="3072" y="1542"/>
                    <a:pt x="3399" y="1022"/>
                    <a:pt x="3294" y="436"/>
                  </a:cubicBezTo>
                  <a:cubicBezTo>
                    <a:pt x="3280" y="360"/>
                    <a:pt x="3244" y="266"/>
                    <a:pt x="3188" y="210"/>
                  </a:cubicBezTo>
                  <a:cubicBezTo>
                    <a:pt x="3188" y="210"/>
                    <a:pt x="3188" y="210"/>
                    <a:pt x="3188" y="210"/>
                  </a:cubicBezTo>
                  <a:cubicBezTo>
                    <a:pt x="3188" y="210"/>
                    <a:pt x="3188" y="210"/>
                    <a:pt x="3188" y="210"/>
                  </a:cubicBezTo>
                  <a:cubicBezTo>
                    <a:pt x="3188" y="209"/>
                    <a:pt x="3188" y="209"/>
                    <a:pt x="3188" y="209"/>
                  </a:cubicBezTo>
                  <a:cubicBezTo>
                    <a:pt x="3188" y="209"/>
                    <a:pt x="3188" y="209"/>
                    <a:pt x="3188" y="209"/>
                  </a:cubicBezTo>
                  <a:close/>
                  <a:moveTo>
                    <a:pt x="2864" y="824"/>
                  </a:moveTo>
                  <a:cubicBezTo>
                    <a:pt x="2786" y="902"/>
                    <a:pt x="2657" y="900"/>
                    <a:pt x="2578" y="821"/>
                  </a:cubicBezTo>
                  <a:cubicBezTo>
                    <a:pt x="2497" y="740"/>
                    <a:pt x="2496" y="612"/>
                    <a:pt x="2574" y="534"/>
                  </a:cubicBezTo>
                  <a:cubicBezTo>
                    <a:pt x="2652" y="456"/>
                    <a:pt x="2780" y="457"/>
                    <a:pt x="2861" y="537"/>
                  </a:cubicBezTo>
                  <a:cubicBezTo>
                    <a:pt x="2940" y="617"/>
                    <a:pt x="2942" y="746"/>
                    <a:pt x="2864" y="824"/>
                  </a:cubicBezTo>
                  <a:cubicBezTo>
                    <a:pt x="2864" y="824"/>
                    <a:pt x="2864" y="824"/>
                    <a:pt x="2864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38"/>
            <p:cNvSpPr txBox="1"/>
            <p:nvPr/>
          </p:nvSpPr>
          <p:spPr>
            <a:xfrm>
              <a:off x="4711703" y="5203287"/>
              <a:ext cx="2020975" cy="43422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4711702" y="4709467"/>
              <a:ext cx="2020976" cy="325410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598318" y="1950681"/>
            <a:ext cx="1515732" cy="1718470"/>
            <a:chOff x="8904586" y="3346215"/>
            <a:chExt cx="2020976" cy="2291293"/>
          </a:xfrm>
        </p:grpSpPr>
        <p:sp>
          <p:nvSpPr>
            <p:cNvPr id="11" name="任意多边形: 形状 10"/>
            <p:cNvSpPr>
              <a:spLocks/>
            </p:cNvSpPr>
            <p:nvPr/>
          </p:nvSpPr>
          <p:spPr bwMode="auto">
            <a:xfrm rot="18988399" flipH="1">
              <a:off x="9413202" y="3346215"/>
              <a:ext cx="1203050" cy="1201446"/>
            </a:xfrm>
            <a:custGeom>
              <a:avLst/>
              <a:gdLst>
                <a:gd name="T0" fmla="*/ 3188 w 3399"/>
                <a:gd name="T1" fmla="*/ 209 h 3399"/>
                <a:gd name="T2" fmla="*/ 2961 w 3399"/>
                <a:gd name="T3" fmla="*/ 104 h 3399"/>
                <a:gd name="T4" fmla="*/ 1582 w 3399"/>
                <a:gd name="T5" fmla="*/ 562 h 3399"/>
                <a:gd name="T6" fmla="*/ 855 w 3399"/>
                <a:gd name="T7" fmla="*/ 624 h 3399"/>
                <a:gd name="T8" fmla="*/ 684 w 3399"/>
                <a:gd name="T9" fmla="*/ 795 h 3399"/>
                <a:gd name="T10" fmla="*/ 1099 w 3399"/>
                <a:gd name="T11" fmla="*/ 1209 h 3399"/>
                <a:gd name="T12" fmla="*/ 978 w 3399"/>
                <a:gd name="T13" fmla="*/ 2218 h 3399"/>
                <a:gd name="T14" fmla="*/ 336 w 3399"/>
                <a:gd name="T15" fmla="*/ 2339 h 3399"/>
                <a:gd name="T16" fmla="*/ 111 w 3399"/>
                <a:gd name="T17" fmla="*/ 2565 h 3399"/>
                <a:gd name="T18" fmla="*/ 550 w 3399"/>
                <a:gd name="T19" fmla="*/ 2769 h 3399"/>
                <a:gd name="T20" fmla="*/ 643 w 3399"/>
                <a:gd name="T21" fmla="*/ 2883 h 3399"/>
                <a:gd name="T22" fmla="*/ 835 w 3399"/>
                <a:gd name="T23" fmla="*/ 3289 h 3399"/>
                <a:gd name="T24" fmla="*/ 1061 w 3399"/>
                <a:gd name="T25" fmla="*/ 3063 h 3399"/>
                <a:gd name="T26" fmla="*/ 1182 w 3399"/>
                <a:gd name="T27" fmla="*/ 2421 h 3399"/>
                <a:gd name="T28" fmla="*/ 2190 w 3399"/>
                <a:gd name="T29" fmla="*/ 2299 h 3399"/>
                <a:gd name="T30" fmla="*/ 2605 w 3399"/>
                <a:gd name="T31" fmla="*/ 2713 h 3399"/>
                <a:gd name="T32" fmla="*/ 2775 w 3399"/>
                <a:gd name="T33" fmla="*/ 2543 h 3399"/>
                <a:gd name="T34" fmla="*/ 2837 w 3399"/>
                <a:gd name="T35" fmla="*/ 1816 h 3399"/>
                <a:gd name="T36" fmla="*/ 3294 w 3399"/>
                <a:gd name="T37" fmla="*/ 436 h 3399"/>
                <a:gd name="T38" fmla="*/ 3188 w 3399"/>
                <a:gd name="T39" fmla="*/ 210 h 3399"/>
                <a:gd name="T40" fmla="*/ 3188 w 3399"/>
                <a:gd name="T41" fmla="*/ 210 h 3399"/>
                <a:gd name="T42" fmla="*/ 3188 w 3399"/>
                <a:gd name="T43" fmla="*/ 210 h 3399"/>
                <a:gd name="T44" fmla="*/ 3188 w 3399"/>
                <a:gd name="T45" fmla="*/ 209 h 3399"/>
                <a:gd name="T46" fmla="*/ 3188 w 3399"/>
                <a:gd name="T47" fmla="*/ 209 h 3399"/>
                <a:gd name="T48" fmla="*/ 2864 w 3399"/>
                <a:gd name="T49" fmla="*/ 824 h 3399"/>
                <a:gd name="T50" fmla="*/ 2578 w 3399"/>
                <a:gd name="T51" fmla="*/ 821 h 3399"/>
                <a:gd name="T52" fmla="*/ 2574 w 3399"/>
                <a:gd name="T53" fmla="*/ 534 h 3399"/>
                <a:gd name="T54" fmla="*/ 2861 w 3399"/>
                <a:gd name="T55" fmla="*/ 537 h 3399"/>
                <a:gd name="T56" fmla="*/ 2864 w 3399"/>
                <a:gd name="T57" fmla="*/ 824 h 3399"/>
                <a:gd name="T58" fmla="*/ 2864 w 3399"/>
                <a:gd name="T59" fmla="*/ 824 h 3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99" h="3399">
                  <a:moveTo>
                    <a:pt x="3188" y="209"/>
                  </a:moveTo>
                  <a:cubicBezTo>
                    <a:pt x="3132" y="154"/>
                    <a:pt x="3037" y="117"/>
                    <a:pt x="2961" y="104"/>
                  </a:cubicBezTo>
                  <a:cubicBezTo>
                    <a:pt x="2375" y="0"/>
                    <a:pt x="1855" y="327"/>
                    <a:pt x="1582" y="562"/>
                  </a:cubicBezTo>
                  <a:cubicBezTo>
                    <a:pt x="1431" y="552"/>
                    <a:pt x="855" y="624"/>
                    <a:pt x="855" y="624"/>
                  </a:cubicBezTo>
                  <a:cubicBezTo>
                    <a:pt x="551" y="663"/>
                    <a:pt x="684" y="795"/>
                    <a:pt x="684" y="795"/>
                  </a:cubicBezTo>
                  <a:cubicBezTo>
                    <a:pt x="1099" y="1209"/>
                    <a:pt x="1099" y="1209"/>
                    <a:pt x="1099" y="1209"/>
                  </a:cubicBezTo>
                  <a:cubicBezTo>
                    <a:pt x="884" y="1916"/>
                    <a:pt x="1014" y="2047"/>
                    <a:pt x="978" y="2218"/>
                  </a:cubicBezTo>
                  <a:cubicBezTo>
                    <a:pt x="942" y="2389"/>
                    <a:pt x="655" y="2319"/>
                    <a:pt x="336" y="2339"/>
                  </a:cubicBezTo>
                  <a:cubicBezTo>
                    <a:pt x="18" y="2359"/>
                    <a:pt x="0" y="2473"/>
                    <a:pt x="111" y="2565"/>
                  </a:cubicBezTo>
                  <a:cubicBezTo>
                    <a:pt x="194" y="2634"/>
                    <a:pt x="436" y="2727"/>
                    <a:pt x="550" y="2769"/>
                  </a:cubicBezTo>
                  <a:cubicBezTo>
                    <a:pt x="577" y="2783"/>
                    <a:pt x="616" y="2814"/>
                    <a:pt x="643" y="2883"/>
                  </a:cubicBezTo>
                  <a:cubicBezTo>
                    <a:pt x="688" y="3005"/>
                    <a:pt x="772" y="3213"/>
                    <a:pt x="835" y="3289"/>
                  </a:cubicBezTo>
                  <a:cubicBezTo>
                    <a:pt x="927" y="3399"/>
                    <a:pt x="1041" y="3382"/>
                    <a:pt x="1061" y="3063"/>
                  </a:cubicBezTo>
                  <a:cubicBezTo>
                    <a:pt x="1081" y="2744"/>
                    <a:pt x="1011" y="2458"/>
                    <a:pt x="1182" y="2421"/>
                  </a:cubicBezTo>
                  <a:cubicBezTo>
                    <a:pt x="1353" y="2385"/>
                    <a:pt x="1483" y="2515"/>
                    <a:pt x="2190" y="2299"/>
                  </a:cubicBezTo>
                  <a:cubicBezTo>
                    <a:pt x="2605" y="2713"/>
                    <a:pt x="2605" y="2713"/>
                    <a:pt x="2605" y="2713"/>
                  </a:cubicBezTo>
                  <a:cubicBezTo>
                    <a:pt x="2605" y="2713"/>
                    <a:pt x="2737" y="2847"/>
                    <a:pt x="2775" y="2543"/>
                  </a:cubicBezTo>
                  <a:cubicBezTo>
                    <a:pt x="2775" y="2543"/>
                    <a:pt x="2847" y="1967"/>
                    <a:pt x="2837" y="1816"/>
                  </a:cubicBezTo>
                  <a:cubicBezTo>
                    <a:pt x="3072" y="1542"/>
                    <a:pt x="3399" y="1022"/>
                    <a:pt x="3294" y="436"/>
                  </a:cubicBezTo>
                  <a:cubicBezTo>
                    <a:pt x="3280" y="360"/>
                    <a:pt x="3244" y="266"/>
                    <a:pt x="3188" y="210"/>
                  </a:cubicBezTo>
                  <a:cubicBezTo>
                    <a:pt x="3188" y="210"/>
                    <a:pt x="3188" y="210"/>
                    <a:pt x="3188" y="210"/>
                  </a:cubicBezTo>
                  <a:cubicBezTo>
                    <a:pt x="3188" y="210"/>
                    <a:pt x="3188" y="210"/>
                    <a:pt x="3188" y="210"/>
                  </a:cubicBezTo>
                  <a:cubicBezTo>
                    <a:pt x="3188" y="209"/>
                    <a:pt x="3188" y="209"/>
                    <a:pt x="3188" y="209"/>
                  </a:cubicBezTo>
                  <a:cubicBezTo>
                    <a:pt x="3188" y="209"/>
                    <a:pt x="3188" y="209"/>
                    <a:pt x="3188" y="209"/>
                  </a:cubicBezTo>
                  <a:close/>
                  <a:moveTo>
                    <a:pt x="2864" y="824"/>
                  </a:moveTo>
                  <a:cubicBezTo>
                    <a:pt x="2786" y="902"/>
                    <a:pt x="2657" y="900"/>
                    <a:pt x="2578" y="821"/>
                  </a:cubicBezTo>
                  <a:cubicBezTo>
                    <a:pt x="2497" y="740"/>
                    <a:pt x="2496" y="612"/>
                    <a:pt x="2574" y="534"/>
                  </a:cubicBezTo>
                  <a:cubicBezTo>
                    <a:pt x="2652" y="456"/>
                    <a:pt x="2780" y="457"/>
                    <a:pt x="2861" y="537"/>
                  </a:cubicBezTo>
                  <a:cubicBezTo>
                    <a:pt x="2940" y="617"/>
                    <a:pt x="2942" y="746"/>
                    <a:pt x="2864" y="824"/>
                  </a:cubicBezTo>
                  <a:cubicBezTo>
                    <a:pt x="2864" y="824"/>
                    <a:pt x="2864" y="824"/>
                    <a:pt x="2864" y="82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40"/>
            <p:cNvSpPr txBox="1"/>
            <p:nvPr/>
          </p:nvSpPr>
          <p:spPr>
            <a:xfrm>
              <a:off x="8904587" y="5203287"/>
              <a:ext cx="2020975" cy="43422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8904586" y="4709467"/>
              <a:ext cx="2020976" cy="325410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108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/>
          <p:cNvSpPr/>
          <p:nvPr/>
        </p:nvSpPr>
        <p:spPr>
          <a:xfrm rot="16200000">
            <a:off x="3583731" y="3581654"/>
            <a:ext cx="985061" cy="984930"/>
          </a:xfrm>
          <a:custGeom>
            <a:avLst/>
            <a:gdLst>
              <a:gd name="connsiteX0" fmla="*/ 0 w 1374771"/>
              <a:gd name="connsiteY0" fmla="*/ 1374773 h 1374773"/>
              <a:gd name="connsiteX1" fmla="*/ 6892 w 1374771"/>
              <a:gd name="connsiteY1" fmla="*/ 1238291 h 1374773"/>
              <a:gd name="connsiteX2" fmla="*/ 1238291 w 1374771"/>
              <a:gd name="connsiteY2" fmla="*/ 6892 h 1374773"/>
              <a:gd name="connsiteX3" fmla="*/ 1374771 w 1374771"/>
              <a:gd name="connsiteY3" fmla="*/ 0 h 1374773"/>
              <a:gd name="connsiteX4" fmla="*/ 1374771 w 1374771"/>
              <a:gd name="connsiteY4" fmla="*/ 785622 h 1374773"/>
              <a:gd name="connsiteX5" fmla="*/ 1259595 w 1374771"/>
              <a:gd name="connsiteY5" fmla="*/ 797233 h 1374773"/>
              <a:gd name="connsiteX6" fmla="*/ 797233 w 1374771"/>
              <a:gd name="connsiteY6" fmla="*/ 1259595 h 1374773"/>
              <a:gd name="connsiteX7" fmla="*/ 785622 w 1374771"/>
              <a:gd name="connsiteY7" fmla="*/ 1374773 h 1374773"/>
              <a:gd name="connsiteX8" fmla="*/ 0 w 1374771"/>
              <a:gd name="connsiteY8" fmla="*/ 1374773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3">
                <a:moveTo>
                  <a:pt x="0" y="1374773"/>
                </a:moveTo>
                <a:lnTo>
                  <a:pt x="6892" y="1238291"/>
                </a:lnTo>
                <a:cubicBezTo>
                  <a:pt x="72830" y="589009"/>
                  <a:pt x="589009" y="72830"/>
                  <a:pt x="1238291" y="6892"/>
                </a:cubicBezTo>
                <a:lnTo>
                  <a:pt x="1374771" y="0"/>
                </a:lnTo>
                <a:lnTo>
                  <a:pt x="1374771" y="785622"/>
                </a:lnTo>
                <a:lnTo>
                  <a:pt x="1259595" y="797233"/>
                </a:lnTo>
                <a:cubicBezTo>
                  <a:pt x="1027516" y="844723"/>
                  <a:pt x="844723" y="1027516"/>
                  <a:pt x="797233" y="1259595"/>
                </a:cubicBezTo>
                <a:lnTo>
                  <a:pt x="785622" y="1374773"/>
                </a:lnTo>
                <a:lnTo>
                  <a:pt x="0" y="13747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6" tIns="34278" rIns="68556" bIns="34278" rtlCol="0" anchor="ctr"/>
          <a:lstStyle/>
          <a:p>
            <a:pPr algn="ctr"/>
            <a:endParaRPr lang="en-US" sz="179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8"/>
          <p:cNvSpPr/>
          <p:nvPr/>
        </p:nvSpPr>
        <p:spPr>
          <a:xfrm rot="16200000">
            <a:off x="4571937" y="3578381"/>
            <a:ext cx="985061" cy="991479"/>
          </a:xfrm>
          <a:custGeom>
            <a:avLst/>
            <a:gdLst>
              <a:gd name="connsiteX0" fmla="*/ 0 w 1374771"/>
              <a:gd name="connsiteY0" fmla="*/ 0 h 1374771"/>
              <a:gd name="connsiteX1" fmla="*/ 785622 w 1374771"/>
              <a:gd name="connsiteY1" fmla="*/ 0 h 1374771"/>
              <a:gd name="connsiteX2" fmla="*/ 797233 w 1374771"/>
              <a:gd name="connsiteY2" fmla="*/ 115176 h 1374771"/>
              <a:gd name="connsiteX3" fmla="*/ 1259595 w 1374771"/>
              <a:gd name="connsiteY3" fmla="*/ 577538 h 1374771"/>
              <a:gd name="connsiteX4" fmla="*/ 1374771 w 1374771"/>
              <a:gd name="connsiteY4" fmla="*/ 589149 h 1374771"/>
              <a:gd name="connsiteX5" fmla="*/ 1374771 w 1374771"/>
              <a:gd name="connsiteY5" fmla="*/ 1374771 h 1374771"/>
              <a:gd name="connsiteX6" fmla="*/ 1238291 w 1374771"/>
              <a:gd name="connsiteY6" fmla="*/ 1367879 h 1374771"/>
              <a:gd name="connsiteX7" fmla="*/ 6892 w 1374771"/>
              <a:gd name="connsiteY7" fmla="*/ 136480 h 1374771"/>
              <a:gd name="connsiteX8" fmla="*/ 0 w 1374771"/>
              <a:gd name="connsiteY8" fmla="*/ 0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1">
                <a:moveTo>
                  <a:pt x="0" y="0"/>
                </a:moveTo>
                <a:lnTo>
                  <a:pt x="785622" y="0"/>
                </a:lnTo>
                <a:lnTo>
                  <a:pt x="797233" y="115176"/>
                </a:lnTo>
                <a:cubicBezTo>
                  <a:pt x="844723" y="347255"/>
                  <a:pt x="1027516" y="530048"/>
                  <a:pt x="1259595" y="577538"/>
                </a:cubicBezTo>
                <a:lnTo>
                  <a:pt x="1374771" y="589149"/>
                </a:lnTo>
                <a:lnTo>
                  <a:pt x="1374771" y="1374771"/>
                </a:lnTo>
                <a:lnTo>
                  <a:pt x="1238291" y="1367879"/>
                </a:lnTo>
                <a:cubicBezTo>
                  <a:pt x="589009" y="1301941"/>
                  <a:pt x="72830" y="785762"/>
                  <a:pt x="6892" y="1364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6" tIns="34278" rIns="68556" bIns="34278" rtlCol="0" anchor="ctr"/>
          <a:lstStyle/>
          <a:p>
            <a:pPr algn="ctr"/>
            <a:endParaRPr lang="en-US" sz="179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2"/>
          <p:cNvSpPr/>
          <p:nvPr/>
        </p:nvSpPr>
        <p:spPr>
          <a:xfrm rot="16200000">
            <a:off x="4575208" y="2597660"/>
            <a:ext cx="985063" cy="984928"/>
          </a:xfrm>
          <a:custGeom>
            <a:avLst/>
            <a:gdLst>
              <a:gd name="connsiteX0" fmla="*/ 0 w 1374773"/>
              <a:gd name="connsiteY0" fmla="*/ 1374771 h 1374771"/>
              <a:gd name="connsiteX1" fmla="*/ 0 w 1374773"/>
              <a:gd name="connsiteY1" fmla="*/ 589149 h 1374771"/>
              <a:gd name="connsiteX2" fmla="*/ 115178 w 1374773"/>
              <a:gd name="connsiteY2" fmla="*/ 577538 h 1374771"/>
              <a:gd name="connsiteX3" fmla="*/ 577540 w 1374773"/>
              <a:gd name="connsiteY3" fmla="*/ 115176 h 1374771"/>
              <a:gd name="connsiteX4" fmla="*/ 589151 w 1374773"/>
              <a:gd name="connsiteY4" fmla="*/ 0 h 1374771"/>
              <a:gd name="connsiteX5" fmla="*/ 1374773 w 1374773"/>
              <a:gd name="connsiteY5" fmla="*/ 0 h 1374771"/>
              <a:gd name="connsiteX6" fmla="*/ 1367881 w 1374773"/>
              <a:gd name="connsiteY6" fmla="*/ 136480 h 1374771"/>
              <a:gd name="connsiteX7" fmla="*/ 136482 w 1374773"/>
              <a:gd name="connsiteY7" fmla="*/ 1367879 h 1374771"/>
              <a:gd name="connsiteX8" fmla="*/ 0 w 1374773"/>
              <a:gd name="connsiteY8" fmla="*/ 1374771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1">
                <a:moveTo>
                  <a:pt x="0" y="1374771"/>
                </a:moveTo>
                <a:lnTo>
                  <a:pt x="0" y="589149"/>
                </a:lnTo>
                <a:lnTo>
                  <a:pt x="115178" y="577538"/>
                </a:lnTo>
                <a:cubicBezTo>
                  <a:pt x="347257" y="530048"/>
                  <a:pt x="530050" y="347255"/>
                  <a:pt x="577540" y="115176"/>
                </a:cubicBezTo>
                <a:lnTo>
                  <a:pt x="589151" y="0"/>
                </a:lnTo>
                <a:lnTo>
                  <a:pt x="1374773" y="0"/>
                </a:lnTo>
                <a:lnTo>
                  <a:pt x="1367881" y="136480"/>
                </a:lnTo>
                <a:cubicBezTo>
                  <a:pt x="1301943" y="785762"/>
                  <a:pt x="785764" y="1301941"/>
                  <a:pt x="136482" y="1367879"/>
                </a:cubicBezTo>
                <a:lnTo>
                  <a:pt x="0" y="13747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6" tIns="34278" rIns="68556" bIns="34278" rtlCol="0" anchor="ctr"/>
          <a:lstStyle/>
          <a:p>
            <a:pPr algn="ctr"/>
            <a:endParaRPr lang="en-US" sz="179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30"/>
          <p:cNvSpPr/>
          <p:nvPr/>
        </p:nvSpPr>
        <p:spPr>
          <a:xfrm rot="16200000">
            <a:off x="3583731" y="2175519"/>
            <a:ext cx="985061" cy="984930"/>
          </a:xfrm>
          <a:custGeom>
            <a:avLst/>
            <a:gdLst>
              <a:gd name="connsiteX0" fmla="*/ 0 w 1374771"/>
              <a:gd name="connsiteY0" fmla="*/ 1374773 h 1374773"/>
              <a:gd name="connsiteX1" fmla="*/ 6892 w 1374771"/>
              <a:gd name="connsiteY1" fmla="*/ 1238291 h 1374773"/>
              <a:gd name="connsiteX2" fmla="*/ 1238291 w 1374771"/>
              <a:gd name="connsiteY2" fmla="*/ 6892 h 1374773"/>
              <a:gd name="connsiteX3" fmla="*/ 1374771 w 1374771"/>
              <a:gd name="connsiteY3" fmla="*/ 0 h 1374773"/>
              <a:gd name="connsiteX4" fmla="*/ 1374771 w 1374771"/>
              <a:gd name="connsiteY4" fmla="*/ 785622 h 1374773"/>
              <a:gd name="connsiteX5" fmla="*/ 1259595 w 1374771"/>
              <a:gd name="connsiteY5" fmla="*/ 797233 h 1374773"/>
              <a:gd name="connsiteX6" fmla="*/ 797233 w 1374771"/>
              <a:gd name="connsiteY6" fmla="*/ 1259595 h 1374773"/>
              <a:gd name="connsiteX7" fmla="*/ 785622 w 1374771"/>
              <a:gd name="connsiteY7" fmla="*/ 1374773 h 1374773"/>
              <a:gd name="connsiteX8" fmla="*/ 0 w 1374771"/>
              <a:gd name="connsiteY8" fmla="*/ 1374773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3">
                <a:moveTo>
                  <a:pt x="0" y="1374773"/>
                </a:moveTo>
                <a:lnTo>
                  <a:pt x="6892" y="1238291"/>
                </a:lnTo>
                <a:cubicBezTo>
                  <a:pt x="72830" y="589009"/>
                  <a:pt x="589009" y="72830"/>
                  <a:pt x="1238291" y="6892"/>
                </a:cubicBezTo>
                <a:lnTo>
                  <a:pt x="1374771" y="0"/>
                </a:lnTo>
                <a:lnTo>
                  <a:pt x="1374771" y="785622"/>
                </a:lnTo>
                <a:lnTo>
                  <a:pt x="1259595" y="797233"/>
                </a:lnTo>
                <a:cubicBezTo>
                  <a:pt x="1027516" y="844723"/>
                  <a:pt x="844723" y="1027516"/>
                  <a:pt x="797233" y="1259595"/>
                </a:cubicBezTo>
                <a:lnTo>
                  <a:pt x="785622" y="1374773"/>
                </a:lnTo>
                <a:lnTo>
                  <a:pt x="0" y="1374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6" tIns="34278" rIns="68556" bIns="34278" rtlCol="0" anchor="ctr"/>
          <a:lstStyle/>
          <a:p>
            <a:pPr algn="ctr"/>
            <a:endParaRPr lang="en-US" sz="179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 rot="16200000">
            <a:off x="3583730" y="2597659"/>
            <a:ext cx="985063" cy="984930"/>
          </a:xfrm>
          <a:custGeom>
            <a:avLst/>
            <a:gdLst>
              <a:gd name="connsiteX0" fmla="*/ 0 w 1374773"/>
              <a:gd name="connsiteY0" fmla="*/ 785622 h 1374773"/>
              <a:gd name="connsiteX1" fmla="*/ 0 w 1374773"/>
              <a:gd name="connsiteY1" fmla="*/ 0 h 1374773"/>
              <a:gd name="connsiteX2" fmla="*/ 136482 w 1374773"/>
              <a:gd name="connsiteY2" fmla="*/ 6892 h 1374773"/>
              <a:gd name="connsiteX3" fmla="*/ 1367881 w 1374773"/>
              <a:gd name="connsiteY3" fmla="*/ 1238291 h 1374773"/>
              <a:gd name="connsiteX4" fmla="*/ 1374773 w 1374773"/>
              <a:gd name="connsiteY4" fmla="*/ 1374773 h 1374773"/>
              <a:gd name="connsiteX5" fmla="*/ 589151 w 1374773"/>
              <a:gd name="connsiteY5" fmla="*/ 1374773 h 1374773"/>
              <a:gd name="connsiteX6" fmla="*/ 577540 w 1374773"/>
              <a:gd name="connsiteY6" fmla="*/ 1259595 h 1374773"/>
              <a:gd name="connsiteX7" fmla="*/ 115178 w 1374773"/>
              <a:gd name="connsiteY7" fmla="*/ 797233 h 1374773"/>
              <a:gd name="connsiteX8" fmla="*/ 0 w 1374773"/>
              <a:gd name="connsiteY8" fmla="*/ 785622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3">
                <a:moveTo>
                  <a:pt x="0" y="785622"/>
                </a:moveTo>
                <a:lnTo>
                  <a:pt x="0" y="0"/>
                </a:lnTo>
                <a:lnTo>
                  <a:pt x="136482" y="6892"/>
                </a:lnTo>
                <a:cubicBezTo>
                  <a:pt x="785764" y="72830"/>
                  <a:pt x="1301943" y="589009"/>
                  <a:pt x="1367881" y="1238291"/>
                </a:cubicBezTo>
                <a:lnTo>
                  <a:pt x="1374773" y="1374773"/>
                </a:lnTo>
                <a:lnTo>
                  <a:pt x="589151" y="1374773"/>
                </a:lnTo>
                <a:lnTo>
                  <a:pt x="577540" y="1259595"/>
                </a:lnTo>
                <a:cubicBezTo>
                  <a:pt x="530050" y="1027516"/>
                  <a:pt x="347257" y="844723"/>
                  <a:pt x="115178" y="797233"/>
                </a:cubicBezTo>
                <a:lnTo>
                  <a:pt x="0" y="7856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6" tIns="34278" rIns="68556" bIns="34278" rtlCol="0" anchor="ctr"/>
          <a:lstStyle/>
          <a:p>
            <a:pPr algn="ctr"/>
            <a:endParaRPr lang="en-US" sz="179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31"/>
          <p:cNvSpPr/>
          <p:nvPr/>
        </p:nvSpPr>
        <p:spPr>
          <a:xfrm rot="16200000">
            <a:off x="4567593" y="2175520"/>
            <a:ext cx="985061" cy="984928"/>
          </a:xfrm>
          <a:custGeom>
            <a:avLst/>
            <a:gdLst>
              <a:gd name="connsiteX0" fmla="*/ 0 w 1374771"/>
              <a:gd name="connsiteY0" fmla="*/ 0 h 1374771"/>
              <a:gd name="connsiteX1" fmla="*/ 785622 w 1374771"/>
              <a:gd name="connsiteY1" fmla="*/ 0 h 1374771"/>
              <a:gd name="connsiteX2" fmla="*/ 797233 w 1374771"/>
              <a:gd name="connsiteY2" fmla="*/ 115176 h 1374771"/>
              <a:gd name="connsiteX3" fmla="*/ 1259595 w 1374771"/>
              <a:gd name="connsiteY3" fmla="*/ 577538 h 1374771"/>
              <a:gd name="connsiteX4" fmla="*/ 1374771 w 1374771"/>
              <a:gd name="connsiteY4" fmla="*/ 589149 h 1374771"/>
              <a:gd name="connsiteX5" fmla="*/ 1374771 w 1374771"/>
              <a:gd name="connsiteY5" fmla="*/ 1374771 h 1374771"/>
              <a:gd name="connsiteX6" fmla="*/ 1238291 w 1374771"/>
              <a:gd name="connsiteY6" fmla="*/ 1367879 h 1374771"/>
              <a:gd name="connsiteX7" fmla="*/ 6892 w 1374771"/>
              <a:gd name="connsiteY7" fmla="*/ 136480 h 1374771"/>
              <a:gd name="connsiteX8" fmla="*/ 0 w 1374771"/>
              <a:gd name="connsiteY8" fmla="*/ 0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1">
                <a:moveTo>
                  <a:pt x="0" y="0"/>
                </a:moveTo>
                <a:lnTo>
                  <a:pt x="785622" y="0"/>
                </a:lnTo>
                <a:lnTo>
                  <a:pt x="797233" y="115176"/>
                </a:lnTo>
                <a:cubicBezTo>
                  <a:pt x="844723" y="347255"/>
                  <a:pt x="1027516" y="530048"/>
                  <a:pt x="1259595" y="577538"/>
                </a:cubicBezTo>
                <a:lnTo>
                  <a:pt x="1374771" y="589149"/>
                </a:lnTo>
                <a:lnTo>
                  <a:pt x="1374771" y="1374771"/>
                </a:lnTo>
                <a:lnTo>
                  <a:pt x="1238291" y="1367879"/>
                </a:lnTo>
                <a:cubicBezTo>
                  <a:pt x="589009" y="1301941"/>
                  <a:pt x="72830" y="785762"/>
                  <a:pt x="6892" y="1364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6" tIns="34278" rIns="68556" bIns="34278" rtlCol="0" anchor="ctr"/>
          <a:lstStyle/>
          <a:p>
            <a:pPr algn="ctr"/>
            <a:endParaRPr lang="en-US" sz="179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32"/>
          <p:cNvSpPr/>
          <p:nvPr/>
        </p:nvSpPr>
        <p:spPr>
          <a:xfrm rot="16200000">
            <a:off x="4567592" y="1191526"/>
            <a:ext cx="985063" cy="984928"/>
          </a:xfrm>
          <a:custGeom>
            <a:avLst/>
            <a:gdLst>
              <a:gd name="connsiteX0" fmla="*/ 0 w 1374773"/>
              <a:gd name="connsiteY0" fmla="*/ 1374771 h 1374771"/>
              <a:gd name="connsiteX1" fmla="*/ 0 w 1374773"/>
              <a:gd name="connsiteY1" fmla="*/ 589149 h 1374771"/>
              <a:gd name="connsiteX2" fmla="*/ 115178 w 1374773"/>
              <a:gd name="connsiteY2" fmla="*/ 577538 h 1374771"/>
              <a:gd name="connsiteX3" fmla="*/ 577540 w 1374773"/>
              <a:gd name="connsiteY3" fmla="*/ 115176 h 1374771"/>
              <a:gd name="connsiteX4" fmla="*/ 589151 w 1374773"/>
              <a:gd name="connsiteY4" fmla="*/ 0 h 1374771"/>
              <a:gd name="connsiteX5" fmla="*/ 1374773 w 1374773"/>
              <a:gd name="connsiteY5" fmla="*/ 0 h 1374771"/>
              <a:gd name="connsiteX6" fmla="*/ 1367881 w 1374773"/>
              <a:gd name="connsiteY6" fmla="*/ 136480 h 1374771"/>
              <a:gd name="connsiteX7" fmla="*/ 136482 w 1374773"/>
              <a:gd name="connsiteY7" fmla="*/ 1367879 h 1374771"/>
              <a:gd name="connsiteX8" fmla="*/ 0 w 1374773"/>
              <a:gd name="connsiteY8" fmla="*/ 1374771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1">
                <a:moveTo>
                  <a:pt x="0" y="1374771"/>
                </a:moveTo>
                <a:lnTo>
                  <a:pt x="0" y="589149"/>
                </a:lnTo>
                <a:lnTo>
                  <a:pt x="115178" y="577538"/>
                </a:lnTo>
                <a:cubicBezTo>
                  <a:pt x="347257" y="530048"/>
                  <a:pt x="530050" y="347255"/>
                  <a:pt x="577540" y="115176"/>
                </a:cubicBezTo>
                <a:lnTo>
                  <a:pt x="589151" y="0"/>
                </a:lnTo>
                <a:lnTo>
                  <a:pt x="1374773" y="0"/>
                </a:lnTo>
                <a:lnTo>
                  <a:pt x="1367881" y="136480"/>
                </a:lnTo>
                <a:cubicBezTo>
                  <a:pt x="1301943" y="785762"/>
                  <a:pt x="785764" y="1301941"/>
                  <a:pt x="136482" y="1367879"/>
                </a:cubicBezTo>
                <a:lnTo>
                  <a:pt x="0" y="13747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6" tIns="34278" rIns="68556" bIns="34278" rtlCol="0" anchor="ctr"/>
          <a:lstStyle/>
          <a:p>
            <a:pPr algn="ctr"/>
            <a:endParaRPr lang="en-US" sz="179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33"/>
          <p:cNvSpPr/>
          <p:nvPr/>
        </p:nvSpPr>
        <p:spPr>
          <a:xfrm rot="16200000">
            <a:off x="3583730" y="1191525"/>
            <a:ext cx="985063" cy="984930"/>
          </a:xfrm>
          <a:custGeom>
            <a:avLst/>
            <a:gdLst>
              <a:gd name="connsiteX0" fmla="*/ 0 w 1374773"/>
              <a:gd name="connsiteY0" fmla="*/ 785622 h 1374773"/>
              <a:gd name="connsiteX1" fmla="*/ 0 w 1374773"/>
              <a:gd name="connsiteY1" fmla="*/ 0 h 1374773"/>
              <a:gd name="connsiteX2" fmla="*/ 136482 w 1374773"/>
              <a:gd name="connsiteY2" fmla="*/ 6892 h 1374773"/>
              <a:gd name="connsiteX3" fmla="*/ 1367881 w 1374773"/>
              <a:gd name="connsiteY3" fmla="*/ 1238291 h 1374773"/>
              <a:gd name="connsiteX4" fmla="*/ 1374773 w 1374773"/>
              <a:gd name="connsiteY4" fmla="*/ 1374773 h 1374773"/>
              <a:gd name="connsiteX5" fmla="*/ 589151 w 1374773"/>
              <a:gd name="connsiteY5" fmla="*/ 1374773 h 1374773"/>
              <a:gd name="connsiteX6" fmla="*/ 577540 w 1374773"/>
              <a:gd name="connsiteY6" fmla="*/ 1259595 h 1374773"/>
              <a:gd name="connsiteX7" fmla="*/ 115178 w 1374773"/>
              <a:gd name="connsiteY7" fmla="*/ 797233 h 1374773"/>
              <a:gd name="connsiteX8" fmla="*/ 0 w 1374773"/>
              <a:gd name="connsiteY8" fmla="*/ 785622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3">
                <a:moveTo>
                  <a:pt x="0" y="785622"/>
                </a:moveTo>
                <a:lnTo>
                  <a:pt x="0" y="0"/>
                </a:lnTo>
                <a:lnTo>
                  <a:pt x="136482" y="6892"/>
                </a:lnTo>
                <a:cubicBezTo>
                  <a:pt x="785764" y="72830"/>
                  <a:pt x="1301943" y="589009"/>
                  <a:pt x="1367881" y="1238291"/>
                </a:cubicBezTo>
                <a:lnTo>
                  <a:pt x="1374773" y="1374773"/>
                </a:lnTo>
                <a:lnTo>
                  <a:pt x="589151" y="1374773"/>
                </a:lnTo>
                <a:lnTo>
                  <a:pt x="577540" y="1259595"/>
                </a:lnTo>
                <a:cubicBezTo>
                  <a:pt x="530050" y="1027516"/>
                  <a:pt x="347257" y="844723"/>
                  <a:pt x="115178" y="797233"/>
                </a:cubicBezTo>
                <a:lnTo>
                  <a:pt x="0" y="7856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6" tIns="34278" rIns="68556" bIns="34278" rtlCol="0" anchor="ctr"/>
          <a:lstStyle/>
          <a:p>
            <a:pPr algn="ctr"/>
            <a:endParaRPr lang="en-US" sz="179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740163" y="1875422"/>
            <a:ext cx="438928" cy="392347"/>
          </a:xfrm>
          <a:prstGeom prst="rect">
            <a:avLst/>
          </a:prstGeom>
          <a:noFill/>
        </p:spPr>
        <p:txBody>
          <a:bodyPr wrap="none" lIns="68556" tIns="34278" rIns="68556" bIns="34278" rtlCol="0">
            <a:spAutoFit/>
          </a:bodyPr>
          <a:lstStyle/>
          <a:p>
            <a:r>
              <a:rPr lang="en-US" sz="20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67740" y="2208529"/>
            <a:ext cx="438928" cy="392347"/>
          </a:xfrm>
          <a:prstGeom prst="rect">
            <a:avLst/>
          </a:prstGeom>
          <a:noFill/>
        </p:spPr>
        <p:txBody>
          <a:bodyPr wrap="none" lIns="68556" tIns="34278" rIns="68556" bIns="34278" rtlCol="0">
            <a:spAutoFit/>
          </a:bodyPr>
          <a:lstStyle/>
          <a:p>
            <a:r>
              <a:rPr lang="en-US" sz="20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67740" y="3272120"/>
            <a:ext cx="438928" cy="392347"/>
          </a:xfrm>
          <a:prstGeom prst="rect">
            <a:avLst/>
          </a:prstGeom>
          <a:noFill/>
        </p:spPr>
        <p:txBody>
          <a:bodyPr wrap="none" lIns="68556" tIns="34278" rIns="68556" bIns="34278" rtlCol="0">
            <a:spAutoFit/>
          </a:bodyPr>
          <a:lstStyle/>
          <a:p>
            <a:r>
              <a:rPr lang="en-US" sz="20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740163" y="3598660"/>
            <a:ext cx="438928" cy="392347"/>
          </a:xfrm>
          <a:prstGeom prst="rect">
            <a:avLst/>
          </a:prstGeom>
          <a:noFill/>
        </p:spPr>
        <p:txBody>
          <a:bodyPr wrap="none" lIns="68556" tIns="34278" rIns="68556" bIns="34278" rtlCol="0">
            <a:spAutoFit/>
          </a:bodyPr>
          <a:lstStyle/>
          <a:p>
            <a:r>
              <a:rPr lang="en-US" sz="20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2" name="Oval 41"/>
          <p:cNvSpPr/>
          <p:nvPr/>
        </p:nvSpPr>
        <p:spPr>
          <a:xfrm>
            <a:off x="2997334" y="1866905"/>
            <a:ext cx="421075" cy="4211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6" tIns="34278" rIns="68556" bIns="34278"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90286" y="1806185"/>
            <a:ext cx="1828865" cy="669101"/>
          </a:xfrm>
          <a:prstGeom prst="rect">
            <a:avLst/>
          </a:prstGeom>
          <a:noFill/>
        </p:spPr>
        <p:txBody>
          <a:bodyPr wrap="square" lIns="68556" tIns="34278" rIns="68556" bIns="34278" rtlCol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sz="1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algn="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2997334" y="3590143"/>
            <a:ext cx="421075" cy="4211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6" tIns="34278" rIns="68556" bIns="34278"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90286" y="3529423"/>
            <a:ext cx="1828865" cy="669101"/>
          </a:xfrm>
          <a:prstGeom prst="rect">
            <a:avLst/>
          </a:prstGeom>
          <a:noFill/>
        </p:spPr>
        <p:txBody>
          <a:bodyPr wrap="square" lIns="68556" tIns="34278" rIns="68556" bIns="34278" rtlCol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sz="12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algn="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5877877" y="2200013"/>
            <a:ext cx="421075" cy="4211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6" tIns="34278" rIns="68556" bIns="34278"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52492" y="2143322"/>
            <a:ext cx="2037295" cy="530890"/>
          </a:xfrm>
          <a:prstGeom prst="rect">
            <a:avLst/>
          </a:prstGeom>
          <a:noFill/>
        </p:spPr>
        <p:txBody>
          <a:bodyPr wrap="square" lIns="68556" tIns="34278" rIns="68556" bIns="34278" rtlCol="0">
            <a:spAutoFit/>
          </a:bodyPr>
          <a:lstStyle/>
          <a:p>
            <a:r>
              <a:rPr lang="zh-CN" altLang="en-US" sz="1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sz="12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5877877" y="3272121"/>
            <a:ext cx="421075" cy="4211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6" tIns="34278" rIns="68556" bIns="34278"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52492" y="3211400"/>
            <a:ext cx="2037295" cy="530890"/>
          </a:xfrm>
          <a:prstGeom prst="rect">
            <a:avLst/>
          </a:prstGeom>
          <a:noFill/>
        </p:spPr>
        <p:txBody>
          <a:bodyPr wrap="square" lIns="68556" tIns="34278" rIns="68556" bIns="34278" rtlCol="0">
            <a:spAutoFit/>
          </a:bodyPr>
          <a:lstStyle/>
          <a:p>
            <a:r>
              <a:rPr lang="zh-CN" altLang="en-US" sz="1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sz="1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23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9" grpId="0" animBg="1"/>
      <p:bldP spid="13" grpId="0" animBg="1"/>
      <p:bldP spid="31" grpId="0" animBg="1"/>
      <p:bldP spid="11" grpId="0" animBg="1"/>
      <p:bldP spid="32" grpId="0" animBg="1"/>
      <p:bldP spid="33" grpId="0" animBg="1"/>
      <p:bldP spid="34" grpId="0" animBg="1"/>
      <p:bldP spid="37" grpId="0"/>
      <p:bldP spid="38" grpId="0"/>
      <p:bldP spid="39" grpId="0"/>
      <p:bldP spid="40" grpId="0"/>
      <p:bldP spid="42" grpId="0" animBg="1"/>
      <p:bldP spid="43" grpId="0"/>
      <p:bldP spid="44" grpId="0" animBg="1"/>
      <p:bldP spid="45" grpId="0"/>
      <p:bldP spid="46" grpId="0" animBg="1"/>
      <p:bldP spid="47" grpId="0"/>
      <p:bldP spid="48" grpId="0" animBg="1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3750871" y="1517121"/>
            <a:ext cx="1429250" cy="1429248"/>
            <a:chOff x="3750871" y="1517121"/>
            <a:chExt cx="1429250" cy="1429248"/>
          </a:xfrm>
        </p:grpSpPr>
        <p:sp>
          <p:nvSpPr>
            <p:cNvPr id="8" name="Oval 18"/>
            <p:cNvSpPr/>
            <p:nvPr/>
          </p:nvSpPr>
          <p:spPr>
            <a:xfrm>
              <a:off x="3750871" y="1517121"/>
              <a:ext cx="1429250" cy="142924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23"/>
            <p:cNvSpPr txBox="1">
              <a:spLocks/>
            </p:cNvSpPr>
            <p:nvPr/>
          </p:nvSpPr>
          <p:spPr bwMode="auto">
            <a:xfrm>
              <a:off x="4094369" y="2433572"/>
              <a:ext cx="742253" cy="192073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latinLnBrk="0"/>
              <a:r>
                <a:rPr lang="zh-CN" altLang="en-US" sz="105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0" name="Freeform: Shape 36"/>
            <p:cNvSpPr>
              <a:spLocks/>
            </p:cNvSpPr>
            <p:nvPr/>
          </p:nvSpPr>
          <p:spPr bwMode="auto">
            <a:xfrm>
              <a:off x="4252205" y="1921760"/>
              <a:ext cx="426581" cy="426581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259632" y="1707654"/>
            <a:ext cx="2626842" cy="2295255"/>
            <a:chOff x="1248306" y="1707654"/>
            <a:chExt cx="2626842" cy="2295255"/>
          </a:xfrm>
        </p:grpSpPr>
        <p:sp>
          <p:nvSpPr>
            <p:cNvPr id="4" name="Oval 17"/>
            <p:cNvSpPr/>
            <p:nvPr/>
          </p:nvSpPr>
          <p:spPr>
            <a:xfrm>
              <a:off x="1304638" y="1707654"/>
              <a:ext cx="1048182" cy="1048181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Oval 16"/>
            <p:cNvSpPr/>
            <p:nvPr/>
          </p:nvSpPr>
          <p:spPr>
            <a:xfrm>
              <a:off x="2276685" y="1707654"/>
              <a:ext cx="1048182" cy="1048181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21"/>
            <p:cNvSpPr txBox="1">
              <a:spLocks/>
            </p:cNvSpPr>
            <p:nvPr/>
          </p:nvSpPr>
          <p:spPr bwMode="auto">
            <a:xfrm>
              <a:off x="1456413" y="2433572"/>
              <a:ext cx="769906" cy="192073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latinLnBrk="0"/>
              <a:r>
                <a:rPr lang="zh-CN" altLang="en-US" sz="105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12" name="TextBox 22"/>
            <p:cNvSpPr txBox="1">
              <a:spLocks/>
            </p:cNvSpPr>
            <p:nvPr/>
          </p:nvSpPr>
          <p:spPr bwMode="auto">
            <a:xfrm>
              <a:off x="2442286" y="2433572"/>
              <a:ext cx="742253" cy="192073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latinLnBrk="0"/>
              <a:r>
                <a:rPr lang="zh-CN" altLang="en-US" sz="105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7" name="Freeform: Shape 33"/>
            <p:cNvSpPr>
              <a:spLocks/>
            </p:cNvSpPr>
            <p:nvPr/>
          </p:nvSpPr>
          <p:spPr bwMode="auto">
            <a:xfrm>
              <a:off x="1648148" y="1921760"/>
              <a:ext cx="426581" cy="426581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: Shape 34"/>
            <p:cNvSpPr>
              <a:spLocks/>
            </p:cNvSpPr>
            <p:nvPr/>
          </p:nvSpPr>
          <p:spPr bwMode="auto">
            <a:xfrm>
              <a:off x="2589014" y="1921760"/>
              <a:ext cx="426581" cy="426581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40"/>
            <p:cNvSpPr/>
            <p:nvPr/>
          </p:nvSpPr>
          <p:spPr>
            <a:xfrm>
              <a:off x="1248306" y="3147662"/>
              <a:ext cx="2626842" cy="855247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139234" y="1707654"/>
            <a:ext cx="2626842" cy="2295255"/>
            <a:chOff x="5139234" y="1707654"/>
            <a:chExt cx="2626842" cy="2295255"/>
          </a:xfrm>
        </p:grpSpPr>
        <p:sp>
          <p:nvSpPr>
            <p:cNvPr id="9" name="Oval 19"/>
            <p:cNvSpPr/>
            <p:nvPr/>
          </p:nvSpPr>
          <p:spPr>
            <a:xfrm>
              <a:off x="5615648" y="1707654"/>
              <a:ext cx="1048182" cy="1048181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Oval 20"/>
            <p:cNvSpPr/>
            <p:nvPr/>
          </p:nvSpPr>
          <p:spPr>
            <a:xfrm>
              <a:off x="6587696" y="1707654"/>
              <a:ext cx="1048182" cy="1048181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24"/>
            <p:cNvSpPr txBox="1">
              <a:spLocks/>
            </p:cNvSpPr>
            <p:nvPr/>
          </p:nvSpPr>
          <p:spPr bwMode="auto">
            <a:xfrm>
              <a:off x="5767423" y="2433572"/>
              <a:ext cx="769906" cy="192073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latinLnBrk="0"/>
              <a:r>
                <a:rPr lang="zh-CN" altLang="en-US" sz="105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15" name="TextBox 25"/>
            <p:cNvSpPr txBox="1">
              <a:spLocks/>
            </p:cNvSpPr>
            <p:nvPr/>
          </p:nvSpPr>
          <p:spPr bwMode="auto">
            <a:xfrm>
              <a:off x="6739471" y="2433572"/>
              <a:ext cx="769906" cy="192073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latinLnBrk="0"/>
              <a:r>
                <a:rPr lang="zh-CN" altLang="en-US" sz="105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16" name="Freeform: Shape 32"/>
            <p:cNvSpPr>
              <a:spLocks/>
            </p:cNvSpPr>
            <p:nvPr/>
          </p:nvSpPr>
          <p:spPr bwMode="auto">
            <a:xfrm>
              <a:off x="5964516" y="1921760"/>
              <a:ext cx="426581" cy="426581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: Shape 35"/>
            <p:cNvSpPr>
              <a:spLocks/>
            </p:cNvSpPr>
            <p:nvPr/>
          </p:nvSpPr>
          <p:spPr bwMode="auto">
            <a:xfrm>
              <a:off x="6911948" y="1921760"/>
              <a:ext cx="426581" cy="426581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Rectangle 41"/>
            <p:cNvSpPr/>
            <p:nvPr/>
          </p:nvSpPr>
          <p:spPr>
            <a:xfrm>
              <a:off x="5139234" y="3147662"/>
              <a:ext cx="2626842" cy="855247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747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167621" y="3586667"/>
            <a:ext cx="743097" cy="743095"/>
          </a:xfrm>
          <a:prstGeom prst="ellipse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34285" y="1056378"/>
            <a:ext cx="3014415" cy="276999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6" name="椭圆 5"/>
          <p:cNvSpPr/>
          <p:nvPr/>
        </p:nvSpPr>
        <p:spPr>
          <a:xfrm>
            <a:off x="4167621" y="2285335"/>
            <a:ext cx="743097" cy="743095"/>
          </a:xfrm>
          <a:prstGeom prst="ellipse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34285" y="1333377"/>
            <a:ext cx="3014415" cy="346249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8" name="椭圆 7"/>
          <p:cNvSpPr/>
          <p:nvPr/>
        </p:nvSpPr>
        <p:spPr>
          <a:xfrm>
            <a:off x="4167621" y="1054239"/>
            <a:ext cx="743097" cy="743095"/>
          </a:xfrm>
          <a:prstGeom prst="ellipse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: 形状 8"/>
          <p:cNvSpPr>
            <a:spLocks/>
          </p:cNvSpPr>
          <p:nvPr/>
        </p:nvSpPr>
        <p:spPr bwMode="auto">
          <a:xfrm>
            <a:off x="4338876" y="2456692"/>
            <a:ext cx="400587" cy="400382"/>
          </a:xfrm>
          <a:custGeom>
            <a:avLst/>
            <a:gdLst>
              <a:gd name="connsiteX0" fmla="*/ 92075 w 329801"/>
              <a:gd name="connsiteY0" fmla="*/ 220095 h 329633"/>
              <a:gd name="connsiteX1" fmla="*/ 92075 w 329801"/>
              <a:gd name="connsiteY1" fmla="*/ 228033 h 329633"/>
              <a:gd name="connsiteX2" fmla="*/ 100013 w 329801"/>
              <a:gd name="connsiteY2" fmla="*/ 228033 h 329633"/>
              <a:gd name="connsiteX3" fmla="*/ 92075 w 329801"/>
              <a:gd name="connsiteY3" fmla="*/ 202632 h 329633"/>
              <a:gd name="connsiteX4" fmla="*/ 92075 w 329801"/>
              <a:gd name="connsiteY4" fmla="*/ 210570 h 329633"/>
              <a:gd name="connsiteX5" fmla="*/ 107950 w 329801"/>
              <a:gd name="connsiteY5" fmla="*/ 228032 h 329633"/>
              <a:gd name="connsiteX6" fmla="*/ 117475 w 329801"/>
              <a:gd name="connsiteY6" fmla="*/ 228032 h 329633"/>
              <a:gd name="connsiteX7" fmla="*/ 92075 w 329801"/>
              <a:gd name="connsiteY7" fmla="*/ 185170 h 329633"/>
              <a:gd name="connsiteX8" fmla="*/ 92075 w 329801"/>
              <a:gd name="connsiteY8" fmla="*/ 194695 h 329633"/>
              <a:gd name="connsiteX9" fmla="*/ 117475 w 329801"/>
              <a:gd name="connsiteY9" fmla="*/ 220095 h 329633"/>
              <a:gd name="connsiteX10" fmla="*/ 117475 w 329801"/>
              <a:gd name="connsiteY10" fmla="*/ 210570 h 329633"/>
              <a:gd name="connsiteX11" fmla="*/ 32288 w 329801"/>
              <a:gd name="connsiteY11" fmla="*/ 177232 h 329633"/>
              <a:gd name="connsiteX12" fmla="*/ 152400 w 329801"/>
              <a:gd name="connsiteY12" fmla="*/ 298635 h 329633"/>
              <a:gd name="connsiteX13" fmla="*/ 149817 w 329801"/>
              <a:gd name="connsiteY13" fmla="*/ 329632 h 329633"/>
              <a:gd name="connsiteX14" fmla="*/ 0 w 329801"/>
              <a:gd name="connsiteY14" fmla="*/ 179815 h 329633"/>
              <a:gd name="connsiteX15" fmla="*/ 32288 w 329801"/>
              <a:gd name="connsiteY15" fmla="*/ 177232 h 329633"/>
              <a:gd name="connsiteX16" fmla="*/ 92075 w 329801"/>
              <a:gd name="connsiteY16" fmla="*/ 167707 h 329633"/>
              <a:gd name="connsiteX17" fmla="*/ 92075 w 329801"/>
              <a:gd name="connsiteY17" fmla="*/ 177232 h 329633"/>
              <a:gd name="connsiteX18" fmla="*/ 117475 w 329801"/>
              <a:gd name="connsiteY18" fmla="*/ 202632 h 329633"/>
              <a:gd name="connsiteX19" fmla="*/ 117475 w 329801"/>
              <a:gd name="connsiteY19" fmla="*/ 194695 h 329633"/>
              <a:gd name="connsiteX20" fmla="*/ 109538 w 329801"/>
              <a:gd name="connsiteY20" fmla="*/ 161357 h 329633"/>
              <a:gd name="connsiteX21" fmla="*/ 117476 w 329801"/>
              <a:gd name="connsiteY21" fmla="*/ 169295 h 329633"/>
              <a:gd name="connsiteX22" fmla="*/ 117476 w 329801"/>
              <a:gd name="connsiteY22" fmla="*/ 161357 h 329633"/>
              <a:gd name="connsiteX23" fmla="*/ 92075 w 329801"/>
              <a:gd name="connsiteY23" fmla="*/ 161357 h 329633"/>
              <a:gd name="connsiteX24" fmla="*/ 117475 w 329801"/>
              <a:gd name="connsiteY24" fmla="*/ 186757 h 329633"/>
              <a:gd name="connsiteX25" fmla="*/ 117475 w 329801"/>
              <a:gd name="connsiteY25" fmla="*/ 177232 h 329633"/>
              <a:gd name="connsiteX26" fmla="*/ 100012 w 329801"/>
              <a:gd name="connsiteY26" fmla="*/ 161357 h 329633"/>
              <a:gd name="connsiteX27" fmla="*/ 86111 w 329801"/>
              <a:gd name="connsiteY27" fmla="*/ 150245 h 329633"/>
              <a:gd name="connsiteX28" fmla="*/ 123439 w 329801"/>
              <a:gd name="connsiteY28" fmla="*/ 150245 h 329633"/>
              <a:gd name="connsiteX29" fmla="*/ 128588 w 329801"/>
              <a:gd name="connsiteY29" fmla="*/ 155381 h 329633"/>
              <a:gd name="connsiteX30" fmla="*/ 128588 w 329801"/>
              <a:gd name="connsiteY30" fmla="*/ 232422 h 329633"/>
              <a:gd name="connsiteX31" fmla="*/ 123439 w 329801"/>
              <a:gd name="connsiteY31" fmla="*/ 237558 h 329633"/>
              <a:gd name="connsiteX32" fmla="*/ 86111 w 329801"/>
              <a:gd name="connsiteY32" fmla="*/ 237558 h 329633"/>
              <a:gd name="connsiteX33" fmla="*/ 80963 w 329801"/>
              <a:gd name="connsiteY33" fmla="*/ 232422 h 329633"/>
              <a:gd name="connsiteX34" fmla="*/ 80963 w 329801"/>
              <a:gd name="connsiteY34" fmla="*/ 155381 h 329633"/>
              <a:gd name="connsiteX35" fmla="*/ 86111 w 329801"/>
              <a:gd name="connsiteY35" fmla="*/ 150245 h 329633"/>
              <a:gd name="connsiteX36" fmla="*/ 327661 w 329801"/>
              <a:gd name="connsiteY36" fmla="*/ 137545 h 329633"/>
              <a:gd name="connsiteX37" fmla="*/ 178802 w 329801"/>
              <a:gd name="connsiteY37" fmla="*/ 329633 h 329633"/>
              <a:gd name="connsiteX38" fmla="*/ 176213 w 329801"/>
              <a:gd name="connsiteY38" fmla="*/ 297404 h 329633"/>
              <a:gd name="connsiteX39" fmla="*/ 269412 w 329801"/>
              <a:gd name="connsiteY39" fmla="*/ 247125 h 329633"/>
              <a:gd name="connsiteX40" fmla="*/ 295300 w 329801"/>
              <a:gd name="connsiteY40" fmla="*/ 143991 h 329633"/>
              <a:gd name="connsiteX41" fmla="*/ 327661 w 329801"/>
              <a:gd name="connsiteY41" fmla="*/ 137545 h 329633"/>
              <a:gd name="connsiteX42" fmla="*/ 211138 w 329801"/>
              <a:gd name="connsiteY42" fmla="*/ 132782 h 329633"/>
              <a:gd name="connsiteX43" fmla="*/ 211138 w 329801"/>
              <a:gd name="connsiteY43" fmla="*/ 228032 h 329633"/>
              <a:gd name="connsiteX44" fmla="*/ 236538 w 329801"/>
              <a:gd name="connsiteY44" fmla="*/ 228032 h 329633"/>
              <a:gd name="connsiteX45" fmla="*/ 236538 w 329801"/>
              <a:gd name="connsiteY45" fmla="*/ 132782 h 329633"/>
              <a:gd name="connsiteX46" fmla="*/ 203587 w 329801"/>
              <a:gd name="connsiteY46" fmla="*/ 121670 h 329633"/>
              <a:gd name="connsiteX47" fmla="*/ 240915 w 329801"/>
              <a:gd name="connsiteY47" fmla="*/ 121670 h 329633"/>
              <a:gd name="connsiteX48" fmla="*/ 246063 w 329801"/>
              <a:gd name="connsiteY48" fmla="*/ 126821 h 329633"/>
              <a:gd name="connsiteX49" fmla="*/ 246063 w 329801"/>
              <a:gd name="connsiteY49" fmla="*/ 232407 h 329633"/>
              <a:gd name="connsiteX50" fmla="*/ 240915 w 329801"/>
              <a:gd name="connsiteY50" fmla="*/ 237558 h 329633"/>
              <a:gd name="connsiteX51" fmla="*/ 203587 w 329801"/>
              <a:gd name="connsiteY51" fmla="*/ 237558 h 329633"/>
              <a:gd name="connsiteX52" fmla="*/ 198438 w 329801"/>
              <a:gd name="connsiteY52" fmla="*/ 232407 h 329633"/>
              <a:gd name="connsiteX53" fmla="*/ 198438 w 329801"/>
              <a:gd name="connsiteY53" fmla="*/ 126821 h 329633"/>
              <a:gd name="connsiteX54" fmla="*/ 203587 w 329801"/>
              <a:gd name="connsiteY54" fmla="*/ 121670 h 329633"/>
              <a:gd name="connsiteX55" fmla="*/ 146403 w 329801"/>
              <a:gd name="connsiteY55" fmla="*/ 78807 h 329633"/>
              <a:gd name="connsiteX56" fmla="*/ 182211 w 329801"/>
              <a:gd name="connsiteY56" fmla="*/ 78807 h 329633"/>
              <a:gd name="connsiteX57" fmla="*/ 187326 w 329801"/>
              <a:gd name="connsiteY57" fmla="*/ 83970 h 329633"/>
              <a:gd name="connsiteX58" fmla="*/ 187326 w 329801"/>
              <a:gd name="connsiteY58" fmla="*/ 232394 h 329633"/>
              <a:gd name="connsiteX59" fmla="*/ 182211 w 329801"/>
              <a:gd name="connsiteY59" fmla="*/ 237557 h 329633"/>
              <a:gd name="connsiteX60" fmla="*/ 146403 w 329801"/>
              <a:gd name="connsiteY60" fmla="*/ 237557 h 329633"/>
              <a:gd name="connsiteX61" fmla="*/ 141288 w 329801"/>
              <a:gd name="connsiteY61" fmla="*/ 232394 h 329633"/>
              <a:gd name="connsiteX62" fmla="*/ 141288 w 329801"/>
              <a:gd name="connsiteY62" fmla="*/ 83970 h 329633"/>
              <a:gd name="connsiteX63" fmla="*/ 146403 w 329801"/>
              <a:gd name="connsiteY63" fmla="*/ 78807 h 329633"/>
              <a:gd name="connsiteX64" fmla="*/ 257930 w 329801"/>
              <a:gd name="connsiteY64" fmla="*/ 31182 h 329633"/>
              <a:gd name="connsiteX65" fmla="*/ 319088 w 329801"/>
              <a:gd name="connsiteY65" fmla="*/ 109775 h 329633"/>
              <a:gd name="connsiteX66" fmla="*/ 287859 w 329801"/>
              <a:gd name="connsiteY66" fmla="*/ 120082 h 329633"/>
              <a:gd name="connsiteX67" fmla="*/ 268340 w 329801"/>
              <a:gd name="connsiteY67" fmla="*/ 85295 h 329633"/>
              <a:gd name="connsiteX68" fmla="*/ 239713 w 329801"/>
              <a:gd name="connsiteY68" fmla="*/ 58238 h 329633"/>
              <a:gd name="connsiteX69" fmla="*/ 257930 w 329801"/>
              <a:gd name="connsiteY69" fmla="*/ 31182 h 329633"/>
              <a:gd name="connsiteX70" fmla="*/ 155199 w 329801"/>
              <a:gd name="connsiteY70" fmla="*/ 194 h 329633"/>
              <a:gd name="connsiteX71" fmla="*/ 233363 w 329801"/>
              <a:gd name="connsiteY71" fmla="*/ 15064 h 329633"/>
              <a:gd name="connsiteX72" fmla="*/ 219181 w 329801"/>
              <a:gd name="connsiteY72" fmla="*/ 46097 h 329633"/>
              <a:gd name="connsiteX73" fmla="*/ 32232 w 329801"/>
              <a:gd name="connsiteY73" fmla="*/ 153420 h 329633"/>
              <a:gd name="connsiteX74" fmla="*/ 0 w 329801"/>
              <a:gd name="connsiteY74" fmla="*/ 150834 h 329633"/>
              <a:gd name="connsiteX75" fmla="*/ 79936 w 329801"/>
              <a:gd name="connsiteY75" fmla="*/ 24115 h 329633"/>
              <a:gd name="connsiteX76" fmla="*/ 155199 w 329801"/>
              <a:gd name="connsiteY76" fmla="*/ 194 h 32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29801" h="329633">
                <a:moveTo>
                  <a:pt x="92075" y="220095"/>
                </a:moveTo>
                <a:lnTo>
                  <a:pt x="92075" y="228033"/>
                </a:lnTo>
                <a:lnTo>
                  <a:pt x="100013" y="228033"/>
                </a:lnTo>
                <a:close/>
                <a:moveTo>
                  <a:pt x="92075" y="202632"/>
                </a:moveTo>
                <a:lnTo>
                  <a:pt x="92075" y="210570"/>
                </a:lnTo>
                <a:lnTo>
                  <a:pt x="107950" y="228032"/>
                </a:lnTo>
                <a:lnTo>
                  <a:pt x="117475" y="228032"/>
                </a:lnTo>
                <a:close/>
                <a:moveTo>
                  <a:pt x="92075" y="185170"/>
                </a:moveTo>
                <a:lnTo>
                  <a:pt x="92075" y="194695"/>
                </a:lnTo>
                <a:lnTo>
                  <a:pt x="117475" y="220095"/>
                </a:lnTo>
                <a:lnTo>
                  <a:pt x="117475" y="210570"/>
                </a:lnTo>
                <a:close/>
                <a:moveTo>
                  <a:pt x="32288" y="177232"/>
                </a:moveTo>
                <a:cubicBezTo>
                  <a:pt x="43912" y="246974"/>
                  <a:pt x="83949" y="287012"/>
                  <a:pt x="152400" y="298635"/>
                </a:cubicBezTo>
                <a:cubicBezTo>
                  <a:pt x="151108" y="308968"/>
                  <a:pt x="151108" y="319300"/>
                  <a:pt x="149817" y="329632"/>
                </a:cubicBezTo>
                <a:cubicBezTo>
                  <a:pt x="61993" y="323174"/>
                  <a:pt x="2583" y="246974"/>
                  <a:pt x="0" y="179815"/>
                </a:cubicBezTo>
                <a:cubicBezTo>
                  <a:pt x="10332" y="179815"/>
                  <a:pt x="21956" y="178524"/>
                  <a:pt x="32288" y="177232"/>
                </a:cubicBezTo>
                <a:close/>
                <a:moveTo>
                  <a:pt x="92075" y="167707"/>
                </a:moveTo>
                <a:lnTo>
                  <a:pt x="92075" y="177232"/>
                </a:lnTo>
                <a:lnTo>
                  <a:pt x="117475" y="202632"/>
                </a:lnTo>
                <a:lnTo>
                  <a:pt x="117475" y="194695"/>
                </a:lnTo>
                <a:close/>
                <a:moveTo>
                  <a:pt x="109538" y="161357"/>
                </a:moveTo>
                <a:lnTo>
                  <a:pt x="117476" y="169295"/>
                </a:lnTo>
                <a:lnTo>
                  <a:pt x="117476" y="161357"/>
                </a:lnTo>
                <a:close/>
                <a:moveTo>
                  <a:pt x="92075" y="161357"/>
                </a:moveTo>
                <a:lnTo>
                  <a:pt x="117475" y="186757"/>
                </a:lnTo>
                <a:lnTo>
                  <a:pt x="117475" y="177232"/>
                </a:lnTo>
                <a:lnTo>
                  <a:pt x="100012" y="161357"/>
                </a:lnTo>
                <a:close/>
                <a:moveTo>
                  <a:pt x="86111" y="150245"/>
                </a:moveTo>
                <a:lnTo>
                  <a:pt x="123439" y="150245"/>
                </a:lnTo>
                <a:cubicBezTo>
                  <a:pt x="126013" y="150245"/>
                  <a:pt x="128588" y="152813"/>
                  <a:pt x="128588" y="155381"/>
                </a:cubicBezTo>
                <a:cubicBezTo>
                  <a:pt x="128588" y="155381"/>
                  <a:pt x="128588" y="155381"/>
                  <a:pt x="128588" y="232422"/>
                </a:cubicBezTo>
                <a:cubicBezTo>
                  <a:pt x="128588" y="236274"/>
                  <a:pt x="126013" y="237558"/>
                  <a:pt x="123439" y="237558"/>
                </a:cubicBezTo>
                <a:cubicBezTo>
                  <a:pt x="123439" y="237558"/>
                  <a:pt x="123439" y="237558"/>
                  <a:pt x="86111" y="237558"/>
                </a:cubicBezTo>
                <a:cubicBezTo>
                  <a:pt x="83537" y="237558"/>
                  <a:pt x="80963" y="236274"/>
                  <a:pt x="80963" y="232422"/>
                </a:cubicBezTo>
                <a:cubicBezTo>
                  <a:pt x="80963" y="232422"/>
                  <a:pt x="80963" y="232422"/>
                  <a:pt x="80963" y="155381"/>
                </a:cubicBezTo>
                <a:cubicBezTo>
                  <a:pt x="80963" y="152813"/>
                  <a:pt x="83537" y="150245"/>
                  <a:pt x="86111" y="150245"/>
                </a:cubicBezTo>
                <a:close/>
                <a:moveTo>
                  <a:pt x="327661" y="137545"/>
                </a:moveTo>
                <a:cubicBezTo>
                  <a:pt x="344488" y="247125"/>
                  <a:pt x="259056" y="327055"/>
                  <a:pt x="178802" y="329633"/>
                </a:cubicBezTo>
                <a:cubicBezTo>
                  <a:pt x="177508" y="319320"/>
                  <a:pt x="177508" y="309006"/>
                  <a:pt x="176213" y="297404"/>
                </a:cubicBezTo>
                <a:cubicBezTo>
                  <a:pt x="213752" y="293536"/>
                  <a:pt x="246112" y="276777"/>
                  <a:pt x="269412" y="247125"/>
                </a:cubicBezTo>
                <a:cubicBezTo>
                  <a:pt x="292711" y="216185"/>
                  <a:pt x="300478" y="181377"/>
                  <a:pt x="295300" y="143991"/>
                </a:cubicBezTo>
                <a:cubicBezTo>
                  <a:pt x="305656" y="141413"/>
                  <a:pt x="316011" y="140123"/>
                  <a:pt x="327661" y="137545"/>
                </a:cubicBezTo>
                <a:close/>
                <a:moveTo>
                  <a:pt x="211138" y="132782"/>
                </a:moveTo>
                <a:lnTo>
                  <a:pt x="211138" y="228032"/>
                </a:lnTo>
                <a:lnTo>
                  <a:pt x="236538" y="228032"/>
                </a:lnTo>
                <a:lnTo>
                  <a:pt x="236538" y="132782"/>
                </a:lnTo>
                <a:close/>
                <a:moveTo>
                  <a:pt x="203587" y="121670"/>
                </a:moveTo>
                <a:lnTo>
                  <a:pt x="240915" y="121670"/>
                </a:lnTo>
                <a:cubicBezTo>
                  <a:pt x="243489" y="121670"/>
                  <a:pt x="246063" y="124245"/>
                  <a:pt x="246063" y="126821"/>
                </a:cubicBezTo>
                <a:cubicBezTo>
                  <a:pt x="246063" y="126821"/>
                  <a:pt x="246063" y="126821"/>
                  <a:pt x="246063" y="232407"/>
                </a:cubicBezTo>
                <a:cubicBezTo>
                  <a:pt x="246063" y="236270"/>
                  <a:pt x="243489" y="237558"/>
                  <a:pt x="240915" y="237558"/>
                </a:cubicBezTo>
                <a:cubicBezTo>
                  <a:pt x="240915" y="237558"/>
                  <a:pt x="240915" y="237558"/>
                  <a:pt x="203587" y="237558"/>
                </a:cubicBezTo>
                <a:cubicBezTo>
                  <a:pt x="201013" y="237558"/>
                  <a:pt x="198438" y="236270"/>
                  <a:pt x="198438" y="232407"/>
                </a:cubicBezTo>
                <a:cubicBezTo>
                  <a:pt x="198438" y="232407"/>
                  <a:pt x="198438" y="232407"/>
                  <a:pt x="198438" y="126821"/>
                </a:cubicBezTo>
                <a:cubicBezTo>
                  <a:pt x="198438" y="124245"/>
                  <a:pt x="201013" y="121670"/>
                  <a:pt x="203587" y="121670"/>
                </a:cubicBezTo>
                <a:close/>
                <a:moveTo>
                  <a:pt x="146403" y="78807"/>
                </a:moveTo>
                <a:lnTo>
                  <a:pt x="182211" y="78807"/>
                </a:lnTo>
                <a:cubicBezTo>
                  <a:pt x="186047" y="78807"/>
                  <a:pt x="187326" y="80098"/>
                  <a:pt x="187326" y="83970"/>
                </a:cubicBezTo>
                <a:cubicBezTo>
                  <a:pt x="187326" y="83970"/>
                  <a:pt x="187326" y="83970"/>
                  <a:pt x="187326" y="232394"/>
                </a:cubicBezTo>
                <a:cubicBezTo>
                  <a:pt x="187326" y="236266"/>
                  <a:pt x="186047" y="237557"/>
                  <a:pt x="182211" y="237557"/>
                </a:cubicBezTo>
                <a:cubicBezTo>
                  <a:pt x="182211" y="237557"/>
                  <a:pt x="182211" y="237557"/>
                  <a:pt x="146403" y="237557"/>
                </a:cubicBezTo>
                <a:cubicBezTo>
                  <a:pt x="142567" y="237557"/>
                  <a:pt x="141288" y="236266"/>
                  <a:pt x="141288" y="232394"/>
                </a:cubicBezTo>
                <a:cubicBezTo>
                  <a:pt x="141288" y="232394"/>
                  <a:pt x="141288" y="232394"/>
                  <a:pt x="141288" y="83970"/>
                </a:cubicBezTo>
                <a:cubicBezTo>
                  <a:pt x="141288" y="80098"/>
                  <a:pt x="142567" y="78807"/>
                  <a:pt x="146403" y="78807"/>
                </a:cubicBezTo>
                <a:close/>
                <a:moveTo>
                  <a:pt x="257930" y="31182"/>
                </a:moveTo>
                <a:cubicBezTo>
                  <a:pt x="286558" y="51796"/>
                  <a:pt x="306076" y="77565"/>
                  <a:pt x="319088" y="109775"/>
                </a:cubicBezTo>
                <a:cubicBezTo>
                  <a:pt x="308678" y="113640"/>
                  <a:pt x="298269" y="117505"/>
                  <a:pt x="287859" y="120082"/>
                </a:cubicBezTo>
                <a:cubicBezTo>
                  <a:pt x="282654" y="107198"/>
                  <a:pt x="276148" y="95602"/>
                  <a:pt x="268340" y="85295"/>
                </a:cubicBezTo>
                <a:cubicBezTo>
                  <a:pt x="259232" y="74988"/>
                  <a:pt x="250123" y="65969"/>
                  <a:pt x="239713" y="58238"/>
                </a:cubicBezTo>
                <a:cubicBezTo>
                  <a:pt x="244918" y="49220"/>
                  <a:pt x="251424" y="40201"/>
                  <a:pt x="257930" y="31182"/>
                </a:cubicBezTo>
                <a:close/>
                <a:moveTo>
                  <a:pt x="155199" y="194"/>
                </a:moveTo>
                <a:cubicBezTo>
                  <a:pt x="180825" y="-1099"/>
                  <a:pt x="206933" y="4073"/>
                  <a:pt x="233363" y="15064"/>
                </a:cubicBezTo>
                <a:cubicBezTo>
                  <a:pt x="228206" y="25408"/>
                  <a:pt x="224338" y="35753"/>
                  <a:pt x="219181" y="46097"/>
                </a:cubicBezTo>
                <a:cubicBezTo>
                  <a:pt x="130219" y="6012"/>
                  <a:pt x="37389" y="69372"/>
                  <a:pt x="32232" y="153420"/>
                </a:cubicBezTo>
                <a:cubicBezTo>
                  <a:pt x="21918" y="153420"/>
                  <a:pt x="10314" y="152127"/>
                  <a:pt x="0" y="150834"/>
                </a:cubicBezTo>
                <a:cubicBezTo>
                  <a:pt x="6446" y="95233"/>
                  <a:pt x="32232" y="52562"/>
                  <a:pt x="79936" y="24115"/>
                </a:cubicBezTo>
                <a:cubicBezTo>
                  <a:pt x="104433" y="9245"/>
                  <a:pt x="129574" y="1487"/>
                  <a:pt x="155199" y="1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34285" y="2313169"/>
            <a:ext cx="3014415" cy="276999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1" name="矩形 10"/>
          <p:cNvSpPr/>
          <p:nvPr/>
        </p:nvSpPr>
        <p:spPr>
          <a:xfrm>
            <a:off x="4934285" y="2590168"/>
            <a:ext cx="3014415" cy="346249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12" name="矩形 11"/>
          <p:cNvSpPr/>
          <p:nvPr/>
        </p:nvSpPr>
        <p:spPr>
          <a:xfrm>
            <a:off x="4934285" y="3624584"/>
            <a:ext cx="3014415" cy="276999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3" name="矩形 12"/>
          <p:cNvSpPr/>
          <p:nvPr/>
        </p:nvSpPr>
        <p:spPr>
          <a:xfrm>
            <a:off x="4934285" y="3901583"/>
            <a:ext cx="3014415" cy="346249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14" name="椭圆 13"/>
          <p:cNvSpPr/>
          <p:nvPr/>
        </p:nvSpPr>
        <p:spPr>
          <a:xfrm>
            <a:off x="1195301" y="1734747"/>
            <a:ext cx="1844275" cy="1844272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 anchorCtr="1">
            <a:normAutofit/>
          </a:bodyPr>
          <a:lstStyle/>
          <a:p>
            <a:pPr algn="ctr"/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310786" y="1850232"/>
            <a:ext cx="1613305" cy="1613302"/>
            <a:chOff x="989863" y="2466975"/>
            <a:chExt cx="2151074" cy="2151070"/>
          </a:xfrm>
        </p:grpSpPr>
        <p:sp>
          <p:nvSpPr>
            <p:cNvPr id="21" name="圆: 空心 20"/>
            <p:cNvSpPr/>
            <p:nvPr/>
          </p:nvSpPr>
          <p:spPr>
            <a:xfrm>
              <a:off x="989863" y="2466975"/>
              <a:ext cx="2151074" cy="2151070"/>
            </a:xfrm>
            <a:prstGeom prst="donut">
              <a:avLst>
                <a:gd name="adj" fmla="val 17000"/>
              </a:avLst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空心弧 21"/>
            <p:cNvSpPr/>
            <p:nvPr/>
          </p:nvSpPr>
          <p:spPr>
            <a:xfrm>
              <a:off x="989863" y="2466975"/>
              <a:ext cx="2151074" cy="2151070"/>
            </a:xfrm>
            <a:prstGeom prst="blockArc">
              <a:avLst>
                <a:gd name="adj1" fmla="val 21117331"/>
                <a:gd name="adj2" fmla="val 9071983"/>
                <a:gd name="adj3" fmla="val 17000"/>
              </a:avLst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空心弧 22"/>
            <p:cNvSpPr/>
            <p:nvPr/>
          </p:nvSpPr>
          <p:spPr>
            <a:xfrm>
              <a:off x="989863" y="2466975"/>
              <a:ext cx="2151074" cy="2151070"/>
            </a:xfrm>
            <a:prstGeom prst="blockArc">
              <a:avLst>
                <a:gd name="adj1" fmla="val 17895101"/>
                <a:gd name="adj2" fmla="val 2443215"/>
                <a:gd name="adj3" fmla="val 17000"/>
              </a:avLst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6" name="直接连接符 15"/>
          <p:cNvCxnSpPr>
            <a:stCxn id="6" idx="2"/>
            <a:endCxn id="14" idx="6"/>
          </p:cNvCxnSpPr>
          <p:nvPr/>
        </p:nvCxnSpPr>
        <p:spPr>
          <a:xfrm flipH="1">
            <a:off x="3039576" y="2656883"/>
            <a:ext cx="11280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连接符: 肘形 16"/>
          <p:cNvCxnSpPr>
            <a:stCxn id="8" idx="2"/>
            <a:endCxn id="14" idx="0"/>
          </p:cNvCxnSpPr>
          <p:nvPr/>
        </p:nvCxnSpPr>
        <p:spPr>
          <a:xfrm rot="10800000" flipV="1">
            <a:off x="2117439" y="1425786"/>
            <a:ext cx="2050183" cy="30896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连接符: 肘形 17"/>
          <p:cNvCxnSpPr>
            <a:stCxn id="4" idx="2"/>
            <a:endCxn id="14" idx="4"/>
          </p:cNvCxnSpPr>
          <p:nvPr/>
        </p:nvCxnSpPr>
        <p:spPr>
          <a:xfrm rot="10800000">
            <a:off x="2117439" y="3579019"/>
            <a:ext cx="2050183" cy="37919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: 形状 18"/>
          <p:cNvSpPr>
            <a:spLocks/>
          </p:cNvSpPr>
          <p:nvPr/>
        </p:nvSpPr>
        <p:spPr bwMode="auto">
          <a:xfrm>
            <a:off x="4338876" y="1225596"/>
            <a:ext cx="400587" cy="400382"/>
          </a:xfrm>
          <a:custGeom>
            <a:avLst/>
            <a:gdLst>
              <a:gd name="connsiteX0" fmla="*/ 92075 w 329801"/>
              <a:gd name="connsiteY0" fmla="*/ 220095 h 329633"/>
              <a:gd name="connsiteX1" fmla="*/ 92075 w 329801"/>
              <a:gd name="connsiteY1" fmla="*/ 228033 h 329633"/>
              <a:gd name="connsiteX2" fmla="*/ 100013 w 329801"/>
              <a:gd name="connsiteY2" fmla="*/ 228033 h 329633"/>
              <a:gd name="connsiteX3" fmla="*/ 92075 w 329801"/>
              <a:gd name="connsiteY3" fmla="*/ 202632 h 329633"/>
              <a:gd name="connsiteX4" fmla="*/ 92075 w 329801"/>
              <a:gd name="connsiteY4" fmla="*/ 210570 h 329633"/>
              <a:gd name="connsiteX5" fmla="*/ 107950 w 329801"/>
              <a:gd name="connsiteY5" fmla="*/ 228032 h 329633"/>
              <a:gd name="connsiteX6" fmla="*/ 117475 w 329801"/>
              <a:gd name="connsiteY6" fmla="*/ 228032 h 329633"/>
              <a:gd name="connsiteX7" fmla="*/ 92075 w 329801"/>
              <a:gd name="connsiteY7" fmla="*/ 185170 h 329633"/>
              <a:gd name="connsiteX8" fmla="*/ 92075 w 329801"/>
              <a:gd name="connsiteY8" fmla="*/ 194695 h 329633"/>
              <a:gd name="connsiteX9" fmla="*/ 117475 w 329801"/>
              <a:gd name="connsiteY9" fmla="*/ 220095 h 329633"/>
              <a:gd name="connsiteX10" fmla="*/ 117475 w 329801"/>
              <a:gd name="connsiteY10" fmla="*/ 210570 h 329633"/>
              <a:gd name="connsiteX11" fmla="*/ 32288 w 329801"/>
              <a:gd name="connsiteY11" fmla="*/ 177232 h 329633"/>
              <a:gd name="connsiteX12" fmla="*/ 152400 w 329801"/>
              <a:gd name="connsiteY12" fmla="*/ 298635 h 329633"/>
              <a:gd name="connsiteX13" fmla="*/ 149817 w 329801"/>
              <a:gd name="connsiteY13" fmla="*/ 329632 h 329633"/>
              <a:gd name="connsiteX14" fmla="*/ 0 w 329801"/>
              <a:gd name="connsiteY14" fmla="*/ 179815 h 329633"/>
              <a:gd name="connsiteX15" fmla="*/ 32288 w 329801"/>
              <a:gd name="connsiteY15" fmla="*/ 177232 h 329633"/>
              <a:gd name="connsiteX16" fmla="*/ 92075 w 329801"/>
              <a:gd name="connsiteY16" fmla="*/ 167707 h 329633"/>
              <a:gd name="connsiteX17" fmla="*/ 92075 w 329801"/>
              <a:gd name="connsiteY17" fmla="*/ 177232 h 329633"/>
              <a:gd name="connsiteX18" fmla="*/ 117475 w 329801"/>
              <a:gd name="connsiteY18" fmla="*/ 202632 h 329633"/>
              <a:gd name="connsiteX19" fmla="*/ 117475 w 329801"/>
              <a:gd name="connsiteY19" fmla="*/ 194695 h 329633"/>
              <a:gd name="connsiteX20" fmla="*/ 109538 w 329801"/>
              <a:gd name="connsiteY20" fmla="*/ 161357 h 329633"/>
              <a:gd name="connsiteX21" fmla="*/ 117476 w 329801"/>
              <a:gd name="connsiteY21" fmla="*/ 169295 h 329633"/>
              <a:gd name="connsiteX22" fmla="*/ 117476 w 329801"/>
              <a:gd name="connsiteY22" fmla="*/ 161357 h 329633"/>
              <a:gd name="connsiteX23" fmla="*/ 92075 w 329801"/>
              <a:gd name="connsiteY23" fmla="*/ 161357 h 329633"/>
              <a:gd name="connsiteX24" fmla="*/ 117475 w 329801"/>
              <a:gd name="connsiteY24" fmla="*/ 186757 h 329633"/>
              <a:gd name="connsiteX25" fmla="*/ 117475 w 329801"/>
              <a:gd name="connsiteY25" fmla="*/ 177232 h 329633"/>
              <a:gd name="connsiteX26" fmla="*/ 100012 w 329801"/>
              <a:gd name="connsiteY26" fmla="*/ 161357 h 329633"/>
              <a:gd name="connsiteX27" fmla="*/ 86111 w 329801"/>
              <a:gd name="connsiteY27" fmla="*/ 150245 h 329633"/>
              <a:gd name="connsiteX28" fmla="*/ 123439 w 329801"/>
              <a:gd name="connsiteY28" fmla="*/ 150245 h 329633"/>
              <a:gd name="connsiteX29" fmla="*/ 128588 w 329801"/>
              <a:gd name="connsiteY29" fmla="*/ 155381 h 329633"/>
              <a:gd name="connsiteX30" fmla="*/ 128588 w 329801"/>
              <a:gd name="connsiteY30" fmla="*/ 232422 h 329633"/>
              <a:gd name="connsiteX31" fmla="*/ 123439 w 329801"/>
              <a:gd name="connsiteY31" fmla="*/ 237558 h 329633"/>
              <a:gd name="connsiteX32" fmla="*/ 86111 w 329801"/>
              <a:gd name="connsiteY32" fmla="*/ 237558 h 329633"/>
              <a:gd name="connsiteX33" fmla="*/ 80963 w 329801"/>
              <a:gd name="connsiteY33" fmla="*/ 232422 h 329633"/>
              <a:gd name="connsiteX34" fmla="*/ 80963 w 329801"/>
              <a:gd name="connsiteY34" fmla="*/ 155381 h 329633"/>
              <a:gd name="connsiteX35" fmla="*/ 86111 w 329801"/>
              <a:gd name="connsiteY35" fmla="*/ 150245 h 329633"/>
              <a:gd name="connsiteX36" fmla="*/ 327661 w 329801"/>
              <a:gd name="connsiteY36" fmla="*/ 137545 h 329633"/>
              <a:gd name="connsiteX37" fmla="*/ 178802 w 329801"/>
              <a:gd name="connsiteY37" fmla="*/ 329633 h 329633"/>
              <a:gd name="connsiteX38" fmla="*/ 176213 w 329801"/>
              <a:gd name="connsiteY38" fmla="*/ 297404 h 329633"/>
              <a:gd name="connsiteX39" fmla="*/ 269412 w 329801"/>
              <a:gd name="connsiteY39" fmla="*/ 247125 h 329633"/>
              <a:gd name="connsiteX40" fmla="*/ 295300 w 329801"/>
              <a:gd name="connsiteY40" fmla="*/ 143991 h 329633"/>
              <a:gd name="connsiteX41" fmla="*/ 327661 w 329801"/>
              <a:gd name="connsiteY41" fmla="*/ 137545 h 329633"/>
              <a:gd name="connsiteX42" fmla="*/ 211138 w 329801"/>
              <a:gd name="connsiteY42" fmla="*/ 132782 h 329633"/>
              <a:gd name="connsiteX43" fmla="*/ 211138 w 329801"/>
              <a:gd name="connsiteY43" fmla="*/ 228032 h 329633"/>
              <a:gd name="connsiteX44" fmla="*/ 236538 w 329801"/>
              <a:gd name="connsiteY44" fmla="*/ 228032 h 329633"/>
              <a:gd name="connsiteX45" fmla="*/ 236538 w 329801"/>
              <a:gd name="connsiteY45" fmla="*/ 132782 h 329633"/>
              <a:gd name="connsiteX46" fmla="*/ 203587 w 329801"/>
              <a:gd name="connsiteY46" fmla="*/ 121670 h 329633"/>
              <a:gd name="connsiteX47" fmla="*/ 240915 w 329801"/>
              <a:gd name="connsiteY47" fmla="*/ 121670 h 329633"/>
              <a:gd name="connsiteX48" fmla="*/ 246063 w 329801"/>
              <a:gd name="connsiteY48" fmla="*/ 126821 h 329633"/>
              <a:gd name="connsiteX49" fmla="*/ 246063 w 329801"/>
              <a:gd name="connsiteY49" fmla="*/ 232407 h 329633"/>
              <a:gd name="connsiteX50" fmla="*/ 240915 w 329801"/>
              <a:gd name="connsiteY50" fmla="*/ 237558 h 329633"/>
              <a:gd name="connsiteX51" fmla="*/ 203587 w 329801"/>
              <a:gd name="connsiteY51" fmla="*/ 237558 h 329633"/>
              <a:gd name="connsiteX52" fmla="*/ 198438 w 329801"/>
              <a:gd name="connsiteY52" fmla="*/ 232407 h 329633"/>
              <a:gd name="connsiteX53" fmla="*/ 198438 w 329801"/>
              <a:gd name="connsiteY53" fmla="*/ 126821 h 329633"/>
              <a:gd name="connsiteX54" fmla="*/ 203587 w 329801"/>
              <a:gd name="connsiteY54" fmla="*/ 121670 h 329633"/>
              <a:gd name="connsiteX55" fmla="*/ 146403 w 329801"/>
              <a:gd name="connsiteY55" fmla="*/ 78807 h 329633"/>
              <a:gd name="connsiteX56" fmla="*/ 182211 w 329801"/>
              <a:gd name="connsiteY56" fmla="*/ 78807 h 329633"/>
              <a:gd name="connsiteX57" fmla="*/ 187326 w 329801"/>
              <a:gd name="connsiteY57" fmla="*/ 83970 h 329633"/>
              <a:gd name="connsiteX58" fmla="*/ 187326 w 329801"/>
              <a:gd name="connsiteY58" fmla="*/ 232394 h 329633"/>
              <a:gd name="connsiteX59" fmla="*/ 182211 w 329801"/>
              <a:gd name="connsiteY59" fmla="*/ 237557 h 329633"/>
              <a:gd name="connsiteX60" fmla="*/ 146403 w 329801"/>
              <a:gd name="connsiteY60" fmla="*/ 237557 h 329633"/>
              <a:gd name="connsiteX61" fmla="*/ 141288 w 329801"/>
              <a:gd name="connsiteY61" fmla="*/ 232394 h 329633"/>
              <a:gd name="connsiteX62" fmla="*/ 141288 w 329801"/>
              <a:gd name="connsiteY62" fmla="*/ 83970 h 329633"/>
              <a:gd name="connsiteX63" fmla="*/ 146403 w 329801"/>
              <a:gd name="connsiteY63" fmla="*/ 78807 h 329633"/>
              <a:gd name="connsiteX64" fmla="*/ 257930 w 329801"/>
              <a:gd name="connsiteY64" fmla="*/ 31182 h 329633"/>
              <a:gd name="connsiteX65" fmla="*/ 319088 w 329801"/>
              <a:gd name="connsiteY65" fmla="*/ 109775 h 329633"/>
              <a:gd name="connsiteX66" fmla="*/ 287859 w 329801"/>
              <a:gd name="connsiteY66" fmla="*/ 120082 h 329633"/>
              <a:gd name="connsiteX67" fmla="*/ 268340 w 329801"/>
              <a:gd name="connsiteY67" fmla="*/ 85295 h 329633"/>
              <a:gd name="connsiteX68" fmla="*/ 239713 w 329801"/>
              <a:gd name="connsiteY68" fmla="*/ 58238 h 329633"/>
              <a:gd name="connsiteX69" fmla="*/ 257930 w 329801"/>
              <a:gd name="connsiteY69" fmla="*/ 31182 h 329633"/>
              <a:gd name="connsiteX70" fmla="*/ 155199 w 329801"/>
              <a:gd name="connsiteY70" fmla="*/ 194 h 329633"/>
              <a:gd name="connsiteX71" fmla="*/ 233363 w 329801"/>
              <a:gd name="connsiteY71" fmla="*/ 15064 h 329633"/>
              <a:gd name="connsiteX72" fmla="*/ 219181 w 329801"/>
              <a:gd name="connsiteY72" fmla="*/ 46097 h 329633"/>
              <a:gd name="connsiteX73" fmla="*/ 32232 w 329801"/>
              <a:gd name="connsiteY73" fmla="*/ 153420 h 329633"/>
              <a:gd name="connsiteX74" fmla="*/ 0 w 329801"/>
              <a:gd name="connsiteY74" fmla="*/ 150834 h 329633"/>
              <a:gd name="connsiteX75" fmla="*/ 79936 w 329801"/>
              <a:gd name="connsiteY75" fmla="*/ 24115 h 329633"/>
              <a:gd name="connsiteX76" fmla="*/ 155199 w 329801"/>
              <a:gd name="connsiteY76" fmla="*/ 194 h 32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29801" h="329633">
                <a:moveTo>
                  <a:pt x="92075" y="220095"/>
                </a:moveTo>
                <a:lnTo>
                  <a:pt x="92075" y="228033"/>
                </a:lnTo>
                <a:lnTo>
                  <a:pt x="100013" y="228033"/>
                </a:lnTo>
                <a:close/>
                <a:moveTo>
                  <a:pt x="92075" y="202632"/>
                </a:moveTo>
                <a:lnTo>
                  <a:pt x="92075" y="210570"/>
                </a:lnTo>
                <a:lnTo>
                  <a:pt x="107950" y="228032"/>
                </a:lnTo>
                <a:lnTo>
                  <a:pt x="117475" y="228032"/>
                </a:lnTo>
                <a:close/>
                <a:moveTo>
                  <a:pt x="92075" y="185170"/>
                </a:moveTo>
                <a:lnTo>
                  <a:pt x="92075" y="194695"/>
                </a:lnTo>
                <a:lnTo>
                  <a:pt x="117475" y="220095"/>
                </a:lnTo>
                <a:lnTo>
                  <a:pt x="117475" y="210570"/>
                </a:lnTo>
                <a:close/>
                <a:moveTo>
                  <a:pt x="32288" y="177232"/>
                </a:moveTo>
                <a:cubicBezTo>
                  <a:pt x="43912" y="246974"/>
                  <a:pt x="83949" y="287012"/>
                  <a:pt x="152400" y="298635"/>
                </a:cubicBezTo>
                <a:cubicBezTo>
                  <a:pt x="151108" y="308968"/>
                  <a:pt x="151108" y="319300"/>
                  <a:pt x="149817" y="329632"/>
                </a:cubicBezTo>
                <a:cubicBezTo>
                  <a:pt x="61993" y="323174"/>
                  <a:pt x="2583" y="246974"/>
                  <a:pt x="0" y="179815"/>
                </a:cubicBezTo>
                <a:cubicBezTo>
                  <a:pt x="10332" y="179815"/>
                  <a:pt x="21956" y="178524"/>
                  <a:pt x="32288" y="177232"/>
                </a:cubicBezTo>
                <a:close/>
                <a:moveTo>
                  <a:pt x="92075" y="167707"/>
                </a:moveTo>
                <a:lnTo>
                  <a:pt x="92075" y="177232"/>
                </a:lnTo>
                <a:lnTo>
                  <a:pt x="117475" y="202632"/>
                </a:lnTo>
                <a:lnTo>
                  <a:pt x="117475" y="194695"/>
                </a:lnTo>
                <a:close/>
                <a:moveTo>
                  <a:pt x="109538" y="161357"/>
                </a:moveTo>
                <a:lnTo>
                  <a:pt x="117476" y="169295"/>
                </a:lnTo>
                <a:lnTo>
                  <a:pt x="117476" y="161357"/>
                </a:lnTo>
                <a:close/>
                <a:moveTo>
                  <a:pt x="92075" y="161357"/>
                </a:moveTo>
                <a:lnTo>
                  <a:pt x="117475" y="186757"/>
                </a:lnTo>
                <a:lnTo>
                  <a:pt x="117475" y="177232"/>
                </a:lnTo>
                <a:lnTo>
                  <a:pt x="100012" y="161357"/>
                </a:lnTo>
                <a:close/>
                <a:moveTo>
                  <a:pt x="86111" y="150245"/>
                </a:moveTo>
                <a:lnTo>
                  <a:pt x="123439" y="150245"/>
                </a:lnTo>
                <a:cubicBezTo>
                  <a:pt x="126013" y="150245"/>
                  <a:pt x="128588" y="152813"/>
                  <a:pt x="128588" y="155381"/>
                </a:cubicBezTo>
                <a:cubicBezTo>
                  <a:pt x="128588" y="155381"/>
                  <a:pt x="128588" y="155381"/>
                  <a:pt x="128588" y="232422"/>
                </a:cubicBezTo>
                <a:cubicBezTo>
                  <a:pt x="128588" y="236274"/>
                  <a:pt x="126013" y="237558"/>
                  <a:pt x="123439" y="237558"/>
                </a:cubicBezTo>
                <a:cubicBezTo>
                  <a:pt x="123439" y="237558"/>
                  <a:pt x="123439" y="237558"/>
                  <a:pt x="86111" y="237558"/>
                </a:cubicBezTo>
                <a:cubicBezTo>
                  <a:pt x="83537" y="237558"/>
                  <a:pt x="80963" y="236274"/>
                  <a:pt x="80963" y="232422"/>
                </a:cubicBezTo>
                <a:cubicBezTo>
                  <a:pt x="80963" y="232422"/>
                  <a:pt x="80963" y="232422"/>
                  <a:pt x="80963" y="155381"/>
                </a:cubicBezTo>
                <a:cubicBezTo>
                  <a:pt x="80963" y="152813"/>
                  <a:pt x="83537" y="150245"/>
                  <a:pt x="86111" y="150245"/>
                </a:cubicBezTo>
                <a:close/>
                <a:moveTo>
                  <a:pt x="327661" y="137545"/>
                </a:moveTo>
                <a:cubicBezTo>
                  <a:pt x="344488" y="247125"/>
                  <a:pt x="259056" y="327055"/>
                  <a:pt x="178802" y="329633"/>
                </a:cubicBezTo>
                <a:cubicBezTo>
                  <a:pt x="177508" y="319320"/>
                  <a:pt x="177508" y="309006"/>
                  <a:pt x="176213" y="297404"/>
                </a:cubicBezTo>
                <a:cubicBezTo>
                  <a:pt x="213752" y="293536"/>
                  <a:pt x="246112" y="276777"/>
                  <a:pt x="269412" y="247125"/>
                </a:cubicBezTo>
                <a:cubicBezTo>
                  <a:pt x="292711" y="216185"/>
                  <a:pt x="300478" y="181377"/>
                  <a:pt x="295300" y="143991"/>
                </a:cubicBezTo>
                <a:cubicBezTo>
                  <a:pt x="305656" y="141413"/>
                  <a:pt x="316011" y="140123"/>
                  <a:pt x="327661" y="137545"/>
                </a:cubicBezTo>
                <a:close/>
                <a:moveTo>
                  <a:pt x="211138" y="132782"/>
                </a:moveTo>
                <a:lnTo>
                  <a:pt x="211138" y="228032"/>
                </a:lnTo>
                <a:lnTo>
                  <a:pt x="236538" y="228032"/>
                </a:lnTo>
                <a:lnTo>
                  <a:pt x="236538" y="132782"/>
                </a:lnTo>
                <a:close/>
                <a:moveTo>
                  <a:pt x="203587" y="121670"/>
                </a:moveTo>
                <a:lnTo>
                  <a:pt x="240915" y="121670"/>
                </a:lnTo>
                <a:cubicBezTo>
                  <a:pt x="243489" y="121670"/>
                  <a:pt x="246063" y="124245"/>
                  <a:pt x="246063" y="126821"/>
                </a:cubicBezTo>
                <a:cubicBezTo>
                  <a:pt x="246063" y="126821"/>
                  <a:pt x="246063" y="126821"/>
                  <a:pt x="246063" y="232407"/>
                </a:cubicBezTo>
                <a:cubicBezTo>
                  <a:pt x="246063" y="236270"/>
                  <a:pt x="243489" y="237558"/>
                  <a:pt x="240915" y="237558"/>
                </a:cubicBezTo>
                <a:cubicBezTo>
                  <a:pt x="240915" y="237558"/>
                  <a:pt x="240915" y="237558"/>
                  <a:pt x="203587" y="237558"/>
                </a:cubicBezTo>
                <a:cubicBezTo>
                  <a:pt x="201013" y="237558"/>
                  <a:pt x="198438" y="236270"/>
                  <a:pt x="198438" y="232407"/>
                </a:cubicBezTo>
                <a:cubicBezTo>
                  <a:pt x="198438" y="232407"/>
                  <a:pt x="198438" y="232407"/>
                  <a:pt x="198438" y="126821"/>
                </a:cubicBezTo>
                <a:cubicBezTo>
                  <a:pt x="198438" y="124245"/>
                  <a:pt x="201013" y="121670"/>
                  <a:pt x="203587" y="121670"/>
                </a:cubicBezTo>
                <a:close/>
                <a:moveTo>
                  <a:pt x="146403" y="78807"/>
                </a:moveTo>
                <a:lnTo>
                  <a:pt x="182211" y="78807"/>
                </a:lnTo>
                <a:cubicBezTo>
                  <a:pt x="186047" y="78807"/>
                  <a:pt x="187326" y="80098"/>
                  <a:pt x="187326" y="83970"/>
                </a:cubicBezTo>
                <a:cubicBezTo>
                  <a:pt x="187326" y="83970"/>
                  <a:pt x="187326" y="83970"/>
                  <a:pt x="187326" y="232394"/>
                </a:cubicBezTo>
                <a:cubicBezTo>
                  <a:pt x="187326" y="236266"/>
                  <a:pt x="186047" y="237557"/>
                  <a:pt x="182211" y="237557"/>
                </a:cubicBezTo>
                <a:cubicBezTo>
                  <a:pt x="182211" y="237557"/>
                  <a:pt x="182211" y="237557"/>
                  <a:pt x="146403" y="237557"/>
                </a:cubicBezTo>
                <a:cubicBezTo>
                  <a:pt x="142567" y="237557"/>
                  <a:pt x="141288" y="236266"/>
                  <a:pt x="141288" y="232394"/>
                </a:cubicBezTo>
                <a:cubicBezTo>
                  <a:pt x="141288" y="232394"/>
                  <a:pt x="141288" y="232394"/>
                  <a:pt x="141288" y="83970"/>
                </a:cubicBezTo>
                <a:cubicBezTo>
                  <a:pt x="141288" y="80098"/>
                  <a:pt x="142567" y="78807"/>
                  <a:pt x="146403" y="78807"/>
                </a:cubicBezTo>
                <a:close/>
                <a:moveTo>
                  <a:pt x="257930" y="31182"/>
                </a:moveTo>
                <a:cubicBezTo>
                  <a:pt x="286558" y="51796"/>
                  <a:pt x="306076" y="77565"/>
                  <a:pt x="319088" y="109775"/>
                </a:cubicBezTo>
                <a:cubicBezTo>
                  <a:pt x="308678" y="113640"/>
                  <a:pt x="298269" y="117505"/>
                  <a:pt x="287859" y="120082"/>
                </a:cubicBezTo>
                <a:cubicBezTo>
                  <a:pt x="282654" y="107198"/>
                  <a:pt x="276148" y="95602"/>
                  <a:pt x="268340" y="85295"/>
                </a:cubicBezTo>
                <a:cubicBezTo>
                  <a:pt x="259232" y="74988"/>
                  <a:pt x="250123" y="65969"/>
                  <a:pt x="239713" y="58238"/>
                </a:cubicBezTo>
                <a:cubicBezTo>
                  <a:pt x="244918" y="49220"/>
                  <a:pt x="251424" y="40201"/>
                  <a:pt x="257930" y="31182"/>
                </a:cubicBezTo>
                <a:close/>
                <a:moveTo>
                  <a:pt x="155199" y="194"/>
                </a:moveTo>
                <a:cubicBezTo>
                  <a:pt x="180825" y="-1099"/>
                  <a:pt x="206933" y="4073"/>
                  <a:pt x="233363" y="15064"/>
                </a:cubicBezTo>
                <a:cubicBezTo>
                  <a:pt x="228206" y="25408"/>
                  <a:pt x="224338" y="35753"/>
                  <a:pt x="219181" y="46097"/>
                </a:cubicBezTo>
                <a:cubicBezTo>
                  <a:pt x="130219" y="6012"/>
                  <a:pt x="37389" y="69372"/>
                  <a:pt x="32232" y="153420"/>
                </a:cubicBezTo>
                <a:cubicBezTo>
                  <a:pt x="21918" y="153420"/>
                  <a:pt x="10314" y="152127"/>
                  <a:pt x="0" y="150834"/>
                </a:cubicBezTo>
                <a:cubicBezTo>
                  <a:pt x="6446" y="95233"/>
                  <a:pt x="32232" y="52562"/>
                  <a:pt x="79936" y="24115"/>
                </a:cubicBezTo>
                <a:cubicBezTo>
                  <a:pt x="104433" y="9245"/>
                  <a:pt x="129574" y="1487"/>
                  <a:pt x="155199" y="1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任意多边形: 形状 19"/>
          <p:cNvSpPr>
            <a:spLocks/>
          </p:cNvSpPr>
          <p:nvPr/>
        </p:nvSpPr>
        <p:spPr bwMode="auto">
          <a:xfrm>
            <a:off x="4338876" y="3758024"/>
            <a:ext cx="400587" cy="400382"/>
          </a:xfrm>
          <a:custGeom>
            <a:avLst/>
            <a:gdLst>
              <a:gd name="connsiteX0" fmla="*/ 92075 w 329801"/>
              <a:gd name="connsiteY0" fmla="*/ 220095 h 329633"/>
              <a:gd name="connsiteX1" fmla="*/ 92075 w 329801"/>
              <a:gd name="connsiteY1" fmla="*/ 228033 h 329633"/>
              <a:gd name="connsiteX2" fmla="*/ 100013 w 329801"/>
              <a:gd name="connsiteY2" fmla="*/ 228033 h 329633"/>
              <a:gd name="connsiteX3" fmla="*/ 92075 w 329801"/>
              <a:gd name="connsiteY3" fmla="*/ 202632 h 329633"/>
              <a:gd name="connsiteX4" fmla="*/ 92075 w 329801"/>
              <a:gd name="connsiteY4" fmla="*/ 210570 h 329633"/>
              <a:gd name="connsiteX5" fmla="*/ 107950 w 329801"/>
              <a:gd name="connsiteY5" fmla="*/ 228032 h 329633"/>
              <a:gd name="connsiteX6" fmla="*/ 117475 w 329801"/>
              <a:gd name="connsiteY6" fmla="*/ 228032 h 329633"/>
              <a:gd name="connsiteX7" fmla="*/ 92075 w 329801"/>
              <a:gd name="connsiteY7" fmla="*/ 185170 h 329633"/>
              <a:gd name="connsiteX8" fmla="*/ 92075 w 329801"/>
              <a:gd name="connsiteY8" fmla="*/ 194695 h 329633"/>
              <a:gd name="connsiteX9" fmla="*/ 117475 w 329801"/>
              <a:gd name="connsiteY9" fmla="*/ 220095 h 329633"/>
              <a:gd name="connsiteX10" fmla="*/ 117475 w 329801"/>
              <a:gd name="connsiteY10" fmla="*/ 210570 h 329633"/>
              <a:gd name="connsiteX11" fmla="*/ 32288 w 329801"/>
              <a:gd name="connsiteY11" fmla="*/ 177232 h 329633"/>
              <a:gd name="connsiteX12" fmla="*/ 152400 w 329801"/>
              <a:gd name="connsiteY12" fmla="*/ 298635 h 329633"/>
              <a:gd name="connsiteX13" fmla="*/ 149817 w 329801"/>
              <a:gd name="connsiteY13" fmla="*/ 329632 h 329633"/>
              <a:gd name="connsiteX14" fmla="*/ 0 w 329801"/>
              <a:gd name="connsiteY14" fmla="*/ 179815 h 329633"/>
              <a:gd name="connsiteX15" fmla="*/ 32288 w 329801"/>
              <a:gd name="connsiteY15" fmla="*/ 177232 h 329633"/>
              <a:gd name="connsiteX16" fmla="*/ 92075 w 329801"/>
              <a:gd name="connsiteY16" fmla="*/ 167707 h 329633"/>
              <a:gd name="connsiteX17" fmla="*/ 92075 w 329801"/>
              <a:gd name="connsiteY17" fmla="*/ 177232 h 329633"/>
              <a:gd name="connsiteX18" fmla="*/ 117475 w 329801"/>
              <a:gd name="connsiteY18" fmla="*/ 202632 h 329633"/>
              <a:gd name="connsiteX19" fmla="*/ 117475 w 329801"/>
              <a:gd name="connsiteY19" fmla="*/ 194695 h 329633"/>
              <a:gd name="connsiteX20" fmla="*/ 109538 w 329801"/>
              <a:gd name="connsiteY20" fmla="*/ 161357 h 329633"/>
              <a:gd name="connsiteX21" fmla="*/ 117476 w 329801"/>
              <a:gd name="connsiteY21" fmla="*/ 169295 h 329633"/>
              <a:gd name="connsiteX22" fmla="*/ 117476 w 329801"/>
              <a:gd name="connsiteY22" fmla="*/ 161357 h 329633"/>
              <a:gd name="connsiteX23" fmla="*/ 92075 w 329801"/>
              <a:gd name="connsiteY23" fmla="*/ 161357 h 329633"/>
              <a:gd name="connsiteX24" fmla="*/ 117475 w 329801"/>
              <a:gd name="connsiteY24" fmla="*/ 186757 h 329633"/>
              <a:gd name="connsiteX25" fmla="*/ 117475 w 329801"/>
              <a:gd name="connsiteY25" fmla="*/ 177232 h 329633"/>
              <a:gd name="connsiteX26" fmla="*/ 100012 w 329801"/>
              <a:gd name="connsiteY26" fmla="*/ 161357 h 329633"/>
              <a:gd name="connsiteX27" fmla="*/ 86111 w 329801"/>
              <a:gd name="connsiteY27" fmla="*/ 150245 h 329633"/>
              <a:gd name="connsiteX28" fmla="*/ 123439 w 329801"/>
              <a:gd name="connsiteY28" fmla="*/ 150245 h 329633"/>
              <a:gd name="connsiteX29" fmla="*/ 128588 w 329801"/>
              <a:gd name="connsiteY29" fmla="*/ 155381 h 329633"/>
              <a:gd name="connsiteX30" fmla="*/ 128588 w 329801"/>
              <a:gd name="connsiteY30" fmla="*/ 232422 h 329633"/>
              <a:gd name="connsiteX31" fmla="*/ 123439 w 329801"/>
              <a:gd name="connsiteY31" fmla="*/ 237558 h 329633"/>
              <a:gd name="connsiteX32" fmla="*/ 86111 w 329801"/>
              <a:gd name="connsiteY32" fmla="*/ 237558 h 329633"/>
              <a:gd name="connsiteX33" fmla="*/ 80963 w 329801"/>
              <a:gd name="connsiteY33" fmla="*/ 232422 h 329633"/>
              <a:gd name="connsiteX34" fmla="*/ 80963 w 329801"/>
              <a:gd name="connsiteY34" fmla="*/ 155381 h 329633"/>
              <a:gd name="connsiteX35" fmla="*/ 86111 w 329801"/>
              <a:gd name="connsiteY35" fmla="*/ 150245 h 329633"/>
              <a:gd name="connsiteX36" fmla="*/ 327661 w 329801"/>
              <a:gd name="connsiteY36" fmla="*/ 137545 h 329633"/>
              <a:gd name="connsiteX37" fmla="*/ 178802 w 329801"/>
              <a:gd name="connsiteY37" fmla="*/ 329633 h 329633"/>
              <a:gd name="connsiteX38" fmla="*/ 176213 w 329801"/>
              <a:gd name="connsiteY38" fmla="*/ 297404 h 329633"/>
              <a:gd name="connsiteX39" fmla="*/ 269412 w 329801"/>
              <a:gd name="connsiteY39" fmla="*/ 247125 h 329633"/>
              <a:gd name="connsiteX40" fmla="*/ 295300 w 329801"/>
              <a:gd name="connsiteY40" fmla="*/ 143991 h 329633"/>
              <a:gd name="connsiteX41" fmla="*/ 327661 w 329801"/>
              <a:gd name="connsiteY41" fmla="*/ 137545 h 329633"/>
              <a:gd name="connsiteX42" fmla="*/ 211138 w 329801"/>
              <a:gd name="connsiteY42" fmla="*/ 132782 h 329633"/>
              <a:gd name="connsiteX43" fmla="*/ 211138 w 329801"/>
              <a:gd name="connsiteY43" fmla="*/ 228032 h 329633"/>
              <a:gd name="connsiteX44" fmla="*/ 236538 w 329801"/>
              <a:gd name="connsiteY44" fmla="*/ 228032 h 329633"/>
              <a:gd name="connsiteX45" fmla="*/ 236538 w 329801"/>
              <a:gd name="connsiteY45" fmla="*/ 132782 h 329633"/>
              <a:gd name="connsiteX46" fmla="*/ 203587 w 329801"/>
              <a:gd name="connsiteY46" fmla="*/ 121670 h 329633"/>
              <a:gd name="connsiteX47" fmla="*/ 240915 w 329801"/>
              <a:gd name="connsiteY47" fmla="*/ 121670 h 329633"/>
              <a:gd name="connsiteX48" fmla="*/ 246063 w 329801"/>
              <a:gd name="connsiteY48" fmla="*/ 126821 h 329633"/>
              <a:gd name="connsiteX49" fmla="*/ 246063 w 329801"/>
              <a:gd name="connsiteY49" fmla="*/ 232407 h 329633"/>
              <a:gd name="connsiteX50" fmla="*/ 240915 w 329801"/>
              <a:gd name="connsiteY50" fmla="*/ 237558 h 329633"/>
              <a:gd name="connsiteX51" fmla="*/ 203587 w 329801"/>
              <a:gd name="connsiteY51" fmla="*/ 237558 h 329633"/>
              <a:gd name="connsiteX52" fmla="*/ 198438 w 329801"/>
              <a:gd name="connsiteY52" fmla="*/ 232407 h 329633"/>
              <a:gd name="connsiteX53" fmla="*/ 198438 w 329801"/>
              <a:gd name="connsiteY53" fmla="*/ 126821 h 329633"/>
              <a:gd name="connsiteX54" fmla="*/ 203587 w 329801"/>
              <a:gd name="connsiteY54" fmla="*/ 121670 h 329633"/>
              <a:gd name="connsiteX55" fmla="*/ 146403 w 329801"/>
              <a:gd name="connsiteY55" fmla="*/ 78807 h 329633"/>
              <a:gd name="connsiteX56" fmla="*/ 182211 w 329801"/>
              <a:gd name="connsiteY56" fmla="*/ 78807 h 329633"/>
              <a:gd name="connsiteX57" fmla="*/ 187326 w 329801"/>
              <a:gd name="connsiteY57" fmla="*/ 83970 h 329633"/>
              <a:gd name="connsiteX58" fmla="*/ 187326 w 329801"/>
              <a:gd name="connsiteY58" fmla="*/ 232394 h 329633"/>
              <a:gd name="connsiteX59" fmla="*/ 182211 w 329801"/>
              <a:gd name="connsiteY59" fmla="*/ 237557 h 329633"/>
              <a:gd name="connsiteX60" fmla="*/ 146403 w 329801"/>
              <a:gd name="connsiteY60" fmla="*/ 237557 h 329633"/>
              <a:gd name="connsiteX61" fmla="*/ 141288 w 329801"/>
              <a:gd name="connsiteY61" fmla="*/ 232394 h 329633"/>
              <a:gd name="connsiteX62" fmla="*/ 141288 w 329801"/>
              <a:gd name="connsiteY62" fmla="*/ 83970 h 329633"/>
              <a:gd name="connsiteX63" fmla="*/ 146403 w 329801"/>
              <a:gd name="connsiteY63" fmla="*/ 78807 h 329633"/>
              <a:gd name="connsiteX64" fmla="*/ 257930 w 329801"/>
              <a:gd name="connsiteY64" fmla="*/ 31182 h 329633"/>
              <a:gd name="connsiteX65" fmla="*/ 319088 w 329801"/>
              <a:gd name="connsiteY65" fmla="*/ 109775 h 329633"/>
              <a:gd name="connsiteX66" fmla="*/ 287859 w 329801"/>
              <a:gd name="connsiteY66" fmla="*/ 120082 h 329633"/>
              <a:gd name="connsiteX67" fmla="*/ 268340 w 329801"/>
              <a:gd name="connsiteY67" fmla="*/ 85295 h 329633"/>
              <a:gd name="connsiteX68" fmla="*/ 239713 w 329801"/>
              <a:gd name="connsiteY68" fmla="*/ 58238 h 329633"/>
              <a:gd name="connsiteX69" fmla="*/ 257930 w 329801"/>
              <a:gd name="connsiteY69" fmla="*/ 31182 h 329633"/>
              <a:gd name="connsiteX70" fmla="*/ 155199 w 329801"/>
              <a:gd name="connsiteY70" fmla="*/ 194 h 329633"/>
              <a:gd name="connsiteX71" fmla="*/ 233363 w 329801"/>
              <a:gd name="connsiteY71" fmla="*/ 15064 h 329633"/>
              <a:gd name="connsiteX72" fmla="*/ 219181 w 329801"/>
              <a:gd name="connsiteY72" fmla="*/ 46097 h 329633"/>
              <a:gd name="connsiteX73" fmla="*/ 32232 w 329801"/>
              <a:gd name="connsiteY73" fmla="*/ 153420 h 329633"/>
              <a:gd name="connsiteX74" fmla="*/ 0 w 329801"/>
              <a:gd name="connsiteY74" fmla="*/ 150834 h 329633"/>
              <a:gd name="connsiteX75" fmla="*/ 79936 w 329801"/>
              <a:gd name="connsiteY75" fmla="*/ 24115 h 329633"/>
              <a:gd name="connsiteX76" fmla="*/ 155199 w 329801"/>
              <a:gd name="connsiteY76" fmla="*/ 194 h 32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29801" h="329633">
                <a:moveTo>
                  <a:pt x="92075" y="220095"/>
                </a:moveTo>
                <a:lnTo>
                  <a:pt x="92075" y="228033"/>
                </a:lnTo>
                <a:lnTo>
                  <a:pt x="100013" y="228033"/>
                </a:lnTo>
                <a:close/>
                <a:moveTo>
                  <a:pt x="92075" y="202632"/>
                </a:moveTo>
                <a:lnTo>
                  <a:pt x="92075" y="210570"/>
                </a:lnTo>
                <a:lnTo>
                  <a:pt x="107950" y="228032"/>
                </a:lnTo>
                <a:lnTo>
                  <a:pt x="117475" y="228032"/>
                </a:lnTo>
                <a:close/>
                <a:moveTo>
                  <a:pt x="92075" y="185170"/>
                </a:moveTo>
                <a:lnTo>
                  <a:pt x="92075" y="194695"/>
                </a:lnTo>
                <a:lnTo>
                  <a:pt x="117475" y="220095"/>
                </a:lnTo>
                <a:lnTo>
                  <a:pt x="117475" y="210570"/>
                </a:lnTo>
                <a:close/>
                <a:moveTo>
                  <a:pt x="32288" y="177232"/>
                </a:moveTo>
                <a:cubicBezTo>
                  <a:pt x="43912" y="246974"/>
                  <a:pt x="83949" y="287012"/>
                  <a:pt x="152400" y="298635"/>
                </a:cubicBezTo>
                <a:cubicBezTo>
                  <a:pt x="151108" y="308968"/>
                  <a:pt x="151108" y="319300"/>
                  <a:pt x="149817" y="329632"/>
                </a:cubicBezTo>
                <a:cubicBezTo>
                  <a:pt x="61993" y="323174"/>
                  <a:pt x="2583" y="246974"/>
                  <a:pt x="0" y="179815"/>
                </a:cubicBezTo>
                <a:cubicBezTo>
                  <a:pt x="10332" y="179815"/>
                  <a:pt x="21956" y="178524"/>
                  <a:pt x="32288" y="177232"/>
                </a:cubicBezTo>
                <a:close/>
                <a:moveTo>
                  <a:pt x="92075" y="167707"/>
                </a:moveTo>
                <a:lnTo>
                  <a:pt x="92075" y="177232"/>
                </a:lnTo>
                <a:lnTo>
                  <a:pt x="117475" y="202632"/>
                </a:lnTo>
                <a:lnTo>
                  <a:pt x="117475" y="194695"/>
                </a:lnTo>
                <a:close/>
                <a:moveTo>
                  <a:pt x="109538" y="161357"/>
                </a:moveTo>
                <a:lnTo>
                  <a:pt x="117476" y="169295"/>
                </a:lnTo>
                <a:lnTo>
                  <a:pt x="117476" y="161357"/>
                </a:lnTo>
                <a:close/>
                <a:moveTo>
                  <a:pt x="92075" y="161357"/>
                </a:moveTo>
                <a:lnTo>
                  <a:pt x="117475" y="186757"/>
                </a:lnTo>
                <a:lnTo>
                  <a:pt x="117475" y="177232"/>
                </a:lnTo>
                <a:lnTo>
                  <a:pt x="100012" y="161357"/>
                </a:lnTo>
                <a:close/>
                <a:moveTo>
                  <a:pt x="86111" y="150245"/>
                </a:moveTo>
                <a:lnTo>
                  <a:pt x="123439" y="150245"/>
                </a:lnTo>
                <a:cubicBezTo>
                  <a:pt x="126013" y="150245"/>
                  <a:pt x="128588" y="152813"/>
                  <a:pt x="128588" y="155381"/>
                </a:cubicBezTo>
                <a:cubicBezTo>
                  <a:pt x="128588" y="155381"/>
                  <a:pt x="128588" y="155381"/>
                  <a:pt x="128588" y="232422"/>
                </a:cubicBezTo>
                <a:cubicBezTo>
                  <a:pt x="128588" y="236274"/>
                  <a:pt x="126013" y="237558"/>
                  <a:pt x="123439" y="237558"/>
                </a:cubicBezTo>
                <a:cubicBezTo>
                  <a:pt x="123439" y="237558"/>
                  <a:pt x="123439" y="237558"/>
                  <a:pt x="86111" y="237558"/>
                </a:cubicBezTo>
                <a:cubicBezTo>
                  <a:pt x="83537" y="237558"/>
                  <a:pt x="80963" y="236274"/>
                  <a:pt x="80963" y="232422"/>
                </a:cubicBezTo>
                <a:cubicBezTo>
                  <a:pt x="80963" y="232422"/>
                  <a:pt x="80963" y="232422"/>
                  <a:pt x="80963" y="155381"/>
                </a:cubicBezTo>
                <a:cubicBezTo>
                  <a:pt x="80963" y="152813"/>
                  <a:pt x="83537" y="150245"/>
                  <a:pt x="86111" y="150245"/>
                </a:cubicBezTo>
                <a:close/>
                <a:moveTo>
                  <a:pt x="327661" y="137545"/>
                </a:moveTo>
                <a:cubicBezTo>
                  <a:pt x="344488" y="247125"/>
                  <a:pt x="259056" y="327055"/>
                  <a:pt x="178802" y="329633"/>
                </a:cubicBezTo>
                <a:cubicBezTo>
                  <a:pt x="177508" y="319320"/>
                  <a:pt x="177508" y="309006"/>
                  <a:pt x="176213" y="297404"/>
                </a:cubicBezTo>
                <a:cubicBezTo>
                  <a:pt x="213752" y="293536"/>
                  <a:pt x="246112" y="276777"/>
                  <a:pt x="269412" y="247125"/>
                </a:cubicBezTo>
                <a:cubicBezTo>
                  <a:pt x="292711" y="216185"/>
                  <a:pt x="300478" y="181377"/>
                  <a:pt x="295300" y="143991"/>
                </a:cubicBezTo>
                <a:cubicBezTo>
                  <a:pt x="305656" y="141413"/>
                  <a:pt x="316011" y="140123"/>
                  <a:pt x="327661" y="137545"/>
                </a:cubicBezTo>
                <a:close/>
                <a:moveTo>
                  <a:pt x="211138" y="132782"/>
                </a:moveTo>
                <a:lnTo>
                  <a:pt x="211138" y="228032"/>
                </a:lnTo>
                <a:lnTo>
                  <a:pt x="236538" y="228032"/>
                </a:lnTo>
                <a:lnTo>
                  <a:pt x="236538" y="132782"/>
                </a:lnTo>
                <a:close/>
                <a:moveTo>
                  <a:pt x="203587" y="121670"/>
                </a:moveTo>
                <a:lnTo>
                  <a:pt x="240915" y="121670"/>
                </a:lnTo>
                <a:cubicBezTo>
                  <a:pt x="243489" y="121670"/>
                  <a:pt x="246063" y="124245"/>
                  <a:pt x="246063" y="126821"/>
                </a:cubicBezTo>
                <a:cubicBezTo>
                  <a:pt x="246063" y="126821"/>
                  <a:pt x="246063" y="126821"/>
                  <a:pt x="246063" y="232407"/>
                </a:cubicBezTo>
                <a:cubicBezTo>
                  <a:pt x="246063" y="236270"/>
                  <a:pt x="243489" y="237558"/>
                  <a:pt x="240915" y="237558"/>
                </a:cubicBezTo>
                <a:cubicBezTo>
                  <a:pt x="240915" y="237558"/>
                  <a:pt x="240915" y="237558"/>
                  <a:pt x="203587" y="237558"/>
                </a:cubicBezTo>
                <a:cubicBezTo>
                  <a:pt x="201013" y="237558"/>
                  <a:pt x="198438" y="236270"/>
                  <a:pt x="198438" y="232407"/>
                </a:cubicBezTo>
                <a:cubicBezTo>
                  <a:pt x="198438" y="232407"/>
                  <a:pt x="198438" y="232407"/>
                  <a:pt x="198438" y="126821"/>
                </a:cubicBezTo>
                <a:cubicBezTo>
                  <a:pt x="198438" y="124245"/>
                  <a:pt x="201013" y="121670"/>
                  <a:pt x="203587" y="121670"/>
                </a:cubicBezTo>
                <a:close/>
                <a:moveTo>
                  <a:pt x="146403" y="78807"/>
                </a:moveTo>
                <a:lnTo>
                  <a:pt x="182211" y="78807"/>
                </a:lnTo>
                <a:cubicBezTo>
                  <a:pt x="186047" y="78807"/>
                  <a:pt x="187326" y="80098"/>
                  <a:pt x="187326" y="83970"/>
                </a:cubicBezTo>
                <a:cubicBezTo>
                  <a:pt x="187326" y="83970"/>
                  <a:pt x="187326" y="83970"/>
                  <a:pt x="187326" y="232394"/>
                </a:cubicBezTo>
                <a:cubicBezTo>
                  <a:pt x="187326" y="236266"/>
                  <a:pt x="186047" y="237557"/>
                  <a:pt x="182211" y="237557"/>
                </a:cubicBezTo>
                <a:cubicBezTo>
                  <a:pt x="182211" y="237557"/>
                  <a:pt x="182211" y="237557"/>
                  <a:pt x="146403" y="237557"/>
                </a:cubicBezTo>
                <a:cubicBezTo>
                  <a:pt x="142567" y="237557"/>
                  <a:pt x="141288" y="236266"/>
                  <a:pt x="141288" y="232394"/>
                </a:cubicBezTo>
                <a:cubicBezTo>
                  <a:pt x="141288" y="232394"/>
                  <a:pt x="141288" y="232394"/>
                  <a:pt x="141288" y="83970"/>
                </a:cubicBezTo>
                <a:cubicBezTo>
                  <a:pt x="141288" y="80098"/>
                  <a:pt x="142567" y="78807"/>
                  <a:pt x="146403" y="78807"/>
                </a:cubicBezTo>
                <a:close/>
                <a:moveTo>
                  <a:pt x="257930" y="31182"/>
                </a:moveTo>
                <a:cubicBezTo>
                  <a:pt x="286558" y="51796"/>
                  <a:pt x="306076" y="77565"/>
                  <a:pt x="319088" y="109775"/>
                </a:cubicBezTo>
                <a:cubicBezTo>
                  <a:pt x="308678" y="113640"/>
                  <a:pt x="298269" y="117505"/>
                  <a:pt x="287859" y="120082"/>
                </a:cubicBezTo>
                <a:cubicBezTo>
                  <a:pt x="282654" y="107198"/>
                  <a:pt x="276148" y="95602"/>
                  <a:pt x="268340" y="85295"/>
                </a:cubicBezTo>
                <a:cubicBezTo>
                  <a:pt x="259232" y="74988"/>
                  <a:pt x="250123" y="65969"/>
                  <a:pt x="239713" y="58238"/>
                </a:cubicBezTo>
                <a:cubicBezTo>
                  <a:pt x="244918" y="49220"/>
                  <a:pt x="251424" y="40201"/>
                  <a:pt x="257930" y="31182"/>
                </a:cubicBezTo>
                <a:close/>
                <a:moveTo>
                  <a:pt x="155199" y="194"/>
                </a:moveTo>
                <a:cubicBezTo>
                  <a:pt x="180825" y="-1099"/>
                  <a:pt x="206933" y="4073"/>
                  <a:pt x="233363" y="15064"/>
                </a:cubicBezTo>
                <a:cubicBezTo>
                  <a:pt x="228206" y="25408"/>
                  <a:pt x="224338" y="35753"/>
                  <a:pt x="219181" y="46097"/>
                </a:cubicBezTo>
                <a:cubicBezTo>
                  <a:pt x="130219" y="6012"/>
                  <a:pt x="37389" y="69372"/>
                  <a:pt x="32232" y="153420"/>
                </a:cubicBezTo>
                <a:cubicBezTo>
                  <a:pt x="21918" y="153420"/>
                  <a:pt x="10314" y="152127"/>
                  <a:pt x="0" y="150834"/>
                </a:cubicBezTo>
                <a:cubicBezTo>
                  <a:pt x="6446" y="95233"/>
                  <a:pt x="32232" y="52562"/>
                  <a:pt x="79936" y="24115"/>
                </a:cubicBezTo>
                <a:cubicBezTo>
                  <a:pt x="104433" y="9245"/>
                  <a:pt x="129574" y="1487"/>
                  <a:pt x="155199" y="1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998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9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59" y="1301241"/>
            <a:ext cx="4472497" cy="299858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5341147" y="3815077"/>
            <a:ext cx="1642972" cy="484748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13" name="圆角矩形 12"/>
          <p:cNvSpPr/>
          <p:nvPr/>
        </p:nvSpPr>
        <p:spPr>
          <a:xfrm>
            <a:off x="6984119" y="3815077"/>
            <a:ext cx="1981046" cy="484748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5914872" y="3918952"/>
            <a:ext cx="667135" cy="284767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7727069" y="3918952"/>
            <a:ext cx="666628" cy="284767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80%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5276938" y="1240329"/>
            <a:ext cx="1305069" cy="254410"/>
          </a:xfrm>
          <a:prstGeom prst="rect">
            <a:avLst/>
          </a:prstGeom>
        </p:spPr>
        <p:txBody>
          <a:bodyPr vert="horz" lIns="68575" tIns="34288" rIns="68575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276938" y="1457703"/>
            <a:ext cx="3236084" cy="539620"/>
          </a:xfrm>
          <a:prstGeom prst="rect">
            <a:avLst/>
          </a:prstGeom>
        </p:spPr>
        <p:txBody>
          <a:bodyPr vert="horz" lIns="68575" tIns="34288" rIns="68575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276938" y="2242275"/>
            <a:ext cx="3236084" cy="539620"/>
          </a:xfrm>
          <a:prstGeom prst="rect">
            <a:avLst/>
          </a:prstGeom>
        </p:spPr>
        <p:txBody>
          <a:bodyPr vert="horz" lIns="68575" tIns="34288" rIns="68575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55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A5140D55-7B0D-4EED-B662-AB519C375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2" name="文本框 3080"/>
          <p:cNvSpPr txBox="1">
            <a:spLocks noChangeArrowheads="1"/>
          </p:cNvSpPr>
          <p:nvPr/>
        </p:nvSpPr>
        <p:spPr bwMode="auto">
          <a:xfrm>
            <a:off x="755576" y="2044762"/>
            <a:ext cx="1252230" cy="98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023" tIns="32511" rIns="65023" bIns="32511">
            <a:spAutoFit/>
          </a:bodyPr>
          <a:lstStyle/>
          <a:p>
            <a:pPr algn="ctr"/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5" name="矩形 24"/>
          <p:cNvSpPr/>
          <p:nvPr/>
        </p:nvSpPr>
        <p:spPr>
          <a:xfrm>
            <a:off x="1820311" y="2160249"/>
            <a:ext cx="2030237" cy="3606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8" name="文本框 9"/>
          <p:cNvSpPr txBox="1"/>
          <p:nvPr/>
        </p:nvSpPr>
        <p:spPr>
          <a:xfrm>
            <a:off x="1820310" y="2552353"/>
            <a:ext cx="2829294" cy="3039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10899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ChangeAspect="1"/>
          </p:cNvGrpSpPr>
          <p:nvPr/>
        </p:nvGrpSpPr>
        <p:grpSpPr bwMode="auto">
          <a:xfrm>
            <a:off x="830070" y="1547879"/>
            <a:ext cx="2609090" cy="2771309"/>
            <a:chOff x="2469" y="1167"/>
            <a:chExt cx="2509" cy="2665"/>
          </a:xfrm>
        </p:grpSpPr>
        <p:sp>
          <p:nvSpPr>
            <p:cNvPr id="33" name="Freeform: Shape 4"/>
            <p:cNvSpPr>
              <a:spLocks/>
            </p:cNvSpPr>
            <p:nvPr/>
          </p:nvSpPr>
          <p:spPr bwMode="auto">
            <a:xfrm>
              <a:off x="4196" y="2445"/>
              <a:ext cx="720" cy="330"/>
            </a:xfrm>
            <a:custGeom>
              <a:avLst/>
              <a:gdLst>
                <a:gd name="T0" fmla="*/ 720 w 720"/>
                <a:gd name="T1" fmla="*/ 0 h 330"/>
                <a:gd name="T2" fmla="*/ 430 w 720"/>
                <a:gd name="T3" fmla="*/ 117 h 330"/>
                <a:gd name="T4" fmla="*/ 189 w 720"/>
                <a:gd name="T5" fmla="*/ 295 h 330"/>
                <a:gd name="T6" fmla="*/ 87 w 720"/>
                <a:gd name="T7" fmla="*/ 148 h 330"/>
                <a:gd name="T8" fmla="*/ 0 w 720"/>
                <a:gd name="T9" fmla="*/ 233 h 330"/>
                <a:gd name="T10" fmla="*/ 160 w 720"/>
                <a:gd name="T11" fmla="*/ 330 h 330"/>
                <a:gd name="T12" fmla="*/ 297 w 720"/>
                <a:gd name="T13" fmla="*/ 319 h 330"/>
                <a:gd name="T14" fmla="*/ 720 w 720"/>
                <a:gd name="T15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0" h="330">
                  <a:moveTo>
                    <a:pt x="720" y="0"/>
                  </a:moveTo>
                  <a:lnTo>
                    <a:pt x="430" y="117"/>
                  </a:lnTo>
                  <a:lnTo>
                    <a:pt x="189" y="295"/>
                  </a:lnTo>
                  <a:lnTo>
                    <a:pt x="87" y="148"/>
                  </a:lnTo>
                  <a:lnTo>
                    <a:pt x="0" y="233"/>
                  </a:lnTo>
                  <a:lnTo>
                    <a:pt x="160" y="330"/>
                  </a:lnTo>
                  <a:lnTo>
                    <a:pt x="297" y="319"/>
                  </a:lnTo>
                  <a:lnTo>
                    <a:pt x="720" y="0"/>
                  </a:lnTo>
                  <a:close/>
                </a:path>
              </a:pathLst>
            </a:custGeom>
            <a:solidFill>
              <a:srgbClr val="325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5"/>
            <p:cNvSpPr>
              <a:spLocks/>
            </p:cNvSpPr>
            <p:nvPr/>
          </p:nvSpPr>
          <p:spPr bwMode="auto">
            <a:xfrm>
              <a:off x="3166" y="1375"/>
              <a:ext cx="557" cy="377"/>
            </a:xfrm>
            <a:custGeom>
              <a:avLst/>
              <a:gdLst>
                <a:gd name="T0" fmla="*/ 0 w 557"/>
                <a:gd name="T1" fmla="*/ 0 h 377"/>
                <a:gd name="T2" fmla="*/ 0 w 557"/>
                <a:gd name="T3" fmla="*/ 87 h 377"/>
                <a:gd name="T4" fmla="*/ 384 w 557"/>
                <a:gd name="T5" fmla="*/ 259 h 377"/>
                <a:gd name="T6" fmla="*/ 404 w 557"/>
                <a:gd name="T7" fmla="*/ 377 h 377"/>
                <a:gd name="T8" fmla="*/ 557 w 557"/>
                <a:gd name="T9" fmla="*/ 306 h 377"/>
                <a:gd name="T10" fmla="*/ 556 w 557"/>
                <a:gd name="T11" fmla="*/ 235 h 377"/>
                <a:gd name="T12" fmla="*/ 0 w 557"/>
                <a:gd name="T1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7" h="377">
                  <a:moveTo>
                    <a:pt x="0" y="0"/>
                  </a:moveTo>
                  <a:lnTo>
                    <a:pt x="0" y="87"/>
                  </a:lnTo>
                  <a:lnTo>
                    <a:pt x="384" y="259"/>
                  </a:lnTo>
                  <a:lnTo>
                    <a:pt x="404" y="377"/>
                  </a:lnTo>
                  <a:lnTo>
                    <a:pt x="557" y="306"/>
                  </a:lnTo>
                  <a:lnTo>
                    <a:pt x="556" y="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6"/>
            <p:cNvSpPr>
              <a:spLocks/>
            </p:cNvSpPr>
            <p:nvPr/>
          </p:nvSpPr>
          <p:spPr bwMode="auto">
            <a:xfrm>
              <a:off x="3065" y="2649"/>
              <a:ext cx="212" cy="784"/>
            </a:xfrm>
            <a:custGeom>
              <a:avLst/>
              <a:gdLst>
                <a:gd name="T0" fmla="*/ 24 w 212"/>
                <a:gd name="T1" fmla="*/ 784 h 784"/>
                <a:gd name="T2" fmla="*/ 212 w 212"/>
                <a:gd name="T3" fmla="*/ 685 h 784"/>
                <a:gd name="T4" fmla="*/ 170 w 212"/>
                <a:gd name="T5" fmla="*/ 0 h 784"/>
                <a:gd name="T6" fmla="*/ 0 w 212"/>
                <a:gd name="T7" fmla="*/ 97 h 784"/>
                <a:gd name="T8" fmla="*/ 24 w 212"/>
                <a:gd name="T9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784">
                  <a:moveTo>
                    <a:pt x="24" y="784"/>
                  </a:moveTo>
                  <a:lnTo>
                    <a:pt x="212" y="685"/>
                  </a:lnTo>
                  <a:lnTo>
                    <a:pt x="170" y="0"/>
                  </a:lnTo>
                  <a:lnTo>
                    <a:pt x="0" y="97"/>
                  </a:lnTo>
                  <a:lnTo>
                    <a:pt x="24" y="78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7"/>
            <p:cNvSpPr>
              <a:spLocks/>
            </p:cNvSpPr>
            <p:nvPr/>
          </p:nvSpPr>
          <p:spPr bwMode="auto">
            <a:xfrm>
              <a:off x="3017" y="1634"/>
              <a:ext cx="638" cy="1033"/>
            </a:xfrm>
            <a:custGeom>
              <a:avLst/>
              <a:gdLst>
                <a:gd name="T0" fmla="*/ 35 w 638"/>
                <a:gd name="T1" fmla="*/ 1033 h 1033"/>
                <a:gd name="T2" fmla="*/ 164 w 638"/>
                <a:gd name="T3" fmla="*/ 973 h 1033"/>
                <a:gd name="T4" fmla="*/ 150 w 638"/>
                <a:gd name="T5" fmla="*/ 366 h 1033"/>
                <a:gd name="T6" fmla="*/ 638 w 638"/>
                <a:gd name="T7" fmla="*/ 85 h 1033"/>
                <a:gd name="T8" fmla="*/ 638 w 638"/>
                <a:gd name="T9" fmla="*/ 0 h 1033"/>
                <a:gd name="T10" fmla="*/ 0 w 638"/>
                <a:gd name="T11" fmla="*/ 268 h 1033"/>
                <a:gd name="T12" fmla="*/ 35 w 638"/>
                <a:gd name="T13" fmla="*/ 1033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1033">
                  <a:moveTo>
                    <a:pt x="35" y="1033"/>
                  </a:moveTo>
                  <a:lnTo>
                    <a:pt x="164" y="973"/>
                  </a:lnTo>
                  <a:lnTo>
                    <a:pt x="150" y="366"/>
                  </a:lnTo>
                  <a:lnTo>
                    <a:pt x="638" y="85"/>
                  </a:lnTo>
                  <a:lnTo>
                    <a:pt x="638" y="0"/>
                  </a:lnTo>
                  <a:lnTo>
                    <a:pt x="0" y="268"/>
                  </a:lnTo>
                  <a:lnTo>
                    <a:pt x="35" y="103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8"/>
            <p:cNvSpPr>
              <a:spLocks/>
            </p:cNvSpPr>
            <p:nvPr/>
          </p:nvSpPr>
          <p:spPr bwMode="auto">
            <a:xfrm>
              <a:off x="4327" y="2740"/>
              <a:ext cx="95" cy="693"/>
            </a:xfrm>
            <a:custGeom>
              <a:avLst/>
              <a:gdLst>
                <a:gd name="T0" fmla="*/ 58 w 95"/>
                <a:gd name="T1" fmla="*/ 0 h 693"/>
                <a:gd name="T2" fmla="*/ 0 w 95"/>
                <a:gd name="T3" fmla="*/ 275 h 693"/>
                <a:gd name="T4" fmla="*/ 29 w 95"/>
                <a:gd name="T5" fmla="*/ 693 h 693"/>
                <a:gd name="T6" fmla="*/ 95 w 95"/>
                <a:gd name="T7" fmla="*/ 275 h 693"/>
                <a:gd name="T8" fmla="*/ 58 w 95"/>
                <a:gd name="T9" fmla="*/ 0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693">
                  <a:moveTo>
                    <a:pt x="58" y="0"/>
                  </a:moveTo>
                  <a:lnTo>
                    <a:pt x="0" y="275"/>
                  </a:lnTo>
                  <a:lnTo>
                    <a:pt x="29" y="693"/>
                  </a:lnTo>
                  <a:lnTo>
                    <a:pt x="95" y="275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B81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9"/>
            <p:cNvSpPr>
              <a:spLocks/>
            </p:cNvSpPr>
            <p:nvPr/>
          </p:nvSpPr>
          <p:spPr bwMode="auto">
            <a:xfrm>
              <a:off x="4117" y="2638"/>
              <a:ext cx="279" cy="795"/>
            </a:xfrm>
            <a:custGeom>
              <a:avLst/>
              <a:gdLst>
                <a:gd name="T0" fmla="*/ 279 w 279"/>
                <a:gd name="T1" fmla="*/ 102 h 795"/>
                <a:gd name="T2" fmla="*/ 82 w 279"/>
                <a:gd name="T3" fmla="*/ 0 h 795"/>
                <a:gd name="T4" fmla="*/ 0 w 279"/>
                <a:gd name="T5" fmla="*/ 29 h 795"/>
                <a:gd name="T6" fmla="*/ 24 w 279"/>
                <a:gd name="T7" fmla="*/ 151 h 795"/>
                <a:gd name="T8" fmla="*/ 113 w 279"/>
                <a:gd name="T9" fmla="*/ 199 h 795"/>
                <a:gd name="T10" fmla="*/ 199 w 279"/>
                <a:gd name="T11" fmla="*/ 769 h 795"/>
                <a:gd name="T12" fmla="*/ 250 w 279"/>
                <a:gd name="T13" fmla="*/ 795 h 795"/>
                <a:gd name="T14" fmla="*/ 279 w 279"/>
                <a:gd name="T15" fmla="*/ 102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9" h="795">
                  <a:moveTo>
                    <a:pt x="279" y="102"/>
                  </a:moveTo>
                  <a:lnTo>
                    <a:pt x="82" y="0"/>
                  </a:lnTo>
                  <a:lnTo>
                    <a:pt x="0" y="29"/>
                  </a:lnTo>
                  <a:lnTo>
                    <a:pt x="24" y="151"/>
                  </a:lnTo>
                  <a:lnTo>
                    <a:pt x="113" y="199"/>
                  </a:lnTo>
                  <a:lnTo>
                    <a:pt x="199" y="769"/>
                  </a:lnTo>
                  <a:lnTo>
                    <a:pt x="250" y="795"/>
                  </a:lnTo>
                  <a:lnTo>
                    <a:pt x="279" y="10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10"/>
            <p:cNvSpPr>
              <a:spLocks/>
            </p:cNvSpPr>
            <p:nvPr/>
          </p:nvSpPr>
          <p:spPr bwMode="auto">
            <a:xfrm>
              <a:off x="3718" y="1375"/>
              <a:ext cx="562" cy="361"/>
            </a:xfrm>
            <a:custGeom>
              <a:avLst/>
              <a:gdLst>
                <a:gd name="T0" fmla="*/ 4 w 562"/>
                <a:gd name="T1" fmla="*/ 235 h 361"/>
                <a:gd name="T2" fmla="*/ 562 w 562"/>
                <a:gd name="T3" fmla="*/ 0 h 361"/>
                <a:gd name="T4" fmla="*/ 562 w 562"/>
                <a:gd name="T5" fmla="*/ 66 h 361"/>
                <a:gd name="T6" fmla="*/ 111 w 562"/>
                <a:gd name="T7" fmla="*/ 259 h 361"/>
                <a:gd name="T8" fmla="*/ 115 w 562"/>
                <a:gd name="T9" fmla="*/ 361 h 361"/>
                <a:gd name="T10" fmla="*/ 0 w 562"/>
                <a:gd name="T11" fmla="*/ 335 h 361"/>
                <a:gd name="T12" fmla="*/ 4 w 562"/>
                <a:gd name="T13" fmla="*/ 235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2" h="361">
                  <a:moveTo>
                    <a:pt x="4" y="235"/>
                  </a:moveTo>
                  <a:lnTo>
                    <a:pt x="562" y="0"/>
                  </a:lnTo>
                  <a:lnTo>
                    <a:pt x="562" y="66"/>
                  </a:lnTo>
                  <a:lnTo>
                    <a:pt x="111" y="259"/>
                  </a:lnTo>
                  <a:lnTo>
                    <a:pt x="115" y="361"/>
                  </a:lnTo>
                  <a:lnTo>
                    <a:pt x="0" y="335"/>
                  </a:lnTo>
                  <a:lnTo>
                    <a:pt x="4" y="23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11"/>
            <p:cNvSpPr>
              <a:spLocks/>
            </p:cNvSpPr>
            <p:nvPr/>
          </p:nvSpPr>
          <p:spPr bwMode="auto">
            <a:xfrm>
              <a:off x="3116" y="2689"/>
              <a:ext cx="1211" cy="427"/>
            </a:xfrm>
            <a:custGeom>
              <a:avLst/>
              <a:gdLst>
                <a:gd name="T0" fmla="*/ 0 w 1211"/>
                <a:gd name="T1" fmla="*/ 86 h 427"/>
                <a:gd name="T2" fmla="*/ 148 w 1211"/>
                <a:gd name="T3" fmla="*/ 0 h 427"/>
                <a:gd name="T4" fmla="*/ 1131 w 1211"/>
                <a:gd name="T5" fmla="*/ 44 h 427"/>
                <a:gd name="T6" fmla="*/ 1211 w 1211"/>
                <a:gd name="T7" fmla="*/ 86 h 427"/>
                <a:gd name="T8" fmla="*/ 607 w 1211"/>
                <a:gd name="T9" fmla="*/ 427 h 427"/>
                <a:gd name="T10" fmla="*/ 0 w 1211"/>
                <a:gd name="T11" fmla="*/ 86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1" h="427">
                  <a:moveTo>
                    <a:pt x="0" y="86"/>
                  </a:moveTo>
                  <a:lnTo>
                    <a:pt x="148" y="0"/>
                  </a:lnTo>
                  <a:lnTo>
                    <a:pt x="1131" y="44"/>
                  </a:lnTo>
                  <a:lnTo>
                    <a:pt x="1211" y="86"/>
                  </a:lnTo>
                  <a:lnTo>
                    <a:pt x="607" y="427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12"/>
            <p:cNvSpPr>
              <a:spLocks/>
            </p:cNvSpPr>
            <p:nvPr/>
          </p:nvSpPr>
          <p:spPr bwMode="auto">
            <a:xfrm>
              <a:off x="4258" y="2328"/>
              <a:ext cx="658" cy="412"/>
            </a:xfrm>
            <a:custGeom>
              <a:avLst/>
              <a:gdLst>
                <a:gd name="T0" fmla="*/ 658 w 658"/>
                <a:gd name="T1" fmla="*/ 117 h 412"/>
                <a:gd name="T2" fmla="*/ 445 w 658"/>
                <a:gd name="T3" fmla="*/ 0 h 412"/>
                <a:gd name="T4" fmla="*/ 0 w 658"/>
                <a:gd name="T5" fmla="*/ 175 h 412"/>
                <a:gd name="T6" fmla="*/ 58 w 658"/>
                <a:gd name="T7" fmla="*/ 378 h 412"/>
                <a:gd name="T8" fmla="*/ 127 w 658"/>
                <a:gd name="T9" fmla="*/ 412 h 412"/>
                <a:gd name="T10" fmla="*/ 658 w 658"/>
                <a:gd name="T11" fmla="*/ 1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8" h="412">
                  <a:moveTo>
                    <a:pt x="658" y="117"/>
                  </a:moveTo>
                  <a:lnTo>
                    <a:pt x="445" y="0"/>
                  </a:lnTo>
                  <a:lnTo>
                    <a:pt x="0" y="175"/>
                  </a:lnTo>
                  <a:lnTo>
                    <a:pt x="58" y="378"/>
                  </a:lnTo>
                  <a:lnTo>
                    <a:pt x="127" y="412"/>
                  </a:lnTo>
                  <a:lnTo>
                    <a:pt x="658" y="11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13"/>
            <p:cNvSpPr>
              <a:spLocks/>
            </p:cNvSpPr>
            <p:nvPr/>
          </p:nvSpPr>
          <p:spPr bwMode="auto">
            <a:xfrm>
              <a:off x="2547" y="2330"/>
              <a:ext cx="598" cy="410"/>
            </a:xfrm>
            <a:custGeom>
              <a:avLst/>
              <a:gdLst>
                <a:gd name="T0" fmla="*/ 0 w 598"/>
                <a:gd name="T1" fmla="*/ 109 h 410"/>
                <a:gd name="T2" fmla="*/ 204 w 598"/>
                <a:gd name="T3" fmla="*/ 0 h 410"/>
                <a:gd name="T4" fmla="*/ 525 w 598"/>
                <a:gd name="T5" fmla="*/ 331 h 410"/>
                <a:gd name="T6" fmla="*/ 598 w 598"/>
                <a:gd name="T7" fmla="*/ 297 h 410"/>
                <a:gd name="T8" fmla="*/ 598 w 598"/>
                <a:gd name="T9" fmla="*/ 371 h 410"/>
                <a:gd name="T10" fmla="*/ 530 w 598"/>
                <a:gd name="T11" fmla="*/ 410 h 410"/>
                <a:gd name="T12" fmla="*/ 0 w 598"/>
                <a:gd name="T13" fmla="*/ 109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8" h="410">
                  <a:moveTo>
                    <a:pt x="0" y="109"/>
                  </a:moveTo>
                  <a:lnTo>
                    <a:pt x="204" y="0"/>
                  </a:lnTo>
                  <a:lnTo>
                    <a:pt x="525" y="331"/>
                  </a:lnTo>
                  <a:lnTo>
                    <a:pt x="598" y="297"/>
                  </a:lnTo>
                  <a:lnTo>
                    <a:pt x="598" y="371"/>
                  </a:lnTo>
                  <a:lnTo>
                    <a:pt x="530" y="410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14"/>
            <p:cNvSpPr>
              <a:spLocks/>
            </p:cNvSpPr>
            <p:nvPr/>
          </p:nvSpPr>
          <p:spPr bwMode="auto">
            <a:xfrm>
              <a:off x="2547" y="2441"/>
              <a:ext cx="554" cy="988"/>
            </a:xfrm>
            <a:custGeom>
              <a:avLst/>
              <a:gdLst>
                <a:gd name="T0" fmla="*/ 45 w 554"/>
                <a:gd name="T1" fmla="*/ 669 h 988"/>
                <a:gd name="T2" fmla="*/ 554 w 554"/>
                <a:gd name="T3" fmla="*/ 988 h 988"/>
                <a:gd name="T4" fmla="*/ 530 w 554"/>
                <a:gd name="T5" fmla="*/ 301 h 988"/>
                <a:gd name="T6" fmla="*/ 0 w 554"/>
                <a:gd name="T7" fmla="*/ 0 h 988"/>
                <a:gd name="T8" fmla="*/ 45 w 554"/>
                <a:gd name="T9" fmla="*/ 669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4" h="988">
                  <a:moveTo>
                    <a:pt x="45" y="669"/>
                  </a:moveTo>
                  <a:lnTo>
                    <a:pt x="554" y="988"/>
                  </a:lnTo>
                  <a:lnTo>
                    <a:pt x="530" y="301"/>
                  </a:lnTo>
                  <a:lnTo>
                    <a:pt x="0" y="0"/>
                  </a:lnTo>
                  <a:lnTo>
                    <a:pt x="45" y="66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15"/>
            <p:cNvSpPr>
              <a:spLocks/>
            </p:cNvSpPr>
            <p:nvPr/>
          </p:nvSpPr>
          <p:spPr bwMode="auto">
            <a:xfrm>
              <a:off x="2474" y="1630"/>
              <a:ext cx="591" cy="1028"/>
            </a:xfrm>
            <a:custGeom>
              <a:avLst/>
              <a:gdLst>
                <a:gd name="T0" fmla="*/ 53 w 591"/>
                <a:gd name="T1" fmla="*/ 731 h 1028"/>
                <a:gd name="T2" fmla="*/ 591 w 591"/>
                <a:gd name="T3" fmla="*/ 1028 h 1028"/>
                <a:gd name="T4" fmla="*/ 556 w 591"/>
                <a:gd name="T5" fmla="*/ 263 h 1028"/>
                <a:gd name="T6" fmla="*/ 0 w 591"/>
                <a:gd name="T7" fmla="*/ 0 h 1028"/>
                <a:gd name="T8" fmla="*/ 53 w 591"/>
                <a:gd name="T9" fmla="*/ 731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1028">
                  <a:moveTo>
                    <a:pt x="53" y="731"/>
                  </a:moveTo>
                  <a:lnTo>
                    <a:pt x="591" y="1028"/>
                  </a:lnTo>
                  <a:lnTo>
                    <a:pt x="556" y="263"/>
                  </a:lnTo>
                  <a:lnTo>
                    <a:pt x="0" y="0"/>
                  </a:lnTo>
                  <a:lnTo>
                    <a:pt x="53" y="73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16"/>
            <p:cNvSpPr>
              <a:spLocks/>
            </p:cNvSpPr>
            <p:nvPr/>
          </p:nvSpPr>
          <p:spPr bwMode="auto">
            <a:xfrm>
              <a:off x="3787" y="1639"/>
              <a:ext cx="635" cy="1028"/>
            </a:xfrm>
            <a:custGeom>
              <a:avLst/>
              <a:gdLst>
                <a:gd name="T0" fmla="*/ 0 w 635"/>
                <a:gd name="T1" fmla="*/ 0 h 1028"/>
                <a:gd name="T2" fmla="*/ 0 w 635"/>
                <a:gd name="T3" fmla="*/ 88 h 1028"/>
                <a:gd name="T4" fmla="*/ 503 w 635"/>
                <a:gd name="T5" fmla="*/ 310 h 1028"/>
                <a:gd name="T6" fmla="*/ 503 w 635"/>
                <a:gd name="T7" fmla="*/ 988 h 1028"/>
                <a:gd name="T8" fmla="*/ 598 w 635"/>
                <a:gd name="T9" fmla="*/ 1028 h 1028"/>
                <a:gd name="T10" fmla="*/ 635 w 635"/>
                <a:gd name="T11" fmla="*/ 265 h 1028"/>
                <a:gd name="T12" fmla="*/ 0 w 635"/>
                <a:gd name="T13" fmla="*/ 0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5" h="1028">
                  <a:moveTo>
                    <a:pt x="0" y="0"/>
                  </a:moveTo>
                  <a:lnTo>
                    <a:pt x="0" y="88"/>
                  </a:lnTo>
                  <a:lnTo>
                    <a:pt x="503" y="310"/>
                  </a:lnTo>
                  <a:lnTo>
                    <a:pt x="503" y="988"/>
                  </a:lnTo>
                  <a:lnTo>
                    <a:pt x="598" y="1028"/>
                  </a:lnTo>
                  <a:lnTo>
                    <a:pt x="635" y="2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17"/>
            <p:cNvSpPr>
              <a:spLocks/>
            </p:cNvSpPr>
            <p:nvPr/>
          </p:nvSpPr>
          <p:spPr bwMode="auto">
            <a:xfrm>
              <a:off x="3089" y="1933"/>
              <a:ext cx="634" cy="1097"/>
            </a:xfrm>
            <a:custGeom>
              <a:avLst/>
              <a:gdLst>
                <a:gd name="T0" fmla="*/ 0 w 634"/>
                <a:gd name="T1" fmla="*/ 0 h 1097"/>
                <a:gd name="T2" fmla="*/ 27 w 634"/>
                <a:gd name="T3" fmla="*/ 767 h 1097"/>
                <a:gd name="T4" fmla="*/ 634 w 634"/>
                <a:gd name="T5" fmla="*/ 1097 h 1097"/>
                <a:gd name="T6" fmla="*/ 634 w 634"/>
                <a:gd name="T7" fmla="*/ 300 h 1097"/>
                <a:gd name="T8" fmla="*/ 0 w 634"/>
                <a:gd name="T9" fmla="*/ 0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4" h="1097">
                  <a:moveTo>
                    <a:pt x="0" y="0"/>
                  </a:moveTo>
                  <a:lnTo>
                    <a:pt x="27" y="767"/>
                  </a:lnTo>
                  <a:lnTo>
                    <a:pt x="634" y="1097"/>
                  </a:lnTo>
                  <a:lnTo>
                    <a:pt x="634" y="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18"/>
            <p:cNvSpPr>
              <a:spLocks/>
            </p:cNvSpPr>
            <p:nvPr/>
          </p:nvSpPr>
          <p:spPr bwMode="auto">
            <a:xfrm>
              <a:off x="3116" y="2775"/>
              <a:ext cx="607" cy="1057"/>
            </a:xfrm>
            <a:custGeom>
              <a:avLst/>
              <a:gdLst>
                <a:gd name="T0" fmla="*/ 607 w 607"/>
                <a:gd name="T1" fmla="*/ 1057 h 1057"/>
                <a:gd name="T2" fmla="*/ 607 w 607"/>
                <a:gd name="T3" fmla="*/ 341 h 1057"/>
                <a:gd name="T4" fmla="*/ 0 w 607"/>
                <a:gd name="T5" fmla="*/ 0 h 1057"/>
                <a:gd name="T6" fmla="*/ 30 w 607"/>
                <a:gd name="T7" fmla="*/ 693 h 1057"/>
                <a:gd name="T8" fmla="*/ 607 w 607"/>
                <a:gd name="T9" fmla="*/ 1057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1057">
                  <a:moveTo>
                    <a:pt x="607" y="1057"/>
                  </a:moveTo>
                  <a:lnTo>
                    <a:pt x="607" y="341"/>
                  </a:lnTo>
                  <a:lnTo>
                    <a:pt x="0" y="0"/>
                  </a:lnTo>
                  <a:lnTo>
                    <a:pt x="30" y="693"/>
                  </a:lnTo>
                  <a:lnTo>
                    <a:pt x="607" y="1057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19"/>
            <p:cNvSpPr>
              <a:spLocks/>
            </p:cNvSpPr>
            <p:nvPr/>
          </p:nvSpPr>
          <p:spPr bwMode="auto">
            <a:xfrm>
              <a:off x="3723" y="2775"/>
              <a:ext cx="604" cy="1057"/>
            </a:xfrm>
            <a:custGeom>
              <a:avLst/>
              <a:gdLst>
                <a:gd name="T0" fmla="*/ 0 w 604"/>
                <a:gd name="T1" fmla="*/ 341 h 1057"/>
                <a:gd name="T2" fmla="*/ 604 w 604"/>
                <a:gd name="T3" fmla="*/ 0 h 1057"/>
                <a:gd name="T4" fmla="*/ 580 w 604"/>
                <a:gd name="T5" fmla="*/ 693 h 1057"/>
                <a:gd name="T6" fmla="*/ 0 w 604"/>
                <a:gd name="T7" fmla="*/ 1057 h 1057"/>
                <a:gd name="T8" fmla="*/ 0 w 604"/>
                <a:gd name="T9" fmla="*/ 341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4" h="1057">
                  <a:moveTo>
                    <a:pt x="0" y="341"/>
                  </a:moveTo>
                  <a:lnTo>
                    <a:pt x="604" y="0"/>
                  </a:lnTo>
                  <a:lnTo>
                    <a:pt x="580" y="693"/>
                  </a:lnTo>
                  <a:lnTo>
                    <a:pt x="0" y="1057"/>
                  </a:lnTo>
                  <a:lnTo>
                    <a:pt x="0" y="3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20"/>
            <p:cNvSpPr>
              <a:spLocks/>
            </p:cNvSpPr>
            <p:nvPr/>
          </p:nvSpPr>
          <p:spPr bwMode="auto">
            <a:xfrm>
              <a:off x="3723" y="1933"/>
              <a:ext cx="633" cy="1097"/>
            </a:xfrm>
            <a:custGeom>
              <a:avLst/>
              <a:gdLst>
                <a:gd name="T0" fmla="*/ 0 w 633"/>
                <a:gd name="T1" fmla="*/ 300 h 1097"/>
                <a:gd name="T2" fmla="*/ 633 w 633"/>
                <a:gd name="T3" fmla="*/ 0 h 1097"/>
                <a:gd name="T4" fmla="*/ 604 w 633"/>
                <a:gd name="T5" fmla="*/ 767 h 1097"/>
                <a:gd name="T6" fmla="*/ 0 w 633"/>
                <a:gd name="T7" fmla="*/ 1097 h 1097"/>
                <a:gd name="T8" fmla="*/ 0 w 633"/>
                <a:gd name="T9" fmla="*/ 300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3" h="1097">
                  <a:moveTo>
                    <a:pt x="0" y="300"/>
                  </a:moveTo>
                  <a:lnTo>
                    <a:pt x="633" y="0"/>
                  </a:lnTo>
                  <a:lnTo>
                    <a:pt x="604" y="767"/>
                  </a:lnTo>
                  <a:lnTo>
                    <a:pt x="0" y="1097"/>
                  </a:lnTo>
                  <a:lnTo>
                    <a:pt x="0" y="3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21"/>
            <p:cNvSpPr>
              <a:spLocks/>
            </p:cNvSpPr>
            <p:nvPr/>
          </p:nvSpPr>
          <p:spPr bwMode="auto">
            <a:xfrm>
              <a:off x="4374" y="1639"/>
              <a:ext cx="593" cy="1028"/>
            </a:xfrm>
            <a:custGeom>
              <a:avLst/>
              <a:gdLst>
                <a:gd name="T0" fmla="*/ 37 w 593"/>
                <a:gd name="T1" fmla="*/ 265 h 1028"/>
                <a:gd name="T2" fmla="*/ 0 w 593"/>
                <a:gd name="T3" fmla="*/ 1028 h 1028"/>
                <a:gd name="T4" fmla="*/ 538 w 593"/>
                <a:gd name="T5" fmla="*/ 729 h 1028"/>
                <a:gd name="T6" fmla="*/ 593 w 593"/>
                <a:gd name="T7" fmla="*/ 0 h 1028"/>
                <a:gd name="T8" fmla="*/ 37 w 593"/>
                <a:gd name="T9" fmla="*/ 265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3" h="1028">
                  <a:moveTo>
                    <a:pt x="37" y="265"/>
                  </a:moveTo>
                  <a:lnTo>
                    <a:pt x="0" y="1028"/>
                  </a:lnTo>
                  <a:lnTo>
                    <a:pt x="538" y="729"/>
                  </a:lnTo>
                  <a:lnTo>
                    <a:pt x="593" y="0"/>
                  </a:lnTo>
                  <a:lnTo>
                    <a:pt x="37" y="26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22"/>
            <p:cNvSpPr>
              <a:spLocks/>
            </p:cNvSpPr>
            <p:nvPr/>
          </p:nvSpPr>
          <p:spPr bwMode="auto">
            <a:xfrm>
              <a:off x="4356" y="2445"/>
              <a:ext cx="560" cy="988"/>
            </a:xfrm>
            <a:custGeom>
              <a:avLst/>
              <a:gdLst>
                <a:gd name="T0" fmla="*/ 0 w 560"/>
                <a:gd name="T1" fmla="*/ 988 h 988"/>
                <a:gd name="T2" fmla="*/ 29 w 560"/>
                <a:gd name="T3" fmla="*/ 295 h 988"/>
                <a:gd name="T4" fmla="*/ 560 w 560"/>
                <a:gd name="T5" fmla="*/ 0 h 988"/>
                <a:gd name="T6" fmla="*/ 511 w 560"/>
                <a:gd name="T7" fmla="*/ 665 h 988"/>
                <a:gd name="T8" fmla="*/ 0 w 560"/>
                <a:gd name="T9" fmla="*/ 988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0" h="988">
                  <a:moveTo>
                    <a:pt x="0" y="988"/>
                  </a:moveTo>
                  <a:lnTo>
                    <a:pt x="29" y="295"/>
                  </a:lnTo>
                  <a:lnTo>
                    <a:pt x="560" y="0"/>
                  </a:lnTo>
                  <a:lnTo>
                    <a:pt x="511" y="665"/>
                  </a:lnTo>
                  <a:lnTo>
                    <a:pt x="0" y="98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Freeform: Shape 23"/>
            <p:cNvSpPr>
              <a:spLocks/>
            </p:cNvSpPr>
            <p:nvPr/>
          </p:nvSpPr>
          <p:spPr bwMode="auto">
            <a:xfrm>
              <a:off x="3089" y="1663"/>
              <a:ext cx="1267" cy="570"/>
            </a:xfrm>
            <a:custGeom>
              <a:avLst/>
              <a:gdLst>
                <a:gd name="T0" fmla="*/ 0 w 1267"/>
                <a:gd name="T1" fmla="*/ 270 h 570"/>
                <a:gd name="T2" fmla="*/ 634 w 1267"/>
                <a:gd name="T3" fmla="*/ 0 h 570"/>
                <a:gd name="T4" fmla="*/ 1267 w 1267"/>
                <a:gd name="T5" fmla="*/ 270 h 570"/>
                <a:gd name="T6" fmla="*/ 634 w 1267"/>
                <a:gd name="T7" fmla="*/ 570 h 570"/>
                <a:gd name="T8" fmla="*/ 0 w 1267"/>
                <a:gd name="T9" fmla="*/ 2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7" h="570">
                  <a:moveTo>
                    <a:pt x="0" y="270"/>
                  </a:moveTo>
                  <a:lnTo>
                    <a:pt x="634" y="0"/>
                  </a:lnTo>
                  <a:lnTo>
                    <a:pt x="1267" y="270"/>
                  </a:lnTo>
                  <a:lnTo>
                    <a:pt x="634" y="570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24"/>
            <p:cNvSpPr>
              <a:spLocks/>
            </p:cNvSpPr>
            <p:nvPr/>
          </p:nvSpPr>
          <p:spPr bwMode="auto">
            <a:xfrm>
              <a:off x="2469" y="1399"/>
              <a:ext cx="1194" cy="503"/>
            </a:xfrm>
            <a:custGeom>
              <a:avLst/>
              <a:gdLst>
                <a:gd name="T0" fmla="*/ 0 w 1194"/>
                <a:gd name="T1" fmla="*/ 240 h 503"/>
                <a:gd name="T2" fmla="*/ 631 w 1194"/>
                <a:gd name="T3" fmla="*/ 0 h 503"/>
                <a:gd name="T4" fmla="*/ 1194 w 1194"/>
                <a:gd name="T5" fmla="*/ 235 h 503"/>
                <a:gd name="T6" fmla="*/ 556 w 1194"/>
                <a:gd name="T7" fmla="*/ 503 h 503"/>
                <a:gd name="T8" fmla="*/ 0 w 1194"/>
                <a:gd name="T9" fmla="*/ 24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4" h="503">
                  <a:moveTo>
                    <a:pt x="0" y="240"/>
                  </a:moveTo>
                  <a:lnTo>
                    <a:pt x="631" y="0"/>
                  </a:lnTo>
                  <a:lnTo>
                    <a:pt x="1194" y="235"/>
                  </a:lnTo>
                  <a:lnTo>
                    <a:pt x="556" y="503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Freeform: Shape 25"/>
            <p:cNvSpPr>
              <a:spLocks/>
            </p:cNvSpPr>
            <p:nvPr/>
          </p:nvSpPr>
          <p:spPr bwMode="auto">
            <a:xfrm>
              <a:off x="3787" y="1399"/>
              <a:ext cx="1191" cy="505"/>
            </a:xfrm>
            <a:custGeom>
              <a:avLst/>
              <a:gdLst>
                <a:gd name="T0" fmla="*/ 635 w 1191"/>
                <a:gd name="T1" fmla="*/ 505 h 505"/>
                <a:gd name="T2" fmla="*/ 0 w 1191"/>
                <a:gd name="T3" fmla="*/ 240 h 505"/>
                <a:gd name="T4" fmla="*/ 564 w 1191"/>
                <a:gd name="T5" fmla="*/ 0 h 505"/>
                <a:gd name="T6" fmla="*/ 1191 w 1191"/>
                <a:gd name="T7" fmla="*/ 240 h 505"/>
                <a:gd name="T8" fmla="*/ 635 w 1191"/>
                <a:gd name="T9" fmla="*/ 50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1" h="505">
                  <a:moveTo>
                    <a:pt x="635" y="505"/>
                  </a:moveTo>
                  <a:lnTo>
                    <a:pt x="0" y="240"/>
                  </a:lnTo>
                  <a:lnTo>
                    <a:pt x="564" y="0"/>
                  </a:lnTo>
                  <a:lnTo>
                    <a:pt x="1191" y="240"/>
                  </a:lnTo>
                  <a:lnTo>
                    <a:pt x="635" y="5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Freeform: Shape 26"/>
            <p:cNvSpPr>
              <a:spLocks/>
            </p:cNvSpPr>
            <p:nvPr/>
          </p:nvSpPr>
          <p:spPr bwMode="auto">
            <a:xfrm>
              <a:off x="3162" y="1167"/>
              <a:ext cx="1123" cy="445"/>
            </a:xfrm>
            <a:custGeom>
              <a:avLst/>
              <a:gdLst>
                <a:gd name="T0" fmla="*/ 560 w 1123"/>
                <a:gd name="T1" fmla="*/ 0 h 445"/>
                <a:gd name="T2" fmla="*/ 1123 w 1123"/>
                <a:gd name="T3" fmla="*/ 208 h 445"/>
                <a:gd name="T4" fmla="*/ 560 w 1123"/>
                <a:gd name="T5" fmla="*/ 445 h 445"/>
                <a:gd name="T6" fmla="*/ 0 w 1123"/>
                <a:gd name="T7" fmla="*/ 208 h 445"/>
                <a:gd name="T8" fmla="*/ 560 w 1123"/>
                <a:gd name="T9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3" h="445">
                  <a:moveTo>
                    <a:pt x="560" y="0"/>
                  </a:moveTo>
                  <a:lnTo>
                    <a:pt x="1123" y="208"/>
                  </a:lnTo>
                  <a:lnTo>
                    <a:pt x="560" y="445"/>
                  </a:lnTo>
                  <a:lnTo>
                    <a:pt x="0" y="208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29"/>
          <p:cNvGrpSpPr/>
          <p:nvPr/>
        </p:nvGrpSpPr>
        <p:grpSpPr>
          <a:xfrm>
            <a:off x="4062658" y="1879048"/>
            <a:ext cx="705724" cy="705724"/>
            <a:chOff x="6832990" y="2145682"/>
            <a:chExt cx="823913" cy="823913"/>
          </a:xfrm>
        </p:grpSpPr>
        <p:sp>
          <p:nvSpPr>
            <p:cNvPr id="31" name="Oval 30"/>
            <p:cNvSpPr>
              <a:spLocks/>
            </p:cNvSpPr>
            <p:nvPr/>
          </p:nvSpPr>
          <p:spPr bwMode="auto">
            <a:xfrm>
              <a:off x="6832990" y="2145682"/>
              <a:ext cx="823913" cy="823913"/>
            </a:xfrm>
            <a:prstGeom prst="ellipse">
              <a:avLst/>
            </a:prstGeom>
            <a:solidFill>
              <a:schemeClr val="accent1"/>
            </a:solidFill>
            <a:ln w="57150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: Shape 31"/>
            <p:cNvSpPr>
              <a:spLocks/>
            </p:cNvSpPr>
            <p:nvPr/>
          </p:nvSpPr>
          <p:spPr bwMode="auto">
            <a:xfrm>
              <a:off x="7099504" y="2364371"/>
              <a:ext cx="290883" cy="386534"/>
            </a:xfrm>
            <a:custGeom>
              <a:avLst/>
              <a:gdLst>
                <a:gd name="T0" fmla="*/ 168 w 192"/>
                <a:gd name="T1" fmla="*/ 64 h 256"/>
                <a:gd name="T2" fmla="*/ 168 w 192"/>
                <a:gd name="T3" fmla="*/ 40 h 256"/>
                <a:gd name="T4" fmla="*/ 184 w 192"/>
                <a:gd name="T5" fmla="*/ 40 h 256"/>
                <a:gd name="T6" fmla="*/ 192 w 192"/>
                <a:gd name="T7" fmla="*/ 32 h 256"/>
                <a:gd name="T8" fmla="*/ 192 w 192"/>
                <a:gd name="T9" fmla="*/ 8 h 256"/>
                <a:gd name="T10" fmla="*/ 184 w 192"/>
                <a:gd name="T11" fmla="*/ 0 h 256"/>
                <a:gd name="T12" fmla="*/ 8 w 192"/>
                <a:gd name="T13" fmla="*/ 0 h 256"/>
                <a:gd name="T14" fmla="*/ 0 w 192"/>
                <a:gd name="T15" fmla="*/ 8 h 256"/>
                <a:gd name="T16" fmla="*/ 0 w 192"/>
                <a:gd name="T17" fmla="*/ 32 h 256"/>
                <a:gd name="T18" fmla="*/ 8 w 192"/>
                <a:gd name="T19" fmla="*/ 40 h 256"/>
                <a:gd name="T20" fmla="*/ 24 w 192"/>
                <a:gd name="T21" fmla="*/ 40 h 256"/>
                <a:gd name="T22" fmla="*/ 24 w 192"/>
                <a:gd name="T23" fmla="*/ 64 h 256"/>
                <a:gd name="T24" fmla="*/ 63 w 192"/>
                <a:gd name="T25" fmla="*/ 128 h 256"/>
                <a:gd name="T26" fmla="*/ 24 w 192"/>
                <a:gd name="T27" fmla="*/ 192 h 256"/>
                <a:gd name="T28" fmla="*/ 24 w 192"/>
                <a:gd name="T29" fmla="*/ 216 h 256"/>
                <a:gd name="T30" fmla="*/ 8 w 192"/>
                <a:gd name="T31" fmla="*/ 216 h 256"/>
                <a:gd name="T32" fmla="*/ 0 w 192"/>
                <a:gd name="T33" fmla="*/ 224 h 256"/>
                <a:gd name="T34" fmla="*/ 0 w 192"/>
                <a:gd name="T35" fmla="*/ 248 h 256"/>
                <a:gd name="T36" fmla="*/ 8 w 192"/>
                <a:gd name="T37" fmla="*/ 256 h 256"/>
                <a:gd name="T38" fmla="*/ 184 w 192"/>
                <a:gd name="T39" fmla="*/ 256 h 256"/>
                <a:gd name="T40" fmla="*/ 192 w 192"/>
                <a:gd name="T41" fmla="*/ 248 h 256"/>
                <a:gd name="T42" fmla="*/ 192 w 192"/>
                <a:gd name="T43" fmla="*/ 224 h 256"/>
                <a:gd name="T44" fmla="*/ 184 w 192"/>
                <a:gd name="T45" fmla="*/ 216 h 256"/>
                <a:gd name="T46" fmla="*/ 168 w 192"/>
                <a:gd name="T47" fmla="*/ 216 h 256"/>
                <a:gd name="T48" fmla="*/ 168 w 192"/>
                <a:gd name="T49" fmla="*/ 192 h 256"/>
                <a:gd name="T50" fmla="*/ 129 w 192"/>
                <a:gd name="T51" fmla="*/ 128 h 256"/>
                <a:gd name="T52" fmla="*/ 168 w 192"/>
                <a:gd name="T53" fmla="*/ 64 h 256"/>
                <a:gd name="T54" fmla="*/ 16 w 192"/>
                <a:gd name="T55" fmla="*/ 16 h 256"/>
                <a:gd name="T56" fmla="*/ 176 w 192"/>
                <a:gd name="T57" fmla="*/ 16 h 256"/>
                <a:gd name="T58" fmla="*/ 176 w 192"/>
                <a:gd name="T59" fmla="*/ 24 h 256"/>
                <a:gd name="T60" fmla="*/ 16 w 192"/>
                <a:gd name="T61" fmla="*/ 24 h 256"/>
                <a:gd name="T62" fmla="*/ 16 w 192"/>
                <a:gd name="T63" fmla="*/ 16 h 256"/>
                <a:gd name="T64" fmla="*/ 176 w 192"/>
                <a:gd name="T65" fmla="*/ 240 h 256"/>
                <a:gd name="T66" fmla="*/ 16 w 192"/>
                <a:gd name="T67" fmla="*/ 240 h 256"/>
                <a:gd name="T68" fmla="*/ 16 w 192"/>
                <a:gd name="T69" fmla="*/ 232 h 256"/>
                <a:gd name="T70" fmla="*/ 176 w 192"/>
                <a:gd name="T71" fmla="*/ 232 h 256"/>
                <a:gd name="T72" fmla="*/ 176 w 192"/>
                <a:gd name="T73" fmla="*/ 240 h 256"/>
                <a:gd name="T74" fmla="*/ 152 w 192"/>
                <a:gd name="T75" fmla="*/ 192 h 256"/>
                <a:gd name="T76" fmla="*/ 152 w 192"/>
                <a:gd name="T77" fmla="*/ 216 h 256"/>
                <a:gd name="T78" fmla="*/ 40 w 192"/>
                <a:gd name="T79" fmla="*/ 216 h 256"/>
                <a:gd name="T80" fmla="*/ 40 w 192"/>
                <a:gd name="T81" fmla="*/ 192 h 256"/>
                <a:gd name="T82" fmla="*/ 96 w 192"/>
                <a:gd name="T83" fmla="*/ 136 h 256"/>
                <a:gd name="T84" fmla="*/ 152 w 192"/>
                <a:gd name="T85" fmla="*/ 192 h 256"/>
                <a:gd name="T86" fmla="*/ 96 w 192"/>
                <a:gd name="T87" fmla="*/ 120 h 256"/>
                <a:gd name="T88" fmla="*/ 40 w 192"/>
                <a:gd name="T89" fmla="*/ 64 h 256"/>
                <a:gd name="T90" fmla="*/ 40 w 192"/>
                <a:gd name="T91" fmla="*/ 40 h 256"/>
                <a:gd name="T92" fmla="*/ 152 w 192"/>
                <a:gd name="T93" fmla="*/ 40 h 256"/>
                <a:gd name="T94" fmla="*/ 152 w 192"/>
                <a:gd name="T95" fmla="*/ 64 h 256"/>
                <a:gd name="T96" fmla="*/ 96 w 192"/>
                <a:gd name="T97" fmla="*/ 12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2" h="256">
                  <a:moveTo>
                    <a:pt x="168" y="64"/>
                  </a:moveTo>
                  <a:cubicBezTo>
                    <a:pt x="168" y="40"/>
                    <a:pt x="168" y="40"/>
                    <a:pt x="168" y="40"/>
                  </a:cubicBezTo>
                  <a:cubicBezTo>
                    <a:pt x="184" y="40"/>
                    <a:pt x="184" y="40"/>
                    <a:pt x="184" y="40"/>
                  </a:cubicBezTo>
                  <a:cubicBezTo>
                    <a:pt x="188" y="40"/>
                    <a:pt x="192" y="36"/>
                    <a:pt x="192" y="32"/>
                  </a:cubicBezTo>
                  <a:cubicBezTo>
                    <a:pt x="192" y="8"/>
                    <a:pt x="192" y="8"/>
                    <a:pt x="192" y="8"/>
                  </a:cubicBezTo>
                  <a:cubicBezTo>
                    <a:pt x="192" y="4"/>
                    <a:pt x="188" y="0"/>
                    <a:pt x="18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4" y="40"/>
                    <a:pt x="8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92"/>
                    <a:pt x="40" y="116"/>
                    <a:pt x="63" y="128"/>
                  </a:cubicBezTo>
                  <a:cubicBezTo>
                    <a:pt x="40" y="140"/>
                    <a:pt x="24" y="164"/>
                    <a:pt x="24" y="192"/>
                  </a:cubicBezTo>
                  <a:cubicBezTo>
                    <a:pt x="24" y="216"/>
                    <a:pt x="24" y="216"/>
                    <a:pt x="24" y="216"/>
                  </a:cubicBezTo>
                  <a:cubicBezTo>
                    <a:pt x="8" y="216"/>
                    <a:pt x="8" y="216"/>
                    <a:pt x="8" y="216"/>
                  </a:cubicBezTo>
                  <a:cubicBezTo>
                    <a:pt x="4" y="216"/>
                    <a:pt x="0" y="220"/>
                    <a:pt x="0" y="224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2"/>
                    <a:pt x="4" y="256"/>
                    <a:pt x="8" y="256"/>
                  </a:cubicBezTo>
                  <a:cubicBezTo>
                    <a:pt x="184" y="256"/>
                    <a:pt x="184" y="256"/>
                    <a:pt x="184" y="256"/>
                  </a:cubicBezTo>
                  <a:cubicBezTo>
                    <a:pt x="188" y="256"/>
                    <a:pt x="192" y="252"/>
                    <a:pt x="192" y="248"/>
                  </a:cubicBezTo>
                  <a:cubicBezTo>
                    <a:pt x="192" y="224"/>
                    <a:pt x="192" y="224"/>
                    <a:pt x="192" y="224"/>
                  </a:cubicBezTo>
                  <a:cubicBezTo>
                    <a:pt x="192" y="220"/>
                    <a:pt x="188" y="216"/>
                    <a:pt x="184" y="216"/>
                  </a:cubicBezTo>
                  <a:cubicBezTo>
                    <a:pt x="168" y="216"/>
                    <a:pt x="168" y="216"/>
                    <a:pt x="168" y="216"/>
                  </a:cubicBezTo>
                  <a:cubicBezTo>
                    <a:pt x="168" y="192"/>
                    <a:pt x="168" y="192"/>
                    <a:pt x="168" y="192"/>
                  </a:cubicBezTo>
                  <a:cubicBezTo>
                    <a:pt x="168" y="164"/>
                    <a:pt x="152" y="140"/>
                    <a:pt x="129" y="128"/>
                  </a:cubicBezTo>
                  <a:cubicBezTo>
                    <a:pt x="152" y="116"/>
                    <a:pt x="168" y="92"/>
                    <a:pt x="168" y="64"/>
                  </a:cubicBezTo>
                  <a:close/>
                  <a:moveTo>
                    <a:pt x="16" y="16"/>
                  </a:moveTo>
                  <a:cubicBezTo>
                    <a:pt x="176" y="16"/>
                    <a:pt x="176" y="16"/>
                    <a:pt x="176" y="16"/>
                  </a:cubicBezTo>
                  <a:cubicBezTo>
                    <a:pt x="176" y="24"/>
                    <a:pt x="176" y="24"/>
                    <a:pt x="176" y="24"/>
                  </a:cubicBezTo>
                  <a:cubicBezTo>
                    <a:pt x="16" y="24"/>
                    <a:pt x="16" y="24"/>
                    <a:pt x="16" y="24"/>
                  </a:cubicBezTo>
                  <a:lnTo>
                    <a:pt x="16" y="16"/>
                  </a:lnTo>
                  <a:close/>
                  <a:moveTo>
                    <a:pt x="176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16" y="232"/>
                    <a:pt x="16" y="232"/>
                    <a:pt x="16" y="232"/>
                  </a:cubicBezTo>
                  <a:cubicBezTo>
                    <a:pt x="176" y="232"/>
                    <a:pt x="176" y="232"/>
                    <a:pt x="176" y="232"/>
                  </a:cubicBezTo>
                  <a:lnTo>
                    <a:pt x="176" y="240"/>
                  </a:lnTo>
                  <a:close/>
                  <a:moveTo>
                    <a:pt x="152" y="192"/>
                  </a:moveTo>
                  <a:cubicBezTo>
                    <a:pt x="152" y="216"/>
                    <a:pt x="152" y="216"/>
                    <a:pt x="152" y="216"/>
                  </a:cubicBezTo>
                  <a:cubicBezTo>
                    <a:pt x="40" y="216"/>
                    <a:pt x="40" y="216"/>
                    <a:pt x="40" y="216"/>
                  </a:cubicBezTo>
                  <a:cubicBezTo>
                    <a:pt x="40" y="192"/>
                    <a:pt x="40" y="192"/>
                    <a:pt x="40" y="192"/>
                  </a:cubicBezTo>
                  <a:cubicBezTo>
                    <a:pt x="40" y="161"/>
                    <a:pt x="65" y="136"/>
                    <a:pt x="96" y="136"/>
                  </a:cubicBezTo>
                  <a:cubicBezTo>
                    <a:pt x="127" y="136"/>
                    <a:pt x="152" y="161"/>
                    <a:pt x="152" y="192"/>
                  </a:cubicBezTo>
                  <a:close/>
                  <a:moveTo>
                    <a:pt x="96" y="120"/>
                  </a:moveTo>
                  <a:cubicBezTo>
                    <a:pt x="65" y="120"/>
                    <a:pt x="40" y="95"/>
                    <a:pt x="40" y="64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152" y="40"/>
                    <a:pt x="152" y="40"/>
                    <a:pt x="152" y="40"/>
                  </a:cubicBezTo>
                  <a:cubicBezTo>
                    <a:pt x="152" y="64"/>
                    <a:pt x="152" y="64"/>
                    <a:pt x="152" y="64"/>
                  </a:cubicBezTo>
                  <a:cubicBezTo>
                    <a:pt x="152" y="95"/>
                    <a:pt x="127" y="120"/>
                    <a:pt x="96" y="1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Group 32"/>
          <p:cNvGrpSpPr/>
          <p:nvPr/>
        </p:nvGrpSpPr>
        <p:grpSpPr>
          <a:xfrm>
            <a:off x="4093914" y="2872702"/>
            <a:ext cx="705724" cy="705724"/>
            <a:chOff x="6869481" y="3174886"/>
            <a:chExt cx="823913" cy="823913"/>
          </a:xfrm>
        </p:grpSpPr>
        <p:sp>
          <p:nvSpPr>
            <p:cNvPr id="27" name="Oval 33"/>
            <p:cNvSpPr>
              <a:spLocks/>
            </p:cNvSpPr>
            <p:nvPr/>
          </p:nvSpPr>
          <p:spPr bwMode="auto">
            <a:xfrm>
              <a:off x="6869481" y="3174886"/>
              <a:ext cx="823913" cy="823913"/>
            </a:xfrm>
            <a:prstGeom prst="ellipse">
              <a:avLst/>
            </a:prstGeom>
            <a:solidFill>
              <a:schemeClr val="accent3"/>
            </a:solidFill>
            <a:ln w="57150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8" name="Group 34"/>
            <p:cNvGrpSpPr/>
            <p:nvPr/>
          </p:nvGrpSpPr>
          <p:grpSpPr>
            <a:xfrm>
              <a:off x="7099504" y="3437424"/>
              <a:ext cx="386534" cy="314469"/>
              <a:chOff x="6275559" y="2434671"/>
              <a:chExt cx="386534" cy="314469"/>
            </a:xfrm>
            <a:solidFill>
              <a:schemeClr val="bg1"/>
            </a:solidFill>
          </p:grpSpPr>
          <p:sp>
            <p:nvSpPr>
              <p:cNvPr id="29" name="Freeform: Shape 35"/>
              <p:cNvSpPr>
                <a:spLocks/>
              </p:cNvSpPr>
              <p:nvPr/>
            </p:nvSpPr>
            <p:spPr bwMode="auto">
              <a:xfrm>
                <a:off x="6275559" y="2434671"/>
                <a:ext cx="386534" cy="314469"/>
              </a:xfrm>
              <a:custGeom>
                <a:avLst/>
                <a:gdLst>
                  <a:gd name="T0" fmla="*/ 248 w 256"/>
                  <a:gd name="T1" fmla="*/ 0 h 208"/>
                  <a:gd name="T2" fmla="*/ 40 w 256"/>
                  <a:gd name="T3" fmla="*/ 0 h 208"/>
                  <a:gd name="T4" fmla="*/ 32 w 256"/>
                  <a:gd name="T5" fmla="*/ 8 h 208"/>
                  <a:gd name="T6" fmla="*/ 32 w 256"/>
                  <a:gd name="T7" fmla="*/ 32 h 208"/>
                  <a:gd name="T8" fmla="*/ 8 w 256"/>
                  <a:gd name="T9" fmla="*/ 32 h 208"/>
                  <a:gd name="T10" fmla="*/ 0 w 256"/>
                  <a:gd name="T11" fmla="*/ 40 h 208"/>
                  <a:gd name="T12" fmla="*/ 0 w 256"/>
                  <a:gd name="T13" fmla="*/ 200 h 208"/>
                  <a:gd name="T14" fmla="*/ 8 w 256"/>
                  <a:gd name="T15" fmla="*/ 208 h 208"/>
                  <a:gd name="T16" fmla="*/ 216 w 256"/>
                  <a:gd name="T17" fmla="*/ 208 h 208"/>
                  <a:gd name="T18" fmla="*/ 224 w 256"/>
                  <a:gd name="T19" fmla="*/ 200 h 208"/>
                  <a:gd name="T20" fmla="*/ 224 w 256"/>
                  <a:gd name="T21" fmla="*/ 176 h 208"/>
                  <a:gd name="T22" fmla="*/ 248 w 256"/>
                  <a:gd name="T23" fmla="*/ 176 h 208"/>
                  <a:gd name="T24" fmla="*/ 256 w 256"/>
                  <a:gd name="T25" fmla="*/ 168 h 208"/>
                  <a:gd name="T26" fmla="*/ 256 w 256"/>
                  <a:gd name="T27" fmla="*/ 8 h 208"/>
                  <a:gd name="T28" fmla="*/ 248 w 256"/>
                  <a:gd name="T29" fmla="*/ 0 h 208"/>
                  <a:gd name="T30" fmla="*/ 208 w 256"/>
                  <a:gd name="T31" fmla="*/ 48 h 208"/>
                  <a:gd name="T32" fmla="*/ 208 w 256"/>
                  <a:gd name="T33" fmla="*/ 175 h 208"/>
                  <a:gd name="T34" fmla="*/ 165 w 256"/>
                  <a:gd name="T35" fmla="*/ 138 h 208"/>
                  <a:gd name="T36" fmla="*/ 156 w 256"/>
                  <a:gd name="T37" fmla="*/ 137 h 208"/>
                  <a:gd name="T38" fmla="*/ 122 w 256"/>
                  <a:gd name="T39" fmla="*/ 158 h 208"/>
                  <a:gd name="T40" fmla="*/ 70 w 256"/>
                  <a:gd name="T41" fmla="*/ 99 h 208"/>
                  <a:gd name="T42" fmla="*/ 64 w 256"/>
                  <a:gd name="T43" fmla="*/ 96 h 208"/>
                  <a:gd name="T44" fmla="*/ 58 w 256"/>
                  <a:gd name="T45" fmla="*/ 98 h 208"/>
                  <a:gd name="T46" fmla="*/ 16 w 256"/>
                  <a:gd name="T47" fmla="*/ 141 h 208"/>
                  <a:gd name="T48" fmla="*/ 16 w 256"/>
                  <a:gd name="T49" fmla="*/ 48 h 208"/>
                  <a:gd name="T50" fmla="*/ 208 w 256"/>
                  <a:gd name="T51" fmla="*/ 48 h 208"/>
                  <a:gd name="T52" fmla="*/ 16 w 256"/>
                  <a:gd name="T53" fmla="*/ 163 h 208"/>
                  <a:gd name="T54" fmla="*/ 64 w 256"/>
                  <a:gd name="T55" fmla="*/ 116 h 208"/>
                  <a:gd name="T56" fmla="*/ 114 w 256"/>
                  <a:gd name="T57" fmla="*/ 173 h 208"/>
                  <a:gd name="T58" fmla="*/ 124 w 256"/>
                  <a:gd name="T59" fmla="*/ 175 h 208"/>
                  <a:gd name="T60" fmla="*/ 159 w 256"/>
                  <a:gd name="T61" fmla="*/ 154 h 208"/>
                  <a:gd name="T62" fmla="*/ 204 w 256"/>
                  <a:gd name="T63" fmla="*/ 192 h 208"/>
                  <a:gd name="T64" fmla="*/ 16 w 256"/>
                  <a:gd name="T65" fmla="*/ 192 h 208"/>
                  <a:gd name="T66" fmla="*/ 16 w 256"/>
                  <a:gd name="T67" fmla="*/ 163 h 208"/>
                  <a:gd name="T68" fmla="*/ 240 w 256"/>
                  <a:gd name="T69" fmla="*/ 160 h 208"/>
                  <a:gd name="T70" fmla="*/ 224 w 256"/>
                  <a:gd name="T71" fmla="*/ 160 h 208"/>
                  <a:gd name="T72" fmla="*/ 224 w 256"/>
                  <a:gd name="T73" fmla="*/ 40 h 208"/>
                  <a:gd name="T74" fmla="*/ 216 w 256"/>
                  <a:gd name="T75" fmla="*/ 32 h 208"/>
                  <a:gd name="T76" fmla="*/ 48 w 256"/>
                  <a:gd name="T77" fmla="*/ 32 h 208"/>
                  <a:gd name="T78" fmla="*/ 48 w 256"/>
                  <a:gd name="T79" fmla="*/ 16 h 208"/>
                  <a:gd name="T80" fmla="*/ 240 w 256"/>
                  <a:gd name="T81" fmla="*/ 16 h 208"/>
                  <a:gd name="T82" fmla="*/ 240 w 256"/>
                  <a:gd name="T83" fmla="*/ 16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208">
                    <a:moveTo>
                      <a:pt x="248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36" y="0"/>
                      <a:pt x="32" y="4"/>
                      <a:pt x="32" y="8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4" y="32"/>
                      <a:pt x="0" y="36"/>
                      <a:pt x="0" y="40"/>
                    </a:cubicBezTo>
                    <a:cubicBezTo>
                      <a:pt x="0" y="200"/>
                      <a:pt x="0" y="200"/>
                      <a:pt x="0" y="200"/>
                    </a:cubicBezTo>
                    <a:cubicBezTo>
                      <a:pt x="0" y="204"/>
                      <a:pt x="4" y="208"/>
                      <a:pt x="8" y="208"/>
                    </a:cubicBezTo>
                    <a:cubicBezTo>
                      <a:pt x="216" y="208"/>
                      <a:pt x="216" y="208"/>
                      <a:pt x="216" y="208"/>
                    </a:cubicBezTo>
                    <a:cubicBezTo>
                      <a:pt x="220" y="208"/>
                      <a:pt x="224" y="204"/>
                      <a:pt x="224" y="200"/>
                    </a:cubicBezTo>
                    <a:cubicBezTo>
                      <a:pt x="224" y="176"/>
                      <a:pt x="224" y="176"/>
                      <a:pt x="224" y="176"/>
                    </a:cubicBezTo>
                    <a:cubicBezTo>
                      <a:pt x="248" y="176"/>
                      <a:pt x="248" y="176"/>
                      <a:pt x="248" y="176"/>
                    </a:cubicBezTo>
                    <a:cubicBezTo>
                      <a:pt x="252" y="176"/>
                      <a:pt x="256" y="172"/>
                      <a:pt x="256" y="168"/>
                    </a:cubicBezTo>
                    <a:cubicBezTo>
                      <a:pt x="256" y="8"/>
                      <a:pt x="256" y="8"/>
                      <a:pt x="256" y="8"/>
                    </a:cubicBezTo>
                    <a:cubicBezTo>
                      <a:pt x="256" y="4"/>
                      <a:pt x="252" y="0"/>
                      <a:pt x="248" y="0"/>
                    </a:cubicBezTo>
                    <a:close/>
                    <a:moveTo>
                      <a:pt x="208" y="48"/>
                    </a:moveTo>
                    <a:cubicBezTo>
                      <a:pt x="208" y="175"/>
                      <a:pt x="208" y="175"/>
                      <a:pt x="208" y="175"/>
                    </a:cubicBezTo>
                    <a:cubicBezTo>
                      <a:pt x="165" y="138"/>
                      <a:pt x="165" y="138"/>
                      <a:pt x="165" y="138"/>
                    </a:cubicBezTo>
                    <a:cubicBezTo>
                      <a:pt x="163" y="136"/>
                      <a:pt x="159" y="135"/>
                      <a:pt x="156" y="137"/>
                    </a:cubicBezTo>
                    <a:cubicBezTo>
                      <a:pt x="122" y="158"/>
                      <a:pt x="122" y="158"/>
                      <a:pt x="122" y="158"/>
                    </a:cubicBezTo>
                    <a:cubicBezTo>
                      <a:pt x="70" y="99"/>
                      <a:pt x="70" y="99"/>
                      <a:pt x="70" y="99"/>
                    </a:cubicBezTo>
                    <a:cubicBezTo>
                      <a:pt x="69" y="97"/>
                      <a:pt x="66" y="96"/>
                      <a:pt x="64" y="96"/>
                    </a:cubicBezTo>
                    <a:cubicBezTo>
                      <a:pt x="62" y="96"/>
                      <a:pt x="60" y="97"/>
                      <a:pt x="58" y="98"/>
                    </a:cubicBezTo>
                    <a:cubicBezTo>
                      <a:pt x="16" y="141"/>
                      <a:pt x="16" y="141"/>
                      <a:pt x="16" y="141"/>
                    </a:cubicBezTo>
                    <a:cubicBezTo>
                      <a:pt x="16" y="48"/>
                      <a:pt x="16" y="48"/>
                      <a:pt x="16" y="48"/>
                    </a:cubicBezTo>
                    <a:lnTo>
                      <a:pt x="208" y="48"/>
                    </a:lnTo>
                    <a:close/>
                    <a:moveTo>
                      <a:pt x="16" y="163"/>
                    </a:moveTo>
                    <a:cubicBezTo>
                      <a:pt x="64" y="116"/>
                      <a:pt x="64" y="116"/>
                      <a:pt x="64" y="116"/>
                    </a:cubicBezTo>
                    <a:cubicBezTo>
                      <a:pt x="114" y="173"/>
                      <a:pt x="114" y="173"/>
                      <a:pt x="114" y="173"/>
                    </a:cubicBezTo>
                    <a:cubicBezTo>
                      <a:pt x="117" y="176"/>
                      <a:pt x="121" y="177"/>
                      <a:pt x="124" y="175"/>
                    </a:cubicBezTo>
                    <a:cubicBezTo>
                      <a:pt x="159" y="154"/>
                      <a:pt x="159" y="154"/>
                      <a:pt x="159" y="154"/>
                    </a:cubicBezTo>
                    <a:cubicBezTo>
                      <a:pt x="204" y="192"/>
                      <a:pt x="204" y="192"/>
                      <a:pt x="204" y="192"/>
                    </a:cubicBezTo>
                    <a:cubicBezTo>
                      <a:pt x="16" y="192"/>
                      <a:pt x="16" y="192"/>
                      <a:pt x="16" y="192"/>
                    </a:cubicBezTo>
                    <a:lnTo>
                      <a:pt x="16" y="163"/>
                    </a:lnTo>
                    <a:close/>
                    <a:moveTo>
                      <a:pt x="240" y="160"/>
                    </a:moveTo>
                    <a:cubicBezTo>
                      <a:pt x="224" y="160"/>
                      <a:pt x="224" y="160"/>
                      <a:pt x="224" y="160"/>
                    </a:cubicBezTo>
                    <a:cubicBezTo>
                      <a:pt x="224" y="40"/>
                      <a:pt x="224" y="40"/>
                      <a:pt x="224" y="40"/>
                    </a:cubicBezTo>
                    <a:cubicBezTo>
                      <a:pt x="224" y="36"/>
                      <a:pt x="220" y="32"/>
                      <a:pt x="216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240" y="16"/>
                      <a:pt x="240" y="16"/>
                      <a:pt x="240" y="16"/>
                    </a:cubicBezTo>
                    <a:lnTo>
                      <a:pt x="240" y="1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: Shape 36"/>
              <p:cNvSpPr>
                <a:spLocks/>
              </p:cNvSpPr>
              <p:nvPr/>
            </p:nvSpPr>
            <p:spPr bwMode="auto">
              <a:xfrm>
                <a:off x="6481274" y="2531633"/>
                <a:ext cx="83858" cy="85169"/>
              </a:xfrm>
              <a:custGeom>
                <a:avLst/>
                <a:gdLst>
                  <a:gd name="T0" fmla="*/ 28 w 56"/>
                  <a:gd name="T1" fmla="*/ 56 h 56"/>
                  <a:gd name="T2" fmla="*/ 56 w 56"/>
                  <a:gd name="T3" fmla="*/ 28 h 56"/>
                  <a:gd name="T4" fmla="*/ 28 w 56"/>
                  <a:gd name="T5" fmla="*/ 0 h 56"/>
                  <a:gd name="T6" fmla="*/ 0 w 56"/>
                  <a:gd name="T7" fmla="*/ 28 h 56"/>
                  <a:gd name="T8" fmla="*/ 28 w 56"/>
                  <a:gd name="T9" fmla="*/ 56 h 56"/>
                  <a:gd name="T10" fmla="*/ 28 w 56"/>
                  <a:gd name="T11" fmla="*/ 16 h 56"/>
                  <a:gd name="T12" fmla="*/ 40 w 56"/>
                  <a:gd name="T13" fmla="*/ 28 h 56"/>
                  <a:gd name="T14" fmla="*/ 28 w 56"/>
                  <a:gd name="T15" fmla="*/ 40 h 56"/>
                  <a:gd name="T16" fmla="*/ 16 w 56"/>
                  <a:gd name="T17" fmla="*/ 28 h 56"/>
                  <a:gd name="T18" fmla="*/ 28 w 56"/>
                  <a:gd name="T19" fmla="*/ 1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cubicBezTo>
                      <a:pt x="43" y="56"/>
                      <a:pt x="56" y="43"/>
                      <a:pt x="56" y="28"/>
                    </a:cubicBezTo>
                    <a:cubicBezTo>
                      <a:pt x="56" y="13"/>
                      <a:pt x="43" y="0"/>
                      <a:pt x="28" y="0"/>
                    </a:cubicBezTo>
                    <a:cubicBezTo>
                      <a:pt x="13" y="0"/>
                      <a:pt x="0" y="13"/>
                      <a:pt x="0" y="28"/>
                    </a:cubicBezTo>
                    <a:cubicBezTo>
                      <a:pt x="0" y="43"/>
                      <a:pt x="13" y="56"/>
                      <a:pt x="28" y="56"/>
                    </a:cubicBezTo>
                    <a:close/>
                    <a:moveTo>
                      <a:pt x="28" y="16"/>
                    </a:moveTo>
                    <a:cubicBezTo>
                      <a:pt x="35" y="16"/>
                      <a:pt x="40" y="21"/>
                      <a:pt x="40" y="28"/>
                    </a:cubicBezTo>
                    <a:cubicBezTo>
                      <a:pt x="40" y="35"/>
                      <a:pt x="35" y="40"/>
                      <a:pt x="28" y="40"/>
                    </a:cubicBezTo>
                    <a:cubicBezTo>
                      <a:pt x="21" y="40"/>
                      <a:pt x="16" y="35"/>
                      <a:pt x="16" y="28"/>
                    </a:cubicBezTo>
                    <a:cubicBezTo>
                      <a:pt x="16" y="21"/>
                      <a:pt x="21" y="16"/>
                      <a:pt x="2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" name="Group 1"/>
          <p:cNvGrpSpPr/>
          <p:nvPr/>
        </p:nvGrpSpPr>
        <p:grpSpPr>
          <a:xfrm>
            <a:off x="5031050" y="1950681"/>
            <a:ext cx="3573597" cy="945891"/>
            <a:chOff x="6384032" y="3124343"/>
            <a:chExt cx="5090832" cy="1261188"/>
          </a:xfrm>
        </p:grpSpPr>
        <p:sp>
          <p:nvSpPr>
            <p:cNvPr id="25" name="TextBox 27"/>
            <p:cNvSpPr txBox="1">
              <a:spLocks/>
            </p:cNvSpPr>
            <p:nvPr/>
          </p:nvSpPr>
          <p:spPr>
            <a:xfrm>
              <a:off x="6384032" y="3124343"/>
              <a:ext cx="5090832" cy="386936"/>
            </a:xfrm>
            <a:prstGeom prst="rect">
              <a:avLst/>
            </a:prstGeom>
            <a:ln>
              <a:noFill/>
            </a:ln>
          </p:spPr>
          <p:txBody>
            <a:bodyPr vert="horz" wrap="none" lIns="0" tIns="0" rIns="0" bIns="0" anchor="b" anchorCtr="0">
              <a:normAutofit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6" name="TextBox 37"/>
            <p:cNvSpPr txBox="1">
              <a:spLocks/>
            </p:cNvSpPr>
            <p:nvPr/>
          </p:nvSpPr>
          <p:spPr>
            <a:xfrm>
              <a:off x="6384032" y="3511279"/>
              <a:ext cx="5090832" cy="874252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8" name="Group 40"/>
          <p:cNvGrpSpPr/>
          <p:nvPr/>
        </p:nvGrpSpPr>
        <p:grpSpPr>
          <a:xfrm>
            <a:off x="5031050" y="2936095"/>
            <a:ext cx="3573597" cy="945891"/>
            <a:chOff x="6384032" y="3124343"/>
            <a:chExt cx="5090832" cy="1261188"/>
          </a:xfrm>
        </p:grpSpPr>
        <p:sp>
          <p:nvSpPr>
            <p:cNvPr id="23" name="TextBox 41"/>
            <p:cNvSpPr txBox="1">
              <a:spLocks/>
            </p:cNvSpPr>
            <p:nvPr/>
          </p:nvSpPr>
          <p:spPr>
            <a:xfrm>
              <a:off x="6384032" y="3124343"/>
              <a:ext cx="5090832" cy="386936"/>
            </a:xfrm>
            <a:prstGeom prst="rect">
              <a:avLst/>
            </a:prstGeom>
            <a:ln>
              <a:noFill/>
            </a:ln>
          </p:spPr>
          <p:txBody>
            <a:bodyPr vert="horz" wrap="none" lIns="0" tIns="0" rIns="0" bIns="0" anchor="b" anchorCtr="0">
              <a:normAutofit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4" name="TextBox 42"/>
            <p:cNvSpPr txBox="1">
              <a:spLocks/>
            </p:cNvSpPr>
            <p:nvPr/>
          </p:nvSpPr>
          <p:spPr>
            <a:xfrm>
              <a:off x="6384032" y="3511279"/>
              <a:ext cx="5090832" cy="874252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9" name="Group 43"/>
          <p:cNvGrpSpPr/>
          <p:nvPr/>
        </p:nvGrpSpPr>
        <p:grpSpPr>
          <a:xfrm>
            <a:off x="3237509" y="1062686"/>
            <a:ext cx="705724" cy="705724"/>
            <a:chOff x="6832990" y="2145682"/>
            <a:chExt cx="823913" cy="823913"/>
          </a:xfrm>
        </p:grpSpPr>
        <p:sp>
          <p:nvSpPr>
            <p:cNvPr id="21" name="Oval 44"/>
            <p:cNvSpPr>
              <a:spLocks/>
            </p:cNvSpPr>
            <p:nvPr/>
          </p:nvSpPr>
          <p:spPr bwMode="auto">
            <a:xfrm>
              <a:off x="6832990" y="2145682"/>
              <a:ext cx="823913" cy="823913"/>
            </a:xfrm>
            <a:prstGeom prst="ellipse">
              <a:avLst/>
            </a:prstGeom>
            <a:solidFill>
              <a:schemeClr val="accent1"/>
            </a:solidFill>
            <a:ln w="57150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: Shape 45"/>
            <p:cNvSpPr>
              <a:spLocks/>
            </p:cNvSpPr>
            <p:nvPr/>
          </p:nvSpPr>
          <p:spPr bwMode="auto">
            <a:xfrm>
              <a:off x="7099504" y="2364371"/>
              <a:ext cx="290883" cy="386534"/>
            </a:xfrm>
            <a:custGeom>
              <a:avLst/>
              <a:gdLst>
                <a:gd name="T0" fmla="*/ 168 w 192"/>
                <a:gd name="T1" fmla="*/ 64 h 256"/>
                <a:gd name="T2" fmla="*/ 168 w 192"/>
                <a:gd name="T3" fmla="*/ 40 h 256"/>
                <a:gd name="T4" fmla="*/ 184 w 192"/>
                <a:gd name="T5" fmla="*/ 40 h 256"/>
                <a:gd name="T6" fmla="*/ 192 w 192"/>
                <a:gd name="T7" fmla="*/ 32 h 256"/>
                <a:gd name="T8" fmla="*/ 192 w 192"/>
                <a:gd name="T9" fmla="*/ 8 h 256"/>
                <a:gd name="T10" fmla="*/ 184 w 192"/>
                <a:gd name="T11" fmla="*/ 0 h 256"/>
                <a:gd name="T12" fmla="*/ 8 w 192"/>
                <a:gd name="T13" fmla="*/ 0 h 256"/>
                <a:gd name="T14" fmla="*/ 0 w 192"/>
                <a:gd name="T15" fmla="*/ 8 h 256"/>
                <a:gd name="T16" fmla="*/ 0 w 192"/>
                <a:gd name="T17" fmla="*/ 32 h 256"/>
                <a:gd name="T18" fmla="*/ 8 w 192"/>
                <a:gd name="T19" fmla="*/ 40 h 256"/>
                <a:gd name="T20" fmla="*/ 24 w 192"/>
                <a:gd name="T21" fmla="*/ 40 h 256"/>
                <a:gd name="T22" fmla="*/ 24 w 192"/>
                <a:gd name="T23" fmla="*/ 64 h 256"/>
                <a:gd name="T24" fmla="*/ 63 w 192"/>
                <a:gd name="T25" fmla="*/ 128 h 256"/>
                <a:gd name="T26" fmla="*/ 24 w 192"/>
                <a:gd name="T27" fmla="*/ 192 h 256"/>
                <a:gd name="T28" fmla="*/ 24 w 192"/>
                <a:gd name="T29" fmla="*/ 216 h 256"/>
                <a:gd name="T30" fmla="*/ 8 w 192"/>
                <a:gd name="T31" fmla="*/ 216 h 256"/>
                <a:gd name="T32" fmla="*/ 0 w 192"/>
                <a:gd name="T33" fmla="*/ 224 h 256"/>
                <a:gd name="T34" fmla="*/ 0 w 192"/>
                <a:gd name="T35" fmla="*/ 248 h 256"/>
                <a:gd name="T36" fmla="*/ 8 w 192"/>
                <a:gd name="T37" fmla="*/ 256 h 256"/>
                <a:gd name="T38" fmla="*/ 184 w 192"/>
                <a:gd name="T39" fmla="*/ 256 h 256"/>
                <a:gd name="T40" fmla="*/ 192 w 192"/>
                <a:gd name="T41" fmla="*/ 248 h 256"/>
                <a:gd name="T42" fmla="*/ 192 w 192"/>
                <a:gd name="T43" fmla="*/ 224 h 256"/>
                <a:gd name="T44" fmla="*/ 184 w 192"/>
                <a:gd name="T45" fmla="*/ 216 h 256"/>
                <a:gd name="T46" fmla="*/ 168 w 192"/>
                <a:gd name="T47" fmla="*/ 216 h 256"/>
                <a:gd name="T48" fmla="*/ 168 w 192"/>
                <a:gd name="T49" fmla="*/ 192 h 256"/>
                <a:gd name="T50" fmla="*/ 129 w 192"/>
                <a:gd name="T51" fmla="*/ 128 h 256"/>
                <a:gd name="T52" fmla="*/ 168 w 192"/>
                <a:gd name="T53" fmla="*/ 64 h 256"/>
                <a:gd name="T54" fmla="*/ 16 w 192"/>
                <a:gd name="T55" fmla="*/ 16 h 256"/>
                <a:gd name="T56" fmla="*/ 176 w 192"/>
                <a:gd name="T57" fmla="*/ 16 h 256"/>
                <a:gd name="T58" fmla="*/ 176 w 192"/>
                <a:gd name="T59" fmla="*/ 24 h 256"/>
                <a:gd name="T60" fmla="*/ 16 w 192"/>
                <a:gd name="T61" fmla="*/ 24 h 256"/>
                <a:gd name="T62" fmla="*/ 16 w 192"/>
                <a:gd name="T63" fmla="*/ 16 h 256"/>
                <a:gd name="T64" fmla="*/ 176 w 192"/>
                <a:gd name="T65" fmla="*/ 240 h 256"/>
                <a:gd name="T66" fmla="*/ 16 w 192"/>
                <a:gd name="T67" fmla="*/ 240 h 256"/>
                <a:gd name="T68" fmla="*/ 16 w 192"/>
                <a:gd name="T69" fmla="*/ 232 h 256"/>
                <a:gd name="T70" fmla="*/ 176 w 192"/>
                <a:gd name="T71" fmla="*/ 232 h 256"/>
                <a:gd name="T72" fmla="*/ 176 w 192"/>
                <a:gd name="T73" fmla="*/ 240 h 256"/>
                <a:gd name="T74" fmla="*/ 152 w 192"/>
                <a:gd name="T75" fmla="*/ 192 h 256"/>
                <a:gd name="T76" fmla="*/ 152 w 192"/>
                <a:gd name="T77" fmla="*/ 216 h 256"/>
                <a:gd name="T78" fmla="*/ 40 w 192"/>
                <a:gd name="T79" fmla="*/ 216 h 256"/>
                <a:gd name="T80" fmla="*/ 40 w 192"/>
                <a:gd name="T81" fmla="*/ 192 h 256"/>
                <a:gd name="T82" fmla="*/ 96 w 192"/>
                <a:gd name="T83" fmla="*/ 136 h 256"/>
                <a:gd name="T84" fmla="*/ 152 w 192"/>
                <a:gd name="T85" fmla="*/ 192 h 256"/>
                <a:gd name="T86" fmla="*/ 96 w 192"/>
                <a:gd name="T87" fmla="*/ 120 h 256"/>
                <a:gd name="T88" fmla="*/ 40 w 192"/>
                <a:gd name="T89" fmla="*/ 64 h 256"/>
                <a:gd name="T90" fmla="*/ 40 w 192"/>
                <a:gd name="T91" fmla="*/ 40 h 256"/>
                <a:gd name="T92" fmla="*/ 152 w 192"/>
                <a:gd name="T93" fmla="*/ 40 h 256"/>
                <a:gd name="T94" fmla="*/ 152 w 192"/>
                <a:gd name="T95" fmla="*/ 64 h 256"/>
                <a:gd name="T96" fmla="*/ 96 w 192"/>
                <a:gd name="T97" fmla="*/ 12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2" h="256">
                  <a:moveTo>
                    <a:pt x="168" y="64"/>
                  </a:moveTo>
                  <a:cubicBezTo>
                    <a:pt x="168" y="40"/>
                    <a:pt x="168" y="40"/>
                    <a:pt x="168" y="40"/>
                  </a:cubicBezTo>
                  <a:cubicBezTo>
                    <a:pt x="184" y="40"/>
                    <a:pt x="184" y="40"/>
                    <a:pt x="184" y="40"/>
                  </a:cubicBezTo>
                  <a:cubicBezTo>
                    <a:pt x="188" y="40"/>
                    <a:pt x="192" y="36"/>
                    <a:pt x="192" y="32"/>
                  </a:cubicBezTo>
                  <a:cubicBezTo>
                    <a:pt x="192" y="8"/>
                    <a:pt x="192" y="8"/>
                    <a:pt x="192" y="8"/>
                  </a:cubicBezTo>
                  <a:cubicBezTo>
                    <a:pt x="192" y="4"/>
                    <a:pt x="188" y="0"/>
                    <a:pt x="18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4" y="40"/>
                    <a:pt x="8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92"/>
                    <a:pt x="40" y="116"/>
                    <a:pt x="63" y="128"/>
                  </a:cubicBezTo>
                  <a:cubicBezTo>
                    <a:pt x="40" y="140"/>
                    <a:pt x="24" y="164"/>
                    <a:pt x="24" y="192"/>
                  </a:cubicBezTo>
                  <a:cubicBezTo>
                    <a:pt x="24" y="216"/>
                    <a:pt x="24" y="216"/>
                    <a:pt x="24" y="216"/>
                  </a:cubicBezTo>
                  <a:cubicBezTo>
                    <a:pt x="8" y="216"/>
                    <a:pt x="8" y="216"/>
                    <a:pt x="8" y="216"/>
                  </a:cubicBezTo>
                  <a:cubicBezTo>
                    <a:pt x="4" y="216"/>
                    <a:pt x="0" y="220"/>
                    <a:pt x="0" y="224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2"/>
                    <a:pt x="4" y="256"/>
                    <a:pt x="8" y="256"/>
                  </a:cubicBezTo>
                  <a:cubicBezTo>
                    <a:pt x="184" y="256"/>
                    <a:pt x="184" y="256"/>
                    <a:pt x="184" y="256"/>
                  </a:cubicBezTo>
                  <a:cubicBezTo>
                    <a:pt x="188" y="256"/>
                    <a:pt x="192" y="252"/>
                    <a:pt x="192" y="248"/>
                  </a:cubicBezTo>
                  <a:cubicBezTo>
                    <a:pt x="192" y="224"/>
                    <a:pt x="192" y="224"/>
                    <a:pt x="192" y="224"/>
                  </a:cubicBezTo>
                  <a:cubicBezTo>
                    <a:pt x="192" y="220"/>
                    <a:pt x="188" y="216"/>
                    <a:pt x="184" y="216"/>
                  </a:cubicBezTo>
                  <a:cubicBezTo>
                    <a:pt x="168" y="216"/>
                    <a:pt x="168" y="216"/>
                    <a:pt x="168" y="216"/>
                  </a:cubicBezTo>
                  <a:cubicBezTo>
                    <a:pt x="168" y="192"/>
                    <a:pt x="168" y="192"/>
                    <a:pt x="168" y="192"/>
                  </a:cubicBezTo>
                  <a:cubicBezTo>
                    <a:pt x="168" y="164"/>
                    <a:pt x="152" y="140"/>
                    <a:pt x="129" y="128"/>
                  </a:cubicBezTo>
                  <a:cubicBezTo>
                    <a:pt x="152" y="116"/>
                    <a:pt x="168" y="92"/>
                    <a:pt x="168" y="64"/>
                  </a:cubicBezTo>
                  <a:close/>
                  <a:moveTo>
                    <a:pt x="16" y="16"/>
                  </a:moveTo>
                  <a:cubicBezTo>
                    <a:pt x="176" y="16"/>
                    <a:pt x="176" y="16"/>
                    <a:pt x="176" y="16"/>
                  </a:cubicBezTo>
                  <a:cubicBezTo>
                    <a:pt x="176" y="24"/>
                    <a:pt x="176" y="24"/>
                    <a:pt x="176" y="24"/>
                  </a:cubicBezTo>
                  <a:cubicBezTo>
                    <a:pt x="16" y="24"/>
                    <a:pt x="16" y="24"/>
                    <a:pt x="16" y="24"/>
                  </a:cubicBezTo>
                  <a:lnTo>
                    <a:pt x="16" y="16"/>
                  </a:lnTo>
                  <a:close/>
                  <a:moveTo>
                    <a:pt x="176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16" y="232"/>
                    <a:pt x="16" y="232"/>
                    <a:pt x="16" y="232"/>
                  </a:cubicBezTo>
                  <a:cubicBezTo>
                    <a:pt x="176" y="232"/>
                    <a:pt x="176" y="232"/>
                    <a:pt x="176" y="232"/>
                  </a:cubicBezTo>
                  <a:lnTo>
                    <a:pt x="176" y="240"/>
                  </a:lnTo>
                  <a:close/>
                  <a:moveTo>
                    <a:pt x="152" y="192"/>
                  </a:moveTo>
                  <a:cubicBezTo>
                    <a:pt x="152" y="216"/>
                    <a:pt x="152" y="216"/>
                    <a:pt x="152" y="216"/>
                  </a:cubicBezTo>
                  <a:cubicBezTo>
                    <a:pt x="40" y="216"/>
                    <a:pt x="40" y="216"/>
                    <a:pt x="40" y="216"/>
                  </a:cubicBezTo>
                  <a:cubicBezTo>
                    <a:pt x="40" y="192"/>
                    <a:pt x="40" y="192"/>
                    <a:pt x="40" y="192"/>
                  </a:cubicBezTo>
                  <a:cubicBezTo>
                    <a:pt x="40" y="161"/>
                    <a:pt x="65" y="136"/>
                    <a:pt x="96" y="136"/>
                  </a:cubicBezTo>
                  <a:cubicBezTo>
                    <a:pt x="127" y="136"/>
                    <a:pt x="152" y="161"/>
                    <a:pt x="152" y="192"/>
                  </a:cubicBezTo>
                  <a:close/>
                  <a:moveTo>
                    <a:pt x="96" y="120"/>
                  </a:moveTo>
                  <a:cubicBezTo>
                    <a:pt x="65" y="120"/>
                    <a:pt x="40" y="95"/>
                    <a:pt x="40" y="64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152" y="40"/>
                    <a:pt x="152" y="40"/>
                    <a:pt x="152" y="40"/>
                  </a:cubicBezTo>
                  <a:cubicBezTo>
                    <a:pt x="152" y="64"/>
                    <a:pt x="152" y="64"/>
                    <a:pt x="152" y="64"/>
                  </a:cubicBezTo>
                  <a:cubicBezTo>
                    <a:pt x="152" y="95"/>
                    <a:pt x="127" y="120"/>
                    <a:pt x="96" y="1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Group 46"/>
          <p:cNvGrpSpPr/>
          <p:nvPr/>
        </p:nvGrpSpPr>
        <p:grpSpPr>
          <a:xfrm>
            <a:off x="3237509" y="3673079"/>
            <a:ext cx="705724" cy="705724"/>
            <a:chOff x="6869481" y="3174886"/>
            <a:chExt cx="823913" cy="823913"/>
          </a:xfrm>
        </p:grpSpPr>
        <p:sp>
          <p:nvSpPr>
            <p:cNvPr id="17" name="Oval 47"/>
            <p:cNvSpPr>
              <a:spLocks/>
            </p:cNvSpPr>
            <p:nvPr/>
          </p:nvSpPr>
          <p:spPr bwMode="auto">
            <a:xfrm>
              <a:off x="6869481" y="3174886"/>
              <a:ext cx="823913" cy="823913"/>
            </a:xfrm>
            <a:prstGeom prst="ellipse">
              <a:avLst/>
            </a:prstGeom>
            <a:solidFill>
              <a:schemeClr val="accent3"/>
            </a:solidFill>
            <a:ln w="57150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Group 48"/>
            <p:cNvGrpSpPr/>
            <p:nvPr/>
          </p:nvGrpSpPr>
          <p:grpSpPr>
            <a:xfrm>
              <a:off x="7099504" y="3437424"/>
              <a:ext cx="386534" cy="314469"/>
              <a:chOff x="6275559" y="2434671"/>
              <a:chExt cx="386534" cy="314469"/>
            </a:xfrm>
            <a:solidFill>
              <a:schemeClr val="bg1"/>
            </a:solidFill>
          </p:grpSpPr>
          <p:sp>
            <p:nvSpPr>
              <p:cNvPr id="19" name="Freeform: Shape 49"/>
              <p:cNvSpPr>
                <a:spLocks/>
              </p:cNvSpPr>
              <p:nvPr/>
            </p:nvSpPr>
            <p:spPr bwMode="auto">
              <a:xfrm>
                <a:off x="6275559" y="2434671"/>
                <a:ext cx="386534" cy="314469"/>
              </a:xfrm>
              <a:custGeom>
                <a:avLst/>
                <a:gdLst>
                  <a:gd name="T0" fmla="*/ 248 w 256"/>
                  <a:gd name="T1" fmla="*/ 0 h 208"/>
                  <a:gd name="T2" fmla="*/ 40 w 256"/>
                  <a:gd name="T3" fmla="*/ 0 h 208"/>
                  <a:gd name="T4" fmla="*/ 32 w 256"/>
                  <a:gd name="T5" fmla="*/ 8 h 208"/>
                  <a:gd name="T6" fmla="*/ 32 w 256"/>
                  <a:gd name="T7" fmla="*/ 32 h 208"/>
                  <a:gd name="T8" fmla="*/ 8 w 256"/>
                  <a:gd name="T9" fmla="*/ 32 h 208"/>
                  <a:gd name="T10" fmla="*/ 0 w 256"/>
                  <a:gd name="T11" fmla="*/ 40 h 208"/>
                  <a:gd name="T12" fmla="*/ 0 w 256"/>
                  <a:gd name="T13" fmla="*/ 200 h 208"/>
                  <a:gd name="T14" fmla="*/ 8 w 256"/>
                  <a:gd name="T15" fmla="*/ 208 h 208"/>
                  <a:gd name="T16" fmla="*/ 216 w 256"/>
                  <a:gd name="T17" fmla="*/ 208 h 208"/>
                  <a:gd name="T18" fmla="*/ 224 w 256"/>
                  <a:gd name="T19" fmla="*/ 200 h 208"/>
                  <a:gd name="T20" fmla="*/ 224 w 256"/>
                  <a:gd name="T21" fmla="*/ 176 h 208"/>
                  <a:gd name="T22" fmla="*/ 248 w 256"/>
                  <a:gd name="T23" fmla="*/ 176 h 208"/>
                  <a:gd name="T24" fmla="*/ 256 w 256"/>
                  <a:gd name="T25" fmla="*/ 168 h 208"/>
                  <a:gd name="T26" fmla="*/ 256 w 256"/>
                  <a:gd name="T27" fmla="*/ 8 h 208"/>
                  <a:gd name="T28" fmla="*/ 248 w 256"/>
                  <a:gd name="T29" fmla="*/ 0 h 208"/>
                  <a:gd name="T30" fmla="*/ 208 w 256"/>
                  <a:gd name="T31" fmla="*/ 48 h 208"/>
                  <a:gd name="T32" fmla="*/ 208 w 256"/>
                  <a:gd name="T33" fmla="*/ 175 h 208"/>
                  <a:gd name="T34" fmla="*/ 165 w 256"/>
                  <a:gd name="T35" fmla="*/ 138 h 208"/>
                  <a:gd name="T36" fmla="*/ 156 w 256"/>
                  <a:gd name="T37" fmla="*/ 137 h 208"/>
                  <a:gd name="T38" fmla="*/ 122 w 256"/>
                  <a:gd name="T39" fmla="*/ 158 h 208"/>
                  <a:gd name="T40" fmla="*/ 70 w 256"/>
                  <a:gd name="T41" fmla="*/ 99 h 208"/>
                  <a:gd name="T42" fmla="*/ 64 w 256"/>
                  <a:gd name="T43" fmla="*/ 96 h 208"/>
                  <a:gd name="T44" fmla="*/ 58 w 256"/>
                  <a:gd name="T45" fmla="*/ 98 h 208"/>
                  <a:gd name="T46" fmla="*/ 16 w 256"/>
                  <a:gd name="T47" fmla="*/ 141 h 208"/>
                  <a:gd name="T48" fmla="*/ 16 w 256"/>
                  <a:gd name="T49" fmla="*/ 48 h 208"/>
                  <a:gd name="T50" fmla="*/ 208 w 256"/>
                  <a:gd name="T51" fmla="*/ 48 h 208"/>
                  <a:gd name="T52" fmla="*/ 16 w 256"/>
                  <a:gd name="T53" fmla="*/ 163 h 208"/>
                  <a:gd name="T54" fmla="*/ 64 w 256"/>
                  <a:gd name="T55" fmla="*/ 116 h 208"/>
                  <a:gd name="T56" fmla="*/ 114 w 256"/>
                  <a:gd name="T57" fmla="*/ 173 h 208"/>
                  <a:gd name="T58" fmla="*/ 124 w 256"/>
                  <a:gd name="T59" fmla="*/ 175 h 208"/>
                  <a:gd name="T60" fmla="*/ 159 w 256"/>
                  <a:gd name="T61" fmla="*/ 154 h 208"/>
                  <a:gd name="T62" fmla="*/ 204 w 256"/>
                  <a:gd name="T63" fmla="*/ 192 h 208"/>
                  <a:gd name="T64" fmla="*/ 16 w 256"/>
                  <a:gd name="T65" fmla="*/ 192 h 208"/>
                  <a:gd name="T66" fmla="*/ 16 w 256"/>
                  <a:gd name="T67" fmla="*/ 163 h 208"/>
                  <a:gd name="T68" fmla="*/ 240 w 256"/>
                  <a:gd name="T69" fmla="*/ 160 h 208"/>
                  <a:gd name="T70" fmla="*/ 224 w 256"/>
                  <a:gd name="T71" fmla="*/ 160 h 208"/>
                  <a:gd name="T72" fmla="*/ 224 w 256"/>
                  <a:gd name="T73" fmla="*/ 40 h 208"/>
                  <a:gd name="T74" fmla="*/ 216 w 256"/>
                  <a:gd name="T75" fmla="*/ 32 h 208"/>
                  <a:gd name="T76" fmla="*/ 48 w 256"/>
                  <a:gd name="T77" fmla="*/ 32 h 208"/>
                  <a:gd name="T78" fmla="*/ 48 w 256"/>
                  <a:gd name="T79" fmla="*/ 16 h 208"/>
                  <a:gd name="T80" fmla="*/ 240 w 256"/>
                  <a:gd name="T81" fmla="*/ 16 h 208"/>
                  <a:gd name="T82" fmla="*/ 240 w 256"/>
                  <a:gd name="T83" fmla="*/ 16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208">
                    <a:moveTo>
                      <a:pt x="248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36" y="0"/>
                      <a:pt x="32" y="4"/>
                      <a:pt x="32" y="8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4" y="32"/>
                      <a:pt x="0" y="36"/>
                      <a:pt x="0" y="40"/>
                    </a:cubicBezTo>
                    <a:cubicBezTo>
                      <a:pt x="0" y="200"/>
                      <a:pt x="0" y="200"/>
                      <a:pt x="0" y="200"/>
                    </a:cubicBezTo>
                    <a:cubicBezTo>
                      <a:pt x="0" y="204"/>
                      <a:pt x="4" y="208"/>
                      <a:pt x="8" y="208"/>
                    </a:cubicBezTo>
                    <a:cubicBezTo>
                      <a:pt x="216" y="208"/>
                      <a:pt x="216" y="208"/>
                      <a:pt x="216" y="208"/>
                    </a:cubicBezTo>
                    <a:cubicBezTo>
                      <a:pt x="220" y="208"/>
                      <a:pt x="224" y="204"/>
                      <a:pt x="224" y="200"/>
                    </a:cubicBezTo>
                    <a:cubicBezTo>
                      <a:pt x="224" y="176"/>
                      <a:pt x="224" y="176"/>
                      <a:pt x="224" y="176"/>
                    </a:cubicBezTo>
                    <a:cubicBezTo>
                      <a:pt x="248" y="176"/>
                      <a:pt x="248" y="176"/>
                      <a:pt x="248" y="176"/>
                    </a:cubicBezTo>
                    <a:cubicBezTo>
                      <a:pt x="252" y="176"/>
                      <a:pt x="256" y="172"/>
                      <a:pt x="256" y="168"/>
                    </a:cubicBezTo>
                    <a:cubicBezTo>
                      <a:pt x="256" y="8"/>
                      <a:pt x="256" y="8"/>
                      <a:pt x="256" y="8"/>
                    </a:cubicBezTo>
                    <a:cubicBezTo>
                      <a:pt x="256" y="4"/>
                      <a:pt x="252" y="0"/>
                      <a:pt x="248" y="0"/>
                    </a:cubicBezTo>
                    <a:close/>
                    <a:moveTo>
                      <a:pt x="208" y="48"/>
                    </a:moveTo>
                    <a:cubicBezTo>
                      <a:pt x="208" y="175"/>
                      <a:pt x="208" y="175"/>
                      <a:pt x="208" y="175"/>
                    </a:cubicBezTo>
                    <a:cubicBezTo>
                      <a:pt x="165" y="138"/>
                      <a:pt x="165" y="138"/>
                      <a:pt x="165" y="138"/>
                    </a:cubicBezTo>
                    <a:cubicBezTo>
                      <a:pt x="163" y="136"/>
                      <a:pt x="159" y="135"/>
                      <a:pt x="156" y="137"/>
                    </a:cubicBezTo>
                    <a:cubicBezTo>
                      <a:pt x="122" y="158"/>
                      <a:pt x="122" y="158"/>
                      <a:pt x="122" y="158"/>
                    </a:cubicBezTo>
                    <a:cubicBezTo>
                      <a:pt x="70" y="99"/>
                      <a:pt x="70" y="99"/>
                      <a:pt x="70" y="99"/>
                    </a:cubicBezTo>
                    <a:cubicBezTo>
                      <a:pt x="69" y="97"/>
                      <a:pt x="66" y="96"/>
                      <a:pt x="64" y="96"/>
                    </a:cubicBezTo>
                    <a:cubicBezTo>
                      <a:pt x="62" y="96"/>
                      <a:pt x="60" y="97"/>
                      <a:pt x="58" y="98"/>
                    </a:cubicBezTo>
                    <a:cubicBezTo>
                      <a:pt x="16" y="141"/>
                      <a:pt x="16" y="141"/>
                      <a:pt x="16" y="141"/>
                    </a:cubicBezTo>
                    <a:cubicBezTo>
                      <a:pt x="16" y="48"/>
                      <a:pt x="16" y="48"/>
                      <a:pt x="16" y="48"/>
                    </a:cubicBezTo>
                    <a:lnTo>
                      <a:pt x="208" y="48"/>
                    </a:lnTo>
                    <a:close/>
                    <a:moveTo>
                      <a:pt x="16" y="163"/>
                    </a:moveTo>
                    <a:cubicBezTo>
                      <a:pt x="64" y="116"/>
                      <a:pt x="64" y="116"/>
                      <a:pt x="64" y="116"/>
                    </a:cubicBezTo>
                    <a:cubicBezTo>
                      <a:pt x="114" y="173"/>
                      <a:pt x="114" y="173"/>
                      <a:pt x="114" y="173"/>
                    </a:cubicBezTo>
                    <a:cubicBezTo>
                      <a:pt x="117" y="176"/>
                      <a:pt x="121" y="177"/>
                      <a:pt x="124" y="175"/>
                    </a:cubicBezTo>
                    <a:cubicBezTo>
                      <a:pt x="159" y="154"/>
                      <a:pt x="159" y="154"/>
                      <a:pt x="159" y="154"/>
                    </a:cubicBezTo>
                    <a:cubicBezTo>
                      <a:pt x="204" y="192"/>
                      <a:pt x="204" y="192"/>
                      <a:pt x="204" y="192"/>
                    </a:cubicBezTo>
                    <a:cubicBezTo>
                      <a:pt x="16" y="192"/>
                      <a:pt x="16" y="192"/>
                      <a:pt x="16" y="192"/>
                    </a:cubicBezTo>
                    <a:lnTo>
                      <a:pt x="16" y="163"/>
                    </a:lnTo>
                    <a:close/>
                    <a:moveTo>
                      <a:pt x="240" y="160"/>
                    </a:moveTo>
                    <a:cubicBezTo>
                      <a:pt x="224" y="160"/>
                      <a:pt x="224" y="160"/>
                      <a:pt x="224" y="160"/>
                    </a:cubicBezTo>
                    <a:cubicBezTo>
                      <a:pt x="224" y="40"/>
                      <a:pt x="224" y="40"/>
                      <a:pt x="224" y="40"/>
                    </a:cubicBezTo>
                    <a:cubicBezTo>
                      <a:pt x="224" y="36"/>
                      <a:pt x="220" y="32"/>
                      <a:pt x="216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240" y="16"/>
                      <a:pt x="240" y="16"/>
                      <a:pt x="240" y="16"/>
                    </a:cubicBezTo>
                    <a:lnTo>
                      <a:pt x="240" y="1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: Shape 50"/>
              <p:cNvSpPr>
                <a:spLocks/>
              </p:cNvSpPr>
              <p:nvPr/>
            </p:nvSpPr>
            <p:spPr bwMode="auto">
              <a:xfrm>
                <a:off x="6481274" y="2531633"/>
                <a:ext cx="83858" cy="85169"/>
              </a:xfrm>
              <a:custGeom>
                <a:avLst/>
                <a:gdLst>
                  <a:gd name="T0" fmla="*/ 28 w 56"/>
                  <a:gd name="T1" fmla="*/ 56 h 56"/>
                  <a:gd name="T2" fmla="*/ 56 w 56"/>
                  <a:gd name="T3" fmla="*/ 28 h 56"/>
                  <a:gd name="T4" fmla="*/ 28 w 56"/>
                  <a:gd name="T5" fmla="*/ 0 h 56"/>
                  <a:gd name="T6" fmla="*/ 0 w 56"/>
                  <a:gd name="T7" fmla="*/ 28 h 56"/>
                  <a:gd name="T8" fmla="*/ 28 w 56"/>
                  <a:gd name="T9" fmla="*/ 56 h 56"/>
                  <a:gd name="T10" fmla="*/ 28 w 56"/>
                  <a:gd name="T11" fmla="*/ 16 h 56"/>
                  <a:gd name="T12" fmla="*/ 40 w 56"/>
                  <a:gd name="T13" fmla="*/ 28 h 56"/>
                  <a:gd name="T14" fmla="*/ 28 w 56"/>
                  <a:gd name="T15" fmla="*/ 40 h 56"/>
                  <a:gd name="T16" fmla="*/ 16 w 56"/>
                  <a:gd name="T17" fmla="*/ 28 h 56"/>
                  <a:gd name="T18" fmla="*/ 28 w 56"/>
                  <a:gd name="T19" fmla="*/ 1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cubicBezTo>
                      <a:pt x="43" y="56"/>
                      <a:pt x="56" y="43"/>
                      <a:pt x="56" y="28"/>
                    </a:cubicBezTo>
                    <a:cubicBezTo>
                      <a:pt x="56" y="13"/>
                      <a:pt x="43" y="0"/>
                      <a:pt x="28" y="0"/>
                    </a:cubicBezTo>
                    <a:cubicBezTo>
                      <a:pt x="13" y="0"/>
                      <a:pt x="0" y="13"/>
                      <a:pt x="0" y="28"/>
                    </a:cubicBezTo>
                    <a:cubicBezTo>
                      <a:pt x="0" y="43"/>
                      <a:pt x="13" y="56"/>
                      <a:pt x="28" y="56"/>
                    </a:cubicBezTo>
                    <a:close/>
                    <a:moveTo>
                      <a:pt x="28" y="16"/>
                    </a:moveTo>
                    <a:cubicBezTo>
                      <a:pt x="35" y="16"/>
                      <a:pt x="40" y="21"/>
                      <a:pt x="40" y="28"/>
                    </a:cubicBezTo>
                    <a:cubicBezTo>
                      <a:pt x="40" y="35"/>
                      <a:pt x="35" y="40"/>
                      <a:pt x="28" y="40"/>
                    </a:cubicBezTo>
                    <a:cubicBezTo>
                      <a:pt x="21" y="40"/>
                      <a:pt x="16" y="35"/>
                      <a:pt x="16" y="28"/>
                    </a:cubicBezTo>
                    <a:cubicBezTo>
                      <a:pt x="16" y="21"/>
                      <a:pt x="21" y="16"/>
                      <a:pt x="2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" name="Group 51"/>
          <p:cNvGrpSpPr/>
          <p:nvPr/>
        </p:nvGrpSpPr>
        <p:grpSpPr>
          <a:xfrm>
            <a:off x="4093914" y="1108145"/>
            <a:ext cx="3573597" cy="945891"/>
            <a:chOff x="6384032" y="3124343"/>
            <a:chExt cx="5090832" cy="1261188"/>
          </a:xfrm>
        </p:grpSpPr>
        <p:sp>
          <p:nvSpPr>
            <p:cNvPr id="15" name="TextBox 52"/>
            <p:cNvSpPr txBox="1">
              <a:spLocks/>
            </p:cNvSpPr>
            <p:nvPr/>
          </p:nvSpPr>
          <p:spPr>
            <a:xfrm>
              <a:off x="6384032" y="3124343"/>
              <a:ext cx="5090832" cy="386936"/>
            </a:xfrm>
            <a:prstGeom prst="rect">
              <a:avLst/>
            </a:prstGeom>
            <a:ln>
              <a:noFill/>
            </a:ln>
          </p:spPr>
          <p:txBody>
            <a:bodyPr vert="horz" wrap="none" lIns="0" tIns="0" rIns="0" bIns="0" anchor="b" anchorCtr="0">
              <a:normAutofit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6" name="TextBox 53"/>
            <p:cNvSpPr txBox="1">
              <a:spLocks/>
            </p:cNvSpPr>
            <p:nvPr/>
          </p:nvSpPr>
          <p:spPr>
            <a:xfrm>
              <a:off x="6384032" y="3511279"/>
              <a:ext cx="5090832" cy="874252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12" name="Group 54"/>
          <p:cNvGrpSpPr/>
          <p:nvPr/>
        </p:nvGrpSpPr>
        <p:grpSpPr>
          <a:xfrm>
            <a:off x="4093914" y="3769608"/>
            <a:ext cx="3573597" cy="945891"/>
            <a:chOff x="6384032" y="3124343"/>
            <a:chExt cx="5090832" cy="1261188"/>
          </a:xfrm>
        </p:grpSpPr>
        <p:sp>
          <p:nvSpPr>
            <p:cNvPr id="13" name="TextBox 55"/>
            <p:cNvSpPr txBox="1">
              <a:spLocks/>
            </p:cNvSpPr>
            <p:nvPr/>
          </p:nvSpPr>
          <p:spPr>
            <a:xfrm>
              <a:off x="6384032" y="3124343"/>
              <a:ext cx="5090832" cy="386936"/>
            </a:xfrm>
            <a:prstGeom prst="rect">
              <a:avLst/>
            </a:prstGeom>
            <a:ln>
              <a:noFill/>
            </a:ln>
          </p:spPr>
          <p:txBody>
            <a:bodyPr vert="horz" wrap="none" lIns="0" tIns="0" rIns="0" bIns="0" anchor="b" anchorCtr="0">
              <a:normAutofit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4" name="TextBox 56"/>
            <p:cNvSpPr txBox="1">
              <a:spLocks/>
            </p:cNvSpPr>
            <p:nvPr/>
          </p:nvSpPr>
          <p:spPr>
            <a:xfrm>
              <a:off x="6384032" y="3511279"/>
              <a:ext cx="5090832" cy="874252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203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07" y="1718862"/>
            <a:ext cx="3850005" cy="267100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31" name="矩形 30"/>
          <p:cNvSpPr/>
          <p:nvPr/>
        </p:nvSpPr>
        <p:spPr>
          <a:xfrm>
            <a:off x="4810024" y="1586053"/>
            <a:ext cx="856375" cy="284603"/>
          </a:xfrm>
          <a:prstGeom prst="rect">
            <a:avLst/>
          </a:prstGeom>
        </p:spPr>
        <p:txBody>
          <a:bodyPr wrap="none" lIns="68556" tIns="34278" rIns="68556" bIns="34278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活动宗旨</a:t>
            </a:r>
          </a:p>
        </p:txBody>
      </p:sp>
      <p:sp>
        <p:nvSpPr>
          <p:cNvPr id="38" name="矩形 37"/>
          <p:cNvSpPr/>
          <p:nvPr/>
        </p:nvSpPr>
        <p:spPr>
          <a:xfrm>
            <a:off x="4810022" y="1985176"/>
            <a:ext cx="3646979" cy="650744"/>
          </a:xfrm>
          <a:prstGeom prst="rect">
            <a:avLst/>
          </a:prstGeom>
        </p:spPr>
        <p:txBody>
          <a:bodyPr wrap="square" lIns="68556" tIns="34278" rIns="68556" bIns="34278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字以内，据统计每页幻灯片的播放时间最好控制在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分钟之内。</a:t>
            </a:r>
          </a:p>
        </p:txBody>
      </p:sp>
      <p:sp>
        <p:nvSpPr>
          <p:cNvPr id="40" name="矩形 39"/>
          <p:cNvSpPr/>
          <p:nvPr/>
        </p:nvSpPr>
        <p:spPr>
          <a:xfrm>
            <a:off x="4810024" y="3141581"/>
            <a:ext cx="856375" cy="284603"/>
          </a:xfrm>
          <a:prstGeom prst="rect">
            <a:avLst/>
          </a:prstGeom>
        </p:spPr>
        <p:txBody>
          <a:bodyPr wrap="none" lIns="68556" tIns="34278" rIns="68556" bIns="34278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活动目标</a:t>
            </a:r>
          </a:p>
        </p:txBody>
      </p:sp>
      <p:grpSp>
        <p:nvGrpSpPr>
          <p:cNvPr id="3" name="组合 3"/>
          <p:cNvGrpSpPr/>
          <p:nvPr/>
        </p:nvGrpSpPr>
        <p:grpSpPr>
          <a:xfrm>
            <a:off x="458114" y="2514459"/>
            <a:ext cx="3983300" cy="1079812"/>
            <a:chOff x="609124" y="3352597"/>
            <a:chExt cx="5312706" cy="1440000"/>
          </a:xfrm>
        </p:grpSpPr>
        <p:sp>
          <p:nvSpPr>
            <p:cNvPr id="43" name="矩形 42"/>
            <p:cNvSpPr/>
            <p:nvPr/>
          </p:nvSpPr>
          <p:spPr>
            <a:xfrm>
              <a:off x="609124" y="3352597"/>
              <a:ext cx="5312706" cy="144000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  <p:sp>
          <p:nvSpPr>
            <p:cNvPr id="44" name="矩形 43"/>
            <p:cNvSpPr/>
            <p:nvPr/>
          </p:nvSpPr>
          <p:spPr>
            <a:xfrm>
              <a:off x="1056428" y="3738981"/>
              <a:ext cx="4595878" cy="754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4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此处添加详细文本描述，建议与标题相关并符合整体语言风格，语言描述尽量简洁生动。</a:t>
              </a:r>
            </a:p>
          </p:txBody>
        </p:sp>
      </p:grpSp>
      <p:sp>
        <p:nvSpPr>
          <p:cNvPr id="48" name="矩形 47"/>
          <p:cNvSpPr/>
          <p:nvPr/>
        </p:nvSpPr>
        <p:spPr>
          <a:xfrm>
            <a:off x="4810022" y="3540702"/>
            <a:ext cx="3646979" cy="650744"/>
          </a:xfrm>
          <a:prstGeom prst="rect">
            <a:avLst/>
          </a:prstGeom>
        </p:spPr>
        <p:txBody>
          <a:bodyPr wrap="square" lIns="68556" tIns="34278" rIns="68556" bIns="34278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字以内，据统计每页幻灯片的播放时间最好控制在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分钟之内。</a:t>
            </a:r>
          </a:p>
        </p:txBody>
      </p:sp>
    </p:spTree>
    <p:extLst>
      <p:ext uri="{BB962C8B-B14F-4D97-AF65-F5344CB8AC3E}">
        <p14:creationId xmlns:p14="http://schemas.microsoft.com/office/powerpoint/2010/main" val="237856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8" grpId="0"/>
      <p:bldP spid="40" grpId="0"/>
      <p:bldP spid="4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949153" y="1038775"/>
            <a:ext cx="2587357" cy="3262211"/>
            <a:chOff x="5949153" y="1038775"/>
            <a:chExt cx="2587357" cy="3262211"/>
          </a:xfrm>
        </p:grpSpPr>
        <p:grpSp>
          <p:nvGrpSpPr>
            <p:cNvPr id="7" name="Group 3749"/>
            <p:cNvGrpSpPr/>
            <p:nvPr/>
          </p:nvGrpSpPr>
          <p:grpSpPr>
            <a:xfrm>
              <a:off x="6165177" y="1918336"/>
              <a:ext cx="2371333" cy="2092353"/>
              <a:chOff x="8859838" y="2459038"/>
              <a:chExt cx="1835150" cy="1619250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39" name="Freeform: Shape 122"/>
              <p:cNvSpPr>
                <a:spLocks/>
              </p:cNvSpPr>
              <p:nvPr/>
            </p:nvSpPr>
            <p:spPr bwMode="auto">
              <a:xfrm>
                <a:off x="8859838" y="3265488"/>
                <a:ext cx="1835150" cy="812800"/>
              </a:xfrm>
              <a:custGeom>
                <a:avLst/>
                <a:gdLst>
                  <a:gd name="T0" fmla="*/ 175 w 905"/>
                  <a:gd name="T1" fmla="*/ 401 h 401"/>
                  <a:gd name="T2" fmla="*/ 26 w 905"/>
                  <a:gd name="T3" fmla="*/ 401 h 401"/>
                  <a:gd name="T4" fmla="*/ 0 w 905"/>
                  <a:gd name="T5" fmla="*/ 374 h 401"/>
                  <a:gd name="T6" fmla="*/ 26 w 905"/>
                  <a:gd name="T7" fmla="*/ 348 h 401"/>
                  <a:gd name="T8" fmla="*/ 149 w 905"/>
                  <a:gd name="T9" fmla="*/ 348 h 401"/>
                  <a:gd name="T10" fmla="*/ 149 w 905"/>
                  <a:gd name="T11" fmla="*/ 26 h 401"/>
                  <a:gd name="T12" fmla="*/ 175 w 905"/>
                  <a:gd name="T13" fmla="*/ 0 h 401"/>
                  <a:gd name="T14" fmla="*/ 727 w 905"/>
                  <a:gd name="T15" fmla="*/ 0 h 401"/>
                  <a:gd name="T16" fmla="*/ 754 w 905"/>
                  <a:gd name="T17" fmla="*/ 26 h 401"/>
                  <a:gd name="T18" fmla="*/ 754 w 905"/>
                  <a:gd name="T19" fmla="*/ 345 h 401"/>
                  <a:gd name="T20" fmla="*/ 878 w 905"/>
                  <a:gd name="T21" fmla="*/ 345 h 401"/>
                  <a:gd name="T22" fmla="*/ 905 w 905"/>
                  <a:gd name="T23" fmla="*/ 372 h 401"/>
                  <a:gd name="T24" fmla="*/ 878 w 905"/>
                  <a:gd name="T25" fmla="*/ 398 h 401"/>
                  <a:gd name="T26" fmla="*/ 878 w 905"/>
                  <a:gd name="T27" fmla="*/ 398 h 401"/>
                  <a:gd name="T28" fmla="*/ 727 w 905"/>
                  <a:gd name="T29" fmla="*/ 398 h 401"/>
                  <a:gd name="T30" fmla="*/ 701 w 905"/>
                  <a:gd name="T31" fmla="*/ 372 h 401"/>
                  <a:gd name="T32" fmla="*/ 701 w 905"/>
                  <a:gd name="T33" fmla="*/ 53 h 401"/>
                  <a:gd name="T34" fmla="*/ 202 w 905"/>
                  <a:gd name="T35" fmla="*/ 53 h 401"/>
                  <a:gd name="T36" fmla="*/ 202 w 905"/>
                  <a:gd name="T37" fmla="*/ 374 h 401"/>
                  <a:gd name="T38" fmla="*/ 175 w 905"/>
                  <a:gd name="T39" fmla="*/ 401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05" h="401">
                    <a:moveTo>
                      <a:pt x="175" y="401"/>
                    </a:moveTo>
                    <a:cubicBezTo>
                      <a:pt x="26" y="401"/>
                      <a:pt x="26" y="401"/>
                      <a:pt x="26" y="401"/>
                    </a:cubicBezTo>
                    <a:cubicBezTo>
                      <a:pt x="12" y="401"/>
                      <a:pt x="0" y="389"/>
                      <a:pt x="0" y="374"/>
                    </a:cubicBezTo>
                    <a:cubicBezTo>
                      <a:pt x="0" y="360"/>
                      <a:pt x="12" y="348"/>
                      <a:pt x="26" y="348"/>
                    </a:cubicBezTo>
                    <a:cubicBezTo>
                      <a:pt x="149" y="348"/>
                      <a:pt x="149" y="348"/>
                      <a:pt x="149" y="348"/>
                    </a:cubicBezTo>
                    <a:cubicBezTo>
                      <a:pt x="149" y="26"/>
                      <a:pt x="149" y="26"/>
                      <a:pt x="149" y="26"/>
                    </a:cubicBezTo>
                    <a:cubicBezTo>
                      <a:pt x="149" y="12"/>
                      <a:pt x="161" y="0"/>
                      <a:pt x="175" y="0"/>
                    </a:cubicBezTo>
                    <a:cubicBezTo>
                      <a:pt x="727" y="0"/>
                      <a:pt x="727" y="0"/>
                      <a:pt x="727" y="0"/>
                    </a:cubicBezTo>
                    <a:cubicBezTo>
                      <a:pt x="742" y="0"/>
                      <a:pt x="754" y="12"/>
                      <a:pt x="754" y="26"/>
                    </a:cubicBezTo>
                    <a:cubicBezTo>
                      <a:pt x="754" y="345"/>
                      <a:pt x="754" y="345"/>
                      <a:pt x="754" y="345"/>
                    </a:cubicBezTo>
                    <a:cubicBezTo>
                      <a:pt x="878" y="345"/>
                      <a:pt x="878" y="345"/>
                      <a:pt x="878" y="345"/>
                    </a:cubicBezTo>
                    <a:cubicBezTo>
                      <a:pt x="893" y="345"/>
                      <a:pt x="905" y="357"/>
                      <a:pt x="905" y="372"/>
                    </a:cubicBezTo>
                    <a:cubicBezTo>
                      <a:pt x="904" y="386"/>
                      <a:pt x="893" y="398"/>
                      <a:pt x="878" y="398"/>
                    </a:cubicBezTo>
                    <a:cubicBezTo>
                      <a:pt x="878" y="398"/>
                      <a:pt x="878" y="398"/>
                      <a:pt x="878" y="398"/>
                    </a:cubicBezTo>
                    <a:cubicBezTo>
                      <a:pt x="727" y="398"/>
                      <a:pt x="727" y="398"/>
                      <a:pt x="727" y="398"/>
                    </a:cubicBezTo>
                    <a:cubicBezTo>
                      <a:pt x="713" y="398"/>
                      <a:pt x="701" y="386"/>
                      <a:pt x="701" y="372"/>
                    </a:cubicBezTo>
                    <a:cubicBezTo>
                      <a:pt x="701" y="53"/>
                      <a:pt x="701" y="53"/>
                      <a:pt x="701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374"/>
                      <a:pt x="202" y="374"/>
                      <a:pt x="202" y="374"/>
                    </a:cubicBezTo>
                    <a:cubicBezTo>
                      <a:pt x="202" y="389"/>
                      <a:pt x="190" y="401"/>
                      <a:pt x="175" y="4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123"/>
              <p:cNvSpPr>
                <a:spLocks/>
              </p:cNvSpPr>
              <p:nvPr/>
            </p:nvSpPr>
            <p:spPr bwMode="auto">
              <a:xfrm>
                <a:off x="9001126" y="2459038"/>
                <a:ext cx="1543050" cy="736600"/>
              </a:xfrm>
              <a:custGeom>
                <a:avLst/>
                <a:gdLst>
                  <a:gd name="T0" fmla="*/ 734 w 761"/>
                  <a:gd name="T1" fmla="*/ 363 h 363"/>
                  <a:gd name="T2" fmla="*/ 734 w 761"/>
                  <a:gd name="T3" fmla="*/ 363 h 363"/>
                  <a:gd name="T4" fmla="*/ 29 w 761"/>
                  <a:gd name="T5" fmla="*/ 363 h 363"/>
                  <a:gd name="T6" fmla="*/ 4 w 761"/>
                  <a:gd name="T7" fmla="*/ 346 h 363"/>
                  <a:gd name="T8" fmla="*/ 11 w 761"/>
                  <a:gd name="T9" fmla="*/ 317 h 363"/>
                  <a:gd name="T10" fmla="*/ 367 w 761"/>
                  <a:gd name="T11" fmla="*/ 8 h 363"/>
                  <a:gd name="T12" fmla="*/ 402 w 761"/>
                  <a:gd name="T13" fmla="*/ 9 h 363"/>
                  <a:gd name="T14" fmla="*/ 751 w 761"/>
                  <a:gd name="T15" fmla="*/ 316 h 363"/>
                  <a:gd name="T16" fmla="*/ 761 w 761"/>
                  <a:gd name="T17" fmla="*/ 337 h 363"/>
                  <a:gd name="T18" fmla="*/ 734 w 761"/>
                  <a:gd name="T19" fmla="*/ 363 h 363"/>
                  <a:gd name="T20" fmla="*/ 100 w 761"/>
                  <a:gd name="T21" fmla="*/ 310 h 363"/>
                  <a:gd name="T22" fmla="*/ 664 w 761"/>
                  <a:gd name="T23" fmla="*/ 310 h 363"/>
                  <a:gd name="T24" fmla="*/ 384 w 761"/>
                  <a:gd name="T25" fmla="*/ 64 h 363"/>
                  <a:gd name="T26" fmla="*/ 100 w 761"/>
                  <a:gd name="T27" fmla="*/ 31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61" h="363">
                    <a:moveTo>
                      <a:pt x="734" y="363"/>
                    </a:moveTo>
                    <a:cubicBezTo>
                      <a:pt x="734" y="363"/>
                      <a:pt x="734" y="363"/>
                      <a:pt x="734" y="363"/>
                    </a:cubicBezTo>
                    <a:cubicBezTo>
                      <a:pt x="29" y="363"/>
                      <a:pt x="29" y="363"/>
                      <a:pt x="29" y="363"/>
                    </a:cubicBezTo>
                    <a:cubicBezTo>
                      <a:pt x="18" y="363"/>
                      <a:pt x="8" y="356"/>
                      <a:pt x="4" y="346"/>
                    </a:cubicBezTo>
                    <a:cubicBezTo>
                      <a:pt x="0" y="336"/>
                      <a:pt x="3" y="324"/>
                      <a:pt x="11" y="317"/>
                    </a:cubicBezTo>
                    <a:cubicBezTo>
                      <a:pt x="367" y="8"/>
                      <a:pt x="367" y="8"/>
                      <a:pt x="367" y="8"/>
                    </a:cubicBezTo>
                    <a:cubicBezTo>
                      <a:pt x="377" y="0"/>
                      <a:pt x="392" y="0"/>
                      <a:pt x="402" y="9"/>
                    </a:cubicBezTo>
                    <a:cubicBezTo>
                      <a:pt x="751" y="316"/>
                      <a:pt x="751" y="316"/>
                      <a:pt x="751" y="316"/>
                    </a:cubicBezTo>
                    <a:cubicBezTo>
                      <a:pt x="757" y="321"/>
                      <a:pt x="761" y="328"/>
                      <a:pt x="761" y="337"/>
                    </a:cubicBezTo>
                    <a:cubicBezTo>
                      <a:pt x="761" y="351"/>
                      <a:pt x="749" y="363"/>
                      <a:pt x="734" y="363"/>
                    </a:cubicBezTo>
                    <a:close/>
                    <a:moveTo>
                      <a:pt x="100" y="310"/>
                    </a:moveTo>
                    <a:cubicBezTo>
                      <a:pt x="664" y="310"/>
                      <a:pt x="664" y="310"/>
                      <a:pt x="664" y="310"/>
                    </a:cubicBezTo>
                    <a:cubicBezTo>
                      <a:pt x="384" y="64"/>
                      <a:pt x="384" y="64"/>
                      <a:pt x="384" y="64"/>
                    </a:cubicBezTo>
                    <a:lnTo>
                      <a:pt x="100" y="3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124"/>
              <p:cNvSpPr>
                <a:spLocks/>
              </p:cNvSpPr>
              <p:nvPr/>
            </p:nvSpPr>
            <p:spPr bwMode="auto">
              <a:xfrm>
                <a:off x="10002838" y="2508250"/>
                <a:ext cx="263525" cy="411163"/>
              </a:xfrm>
              <a:custGeom>
                <a:avLst/>
                <a:gdLst>
                  <a:gd name="T0" fmla="*/ 109 w 130"/>
                  <a:gd name="T1" fmla="*/ 203 h 203"/>
                  <a:gd name="T2" fmla="*/ 96 w 130"/>
                  <a:gd name="T3" fmla="*/ 198 h 203"/>
                  <a:gd name="T4" fmla="*/ 8 w 130"/>
                  <a:gd name="T5" fmla="*/ 127 h 203"/>
                  <a:gd name="T6" fmla="*/ 0 w 130"/>
                  <a:gd name="T7" fmla="*/ 110 h 203"/>
                  <a:gd name="T8" fmla="*/ 0 w 130"/>
                  <a:gd name="T9" fmla="*/ 21 h 203"/>
                  <a:gd name="T10" fmla="*/ 21 w 130"/>
                  <a:gd name="T11" fmla="*/ 0 h 203"/>
                  <a:gd name="T12" fmla="*/ 109 w 130"/>
                  <a:gd name="T13" fmla="*/ 0 h 203"/>
                  <a:gd name="T14" fmla="*/ 130 w 130"/>
                  <a:gd name="T15" fmla="*/ 21 h 203"/>
                  <a:gd name="T16" fmla="*/ 130 w 130"/>
                  <a:gd name="T17" fmla="*/ 182 h 203"/>
                  <a:gd name="T18" fmla="*/ 118 w 130"/>
                  <a:gd name="T19" fmla="*/ 201 h 203"/>
                  <a:gd name="T20" fmla="*/ 109 w 130"/>
                  <a:gd name="T21" fmla="*/ 203 h 203"/>
                  <a:gd name="T22" fmla="*/ 43 w 130"/>
                  <a:gd name="T23" fmla="*/ 100 h 203"/>
                  <a:gd name="T24" fmla="*/ 88 w 130"/>
                  <a:gd name="T25" fmla="*/ 137 h 203"/>
                  <a:gd name="T26" fmla="*/ 88 w 130"/>
                  <a:gd name="T27" fmla="*/ 42 h 203"/>
                  <a:gd name="T28" fmla="*/ 43 w 130"/>
                  <a:gd name="T29" fmla="*/ 42 h 203"/>
                  <a:gd name="T30" fmla="*/ 43 w 130"/>
                  <a:gd name="T31" fmla="*/ 10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0" h="203">
                    <a:moveTo>
                      <a:pt x="109" y="203"/>
                    </a:moveTo>
                    <a:cubicBezTo>
                      <a:pt x="104" y="203"/>
                      <a:pt x="100" y="201"/>
                      <a:pt x="96" y="198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3" y="123"/>
                      <a:pt x="0" y="117"/>
                      <a:pt x="0" y="11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10" y="0"/>
                      <a:pt x="21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21" y="0"/>
                      <a:pt x="130" y="10"/>
                      <a:pt x="130" y="21"/>
                    </a:cubicBezTo>
                    <a:cubicBezTo>
                      <a:pt x="130" y="182"/>
                      <a:pt x="130" y="182"/>
                      <a:pt x="130" y="182"/>
                    </a:cubicBezTo>
                    <a:cubicBezTo>
                      <a:pt x="130" y="190"/>
                      <a:pt x="126" y="197"/>
                      <a:pt x="118" y="201"/>
                    </a:cubicBezTo>
                    <a:cubicBezTo>
                      <a:pt x="115" y="202"/>
                      <a:pt x="112" y="203"/>
                      <a:pt x="109" y="203"/>
                    </a:cubicBezTo>
                    <a:close/>
                    <a:moveTo>
                      <a:pt x="43" y="100"/>
                    </a:moveTo>
                    <a:cubicBezTo>
                      <a:pt x="88" y="137"/>
                      <a:pt x="88" y="137"/>
                      <a:pt x="88" y="137"/>
                    </a:cubicBezTo>
                    <a:cubicBezTo>
                      <a:pt x="88" y="42"/>
                      <a:pt x="88" y="42"/>
                      <a:pt x="88" y="42"/>
                    </a:cubicBezTo>
                    <a:cubicBezTo>
                      <a:pt x="43" y="42"/>
                      <a:pt x="43" y="42"/>
                      <a:pt x="43" y="42"/>
                    </a:cubicBezTo>
                    <a:lnTo>
                      <a:pt x="43" y="1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125"/>
              <p:cNvSpPr>
                <a:spLocks/>
              </p:cNvSpPr>
              <p:nvPr/>
            </p:nvSpPr>
            <p:spPr bwMode="auto">
              <a:xfrm>
                <a:off x="9474201" y="3517900"/>
                <a:ext cx="249238" cy="231775"/>
              </a:xfrm>
              <a:custGeom>
                <a:avLst/>
                <a:gdLst>
                  <a:gd name="T0" fmla="*/ 102 w 123"/>
                  <a:gd name="T1" fmla="*/ 114 h 114"/>
                  <a:gd name="T2" fmla="*/ 21 w 123"/>
                  <a:gd name="T3" fmla="*/ 114 h 114"/>
                  <a:gd name="T4" fmla="*/ 0 w 123"/>
                  <a:gd name="T5" fmla="*/ 93 h 114"/>
                  <a:gd name="T6" fmla="*/ 0 w 123"/>
                  <a:gd name="T7" fmla="*/ 21 h 114"/>
                  <a:gd name="T8" fmla="*/ 21 w 123"/>
                  <a:gd name="T9" fmla="*/ 0 h 114"/>
                  <a:gd name="T10" fmla="*/ 102 w 123"/>
                  <a:gd name="T11" fmla="*/ 0 h 114"/>
                  <a:gd name="T12" fmla="*/ 123 w 123"/>
                  <a:gd name="T13" fmla="*/ 21 h 114"/>
                  <a:gd name="T14" fmla="*/ 123 w 123"/>
                  <a:gd name="T15" fmla="*/ 93 h 114"/>
                  <a:gd name="T16" fmla="*/ 102 w 123"/>
                  <a:gd name="T17" fmla="*/ 114 h 114"/>
                  <a:gd name="T18" fmla="*/ 42 w 123"/>
                  <a:gd name="T19" fmla="*/ 72 h 114"/>
                  <a:gd name="T20" fmla="*/ 81 w 123"/>
                  <a:gd name="T21" fmla="*/ 72 h 114"/>
                  <a:gd name="T22" fmla="*/ 81 w 123"/>
                  <a:gd name="T23" fmla="*/ 42 h 114"/>
                  <a:gd name="T24" fmla="*/ 42 w 123"/>
                  <a:gd name="T25" fmla="*/ 42 h 114"/>
                  <a:gd name="T26" fmla="*/ 42 w 123"/>
                  <a:gd name="T27" fmla="*/ 7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3" h="114">
                    <a:moveTo>
                      <a:pt x="102" y="114"/>
                    </a:moveTo>
                    <a:cubicBezTo>
                      <a:pt x="21" y="114"/>
                      <a:pt x="21" y="114"/>
                      <a:pt x="21" y="114"/>
                    </a:cubicBezTo>
                    <a:cubicBezTo>
                      <a:pt x="9" y="114"/>
                      <a:pt x="0" y="104"/>
                      <a:pt x="0" y="9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9" y="0"/>
                      <a:pt x="21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14" y="0"/>
                      <a:pt x="123" y="10"/>
                      <a:pt x="123" y="21"/>
                    </a:cubicBezTo>
                    <a:cubicBezTo>
                      <a:pt x="123" y="93"/>
                      <a:pt x="123" y="93"/>
                      <a:pt x="123" y="93"/>
                    </a:cubicBezTo>
                    <a:cubicBezTo>
                      <a:pt x="123" y="104"/>
                      <a:pt x="114" y="114"/>
                      <a:pt x="102" y="114"/>
                    </a:cubicBezTo>
                    <a:close/>
                    <a:moveTo>
                      <a:pt x="42" y="72"/>
                    </a:moveTo>
                    <a:cubicBezTo>
                      <a:pt x="81" y="72"/>
                      <a:pt x="81" y="72"/>
                      <a:pt x="81" y="7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42" y="42"/>
                      <a:pt x="42" y="42"/>
                      <a:pt x="42" y="42"/>
                    </a:cubicBezTo>
                    <a:lnTo>
                      <a:pt x="42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126"/>
              <p:cNvSpPr>
                <a:spLocks/>
              </p:cNvSpPr>
              <p:nvPr/>
            </p:nvSpPr>
            <p:spPr bwMode="auto">
              <a:xfrm>
                <a:off x="9866313" y="3517900"/>
                <a:ext cx="252413" cy="231775"/>
              </a:xfrm>
              <a:custGeom>
                <a:avLst/>
                <a:gdLst>
                  <a:gd name="T0" fmla="*/ 102 w 124"/>
                  <a:gd name="T1" fmla="*/ 114 h 114"/>
                  <a:gd name="T2" fmla="*/ 22 w 124"/>
                  <a:gd name="T3" fmla="*/ 114 h 114"/>
                  <a:gd name="T4" fmla="*/ 0 w 124"/>
                  <a:gd name="T5" fmla="*/ 93 h 114"/>
                  <a:gd name="T6" fmla="*/ 0 w 124"/>
                  <a:gd name="T7" fmla="*/ 21 h 114"/>
                  <a:gd name="T8" fmla="*/ 22 w 124"/>
                  <a:gd name="T9" fmla="*/ 0 h 114"/>
                  <a:gd name="T10" fmla="*/ 102 w 124"/>
                  <a:gd name="T11" fmla="*/ 0 h 114"/>
                  <a:gd name="T12" fmla="*/ 124 w 124"/>
                  <a:gd name="T13" fmla="*/ 21 h 114"/>
                  <a:gd name="T14" fmla="*/ 124 w 124"/>
                  <a:gd name="T15" fmla="*/ 93 h 114"/>
                  <a:gd name="T16" fmla="*/ 102 w 124"/>
                  <a:gd name="T17" fmla="*/ 114 h 114"/>
                  <a:gd name="T18" fmla="*/ 43 w 124"/>
                  <a:gd name="T19" fmla="*/ 72 h 114"/>
                  <a:gd name="T20" fmla="*/ 81 w 124"/>
                  <a:gd name="T21" fmla="*/ 72 h 114"/>
                  <a:gd name="T22" fmla="*/ 81 w 124"/>
                  <a:gd name="T23" fmla="*/ 42 h 114"/>
                  <a:gd name="T24" fmla="*/ 43 w 124"/>
                  <a:gd name="T25" fmla="*/ 42 h 114"/>
                  <a:gd name="T26" fmla="*/ 43 w 124"/>
                  <a:gd name="T27" fmla="*/ 7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4" h="114">
                    <a:moveTo>
                      <a:pt x="102" y="114"/>
                    </a:moveTo>
                    <a:cubicBezTo>
                      <a:pt x="22" y="114"/>
                      <a:pt x="22" y="114"/>
                      <a:pt x="22" y="114"/>
                    </a:cubicBezTo>
                    <a:cubicBezTo>
                      <a:pt x="10" y="114"/>
                      <a:pt x="0" y="104"/>
                      <a:pt x="0" y="9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14" y="0"/>
                      <a:pt x="124" y="10"/>
                      <a:pt x="124" y="21"/>
                    </a:cubicBezTo>
                    <a:cubicBezTo>
                      <a:pt x="124" y="93"/>
                      <a:pt x="124" y="93"/>
                      <a:pt x="124" y="93"/>
                    </a:cubicBezTo>
                    <a:cubicBezTo>
                      <a:pt x="124" y="104"/>
                      <a:pt x="114" y="114"/>
                      <a:pt x="102" y="114"/>
                    </a:cubicBezTo>
                    <a:close/>
                    <a:moveTo>
                      <a:pt x="43" y="72"/>
                    </a:moveTo>
                    <a:cubicBezTo>
                      <a:pt x="81" y="72"/>
                      <a:pt x="81" y="72"/>
                      <a:pt x="81" y="7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43" y="42"/>
                      <a:pt x="43" y="42"/>
                      <a:pt x="43" y="42"/>
                    </a:cubicBezTo>
                    <a:lnTo>
                      <a:pt x="4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8" name="Arrow: Pentagon 5"/>
            <p:cNvSpPr/>
            <p:nvPr/>
          </p:nvSpPr>
          <p:spPr>
            <a:xfrm rot="16200000">
              <a:off x="4839831" y="2148097"/>
              <a:ext cx="3106390" cy="887746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Arrow: Pentagon 6"/>
            <p:cNvSpPr/>
            <p:nvPr/>
          </p:nvSpPr>
          <p:spPr>
            <a:xfrm rot="16200000">
              <a:off x="5629794" y="2396085"/>
              <a:ext cx="1526464" cy="887746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Arrow: Pentagon 7"/>
            <p:cNvSpPr/>
            <p:nvPr/>
          </p:nvSpPr>
          <p:spPr>
            <a:xfrm rot="16200000">
              <a:off x="5748854" y="3212938"/>
              <a:ext cx="1288347" cy="887750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TextBox 8"/>
            <p:cNvSpPr txBox="1">
              <a:spLocks/>
            </p:cNvSpPr>
            <p:nvPr/>
          </p:nvSpPr>
          <p:spPr bwMode="auto">
            <a:xfrm>
              <a:off x="6153777" y="1623783"/>
              <a:ext cx="478496" cy="332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normAutofit fontScale="85000" lnSpcReduction="20000"/>
              <a:scene3d>
                <a:camera prst="orthographicFront"/>
                <a:lightRig rig="threePt" dir="t"/>
              </a:scene3d>
              <a:sp3d/>
            </a:bodyPr>
            <a:lstStyle/>
            <a:p>
              <a:pPr algn="ctr" eaLnBrk="1" hangingPunct="1">
                <a:defRPr/>
              </a:pPr>
              <a:r>
                <a:rPr lang="en-US" altLang="ko-KR" sz="3200">
                  <a:solidFill>
                    <a:schemeClr val="bg1"/>
                  </a:solidFill>
                </a:rPr>
                <a:t>90%</a:t>
              </a:r>
            </a:p>
          </p:txBody>
        </p:sp>
        <p:sp>
          <p:nvSpPr>
            <p:cNvPr id="12" name="TextBox 9"/>
            <p:cNvSpPr txBox="1">
              <a:spLocks/>
            </p:cNvSpPr>
            <p:nvPr/>
          </p:nvSpPr>
          <p:spPr bwMode="auto">
            <a:xfrm>
              <a:off x="6153777" y="2591970"/>
              <a:ext cx="478496" cy="332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normAutofit fontScale="85000" lnSpcReduction="20000"/>
              <a:scene3d>
                <a:camera prst="orthographicFront"/>
                <a:lightRig rig="threePt" dir="t"/>
              </a:scene3d>
              <a:sp3d/>
            </a:bodyPr>
            <a:lstStyle/>
            <a:p>
              <a:pPr algn="ctr" eaLnBrk="1" hangingPunct="1">
                <a:defRPr/>
              </a:pPr>
              <a:r>
                <a:rPr lang="en-US" altLang="ko-KR" sz="3200">
                  <a:solidFill>
                    <a:schemeClr val="bg1"/>
                  </a:solidFill>
                </a:rPr>
                <a:t>60%</a:t>
              </a:r>
            </a:p>
          </p:txBody>
        </p:sp>
        <p:sp>
          <p:nvSpPr>
            <p:cNvPr id="13" name="TextBox 10"/>
            <p:cNvSpPr txBox="1">
              <a:spLocks/>
            </p:cNvSpPr>
            <p:nvPr/>
          </p:nvSpPr>
          <p:spPr bwMode="auto">
            <a:xfrm>
              <a:off x="6153777" y="3603189"/>
              <a:ext cx="478496" cy="332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normAutofit fontScale="85000" lnSpcReduction="20000"/>
              <a:scene3d>
                <a:camera prst="orthographicFront"/>
                <a:lightRig rig="threePt" dir="t"/>
              </a:scene3d>
              <a:sp3d/>
            </a:bodyPr>
            <a:lstStyle/>
            <a:p>
              <a:pPr algn="ctr" eaLnBrk="1" hangingPunct="1">
                <a:defRPr/>
              </a:pPr>
              <a:r>
                <a:rPr lang="en-US" altLang="ko-KR" sz="3200">
                  <a:solidFill>
                    <a:schemeClr val="bg1"/>
                  </a:solidFill>
                </a:rPr>
                <a:t>30%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61774" y="1246779"/>
            <a:ext cx="4700388" cy="3137189"/>
            <a:chOff x="661774" y="1246779"/>
            <a:chExt cx="4700388" cy="3137189"/>
          </a:xfrm>
        </p:grpSpPr>
        <p:cxnSp>
          <p:nvCxnSpPr>
            <p:cNvPr id="4" name="Straight Connector 975"/>
            <p:cNvCxnSpPr/>
            <p:nvPr/>
          </p:nvCxnSpPr>
          <p:spPr>
            <a:xfrm>
              <a:off x="2615277" y="3935588"/>
              <a:ext cx="1809201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974"/>
            <p:cNvCxnSpPr/>
            <p:nvPr/>
          </p:nvCxnSpPr>
          <p:spPr>
            <a:xfrm>
              <a:off x="2615277" y="2815281"/>
              <a:ext cx="1809201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3760"/>
            <p:cNvCxnSpPr/>
            <p:nvPr/>
          </p:nvCxnSpPr>
          <p:spPr>
            <a:xfrm>
              <a:off x="2615277" y="1695158"/>
              <a:ext cx="180920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1"/>
            <p:cNvSpPr txBox="1">
              <a:spLocks/>
            </p:cNvSpPr>
            <p:nvPr/>
          </p:nvSpPr>
          <p:spPr bwMode="auto">
            <a:xfrm>
              <a:off x="4679283" y="1528959"/>
              <a:ext cx="682879" cy="332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normAutofit fontScale="92500" lnSpcReduction="10000"/>
              <a:scene3d>
                <a:camera prst="orthographicFront"/>
                <a:lightRig rig="threePt" dir="t"/>
              </a:scene3d>
              <a:sp3d/>
            </a:bodyPr>
            <a:lstStyle/>
            <a:p>
              <a:pPr algn="ctr" eaLnBrk="1" hangingPunct="1">
                <a:defRPr/>
              </a:pPr>
              <a:r>
                <a:rPr lang="en-US" altLang="ko-KR" sz="2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</a:p>
          </p:txBody>
        </p:sp>
        <p:sp>
          <p:nvSpPr>
            <p:cNvPr id="15" name="TextBox 19"/>
            <p:cNvSpPr txBox="1">
              <a:spLocks/>
            </p:cNvSpPr>
            <p:nvPr/>
          </p:nvSpPr>
          <p:spPr bwMode="auto">
            <a:xfrm>
              <a:off x="4679283" y="3769389"/>
              <a:ext cx="682879" cy="332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normAutofit fontScale="92500" lnSpcReduction="10000"/>
              <a:scene3d>
                <a:camera prst="orthographicFront"/>
                <a:lightRig rig="threePt" dir="t"/>
              </a:scene3d>
              <a:sp3d/>
            </a:bodyPr>
            <a:lstStyle/>
            <a:p>
              <a:pPr algn="ctr" eaLnBrk="1" hangingPunct="1">
                <a:defRPr/>
              </a:pPr>
              <a:r>
                <a:rPr lang="en-US" altLang="ko-KR" sz="2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</a:p>
          </p:txBody>
        </p:sp>
        <p:sp>
          <p:nvSpPr>
            <p:cNvPr id="16" name="TextBox 15"/>
            <p:cNvSpPr txBox="1">
              <a:spLocks/>
            </p:cNvSpPr>
            <p:nvPr/>
          </p:nvSpPr>
          <p:spPr bwMode="auto">
            <a:xfrm>
              <a:off x="4679283" y="2649174"/>
              <a:ext cx="682879" cy="332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normAutofit fontScale="92500" lnSpcReduction="10000"/>
              <a:scene3d>
                <a:camera prst="orthographicFront"/>
                <a:lightRig rig="threePt" dir="t"/>
              </a:scene3d>
              <a:sp3d/>
            </a:bodyPr>
            <a:lstStyle/>
            <a:p>
              <a:pPr algn="ctr" eaLnBrk="1" hangingPunct="1">
                <a:defRPr/>
              </a:pPr>
              <a:r>
                <a:rPr lang="en-US" altLang="ko-KR" sz="2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2018</a:t>
              </a:r>
            </a:p>
          </p:txBody>
        </p:sp>
        <p:grpSp>
          <p:nvGrpSpPr>
            <p:cNvPr id="17" name="Group 14"/>
            <p:cNvGrpSpPr/>
            <p:nvPr/>
          </p:nvGrpSpPr>
          <p:grpSpPr>
            <a:xfrm>
              <a:off x="3071499" y="3487209"/>
              <a:ext cx="896758" cy="896759"/>
              <a:chOff x="4095331" y="4649611"/>
              <a:chExt cx="1195678" cy="1195678"/>
            </a:xfrm>
          </p:grpSpPr>
          <p:grpSp>
            <p:nvGrpSpPr>
              <p:cNvPr id="35" name="Group 3755"/>
              <p:cNvGrpSpPr/>
              <p:nvPr/>
            </p:nvGrpSpPr>
            <p:grpSpPr>
              <a:xfrm>
                <a:off x="4095331" y="4649611"/>
                <a:ext cx="1195678" cy="1195678"/>
                <a:chOff x="3932105" y="4801886"/>
                <a:chExt cx="1195678" cy="1195678"/>
              </a:xfrm>
            </p:grpSpPr>
            <p:sp>
              <p:nvSpPr>
                <p:cNvPr id="37" name="Oval 944"/>
                <p:cNvSpPr/>
                <p:nvPr/>
              </p:nvSpPr>
              <p:spPr>
                <a:xfrm>
                  <a:off x="3932105" y="4801886"/>
                  <a:ext cx="1195678" cy="1195678"/>
                </a:xfrm>
                <a:prstGeom prst="ellipse">
                  <a:avLst/>
                </a:prstGeom>
                <a:solidFill>
                  <a:schemeClr val="accent3">
                    <a:alpha val="69804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Oval 945"/>
                <p:cNvSpPr/>
                <p:nvPr/>
              </p:nvSpPr>
              <p:spPr>
                <a:xfrm>
                  <a:off x="4015514" y="4885295"/>
                  <a:ext cx="1028859" cy="102886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6" name="Freeform: Shape 971"/>
              <p:cNvSpPr>
                <a:spLocks/>
              </p:cNvSpPr>
              <p:nvPr/>
            </p:nvSpPr>
            <p:spPr bwMode="auto">
              <a:xfrm>
                <a:off x="4397541" y="4875750"/>
                <a:ext cx="633204" cy="633204"/>
              </a:xfrm>
              <a:custGeom>
                <a:avLst/>
                <a:gdLst>
                  <a:gd name="T0" fmla="*/ 184 w 260"/>
                  <a:gd name="T1" fmla="*/ 106 h 260"/>
                  <a:gd name="T2" fmla="*/ 193 w 260"/>
                  <a:gd name="T3" fmla="*/ 143 h 260"/>
                  <a:gd name="T4" fmla="*/ 117 w 260"/>
                  <a:gd name="T5" fmla="*/ 219 h 260"/>
                  <a:gd name="T6" fmla="*/ 42 w 260"/>
                  <a:gd name="T7" fmla="*/ 143 h 260"/>
                  <a:gd name="T8" fmla="*/ 117 w 260"/>
                  <a:gd name="T9" fmla="*/ 66 h 260"/>
                  <a:gd name="T10" fmla="*/ 154 w 260"/>
                  <a:gd name="T11" fmla="*/ 76 h 260"/>
                  <a:gd name="T12" fmla="*/ 183 w 260"/>
                  <a:gd name="T13" fmla="*/ 46 h 260"/>
                  <a:gd name="T14" fmla="*/ 117 w 260"/>
                  <a:gd name="T15" fmla="*/ 25 h 260"/>
                  <a:gd name="T16" fmla="*/ 0 w 260"/>
                  <a:gd name="T17" fmla="*/ 143 h 260"/>
                  <a:gd name="T18" fmla="*/ 117 w 260"/>
                  <a:gd name="T19" fmla="*/ 260 h 260"/>
                  <a:gd name="T20" fmla="*/ 233 w 260"/>
                  <a:gd name="T21" fmla="*/ 143 h 260"/>
                  <a:gd name="T22" fmla="*/ 213 w 260"/>
                  <a:gd name="T23" fmla="*/ 77 h 260"/>
                  <a:gd name="T24" fmla="*/ 184 w 260"/>
                  <a:gd name="T25" fmla="*/ 106 h 260"/>
                  <a:gd name="T26" fmla="*/ 225 w 260"/>
                  <a:gd name="T27" fmla="*/ 35 h 260"/>
                  <a:gd name="T28" fmla="*/ 225 w 260"/>
                  <a:gd name="T29" fmla="*/ 35 h 260"/>
                  <a:gd name="T30" fmla="*/ 225 w 260"/>
                  <a:gd name="T31" fmla="*/ 0 h 260"/>
                  <a:gd name="T32" fmla="*/ 203 w 260"/>
                  <a:gd name="T33" fmla="*/ 23 h 260"/>
                  <a:gd name="T34" fmla="*/ 203 w 260"/>
                  <a:gd name="T35" fmla="*/ 46 h 260"/>
                  <a:gd name="T36" fmla="*/ 139 w 260"/>
                  <a:gd name="T37" fmla="*/ 111 h 260"/>
                  <a:gd name="T38" fmla="*/ 117 w 260"/>
                  <a:gd name="T39" fmla="*/ 104 h 260"/>
                  <a:gd name="T40" fmla="*/ 79 w 260"/>
                  <a:gd name="T41" fmla="*/ 143 h 260"/>
                  <a:gd name="T42" fmla="*/ 117 w 260"/>
                  <a:gd name="T43" fmla="*/ 181 h 260"/>
                  <a:gd name="T44" fmla="*/ 155 w 260"/>
                  <a:gd name="T45" fmla="*/ 143 h 260"/>
                  <a:gd name="T46" fmla="*/ 150 w 260"/>
                  <a:gd name="T47" fmla="*/ 123 h 260"/>
                  <a:gd name="T48" fmla="*/ 215 w 260"/>
                  <a:gd name="T49" fmla="*/ 58 h 260"/>
                  <a:gd name="T50" fmla="*/ 237 w 260"/>
                  <a:gd name="T51" fmla="*/ 58 h 260"/>
                  <a:gd name="T52" fmla="*/ 260 w 260"/>
                  <a:gd name="T53" fmla="*/ 35 h 260"/>
                  <a:gd name="T54" fmla="*/ 225 w 260"/>
                  <a:gd name="T55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0" h="260">
                    <a:moveTo>
                      <a:pt x="184" y="106"/>
                    </a:moveTo>
                    <a:cubicBezTo>
                      <a:pt x="190" y="117"/>
                      <a:pt x="193" y="129"/>
                      <a:pt x="193" y="143"/>
                    </a:cubicBezTo>
                    <a:cubicBezTo>
                      <a:pt x="193" y="185"/>
                      <a:pt x="159" y="219"/>
                      <a:pt x="117" y="219"/>
                    </a:cubicBezTo>
                    <a:cubicBezTo>
                      <a:pt x="76" y="219"/>
                      <a:pt x="42" y="185"/>
                      <a:pt x="42" y="143"/>
                    </a:cubicBezTo>
                    <a:cubicBezTo>
                      <a:pt x="42" y="100"/>
                      <a:pt x="76" y="66"/>
                      <a:pt x="117" y="66"/>
                    </a:cubicBezTo>
                    <a:cubicBezTo>
                      <a:pt x="131" y="66"/>
                      <a:pt x="143" y="70"/>
                      <a:pt x="154" y="76"/>
                    </a:cubicBezTo>
                    <a:cubicBezTo>
                      <a:pt x="183" y="46"/>
                      <a:pt x="183" y="46"/>
                      <a:pt x="183" y="46"/>
                    </a:cubicBezTo>
                    <a:cubicBezTo>
                      <a:pt x="165" y="33"/>
                      <a:pt x="141" y="25"/>
                      <a:pt x="117" y="25"/>
                    </a:cubicBezTo>
                    <a:cubicBezTo>
                      <a:pt x="52" y="25"/>
                      <a:pt x="0" y="78"/>
                      <a:pt x="0" y="143"/>
                    </a:cubicBezTo>
                    <a:cubicBezTo>
                      <a:pt x="0" y="207"/>
                      <a:pt x="52" y="260"/>
                      <a:pt x="117" y="260"/>
                    </a:cubicBezTo>
                    <a:cubicBezTo>
                      <a:pt x="181" y="260"/>
                      <a:pt x="233" y="207"/>
                      <a:pt x="233" y="143"/>
                    </a:cubicBezTo>
                    <a:cubicBezTo>
                      <a:pt x="233" y="118"/>
                      <a:pt x="226" y="96"/>
                      <a:pt x="213" y="77"/>
                    </a:cubicBezTo>
                    <a:cubicBezTo>
                      <a:pt x="184" y="106"/>
                      <a:pt x="184" y="106"/>
                      <a:pt x="184" y="106"/>
                    </a:cubicBezTo>
                    <a:close/>
                    <a:moveTo>
                      <a:pt x="225" y="35"/>
                    </a:moveTo>
                    <a:cubicBezTo>
                      <a:pt x="225" y="35"/>
                      <a:pt x="225" y="35"/>
                      <a:pt x="225" y="35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03" y="23"/>
                      <a:pt x="203" y="23"/>
                      <a:pt x="203" y="23"/>
                    </a:cubicBezTo>
                    <a:cubicBezTo>
                      <a:pt x="203" y="46"/>
                      <a:pt x="203" y="46"/>
                      <a:pt x="203" y="46"/>
                    </a:cubicBezTo>
                    <a:cubicBezTo>
                      <a:pt x="139" y="111"/>
                      <a:pt x="139" y="111"/>
                      <a:pt x="139" y="111"/>
                    </a:cubicBezTo>
                    <a:cubicBezTo>
                      <a:pt x="133" y="106"/>
                      <a:pt x="125" y="104"/>
                      <a:pt x="117" y="104"/>
                    </a:cubicBezTo>
                    <a:cubicBezTo>
                      <a:pt x="96" y="104"/>
                      <a:pt x="79" y="121"/>
                      <a:pt x="79" y="143"/>
                    </a:cubicBezTo>
                    <a:cubicBezTo>
                      <a:pt x="79" y="164"/>
                      <a:pt x="96" y="181"/>
                      <a:pt x="117" y="181"/>
                    </a:cubicBezTo>
                    <a:cubicBezTo>
                      <a:pt x="138" y="181"/>
                      <a:pt x="155" y="164"/>
                      <a:pt x="155" y="143"/>
                    </a:cubicBezTo>
                    <a:cubicBezTo>
                      <a:pt x="155" y="136"/>
                      <a:pt x="154" y="129"/>
                      <a:pt x="150" y="123"/>
                    </a:cubicBezTo>
                    <a:cubicBezTo>
                      <a:pt x="215" y="58"/>
                      <a:pt x="215" y="58"/>
                      <a:pt x="215" y="58"/>
                    </a:cubicBezTo>
                    <a:cubicBezTo>
                      <a:pt x="237" y="58"/>
                      <a:pt x="237" y="58"/>
                      <a:pt x="237" y="58"/>
                    </a:cubicBezTo>
                    <a:cubicBezTo>
                      <a:pt x="260" y="35"/>
                      <a:pt x="260" y="35"/>
                      <a:pt x="260" y="35"/>
                    </a:cubicBezTo>
                    <a:cubicBezTo>
                      <a:pt x="225" y="35"/>
                      <a:pt x="225" y="35"/>
                      <a:pt x="225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Group 2"/>
            <p:cNvGrpSpPr/>
            <p:nvPr/>
          </p:nvGrpSpPr>
          <p:grpSpPr>
            <a:xfrm>
              <a:off x="3091836" y="1246779"/>
              <a:ext cx="896758" cy="896759"/>
              <a:chOff x="4122447" y="1662371"/>
              <a:chExt cx="1195678" cy="1195678"/>
            </a:xfrm>
          </p:grpSpPr>
          <p:sp>
            <p:nvSpPr>
              <p:cNvPr id="32" name="Oval 939"/>
              <p:cNvSpPr/>
              <p:nvPr/>
            </p:nvSpPr>
            <p:spPr>
              <a:xfrm>
                <a:off x="4122447" y="1662371"/>
                <a:ext cx="1195678" cy="1195678"/>
              </a:xfrm>
              <a:prstGeom prst="ellipse">
                <a:avLst/>
              </a:prstGeom>
              <a:solidFill>
                <a:schemeClr val="accent1">
                  <a:alpha val="69804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Oval 940"/>
              <p:cNvSpPr/>
              <p:nvPr/>
            </p:nvSpPr>
            <p:spPr>
              <a:xfrm>
                <a:off x="4205856" y="1745780"/>
                <a:ext cx="1028859" cy="102886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Freeform: Shape 972"/>
              <p:cNvSpPr>
                <a:spLocks/>
              </p:cNvSpPr>
              <p:nvPr/>
            </p:nvSpPr>
            <p:spPr bwMode="auto">
              <a:xfrm>
                <a:off x="4410024" y="1925803"/>
                <a:ext cx="633204" cy="633204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Group 12"/>
            <p:cNvGrpSpPr/>
            <p:nvPr/>
          </p:nvGrpSpPr>
          <p:grpSpPr>
            <a:xfrm>
              <a:off x="3071498" y="2366994"/>
              <a:ext cx="896758" cy="896759"/>
              <a:chOff x="4095330" y="3155991"/>
              <a:chExt cx="1195678" cy="1195678"/>
            </a:xfrm>
          </p:grpSpPr>
          <p:sp>
            <p:nvSpPr>
              <p:cNvPr id="29" name="Oval 949"/>
              <p:cNvSpPr/>
              <p:nvPr/>
            </p:nvSpPr>
            <p:spPr>
              <a:xfrm>
                <a:off x="4095330" y="3155991"/>
                <a:ext cx="1195678" cy="1195678"/>
              </a:xfrm>
              <a:prstGeom prst="ellipse">
                <a:avLst/>
              </a:prstGeom>
              <a:solidFill>
                <a:schemeClr val="accent2">
                  <a:alpha val="69804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Oval 950"/>
              <p:cNvSpPr/>
              <p:nvPr/>
            </p:nvSpPr>
            <p:spPr>
              <a:xfrm>
                <a:off x="4178740" y="3239400"/>
                <a:ext cx="1028859" cy="102886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: Shape 973"/>
              <p:cNvSpPr>
                <a:spLocks/>
              </p:cNvSpPr>
              <p:nvPr/>
            </p:nvSpPr>
            <p:spPr bwMode="auto">
              <a:xfrm>
                <a:off x="4373756" y="3437105"/>
                <a:ext cx="633204" cy="633204"/>
              </a:xfrm>
              <a:custGeom>
                <a:avLst/>
                <a:gdLst>
                  <a:gd name="T0" fmla="*/ 182 w 236"/>
                  <a:gd name="T1" fmla="*/ 109 h 236"/>
                  <a:gd name="T2" fmla="*/ 157 w 236"/>
                  <a:gd name="T3" fmla="*/ 103 h 236"/>
                  <a:gd name="T4" fmla="*/ 134 w 236"/>
                  <a:gd name="T5" fmla="*/ 102 h 236"/>
                  <a:gd name="T6" fmla="*/ 120 w 236"/>
                  <a:gd name="T7" fmla="*/ 114 h 236"/>
                  <a:gd name="T8" fmla="*/ 118 w 236"/>
                  <a:gd name="T9" fmla="*/ 129 h 236"/>
                  <a:gd name="T10" fmla="*/ 122 w 236"/>
                  <a:gd name="T11" fmla="*/ 141 h 236"/>
                  <a:gd name="T12" fmla="*/ 135 w 236"/>
                  <a:gd name="T13" fmla="*/ 156 h 236"/>
                  <a:gd name="T14" fmla="*/ 139 w 236"/>
                  <a:gd name="T15" fmla="*/ 185 h 236"/>
                  <a:gd name="T16" fmla="*/ 152 w 236"/>
                  <a:gd name="T17" fmla="*/ 198 h 236"/>
                  <a:gd name="T18" fmla="*/ 169 w 236"/>
                  <a:gd name="T19" fmla="*/ 180 h 236"/>
                  <a:gd name="T20" fmla="*/ 187 w 236"/>
                  <a:gd name="T21" fmla="*/ 150 h 236"/>
                  <a:gd name="T22" fmla="*/ 200 w 236"/>
                  <a:gd name="T23" fmla="*/ 122 h 236"/>
                  <a:gd name="T24" fmla="*/ 182 w 236"/>
                  <a:gd name="T25" fmla="*/ 109 h 236"/>
                  <a:gd name="T26" fmla="*/ 118 w 236"/>
                  <a:gd name="T27" fmla="*/ 0 h 236"/>
                  <a:gd name="T28" fmla="*/ 0 w 236"/>
                  <a:gd name="T29" fmla="*/ 118 h 236"/>
                  <a:gd name="T30" fmla="*/ 118 w 236"/>
                  <a:gd name="T31" fmla="*/ 236 h 236"/>
                  <a:gd name="T32" fmla="*/ 236 w 236"/>
                  <a:gd name="T33" fmla="*/ 118 h 236"/>
                  <a:gd name="T34" fmla="*/ 118 w 236"/>
                  <a:gd name="T35" fmla="*/ 0 h 236"/>
                  <a:gd name="T36" fmla="*/ 126 w 236"/>
                  <a:gd name="T37" fmla="*/ 212 h 236"/>
                  <a:gd name="T38" fmla="*/ 128 w 236"/>
                  <a:gd name="T39" fmla="*/ 208 h 236"/>
                  <a:gd name="T40" fmla="*/ 125 w 236"/>
                  <a:gd name="T41" fmla="*/ 186 h 236"/>
                  <a:gd name="T42" fmla="*/ 105 w 236"/>
                  <a:gd name="T43" fmla="*/ 186 h 236"/>
                  <a:gd name="T44" fmla="*/ 98 w 236"/>
                  <a:gd name="T45" fmla="*/ 207 h 236"/>
                  <a:gd name="T46" fmla="*/ 102 w 236"/>
                  <a:gd name="T47" fmla="*/ 211 h 236"/>
                  <a:gd name="T48" fmla="*/ 34 w 236"/>
                  <a:gd name="T49" fmla="*/ 161 h 236"/>
                  <a:gd name="T50" fmla="*/ 44 w 236"/>
                  <a:gd name="T51" fmla="*/ 157 h 236"/>
                  <a:gd name="T52" fmla="*/ 44 w 236"/>
                  <a:gd name="T53" fmla="*/ 157 h 236"/>
                  <a:gd name="T54" fmla="*/ 81 w 236"/>
                  <a:gd name="T55" fmla="*/ 142 h 236"/>
                  <a:gd name="T56" fmla="*/ 81 w 236"/>
                  <a:gd name="T57" fmla="*/ 118 h 236"/>
                  <a:gd name="T58" fmla="*/ 55 w 236"/>
                  <a:gd name="T59" fmla="*/ 94 h 236"/>
                  <a:gd name="T60" fmla="*/ 28 w 236"/>
                  <a:gd name="T61" fmla="*/ 90 h 236"/>
                  <a:gd name="T62" fmla="*/ 84 w 236"/>
                  <a:gd name="T63" fmla="*/ 30 h 236"/>
                  <a:gd name="T64" fmla="*/ 84 w 236"/>
                  <a:gd name="T65" fmla="*/ 31 h 236"/>
                  <a:gd name="T66" fmla="*/ 102 w 236"/>
                  <a:gd name="T67" fmla="*/ 56 h 236"/>
                  <a:gd name="T68" fmla="*/ 120 w 236"/>
                  <a:gd name="T69" fmla="*/ 79 h 236"/>
                  <a:gd name="T70" fmla="*/ 131 w 236"/>
                  <a:gd name="T71" fmla="*/ 97 h 236"/>
                  <a:gd name="T72" fmla="*/ 146 w 236"/>
                  <a:gd name="T73" fmla="*/ 88 h 236"/>
                  <a:gd name="T74" fmla="*/ 177 w 236"/>
                  <a:gd name="T75" fmla="*/ 66 h 236"/>
                  <a:gd name="T76" fmla="*/ 190 w 236"/>
                  <a:gd name="T77" fmla="*/ 57 h 236"/>
                  <a:gd name="T78" fmla="*/ 212 w 236"/>
                  <a:gd name="T79" fmla="*/ 118 h 236"/>
                  <a:gd name="T80" fmla="*/ 126 w 236"/>
                  <a:gd name="T81" fmla="*/ 21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6" h="236">
                    <a:moveTo>
                      <a:pt x="182" y="109"/>
                    </a:moveTo>
                    <a:cubicBezTo>
                      <a:pt x="172" y="107"/>
                      <a:pt x="161" y="105"/>
                      <a:pt x="157" y="103"/>
                    </a:cubicBezTo>
                    <a:cubicBezTo>
                      <a:pt x="153" y="102"/>
                      <a:pt x="143" y="101"/>
                      <a:pt x="134" y="102"/>
                    </a:cubicBezTo>
                    <a:cubicBezTo>
                      <a:pt x="125" y="103"/>
                      <a:pt x="119" y="109"/>
                      <a:pt x="120" y="114"/>
                    </a:cubicBezTo>
                    <a:cubicBezTo>
                      <a:pt x="121" y="119"/>
                      <a:pt x="120" y="126"/>
                      <a:pt x="118" y="129"/>
                    </a:cubicBezTo>
                    <a:cubicBezTo>
                      <a:pt x="117" y="132"/>
                      <a:pt x="118" y="138"/>
                      <a:pt x="122" y="141"/>
                    </a:cubicBezTo>
                    <a:cubicBezTo>
                      <a:pt x="127" y="144"/>
                      <a:pt x="132" y="151"/>
                      <a:pt x="135" y="156"/>
                    </a:cubicBezTo>
                    <a:cubicBezTo>
                      <a:pt x="138" y="162"/>
                      <a:pt x="140" y="175"/>
                      <a:pt x="139" y="185"/>
                    </a:cubicBezTo>
                    <a:cubicBezTo>
                      <a:pt x="139" y="195"/>
                      <a:pt x="145" y="201"/>
                      <a:pt x="152" y="198"/>
                    </a:cubicBezTo>
                    <a:cubicBezTo>
                      <a:pt x="160" y="195"/>
                      <a:pt x="167" y="187"/>
                      <a:pt x="169" y="180"/>
                    </a:cubicBezTo>
                    <a:cubicBezTo>
                      <a:pt x="171" y="174"/>
                      <a:pt x="179" y="160"/>
                      <a:pt x="187" y="150"/>
                    </a:cubicBezTo>
                    <a:cubicBezTo>
                      <a:pt x="195" y="140"/>
                      <a:pt x="201" y="127"/>
                      <a:pt x="200" y="122"/>
                    </a:cubicBezTo>
                    <a:cubicBezTo>
                      <a:pt x="200" y="116"/>
                      <a:pt x="191" y="111"/>
                      <a:pt x="182" y="109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6" y="212"/>
                    </a:moveTo>
                    <a:cubicBezTo>
                      <a:pt x="127" y="211"/>
                      <a:pt x="128" y="209"/>
                      <a:pt x="128" y="208"/>
                    </a:cubicBezTo>
                    <a:cubicBezTo>
                      <a:pt x="130" y="201"/>
                      <a:pt x="128" y="191"/>
                      <a:pt x="125" y="186"/>
                    </a:cubicBezTo>
                    <a:cubicBezTo>
                      <a:pt x="121" y="181"/>
                      <a:pt x="112" y="181"/>
                      <a:pt x="105" y="186"/>
                    </a:cubicBezTo>
                    <a:cubicBezTo>
                      <a:pt x="97" y="191"/>
                      <a:pt x="94" y="200"/>
                      <a:pt x="98" y="207"/>
                    </a:cubicBezTo>
                    <a:cubicBezTo>
                      <a:pt x="99" y="208"/>
                      <a:pt x="100" y="210"/>
                      <a:pt x="102" y="211"/>
                    </a:cubicBezTo>
                    <a:cubicBezTo>
                      <a:pt x="72" y="206"/>
                      <a:pt x="47" y="187"/>
                      <a:pt x="34" y="161"/>
                    </a:cubicBezTo>
                    <a:cubicBezTo>
                      <a:pt x="37" y="161"/>
                      <a:pt x="40" y="159"/>
                      <a:pt x="44" y="157"/>
                    </a:cubicBezTo>
                    <a:cubicBezTo>
                      <a:pt x="44" y="157"/>
                      <a:pt x="44" y="157"/>
                      <a:pt x="44" y="157"/>
                    </a:cubicBezTo>
                    <a:cubicBezTo>
                      <a:pt x="57" y="148"/>
                      <a:pt x="74" y="141"/>
                      <a:pt x="81" y="142"/>
                    </a:cubicBezTo>
                    <a:cubicBezTo>
                      <a:pt x="89" y="142"/>
                      <a:pt x="89" y="131"/>
                      <a:pt x="81" y="118"/>
                    </a:cubicBezTo>
                    <a:cubicBezTo>
                      <a:pt x="74" y="105"/>
                      <a:pt x="62" y="94"/>
                      <a:pt x="55" y="94"/>
                    </a:cubicBezTo>
                    <a:cubicBezTo>
                      <a:pt x="48" y="94"/>
                      <a:pt x="36" y="92"/>
                      <a:pt x="28" y="90"/>
                    </a:cubicBezTo>
                    <a:cubicBezTo>
                      <a:pt x="37" y="62"/>
                      <a:pt x="58" y="41"/>
                      <a:pt x="84" y="30"/>
                    </a:cubicBezTo>
                    <a:cubicBezTo>
                      <a:pt x="84" y="31"/>
                      <a:pt x="84" y="31"/>
                      <a:pt x="84" y="31"/>
                    </a:cubicBezTo>
                    <a:cubicBezTo>
                      <a:pt x="86" y="39"/>
                      <a:pt x="95" y="50"/>
                      <a:pt x="102" y="56"/>
                    </a:cubicBezTo>
                    <a:cubicBezTo>
                      <a:pt x="110" y="62"/>
                      <a:pt x="118" y="72"/>
                      <a:pt x="120" y="79"/>
                    </a:cubicBezTo>
                    <a:cubicBezTo>
                      <a:pt x="122" y="85"/>
                      <a:pt x="127" y="93"/>
                      <a:pt x="131" y="97"/>
                    </a:cubicBezTo>
                    <a:cubicBezTo>
                      <a:pt x="136" y="100"/>
                      <a:pt x="142" y="96"/>
                      <a:pt x="146" y="88"/>
                    </a:cubicBezTo>
                    <a:cubicBezTo>
                      <a:pt x="150" y="80"/>
                      <a:pt x="164" y="70"/>
                      <a:pt x="177" y="66"/>
                    </a:cubicBezTo>
                    <a:cubicBezTo>
                      <a:pt x="183" y="64"/>
                      <a:pt x="187" y="61"/>
                      <a:pt x="190" y="57"/>
                    </a:cubicBezTo>
                    <a:cubicBezTo>
                      <a:pt x="204" y="74"/>
                      <a:pt x="212" y="95"/>
                      <a:pt x="212" y="118"/>
                    </a:cubicBezTo>
                    <a:cubicBezTo>
                      <a:pt x="212" y="168"/>
                      <a:pt x="174" y="208"/>
                      <a:pt x="126" y="2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Group 1"/>
            <p:cNvGrpSpPr/>
            <p:nvPr/>
          </p:nvGrpSpPr>
          <p:grpSpPr>
            <a:xfrm>
              <a:off x="661774" y="1398763"/>
              <a:ext cx="1953503" cy="557797"/>
              <a:chOff x="907847" y="1865017"/>
              <a:chExt cx="2604671" cy="743729"/>
            </a:xfrm>
          </p:grpSpPr>
          <p:sp>
            <p:nvSpPr>
              <p:cNvPr id="27" name="TextBox 42"/>
              <p:cNvSpPr txBox="1">
                <a:spLocks/>
              </p:cNvSpPr>
              <p:nvPr/>
            </p:nvSpPr>
            <p:spPr bwMode="auto">
              <a:xfrm>
                <a:off x="1682823" y="1865017"/>
                <a:ext cx="1829695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288000" bIns="0" anchor="t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r"/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8" name="TextBox 43"/>
              <p:cNvSpPr txBox="1">
                <a:spLocks/>
              </p:cNvSpPr>
              <p:nvPr/>
            </p:nvSpPr>
            <p:spPr bwMode="auto">
              <a:xfrm>
                <a:off x="907847" y="2193248"/>
                <a:ext cx="2604671" cy="4154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28800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7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7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7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21" name="Group 45"/>
            <p:cNvGrpSpPr/>
            <p:nvPr/>
          </p:nvGrpSpPr>
          <p:grpSpPr>
            <a:xfrm>
              <a:off x="661774" y="2519070"/>
              <a:ext cx="1953503" cy="557797"/>
              <a:chOff x="907847" y="1865017"/>
              <a:chExt cx="2604671" cy="743729"/>
            </a:xfrm>
          </p:grpSpPr>
          <p:sp>
            <p:nvSpPr>
              <p:cNvPr id="25" name="TextBox 46"/>
              <p:cNvSpPr txBox="1">
                <a:spLocks/>
              </p:cNvSpPr>
              <p:nvPr/>
            </p:nvSpPr>
            <p:spPr bwMode="auto">
              <a:xfrm>
                <a:off x="1682823" y="1865017"/>
                <a:ext cx="1829695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288000" bIns="0" anchor="t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r"/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6" name="TextBox 47"/>
              <p:cNvSpPr txBox="1">
                <a:spLocks/>
              </p:cNvSpPr>
              <p:nvPr/>
            </p:nvSpPr>
            <p:spPr bwMode="auto">
              <a:xfrm>
                <a:off x="907847" y="2193248"/>
                <a:ext cx="2604671" cy="4154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28800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7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7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7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22" name="Group 48"/>
            <p:cNvGrpSpPr/>
            <p:nvPr/>
          </p:nvGrpSpPr>
          <p:grpSpPr>
            <a:xfrm>
              <a:off x="661774" y="3639376"/>
              <a:ext cx="1953503" cy="557797"/>
              <a:chOff x="907847" y="1865017"/>
              <a:chExt cx="2604671" cy="743729"/>
            </a:xfrm>
          </p:grpSpPr>
          <p:sp>
            <p:nvSpPr>
              <p:cNvPr id="23" name="TextBox 49"/>
              <p:cNvSpPr txBox="1">
                <a:spLocks/>
              </p:cNvSpPr>
              <p:nvPr/>
            </p:nvSpPr>
            <p:spPr bwMode="auto">
              <a:xfrm>
                <a:off x="1682823" y="1865017"/>
                <a:ext cx="1829695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288000" bIns="0" anchor="t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r"/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4" name="TextBox 50"/>
              <p:cNvSpPr txBox="1">
                <a:spLocks/>
              </p:cNvSpPr>
              <p:nvPr/>
            </p:nvSpPr>
            <p:spPr bwMode="auto">
              <a:xfrm>
                <a:off x="907847" y="2193248"/>
                <a:ext cx="2604671" cy="4154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28800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7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7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7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98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38219" y="1204146"/>
            <a:ext cx="2565140" cy="2279781"/>
            <a:chOff x="1658902" y="2218103"/>
            <a:chExt cx="3420187" cy="3039708"/>
          </a:xfrm>
        </p:grpSpPr>
        <p:sp>
          <p:nvSpPr>
            <p:cNvPr id="23" name="椭圆 22"/>
            <p:cNvSpPr/>
            <p:nvPr/>
          </p:nvSpPr>
          <p:spPr>
            <a:xfrm>
              <a:off x="1658902" y="2218103"/>
              <a:ext cx="2977116" cy="297711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841428" y="2400629"/>
              <a:ext cx="2612065" cy="2612065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2022748" y="2581949"/>
              <a:ext cx="2249424" cy="2249424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2205628" y="2764829"/>
              <a:ext cx="1883664" cy="1883664"/>
            </a:xfrm>
            <a:prstGeom prst="ellipse">
              <a:avLst/>
            </a:prstGeom>
            <a:noFill/>
            <a:ln w="127000" cap="rnd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弧形 26"/>
            <p:cNvSpPr/>
            <p:nvPr/>
          </p:nvSpPr>
          <p:spPr>
            <a:xfrm>
              <a:off x="1658902" y="2218103"/>
              <a:ext cx="2977116" cy="2977116"/>
            </a:xfrm>
            <a:prstGeom prst="arc">
              <a:avLst>
                <a:gd name="adj1" fmla="val 16200000"/>
                <a:gd name="adj2" fmla="val 19807030"/>
              </a:avLst>
            </a:prstGeom>
            <a:noFill/>
            <a:ln w="127000" cap="rnd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弧形 27"/>
            <p:cNvSpPr/>
            <p:nvPr/>
          </p:nvSpPr>
          <p:spPr>
            <a:xfrm>
              <a:off x="1841428" y="2400628"/>
              <a:ext cx="2612065" cy="2612065"/>
            </a:xfrm>
            <a:prstGeom prst="arc">
              <a:avLst/>
            </a:prstGeom>
            <a:noFill/>
            <a:ln w="127000" cap="rnd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弧形 28"/>
            <p:cNvSpPr/>
            <p:nvPr/>
          </p:nvSpPr>
          <p:spPr>
            <a:xfrm>
              <a:off x="2022748" y="2581949"/>
              <a:ext cx="2249424" cy="2249424"/>
            </a:xfrm>
            <a:prstGeom prst="arc">
              <a:avLst>
                <a:gd name="adj1" fmla="val 16200000"/>
                <a:gd name="adj2" fmla="val 1964076"/>
              </a:avLst>
            </a:prstGeom>
            <a:noFill/>
            <a:ln w="127000" cap="rnd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弧形 29"/>
            <p:cNvSpPr/>
            <p:nvPr/>
          </p:nvSpPr>
          <p:spPr>
            <a:xfrm>
              <a:off x="2205628" y="2764829"/>
              <a:ext cx="1883664" cy="1883664"/>
            </a:xfrm>
            <a:prstGeom prst="arc">
              <a:avLst>
                <a:gd name="adj1" fmla="val 16200000"/>
                <a:gd name="adj2" fmla="val 7010434"/>
              </a:avLst>
            </a:prstGeom>
            <a:noFill/>
            <a:ln w="127000" cap="rnd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任意多边形: 形状 30"/>
            <p:cNvSpPr>
              <a:spLocks/>
            </p:cNvSpPr>
            <p:nvPr/>
          </p:nvSpPr>
          <p:spPr bwMode="auto">
            <a:xfrm flipH="1">
              <a:off x="1658902" y="3417167"/>
              <a:ext cx="1727127" cy="1840644"/>
            </a:xfrm>
            <a:custGeom>
              <a:avLst/>
              <a:gdLst>
                <a:gd name="T0" fmla="*/ 743 w 957"/>
                <a:gd name="T1" fmla="*/ 313 h 1020"/>
                <a:gd name="T2" fmla="*/ 756 w 957"/>
                <a:gd name="T3" fmla="*/ 428 h 1020"/>
                <a:gd name="T4" fmla="*/ 704 w 957"/>
                <a:gd name="T5" fmla="*/ 513 h 1020"/>
                <a:gd name="T6" fmla="*/ 724 w 957"/>
                <a:gd name="T7" fmla="*/ 341 h 1020"/>
                <a:gd name="T8" fmla="*/ 704 w 957"/>
                <a:gd name="T9" fmla="*/ 152 h 1020"/>
                <a:gd name="T10" fmla="*/ 953 w 957"/>
                <a:gd name="T11" fmla="*/ 925 h 1020"/>
                <a:gd name="T12" fmla="*/ 704 w 957"/>
                <a:gd name="T13" fmla="*/ 1020 h 1020"/>
                <a:gd name="T14" fmla="*/ 478 w 957"/>
                <a:gd name="T15" fmla="*/ 16 h 1020"/>
                <a:gd name="T16" fmla="*/ 704 w 957"/>
                <a:gd name="T17" fmla="*/ 308 h 1020"/>
                <a:gd name="T18" fmla="*/ 679 w 957"/>
                <a:gd name="T19" fmla="*/ 494 h 1020"/>
                <a:gd name="T20" fmla="*/ 704 w 957"/>
                <a:gd name="T21" fmla="*/ 513 h 1020"/>
                <a:gd name="T22" fmla="*/ 665 w 957"/>
                <a:gd name="T23" fmla="*/ 566 h 1020"/>
                <a:gd name="T24" fmla="*/ 684 w 957"/>
                <a:gd name="T25" fmla="*/ 723 h 1020"/>
                <a:gd name="T26" fmla="*/ 704 w 957"/>
                <a:gd name="T27" fmla="*/ 1020 h 1020"/>
                <a:gd name="T28" fmla="*/ 478 w 957"/>
                <a:gd name="T29" fmla="*/ 984 h 1020"/>
                <a:gd name="T30" fmla="*/ 493 w 957"/>
                <a:gd name="T31" fmla="*/ 969 h 1020"/>
                <a:gd name="T32" fmla="*/ 478 w 957"/>
                <a:gd name="T33" fmla="*/ 955 h 1020"/>
                <a:gd name="T34" fmla="*/ 480 w 957"/>
                <a:gd name="T35" fmla="*/ 945 h 1020"/>
                <a:gd name="T36" fmla="*/ 480 w 957"/>
                <a:gd name="T37" fmla="*/ 916 h 1020"/>
                <a:gd name="T38" fmla="*/ 478 w 957"/>
                <a:gd name="T39" fmla="*/ 901 h 1020"/>
                <a:gd name="T40" fmla="*/ 589 w 957"/>
                <a:gd name="T41" fmla="*/ 663 h 1020"/>
                <a:gd name="T42" fmla="*/ 479 w 957"/>
                <a:gd name="T43" fmla="*/ 709 h 1020"/>
                <a:gd name="T44" fmla="*/ 478 w 957"/>
                <a:gd name="T45" fmla="*/ 613 h 1020"/>
                <a:gd name="T46" fmla="*/ 519 w 957"/>
                <a:gd name="T47" fmla="*/ 628 h 1020"/>
                <a:gd name="T48" fmla="*/ 478 w 957"/>
                <a:gd name="T49" fmla="*/ 512 h 1020"/>
                <a:gd name="T50" fmla="*/ 587 w 957"/>
                <a:gd name="T51" fmla="*/ 502 h 1020"/>
                <a:gd name="T52" fmla="*/ 664 w 957"/>
                <a:gd name="T53" fmla="*/ 319 h 1020"/>
                <a:gd name="T54" fmla="*/ 478 w 957"/>
                <a:gd name="T55" fmla="*/ 16 h 1020"/>
                <a:gd name="T56" fmla="*/ 395 w 957"/>
                <a:gd name="T57" fmla="*/ 35 h 1020"/>
                <a:gd name="T58" fmla="*/ 478 w 957"/>
                <a:gd name="T59" fmla="*/ 16 h 1020"/>
                <a:gd name="T60" fmla="*/ 425 w 957"/>
                <a:gd name="T61" fmla="*/ 204 h 1020"/>
                <a:gd name="T62" fmla="*/ 294 w 957"/>
                <a:gd name="T63" fmla="*/ 284 h 1020"/>
                <a:gd name="T64" fmla="*/ 362 w 957"/>
                <a:gd name="T65" fmla="*/ 506 h 1020"/>
                <a:gd name="T66" fmla="*/ 477 w 957"/>
                <a:gd name="T67" fmla="*/ 478 h 1020"/>
                <a:gd name="T68" fmla="*/ 478 w 957"/>
                <a:gd name="T69" fmla="*/ 512 h 1020"/>
                <a:gd name="T70" fmla="*/ 438 w 957"/>
                <a:gd name="T71" fmla="*/ 628 h 1020"/>
                <a:gd name="T72" fmla="*/ 478 w 957"/>
                <a:gd name="T73" fmla="*/ 709 h 1020"/>
                <a:gd name="T74" fmla="*/ 370 w 957"/>
                <a:gd name="T75" fmla="*/ 665 h 1020"/>
                <a:gd name="T76" fmla="*/ 478 w 957"/>
                <a:gd name="T77" fmla="*/ 901 h 1020"/>
                <a:gd name="T78" fmla="*/ 478 w 957"/>
                <a:gd name="T79" fmla="*/ 916 h 1020"/>
                <a:gd name="T80" fmla="*/ 478 w 957"/>
                <a:gd name="T81" fmla="*/ 945 h 1020"/>
                <a:gd name="T82" fmla="*/ 466 w 957"/>
                <a:gd name="T83" fmla="*/ 969 h 1020"/>
                <a:gd name="T84" fmla="*/ 478 w 957"/>
                <a:gd name="T85" fmla="*/ 1020 h 1020"/>
                <a:gd name="T86" fmla="*/ 253 w 957"/>
                <a:gd name="T87" fmla="*/ 730 h 1020"/>
                <a:gd name="T88" fmla="*/ 342 w 957"/>
                <a:gd name="T89" fmla="*/ 640 h 1020"/>
                <a:gd name="T90" fmla="*/ 265 w 957"/>
                <a:gd name="T91" fmla="*/ 519 h 1020"/>
                <a:gd name="T92" fmla="*/ 253 w 957"/>
                <a:gd name="T93" fmla="*/ 477 h 1020"/>
                <a:gd name="T94" fmla="*/ 276 w 957"/>
                <a:gd name="T95" fmla="*/ 341 h 1020"/>
                <a:gd name="T96" fmla="*/ 253 w 957"/>
                <a:gd name="T97" fmla="*/ 143 h 1020"/>
                <a:gd name="T98" fmla="*/ 214 w 957"/>
                <a:gd name="T99" fmla="*/ 313 h 1020"/>
                <a:gd name="T100" fmla="*/ 253 w 957"/>
                <a:gd name="T101" fmla="*/ 310 h 1020"/>
                <a:gd name="T102" fmla="*/ 253 w 957"/>
                <a:gd name="T103" fmla="*/ 477 h 1020"/>
                <a:gd name="T104" fmla="*/ 227 w 957"/>
                <a:gd name="T105" fmla="*/ 490 h 1020"/>
                <a:gd name="T106" fmla="*/ 199 w 957"/>
                <a:gd name="T107" fmla="*/ 359 h 1020"/>
                <a:gd name="T108" fmla="*/ 253 w 957"/>
                <a:gd name="T109" fmla="*/ 1020 h 1020"/>
                <a:gd name="T110" fmla="*/ 3 w 957"/>
                <a:gd name="T111" fmla="*/ 925 h 1020"/>
                <a:gd name="T112" fmla="*/ 253 w 957"/>
                <a:gd name="T113" fmla="*/ 102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57" h="1020">
                  <a:moveTo>
                    <a:pt x="704" y="152"/>
                  </a:moveTo>
                  <a:cubicBezTo>
                    <a:pt x="723" y="197"/>
                    <a:pt x="736" y="251"/>
                    <a:pt x="743" y="313"/>
                  </a:cubicBezTo>
                  <a:cubicBezTo>
                    <a:pt x="750" y="327"/>
                    <a:pt x="755" y="342"/>
                    <a:pt x="757" y="359"/>
                  </a:cubicBezTo>
                  <a:cubicBezTo>
                    <a:pt x="761" y="381"/>
                    <a:pt x="760" y="406"/>
                    <a:pt x="756" y="428"/>
                  </a:cubicBezTo>
                  <a:cubicBezTo>
                    <a:pt x="751" y="452"/>
                    <a:pt x="742" y="473"/>
                    <a:pt x="729" y="490"/>
                  </a:cubicBezTo>
                  <a:cubicBezTo>
                    <a:pt x="722" y="500"/>
                    <a:pt x="713" y="508"/>
                    <a:pt x="704" y="513"/>
                  </a:cubicBezTo>
                  <a:cubicBezTo>
                    <a:pt x="704" y="476"/>
                    <a:pt x="704" y="476"/>
                    <a:pt x="704" y="476"/>
                  </a:cubicBezTo>
                  <a:cubicBezTo>
                    <a:pt x="730" y="445"/>
                    <a:pt x="739" y="384"/>
                    <a:pt x="724" y="341"/>
                  </a:cubicBezTo>
                  <a:cubicBezTo>
                    <a:pt x="718" y="320"/>
                    <a:pt x="710" y="310"/>
                    <a:pt x="704" y="308"/>
                  </a:cubicBezTo>
                  <a:lnTo>
                    <a:pt x="704" y="152"/>
                  </a:lnTo>
                  <a:close/>
                  <a:moveTo>
                    <a:pt x="704" y="731"/>
                  </a:moveTo>
                  <a:cubicBezTo>
                    <a:pt x="815" y="772"/>
                    <a:pt x="957" y="791"/>
                    <a:pt x="953" y="925"/>
                  </a:cubicBezTo>
                  <a:cubicBezTo>
                    <a:pt x="952" y="956"/>
                    <a:pt x="940" y="988"/>
                    <a:pt x="921" y="1020"/>
                  </a:cubicBezTo>
                  <a:cubicBezTo>
                    <a:pt x="704" y="1020"/>
                    <a:pt x="704" y="1020"/>
                    <a:pt x="704" y="1020"/>
                  </a:cubicBezTo>
                  <a:lnTo>
                    <a:pt x="704" y="731"/>
                  </a:lnTo>
                  <a:close/>
                  <a:moveTo>
                    <a:pt x="478" y="16"/>
                  </a:moveTo>
                  <a:cubicBezTo>
                    <a:pt x="588" y="0"/>
                    <a:pt x="661" y="52"/>
                    <a:pt x="704" y="152"/>
                  </a:cubicBezTo>
                  <a:cubicBezTo>
                    <a:pt x="704" y="308"/>
                    <a:pt x="704" y="308"/>
                    <a:pt x="704" y="308"/>
                  </a:cubicBezTo>
                  <a:cubicBezTo>
                    <a:pt x="693" y="305"/>
                    <a:pt x="684" y="321"/>
                    <a:pt x="680" y="350"/>
                  </a:cubicBezTo>
                  <a:cubicBezTo>
                    <a:pt x="675" y="381"/>
                    <a:pt x="674" y="429"/>
                    <a:pt x="679" y="494"/>
                  </a:cubicBezTo>
                  <a:cubicBezTo>
                    <a:pt x="688" y="491"/>
                    <a:pt x="697" y="484"/>
                    <a:pt x="704" y="476"/>
                  </a:cubicBezTo>
                  <a:cubicBezTo>
                    <a:pt x="704" y="513"/>
                    <a:pt x="704" y="513"/>
                    <a:pt x="704" y="513"/>
                  </a:cubicBezTo>
                  <a:cubicBezTo>
                    <a:pt x="700" y="515"/>
                    <a:pt x="696" y="517"/>
                    <a:pt x="692" y="519"/>
                  </a:cubicBezTo>
                  <a:cubicBezTo>
                    <a:pt x="684" y="535"/>
                    <a:pt x="675" y="552"/>
                    <a:pt x="665" y="566"/>
                  </a:cubicBezTo>
                  <a:cubicBezTo>
                    <a:pt x="654" y="594"/>
                    <a:pt x="635" y="619"/>
                    <a:pt x="614" y="640"/>
                  </a:cubicBezTo>
                  <a:cubicBezTo>
                    <a:pt x="621" y="675"/>
                    <a:pt x="640" y="705"/>
                    <a:pt x="684" y="723"/>
                  </a:cubicBezTo>
                  <a:cubicBezTo>
                    <a:pt x="690" y="726"/>
                    <a:pt x="697" y="728"/>
                    <a:pt x="704" y="731"/>
                  </a:cubicBezTo>
                  <a:cubicBezTo>
                    <a:pt x="704" y="1020"/>
                    <a:pt x="704" y="1020"/>
                    <a:pt x="704" y="1020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478" y="984"/>
                    <a:pt x="478" y="984"/>
                    <a:pt x="478" y="984"/>
                  </a:cubicBezTo>
                  <a:cubicBezTo>
                    <a:pt x="479" y="984"/>
                    <a:pt x="479" y="984"/>
                    <a:pt x="480" y="984"/>
                  </a:cubicBezTo>
                  <a:cubicBezTo>
                    <a:pt x="487" y="984"/>
                    <a:pt x="493" y="977"/>
                    <a:pt x="493" y="969"/>
                  </a:cubicBezTo>
                  <a:cubicBezTo>
                    <a:pt x="493" y="961"/>
                    <a:pt x="487" y="955"/>
                    <a:pt x="480" y="955"/>
                  </a:cubicBezTo>
                  <a:cubicBezTo>
                    <a:pt x="479" y="955"/>
                    <a:pt x="479" y="955"/>
                    <a:pt x="478" y="955"/>
                  </a:cubicBezTo>
                  <a:cubicBezTo>
                    <a:pt x="478" y="945"/>
                    <a:pt x="478" y="945"/>
                    <a:pt x="478" y="945"/>
                  </a:cubicBezTo>
                  <a:cubicBezTo>
                    <a:pt x="479" y="945"/>
                    <a:pt x="479" y="945"/>
                    <a:pt x="480" y="945"/>
                  </a:cubicBezTo>
                  <a:cubicBezTo>
                    <a:pt x="487" y="945"/>
                    <a:pt x="493" y="938"/>
                    <a:pt x="493" y="930"/>
                  </a:cubicBezTo>
                  <a:cubicBezTo>
                    <a:pt x="493" y="922"/>
                    <a:pt x="487" y="916"/>
                    <a:pt x="480" y="916"/>
                  </a:cubicBezTo>
                  <a:cubicBezTo>
                    <a:pt x="479" y="916"/>
                    <a:pt x="479" y="916"/>
                    <a:pt x="478" y="916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556" y="871"/>
                    <a:pt x="598" y="831"/>
                    <a:pt x="661" y="751"/>
                  </a:cubicBezTo>
                  <a:cubicBezTo>
                    <a:pt x="625" y="737"/>
                    <a:pt x="602" y="703"/>
                    <a:pt x="589" y="663"/>
                  </a:cubicBezTo>
                  <a:cubicBezTo>
                    <a:pt x="553" y="691"/>
                    <a:pt x="514" y="709"/>
                    <a:pt x="485" y="709"/>
                  </a:cubicBezTo>
                  <a:cubicBezTo>
                    <a:pt x="483" y="709"/>
                    <a:pt x="481" y="709"/>
                    <a:pt x="479" y="709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8" y="613"/>
                    <a:pt x="478" y="613"/>
                    <a:pt x="478" y="613"/>
                  </a:cubicBezTo>
                  <a:cubicBezTo>
                    <a:pt x="479" y="613"/>
                    <a:pt x="479" y="613"/>
                    <a:pt x="479" y="613"/>
                  </a:cubicBezTo>
                  <a:cubicBezTo>
                    <a:pt x="493" y="613"/>
                    <a:pt x="503" y="634"/>
                    <a:pt x="519" y="628"/>
                  </a:cubicBezTo>
                  <a:cubicBezTo>
                    <a:pt x="555" y="615"/>
                    <a:pt x="571" y="591"/>
                    <a:pt x="571" y="565"/>
                  </a:cubicBezTo>
                  <a:cubicBezTo>
                    <a:pt x="571" y="529"/>
                    <a:pt x="525" y="512"/>
                    <a:pt x="478" y="512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531" y="470"/>
                    <a:pt x="566" y="485"/>
                    <a:pt x="587" y="502"/>
                  </a:cubicBezTo>
                  <a:cubicBezTo>
                    <a:pt x="588" y="503"/>
                    <a:pt x="590" y="504"/>
                    <a:pt x="591" y="506"/>
                  </a:cubicBezTo>
                  <a:cubicBezTo>
                    <a:pt x="644" y="538"/>
                    <a:pt x="663" y="405"/>
                    <a:pt x="664" y="319"/>
                  </a:cubicBezTo>
                  <a:cubicBezTo>
                    <a:pt x="580" y="314"/>
                    <a:pt x="531" y="271"/>
                    <a:pt x="478" y="235"/>
                  </a:cubicBezTo>
                  <a:lnTo>
                    <a:pt x="478" y="16"/>
                  </a:lnTo>
                  <a:close/>
                  <a:moveTo>
                    <a:pt x="253" y="143"/>
                  </a:moveTo>
                  <a:cubicBezTo>
                    <a:pt x="281" y="83"/>
                    <a:pt x="325" y="38"/>
                    <a:pt x="395" y="35"/>
                  </a:cubicBezTo>
                  <a:cubicBezTo>
                    <a:pt x="408" y="31"/>
                    <a:pt x="422" y="27"/>
                    <a:pt x="437" y="25"/>
                  </a:cubicBezTo>
                  <a:cubicBezTo>
                    <a:pt x="451" y="21"/>
                    <a:pt x="465" y="18"/>
                    <a:pt x="478" y="16"/>
                  </a:cubicBezTo>
                  <a:cubicBezTo>
                    <a:pt x="478" y="235"/>
                    <a:pt x="478" y="235"/>
                    <a:pt x="478" y="235"/>
                  </a:cubicBezTo>
                  <a:cubicBezTo>
                    <a:pt x="461" y="223"/>
                    <a:pt x="444" y="212"/>
                    <a:pt x="425" y="204"/>
                  </a:cubicBezTo>
                  <a:cubicBezTo>
                    <a:pt x="378" y="183"/>
                    <a:pt x="333" y="179"/>
                    <a:pt x="316" y="207"/>
                  </a:cubicBezTo>
                  <a:cubicBezTo>
                    <a:pt x="303" y="228"/>
                    <a:pt x="296" y="254"/>
                    <a:pt x="294" y="284"/>
                  </a:cubicBezTo>
                  <a:cubicBezTo>
                    <a:pt x="294" y="285"/>
                    <a:pt x="294" y="287"/>
                    <a:pt x="294" y="289"/>
                  </a:cubicBezTo>
                  <a:cubicBezTo>
                    <a:pt x="290" y="370"/>
                    <a:pt x="303" y="542"/>
                    <a:pt x="362" y="506"/>
                  </a:cubicBezTo>
                  <a:cubicBezTo>
                    <a:pt x="364" y="504"/>
                    <a:pt x="365" y="503"/>
                    <a:pt x="367" y="502"/>
                  </a:cubicBezTo>
                  <a:cubicBezTo>
                    <a:pt x="388" y="485"/>
                    <a:pt x="423" y="469"/>
                    <a:pt x="477" y="478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478" y="512"/>
                    <a:pt x="478" y="512"/>
                    <a:pt x="478" y="512"/>
                  </a:cubicBezTo>
                  <a:cubicBezTo>
                    <a:pt x="432" y="512"/>
                    <a:pt x="384" y="529"/>
                    <a:pt x="382" y="561"/>
                  </a:cubicBezTo>
                  <a:cubicBezTo>
                    <a:pt x="380" y="588"/>
                    <a:pt x="400" y="615"/>
                    <a:pt x="438" y="628"/>
                  </a:cubicBezTo>
                  <a:cubicBezTo>
                    <a:pt x="454" y="634"/>
                    <a:pt x="464" y="613"/>
                    <a:pt x="478" y="613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7" y="709"/>
                    <a:pt x="475" y="709"/>
                    <a:pt x="472" y="709"/>
                  </a:cubicBezTo>
                  <a:cubicBezTo>
                    <a:pt x="444" y="709"/>
                    <a:pt x="405" y="692"/>
                    <a:pt x="370" y="665"/>
                  </a:cubicBezTo>
                  <a:cubicBezTo>
                    <a:pt x="357" y="704"/>
                    <a:pt x="334" y="737"/>
                    <a:pt x="298" y="751"/>
                  </a:cubicBezTo>
                  <a:cubicBezTo>
                    <a:pt x="358" y="841"/>
                    <a:pt x="407" y="878"/>
                    <a:pt x="478" y="901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478" y="916"/>
                    <a:pt x="478" y="916"/>
                    <a:pt x="478" y="916"/>
                  </a:cubicBezTo>
                  <a:cubicBezTo>
                    <a:pt x="471" y="916"/>
                    <a:pt x="466" y="923"/>
                    <a:pt x="466" y="930"/>
                  </a:cubicBezTo>
                  <a:cubicBezTo>
                    <a:pt x="466" y="938"/>
                    <a:pt x="471" y="944"/>
                    <a:pt x="478" y="945"/>
                  </a:cubicBezTo>
                  <a:cubicBezTo>
                    <a:pt x="478" y="955"/>
                    <a:pt x="478" y="955"/>
                    <a:pt x="478" y="955"/>
                  </a:cubicBezTo>
                  <a:cubicBezTo>
                    <a:pt x="471" y="956"/>
                    <a:pt x="466" y="962"/>
                    <a:pt x="466" y="969"/>
                  </a:cubicBezTo>
                  <a:cubicBezTo>
                    <a:pt x="466" y="977"/>
                    <a:pt x="471" y="983"/>
                    <a:pt x="478" y="984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253" y="1020"/>
                    <a:pt x="253" y="1020"/>
                    <a:pt x="253" y="1020"/>
                  </a:cubicBezTo>
                  <a:cubicBezTo>
                    <a:pt x="253" y="730"/>
                    <a:pt x="253" y="730"/>
                    <a:pt x="253" y="730"/>
                  </a:cubicBezTo>
                  <a:cubicBezTo>
                    <a:pt x="260" y="728"/>
                    <a:pt x="266" y="726"/>
                    <a:pt x="272" y="723"/>
                  </a:cubicBezTo>
                  <a:cubicBezTo>
                    <a:pt x="317" y="704"/>
                    <a:pt x="336" y="675"/>
                    <a:pt x="342" y="640"/>
                  </a:cubicBezTo>
                  <a:cubicBezTo>
                    <a:pt x="322" y="619"/>
                    <a:pt x="304" y="595"/>
                    <a:pt x="293" y="569"/>
                  </a:cubicBezTo>
                  <a:cubicBezTo>
                    <a:pt x="282" y="554"/>
                    <a:pt x="273" y="537"/>
                    <a:pt x="265" y="519"/>
                  </a:cubicBezTo>
                  <a:cubicBezTo>
                    <a:pt x="261" y="517"/>
                    <a:pt x="257" y="516"/>
                    <a:pt x="253" y="513"/>
                  </a:cubicBezTo>
                  <a:cubicBezTo>
                    <a:pt x="253" y="477"/>
                    <a:pt x="253" y="477"/>
                    <a:pt x="253" y="477"/>
                  </a:cubicBezTo>
                  <a:cubicBezTo>
                    <a:pt x="260" y="485"/>
                    <a:pt x="269" y="491"/>
                    <a:pt x="278" y="494"/>
                  </a:cubicBezTo>
                  <a:cubicBezTo>
                    <a:pt x="283" y="431"/>
                    <a:pt x="283" y="374"/>
                    <a:pt x="276" y="341"/>
                  </a:cubicBezTo>
                  <a:cubicBezTo>
                    <a:pt x="271" y="317"/>
                    <a:pt x="262" y="308"/>
                    <a:pt x="253" y="310"/>
                  </a:cubicBezTo>
                  <a:lnTo>
                    <a:pt x="253" y="143"/>
                  </a:lnTo>
                  <a:close/>
                  <a:moveTo>
                    <a:pt x="214" y="313"/>
                  </a:moveTo>
                  <a:cubicBezTo>
                    <a:pt x="214" y="313"/>
                    <a:pt x="214" y="313"/>
                    <a:pt x="214" y="313"/>
                  </a:cubicBezTo>
                  <a:cubicBezTo>
                    <a:pt x="218" y="258"/>
                    <a:pt x="229" y="195"/>
                    <a:pt x="253" y="143"/>
                  </a:cubicBezTo>
                  <a:cubicBezTo>
                    <a:pt x="253" y="310"/>
                    <a:pt x="253" y="310"/>
                    <a:pt x="253" y="310"/>
                  </a:cubicBezTo>
                  <a:cubicBezTo>
                    <a:pt x="246" y="312"/>
                    <a:pt x="238" y="323"/>
                    <a:pt x="233" y="339"/>
                  </a:cubicBezTo>
                  <a:cubicBezTo>
                    <a:pt x="217" y="383"/>
                    <a:pt x="226" y="445"/>
                    <a:pt x="253" y="477"/>
                  </a:cubicBezTo>
                  <a:cubicBezTo>
                    <a:pt x="253" y="513"/>
                    <a:pt x="253" y="513"/>
                    <a:pt x="253" y="513"/>
                  </a:cubicBezTo>
                  <a:cubicBezTo>
                    <a:pt x="243" y="508"/>
                    <a:pt x="235" y="500"/>
                    <a:pt x="227" y="490"/>
                  </a:cubicBezTo>
                  <a:cubicBezTo>
                    <a:pt x="214" y="473"/>
                    <a:pt x="206" y="452"/>
                    <a:pt x="201" y="428"/>
                  </a:cubicBezTo>
                  <a:cubicBezTo>
                    <a:pt x="196" y="406"/>
                    <a:pt x="195" y="381"/>
                    <a:pt x="199" y="359"/>
                  </a:cubicBezTo>
                  <a:cubicBezTo>
                    <a:pt x="202" y="342"/>
                    <a:pt x="206" y="326"/>
                    <a:pt x="214" y="313"/>
                  </a:cubicBezTo>
                  <a:moveTo>
                    <a:pt x="253" y="1020"/>
                  </a:moveTo>
                  <a:cubicBezTo>
                    <a:pt x="35" y="1020"/>
                    <a:pt x="35" y="1020"/>
                    <a:pt x="35" y="1020"/>
                  </a:cubicBezTo>
                  <a:cubicBezTo>
                    <a:pt x="16" y="988"/>
                    <a:pt x="4" y="956"/>
                    <a:pt x="3" y="925"/>
                  </a:cubicBezTo>
                  <a:cubicBezTo>
                    <a:pt x="0" y="791"/>
                    <a:pt x="142" y="772"/>
                    <a:pt x="253" y="730"/>
                  </a:cubicBezTo>
                  <a:lnTo>
                    <a:pt x="253" y="1020"/>
                  </a:ln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4272172" y="2367900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35%</a:t>
              </a:r>
            </a:p>
          </p:txBody>
        </p:sp>
        <p:sp>
          <p:nvSpPr>
            <p:cNvPr id="33" name="椭圆 32"/>
            <p:cNvSpPr/>
            <p:nvPr/>
          </p:nvSpPr>
          <p:spPr>
            <a:xfrm>
              <a:off x="4386761" y="3243408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</a:p>
          </p:txBody>
        </p:sp>
        <p:sp>
          <p:nvSpPr>
            <p:cNvPr id="34" name="椭圆 33"/>
            <p:cNvSpPr/>
            <p:nvPr/>
          </p:nvSpPr>
          <p:spPr>
            <a:xfrm>
              <a:off x="4034351" y="4047954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65%</a:t>
              </a:r>
            </a:p>
          </p:txBody>
        </p:sp>
        <p:sp>
          <p:nvSpPr>
            <p:cNvPr id="35" name="椭圆 34"/>
            <p:cNvSpPr/>
            <p:nvPr/>
          </p:nvSpPr>
          <p:spPr>
            <a:xfrm>
              <a:off x="3261401" y="4531104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90%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55382" y="931750"/>
            <a:ext cx="2773104" cy="822439"/>
            <a:chOff x="6632064" y="1242334"/>
            <a:chExt cx="3697472" cy="1096585"/>
          </a:xfrm>
        </p:grpSpPr>
        <p:sp>
          <p:nvSpPr>
            <p:cNvPr id="20" name="矩形 19"/>
            <p:cNvSpPr/>
            <p:nvPr/>
          </p:nvSpPr>
          <p:spPr>
            <a:xfrm>
              <a:off x="7286921" y="1538729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050" b="1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632065" y="1242334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28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6632064" y="1835125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055382" y="1899444"/>
            <a:ext cx="2773104" cy="822439"/>
            <a:chOff x="6632064" y="2532593"/>
            <a:chExt cx="3697472" cy="1096585"/>
          </a:xfrm>
        </p:grpSpPr>
        <p:sp>
          <p:nvSpPr>
            <p:cNvPr id="17" name="矩形 16"/>
            <p:cNvSpPr/>
            <p:nvPr/>
          </p:nvSpPr>
          <p:spPr>
            <a:xfrm>
              <a:off x="7286921" y="2828988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050" b="1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6632065" y="2532593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28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6632064" y="3125384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055382" y="2737762"/>
            <a:ext cx="2773104" cy="822439"/>
            <a:chOff x="6632064" y="3650349"/>
            <a:chExt cx="3697472" cy="1096585"/>
          </a:xfrm>
        </p:grpSpPr>
        <p:sp>
          <p:nvSpPr>
            <p:cNvPr id="14" name="矩形 13"/>
            <p:cNvSpPr/>
            <p:nvPr/>
          </p:nvSpPr>
          <p:spPr>
            <a:xfrm>
              <a:off x="7286921" y="3946744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050" b="1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6632065" y="3650349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28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6632064" y="4243140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055382" y="3604610"/>
            <a:ext cx="2773104" cy="822439"/>
            <a:chOff x="6632064" y="4806147"/>
            <a:chExt cx="3697472" cy="1096585"/>
          </a:xfrm>
        </p:grpSpPr>
        <p:sp>
          <p:nvSpPr>
            <p:cNvPr id="11" name="矩形 10"/>
            <p:cNvSpPr/>
            <p:nvPr/>
          </p:nvSpPr>
          <p:spPr>
            <a:xfrm>
              <a:off x="7286921" y="5102542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050" b="1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6632065" y="4806147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28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6632064" y="5398938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1487845" y="3875525"/>
            <a:ext cx="2065889" cy="413816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900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0" name="矩形 9"/>
          <p:cNvSpPr/>
          <p:nvPr/>
        </p:nvSpPr>
        <p:spPr>
          <a:xfrm>
            <a:off x="1487845" y="3633391"/>
            <a:ext cx="2065889" cy="21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100000"/>
                  </a:schemeClr>
                </a:solidFill>
              </a14:hiddenFill>
            </a:ext>
          </a:extLst>
        </p:spPr>
        <p:txBody>
          <a:bodyPr wrap="none">
            <a:noAutofit/>
          </a:bodyPr>
          <a:lstStyle/>
          <a:p>
            <a:pPr algn="ctr"/>
            <a:r>
              <a:rPr lang="zh-CN" altLang="en-US" sz="900" b="1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42617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apezoid 1"/>
          <p:cNvSpPr/>
          <p:nvPr/>
        </p:nvSpPr>
        <p:spPr>
          <a:xfrm>
            <a:off x="0" y="3939365"/>
            <a:ext cx="9144000" cy="1204137"/>
          </a:xfrm>
          <a:prstGeom prst="trapezoid">
            <a:avLst>
              <a:gd name="adj" fmla="val 25914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6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556333" y="2286667"/>
            <a:ext cx="4024312" cy="2119313"/>
            <a:chOff x="2556333" y="2286667"/>
            <a:chExt cx="4024312" cy="2119313"/>
          </a:xfrm>
        </p:grpSpPr>
        <p:sp>
          <p:nvSpPr>
            <p:cNvPr id="5" name="Freeform: Shape 10"/>
            <p:cNvSpPr>
              <a:spLocks/>
            </p:cNvSpPr>
            <p:nvPr/>
          </p:nvSpPr>
          <p:spPr bwMode="auto">
            <a:xfrm>
              <a:off x="3088542" y="2286667"/>
              <a:ext cx="2977753" cy="2005013"/>
            </a:xfrm>
            <a:custGeom>
              <a:avLst/>
              <a:gdLst>
                <a:gd name="T0" fmla="*/ 1203 w 1203"/>
                <a:gd name="T1" fmla="*/ 773 h 810"/>
                <a:gd name="T2" fmla="*/ 1176 w 1203"/>
                <a:gd name="T3" fmla="*/ 810 h 810"/>
                <a:gd name="T4" fmla="*/ 28 w 1203"/>
                <a:gd name="T5" fmla="*/ 810 h 810"/>
                <a:gd name="T6" fmla="*/ 0 w 1203"/>
                <a:gd name="T7" fmla="*/ 773 h 810"/>
                <a:gd name="T8" fmla="*/ 0 w 1203"/>
                <a:gd name="T9" fmla="*/ 37 h 810"/>
                <a:gd name="T10" fmla="*/ 28 w 1203"/>
                <a:gd name="T11" fmla="*/ 0 h 810"/>
                <a:gd name="T12" fmla="*/ 1176 w 1203"/>
                <a:gd name="T13" fmla="*/ 0 h 810"/>
                <a:gd name="T14" fmla="*/ 1203 w 1203"/>
                <a:gd name="T15" fmla="*/ 37 h 810"/>
                <a:gd name="T16" fmla="*/ 1203 w 1203"/>
                <a:gd name="T17" fmla="*/ 773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3" h="810">
                  <a:moveTo>
                    <a:pt x="1203" y="773"/>
                  </a:moveTo>
                  <a:cubicBezTo>
                    <a:pt x="1203" y="794"/>
                    <a:pt x="1191" y="810"/>
                    <a:pt x="1176" y="810"/>
                  </a:cubicBezTo>
                  <a:cubicBezTo>
                    <a:pt x="28" y="810"/>
                    <a:pt x="28" y="810"/>
                    <a:pt x="28" y="810"/>
                  </a:cubicBezTo>
                  <a:cubicBezTo>
                    <a:pt x="12" y="810"/>
                    <a:pt x="0" y="794"/>
                    <a:pt x="0" y="77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2" y="0"/>
                    <a:pt x="28" y="0"/>
                  </a:cubicBezTo>
                  <a:cubicBezTo>
                    <a:pt x="1176" y="0"/>
                    <a:pt x="1176" y="0"/>
                    <a:pt x="1176" y="0"/>
                  </a:cubicBezTo>
                  <a:cubicBezTo>
                    <a:pt x="1191" y="0"/>
                    <a:pt x="1203" y="16"/>
                    <a:pt x="1203" y="37"/>
                  </a:cubicBezTo>
                  <a:lnTo>
                    <a:pt x="1203" y="77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Rectangle 11"/>
            <p:cNvSpPr>
              <a:spLocks/>
            </p:cNvSpPr>
            <p:nvPr/>
          </p:nvSpPr>
          <p:spPr bwMode="auto">
            <a:xfrm>
              <a:off x="3207605" y="2395014"/>
              <a:ext cx="2749153" cy="1696641"/>
            </a:xfrm>
            <a:prstGeom prst="rect">
              <a:avLst/>
            </a:prstGeom>
            <a:solidFill>
              <a:srgbClr val="FE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: Shape 12"/>
            <p:cNvSpPr>
              <a:spLocks/>
            </p:cNvSpPr>
            <p:nvPr/>
          </p:nvSpPr>
          <p:spPr bwMode="auto">
            <a:xfrm>
              <a:off x="2556333" y="4307158"/>
              <a:ext cx="4017168" cy="98822"/>
            </a:xfrm>
            <a:custGeom>
              <a:avLst/>
              <a:gdLst>
                <a:gd name="T0" fmla="*/ 10 w 1623"/>
                <a:gd name="T1" fmla="*/ 6 h 40"/>
                <a:gd name="T2" fmla="*/ 71 w 1623"/>
                <a:gd name="T3" fmla="*/ 40 h 40"/>
                <a:gd name="T4" fmla="*/ 1560 w 1623"/>
                <a:gd name="T5" fmla="*/ 40 h 40"/>
                <a:gd name="T6" fmla="*/ 1623 w 1623"/>
                <a:gd name="T7" fmla="*/ 13 h 40"/>
                <a:gd name="T8" fmla="*/ 1623 w 1623"/>
                <a:gd name="T9" fmla="*/ 0 h 40"/>
                <a:gd name="T10" fmla="*/ 10 w 1623"/>
                <a:gd name="T11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3" h="40">
                  <a:moveTo>
                    <a:pt x="10" y="6"/>
                  </a:moveTo>
                  <a:cubicBezTo>
                    <a:pt x="10" y="6"/>
                    <a:pt x="0" y="24"/>
                    <a:pt x="71" y="40"/>
                  </a:cubicBezTo>
                  <a:cubicBezTo>
                    <a:pt x="1560" y="40"/>
                    <a:pt x="1560" y="40"/>
                    <a:pt x="1560" y="40"/>
                  </a:cubicBezTo>
                  <a:cubicBezTo>
                    <a:pt x="1560" y="40"/>
                    <a:pt x="1610" y="37"/>
                    <a:pt x="1623" y="13"/>
                  </a:cubicBezTo>
                  <a:cubicBezTo>
                    <a:pt x="1623" y="0"/>
                    <a:pt x="1623" y="0"/>
                    <a:pt x="1623" y="0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: Shape 13"/>
            <p:cNvSpPr>
              <a:spLocks/>
            </p:cNvSpPr>
            <p:nvPr/>
          </p:nvSpPr>
          <p:spPr bwMode="auto">
            <a:xfrm>
              <a:off x="2578955" y="4227386"/>
              <a:ext cx="4001690" cy="123825"/>
            </a:xfrm>
            <a:custGeom>
              <a:avLst/>
              <a:gdLst>
                <a:gd name="T0" fmla="*/ 1 w 1617"/>
                <a:gd name="T1" fmla="*/ 0 h 50"/>
                <a:gd name="T2" fmla="*/ 1615 w 1617"/>
                <a:gd name="T3" fmla="*/ 0 h 50"/>
                <a:gd name="T4" fmla="*/ 1615 w 1617"/>
                <a:gd name="T5" fmla="*/ 41 h 50"/>
                <a:gd name="T6" fmla="*/ 1598 w 1617"/>
                <a:gd name="T7" fmla="*/ 46 h 50"/>
                <a:gd name="T8" fmla="*/ 17 w 1617"/>
                <a:gd name="T9" fmla="*/ 46 h 50"/>
                <a:gd name="T10" fmla="*/ 0 w 1617"/>
                <a:gd name="T11" fmla="*/ 40 h 50"/>
                <a:gd name="T12" fmla="*/ 1 w 1617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7" h="50">
                  <a:moveTo>
                    <a:pt x="1" y="0"/>
                  </a:moveTo>
                  <a:cubicBezTo>
                    <a:pt x="1615" y="0"/>
                    <a:pt x="1615" y="0"/>
                    <a:pt x="1615" y="0"/>
                  </a:cubicBezTo>
                  <a:cubicBezTo>
                    <a:pt x="1615" y="41"/>
                    <a:pt x="1615" y="41"/>
                    <a:pt x="1615" y="41"/>
                  </a:cubicBezTo>
                  <a:cubicBezTo>
                    <a:pt x="1615" y="41"/>
                    <a:pt x="1617" y="47"/>
                    <a:pt x="159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2" y="50"/>
                    <a:pt x="0" y="4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: Shape 14"/>
            <p:cNvSpPr>
              <a:spLocks/>
            </p:cNvSpPr>
            <p:nvPr/>
          </p:nvSpPr>
          <p:spPr bwMode="auto">
            <a:xfrm>
              <a:off x="6241317" y="4279773"/>
              <a:ext cx="148828" cy="14288"/>
            </a:xfrm>
            <a:custGeom>
              <a:avLst/>
              <a:gdLst>
                <a:gd name="T0" fmla="*/ 60 w 60"/>
                <a:gd name="T1" fmla="*/ 3 h 6"/>
                <a:gd name="T2" fmla="*/ 57 w 60"/>
                <a:gd name="T3" fmla="*/ 6 h 6"/>
                <a:gd name="T4" fmla="*/ 3 w 60"/>
                <a:gd name="T5" fmla="*/ 6 h 6"/>
                <a:gd name="T6" fmla="*/ 0 w 60"/>
                <a:gd name="T7" fmla="*/ 3 h 6"/>
                <a:gd name="T8" fmla="*/ 0 w 60"/>
                <a:gd name="T9" fmla="*/ 3 h 6"/>
                <a:gd name="T10" fmla="*/ 3 w 60"/>
                <a:gd name="T11" fmla="*/ 0 h 6"/>
                <a:gd name="T12" fmla="*/ 57 w 60"/>
                <a:gd name="T13" fmla="*/ 0 h 6"/>
                <a:gd name="T14" fmla="*/ 60 w 60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6">
                  <a:moveTo>
                    <a:pt x="60" y="3"/>
                  </a:moveTo>
                  <a:cubicBezTo>
                    <a:pt x="60" y="5"/>
                    <a:pt x="59" y="6"/>
                    <a:pt x="57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0"/>
                    <a:pt x="60" y="2"/>
                    <a:pt x="60" y="3"/>
                  </a:cubicBezTo>
                  <a:close/>
                </a:path>
              </a:pathLst>
            </a:custGeom>
            <a:solidFill>
              <a:srgbClr val="152C34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: Rounded Corners 15"/>
            <p:cNvSpPr/>
            <p:nvPr/>
          </p:nvSpPr>
          <p:spPr>
            <a:xfrm>
              <a:off x="4347721" y="4198788"/>
              <a:ext cx="434392" cy="8098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2"/>
            <p:cNvSpPr/>
            <p:nvPr/>
          </p:nvSpPr>
          <p:spPr>
            <a:xfrm>
              <a:off x="3207605" y="2395014"/>
              <a:ext cx="2749153" cy="1696641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19"/>
          <p:cNvGrpSpPr/>
          <p:nvPr/>
        </p:nvGrpSpPr>
        <p:grpSpPr>
          <a:xfrm>
            <a:off x="554453" y="874703"/>
            <a:ext cx="8035109" cy="1147775"/>
            <a:chOff x="5829959" y="1605930"/>
            <a:chExt cx="5642904" cy="1128247"/>
          </a:xfrm>
        </p:grpSpPr>
        <p:sp>
          <p:nvSpPr>
            <p:cNvPr id="25" name="TextBox 20"/>
            <p:cNvSpPr txBox="1"/>
            <p:nvPr/>
          </p:nvSpPr>
          <p:spPr>
            <a:xfrm>
              <a:off x="5829959" y="1605930"/>
              <a:ext cx="5642904" cy="505761"/>
            </a:xfrm>
            <a:prstGeom prst="rect">
              <a:avLst/>
            </a:prstGeom>
            <a:noFill/>
          </p:spPr>
          <p:txBody>
            <a:bodyPr wrap="square" lIns="144000" tIns="0" rIns="144000" bIns="0" anchor="b" anchorCtr="0">
              <a:norm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/>
              </a:r>
              <a:b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6" name="TextBox 24"/>
            <p:cNvSpPr txBox="1"/>
            <p:nvPr/>
          </p:nvSpPr>
          <p:spPr>
            <a:xfrm>
              <a:off x="5829959" y="2204736"/>
              <a:ext cx="5637239" cy="529440"/>
            </a:xfrm>
            <a:prstGeom prst="rect">
              <a:avLst/>
            </a:prstGeom>
            <a:noFill/>
          </p:spPr>
          <p:txBody>
            <a:bodyPr wrap="square" lIns="144000" tIns="0" rIns="14400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3" name="Group 25"/>
          <p:cNvGrpSpPr/>
          <p:nvPr/>
        </p:nvGrpSpPr>
        <p:grpSpPr>
          <a:xfrm>
            <a:off x="624420" y="2223524"/>
            <a:ext cx="1931910" cy="679458"/>
            <a:chOff x="2084790" y="3062810"/>
            <a:chExt cx="2123043" cy="905944"/>
          </a:xfrm>
        </p:grpSpPr>
        <p:sp>
          <p:nvSpPr>
            <p:cNvPr id="23" name="TextBox 26"/>
            <p:cNvSpPr txBox="1"/>
            <p:nvPr/>
          </p:nvSpPr>
          <p:spPr>
            <a:xfrm>
              <a:off x="2084790" y="3062810"/>
              <a:ext cx="212304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72000" tIns="0" rIns="72000" bIns="0" anchor="b" anchorCtr="0">
              <a:normAutofit lnSpcReduction="10000"/>
            </a:bodyPr>
            <a:lstStyle/>
            <a:p>
              <a:pPr algn="r"/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4" name="TextBox 27"/>
            <p:cNvSpPr txBox="1"/>
            <p:nvPr/>
          </p:nvSpPr>
          <p:spPr>
            <a:xfrm>
              <a:off x="2084790" y="3345832"/>
              <a:ext cx="2123043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72000" tIns="0" rIns="72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4" name="Group 28"/>
          <p:cNvGrpSpPr/>
          <p:nvPr/>
        </p:nvGrpSpPr>
        <p:grpSpPr>
          <a:xfrm>
            <a:off x="624420" y="3036701"/>
            <a:ext cx="1931910" cy="679458"/>
            <a:chOff x="2084790" y="3062810"/>
            <a:chExt cx="2123043" cy="905944"/>
          </a:xfrm>
        </p:grpSpPr>
        <p:sp>
          <p:nvSpPr>
            <p:cNvPr id="21" name="TextBox 29"/>
            <p:cNvSpPr txBox="1"/>
            <p:nvPr/>
          </p:nvSpPr>
          <p:spPr>
            <a:xfrm>
              <a:off x="2084790" y="3062810"/>
              <a:ext cx="212304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72000" tIns="0" rIns="72000" bIns="0" anchor="b" anchorCtr="0">
              <a:normAutofit lnSpcReduction="10000"/>
            </a:bodyPr>
            <a:lstStyle/>
            <a:p>
              <a:pPr algn="r"/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2" name="TextBox 30"/>
            <p:cNvSpPr txBox="1"/>
            <p:nvPr/>
          </p:nvSpPr>
          <p:spPr>
            <a:xfrm>
              <a:off x="2084790" y="3345832"/>
              <a:ext cx="2123043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72000" tIns="0" rIns="72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5" name="Group 31"/>
          <p:cNvGrpSpPr/>
          <p:nvPr/>
        </p:nvGrpSpPr>
        <p:grpSpPr>
          <a:xfrm>
            <a:off x="6598501" y="2223524"/>
            <a:ext cx="1931910" cy="679458"/>
            <a:chOff x="2084790" y="3062810"/>
            <a:chExt cx="2123043" cy="905944"/>
          </a:xfrm>
        </p:grpSpPr>
        <p:sp>
          <p:nvSpPr>
            <p:cNvPr id="19" name="TextBox 32"/>
            <p:cNvSpPr txBox="1"/>
            <p:nvPr/>
          </p:nvSpPr>
          <p:spPr>
            <a:xfrm>
              <a:off x="2084790" y="3062810"/>
              <a:ext cx="212304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72000" tIns="0" rIns="72000" bIns="0" anchor="b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0" name="TextBox 33"/>
            <p:cNvSpPr txBox="1"/>
            <p:nvPr/>
          </p:nvSpPr>
          <p:spPr>
            <a:xfrm>
              <a:off x="2084790" y="3345832"/>
              <a:ext cx="2123043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72000" tIns="0" rIns="72000" bIns="0" anchor="t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6" name="Group 34"/>
          <p:cNvGrpSpPr/>
          <p:nvPr/>
        </p:nvGrpSpPr>
        <p:grpSpPr>
          <a:xfrm>
            <a:off x="6598501" y="3036701"/>
            <a:ext cx="1931910" cy="679458"/>
            <a:chOff x="2084790" y="3062810"/>
            <a:chExt cx="2123043" cy="905944"/>
          </a:xfrm>
        </p:grpSpPr>
        <p:sp>
          <p:nvSpPr>
            <p:cNvPr id="17" name="TextBox 35"/>
            <p:cNvSpPr txBox="1"/>
            <p:nvPr/>
          </p:nvSpPr>
          <p:spPr>
            <a:xfrm>
              <a:off x="2084790" y="3062810"/>
              <a:ext cx="212304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72000" tIns="0" rIns="72000" bIns="0" anchor="b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8" name="TextBox 36"/>
            <p:cNvSpPr txBox="1"/>
            <p:nvPr/>
          </p:nvSpPr>
          <p:spPr>
            <a:xfrm>
              <a:off x="2084790" y="3345832"/>
              <a:ext cx="2123043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72000" tIns="0" rIns="72000" bIns="0" anchor="t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637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67520C7-387D-41BD-B0C5-0AA3710CB3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593544" y="1753712"/>
            <a:ext cx="5134457" cy="890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非常感谢您的观看</a:t>
            </a:r>
          </a:p>
        </p:txBody>
      </p:sp>
      <p:sp>
        <p:nvSpPr>
          <p:cNvPr id="23" name="Rectangle 4"/>
          <p:cNvSpPr txBox="1">
            <a:spLocks noChangeArrowheads="1"/>
          </p:cNvSpPr>
          <p:nvPr/>
        </p:nvSpPr>
        <p:spPr bwMode="auto">
          <a:xfrm>
            <a:off x="647536" y="2721639"/>
            <a:ext cx="4572536" cy="282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Introduction Of Atmospheric</a:t>
            </a:r>
          </a:p>
          <a:p>
            <a:pPr algn="l"/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Business Plan Startup Plan PPT Template, Complete Framework</a:t>
            </a:r>
            <a:endParaRPr lang="zh-CN" altLang="en-US" sz="1200" b="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4" name="Rectangle 4"/>
          <p:cNvSpPr txBox="1">
            <a:spLocks noChangeArrowheads="1"/>
          </p:cNvSpPr>
          <p:nvPr/>
        </p:nvSpPr>
        <p:spPr bwMode="auto">
          <a:xfrm>
            <a:off x="617713" y="1437919"/>
            <a:ext cx="4139879" cy="41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099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这里可以简要的描述您的项目</a:t>
            </a:r>
            <a:endParaRPr lang="zh-CN" altLang="zh-CN" sz="2099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六边形 24"/>
          <p:cNvSpPr/>
          <p:nvPr/>
        </p:nvSpPr>
        <p:spPr>
          <a:xfrm flipH="1">
            <a:off x="593544" y="3309021"/>
            <a:ext cx="1511774" cy="323952"/>
          </a:xfrm>
          <a:prstGeom prst="hexagon">
            <a:avLst/>
          </a:prstGeom>
          <a:noFill/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 bwMode="auto">
          <a:xfrm>
            <a:off x="539552" y="3290124"/>
            <a:ext cx="1619758" cy="361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35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35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35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zh-CN" sz="1350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六边形 26"/>
          <p:cNvSpPr/>
          <p:nvPr/>
        </p:nvSpPr>
        <p:spPr>
          <a:xfrm flipH="1">
            <a:off x="2213302" y="3309021"/>
            <a:ext cx="1511774" cy="323952"/>
          </a:xfrm>
          <a:prstGeom prst="hexagon">
            <a:avLst/>
          </a:prstGeom>
          <a:noFill/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4"/>
          <p:cNvSpPr txBox="1">
            <a:spLocks noChangeArrowheads="1"/>
          </p:cNvSpPr>
          <p:nvPr/>
        </p:nvSpPr>
        <p:spPr bwMode="auto">
          <a:xfrm>
            <a:off x="1915868" y="3290124"/>
            <a:ext cx="2106642" cy="361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35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汇报时间：</a:t>
            </a:r>
            <a:r>
              <a:rPr lang="en-US" altLang="zh-CN" sz="135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35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35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35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zh-CN" sz="1350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775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7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 animBg="1"/>
      <p:bldP spid="26" grpId="0"/>
      <p:bldP spid="27" grpId="0" animBg="1"/>
      <p:bldP spid="2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音乐表演工作汇报总结PPT模板"/>
</p:tagLst>
</file>

<file path=ppt/theme/theme1.xml><?xml version="1.0" encoding="utf-8"?>
<a:theme xmlns:a="http://schemas.openxmlformats.org/drawingml/2006/main" name="Office 主题​​">
  <a:themeElements>
    <a:clrScheme name="自定义 100">
      <a:dk1>
        <a:sysClr val="windowText" lastClr="000000"/>
      </a:dk1>
      <a:lt1>
        <a:sysClr val="window" lastClr="FFFFFF"/>
      </a:lt1>
      <a:dk2>
        <a:srgbClr val="4E3B30"/>
      </a:dk2>
      <a:lt2>
        <a:srgbClr val="7F7F7F"/>
      </a:lt2>
      <a:accent1>
        <a:srgbClr val="3F3F3F"/>
      </a:accent1>
      <a:accent2>
        <a:srgbClr val="7F7F7F"/>
      </a:accent2>
      <a:accent3>
        <a:srgbClr val="3F3F3F"/>
      </a:accent3>
      <a:accent4>
        <a:srgbClr val="7F7F7F"/>
      </a:accent4>
      <a:accent5>
        <a:srgbClr val="3F3F3F"/>
      </a:accent5>
      <a:accent6>
        <a:srgbClr val="7F7F7F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3845</TotalTime>
  <Words>2211</Words>
  <Application>Microsoft Office PowerPoint</Application>
  <PresentationFormat>全屏显示(16:9)</PresentationFormat>
  <Paragraphs>241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音乐表演工作汇报总结PPT模板</dc:title>
  <dc:creator>USER</dc:creator>
  <cp:lastModifiedBy>Sky123.Org</cp:lastModifiedBy>
  <cp:revision>405</cp:revision>
  <dcterms:created xsi:type="dcterms:W3CDTF">2014-11-09T01:07:25Z</dcterms:created>
  <dcterms:modified xsi:type="dcterms:W3CDTF">2018-01-27T02:48:00Z</dcterms:modified>
</cp:coreProperties>
</file>