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handoutMasterIdLst>
    <p:handoutMasterId r:id="rId48"/>
  </p:handoutMasterIdLst>
  <p:sldIdLst>
    <p:sldId id="256" r:id="rId3"/>
    <p:sldId id="302" r:id="rId4"/>
    <p:sldId id="258" r:id="rId5"/>
    <p:sldId id="273" r:id="rId6"/>
    <p:sldId id="268" r:id="rId7"/>
    <p:sldId id="263" r:id="rId8"/>
    <p:sldId id="272" r:id="rId9"/>
    <p:sldId id="271" r:id="rId10"/>
    <p:sldId id="269" r:id="rId11"/>
    <p:sldId id="270" r:id="rId12"/>
    <p:sldId id="259" r:id="rId13"/>
    <p:sldId id="279" r:id="rId14"/>
    <p:sldId id="264" r:id="rId15"/>
    <p:sldId id="278" r:id="rId16"/>
    <p:sldId id="277" r:id="rId17"/>
    <p:sldId id="274" r:id="rId18"/>
    <p:sldId id="276" r:id="rId19"/>
    <p:sldId id="275" r:id="rId20"/>
    <p:sldId id="260" r:id="rId21"/>
    <p:sldId id="265" r:id="rId22"/>
    <p:sldId id="284" r:id="rId23"/>
    <p:sldId id="283" r:id="rId24"/>
    <p:sldId id="285" r:id="rId25"/>
    <p:sldId id="282" r:id="rId26"/>
    <p:sldId id="281" r:id="rId27"/>
    <p:sldId id="280" r:id="rId28"/>
    <p:sldId id="261" r:id="rId29"/>
    <p:sldId id="266" r:id="rId30"/>
    <p:sldId id="291" r:id="rId31"/>
    <p:sldId id="290" r:id="rId32"/>
    <p:sldId id="289" r:id="rId33"/>
    <p:sldId id="288" r:id="rId34"/>
    <p:sldId id="287" r:id="rId35"/>
    <p:sldId id="286" r:id="rId36"/>
    <p:sldId id="262" r:id="rId37"/>
    <p:sldId id="267" r:id="rId38"/>
    <p:sldId id="297" r:id="rId39"/>
    <p:sldId id="296" r:id="rId40"/>
    <p:sldId id="295" r:id="rId41"/>
    <p:sldId id="294" r:id="rId42"/>
    <p:sldId id="300" r:id="rId43"/>
    <p:sldId id="293" r:id="rId45"/>
    <p:sldId id="292" r:id="rId46"/>
    <p:sldId id="301" r:id="rId4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a:srgbClr val="FF9F9F"/>
    <a:srgbClr val="960000"/>
    <a:srgbClr val="A80000"/>
    <a:srgbClr val="9A0000"/>
    <a:srgbClr val="AC0000"/>
    <a:srgbClr val="640000"/>
    <a:srgbClr val="FF6969"/>
    <a:srgbClr val="FF2929"/>
    <a:srgbClr val="005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3" autoAdjust="0"/>
    <p:restoredTop sz="93956" autoAdjust="0"/>
  </p:normalViewPr>
  <p:slideViewPr>
    <p:cSldViewPr>
      <p:cViewPr>
        <p:scale>
          <a:sx n="80" d="100"/>
          <a:sy n="80" d="100"/>
        </p:scale>
        <p:origin x="1056" y="174"/>
      </p:cViewPr>
      <p:guideLst>
        <p:guide orient="horz" pos="1620"/>
        <p:guide pos="2880"/>
      </p:guideLst>
    </p:cSldViewPr>
  </p:slideViewPr>
  <p:notesTextViewPr>
    <p:cViewPr>
      <p:scale>
        <a:sx n="1" d="1"/>
        <a:sy n="1" d="1"/>
      </p:scale>
      <p:origin x="0" y="0"/>
    </p:cViewPr>
  </p:notesTextViewPr>
  <p:sorterViewPr>
    <p:cViewPr>
      <p:scale>
        <a:sx n="60" d="100"/>
        <a:sy n="60" d="100"/>
      </p:scale>
      <p:origin x="0" y="0"/>
    </p:cViewPr>
  </p:sorterViewPr>
  <p:notesViewPr>
    <p:cSldViewPr>
      <p:cViewPr varScale="1">
        <p:scale>
          <a:sx n="53" d="100"/>
          <a:sy n="53" d="100"/>
        </p:scale>
        <p:origin x="2844" y="7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A98BFC-2FA1-4012-8826-E9F404CA60C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0A86F1-28C8-4D96-B030-4ED12DFC128E}"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A1C00-04F4-47C1-9CCA-AC5D5DBC22B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D2A72-4B10-4329-8D3B-3D8D0446BBD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A9D2A72-4B10-4329-8D3B-3D8D0446BBD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Tm="0">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4" name="Rectangle 13"/>
          <p:cNvSpPr/>
          <p:nvPr userDrawn="1"/>
        </p:nvSpPr>
        <p:spPr>
          <a:xfrm>
            <a:off x="7826321" y="0"/>
            <a:ext cx="514216" cy="85725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5"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211006" y="1"/>
            <a:ext cx="80979" cy="51435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13"/>
          <p:cNvSpPr/>
          <p:nvPr userDrawn="1"/>
        </p:nvSpPr>
        <p:spPr>
          <a:xfrm>
            <a:off x="7826321" y="0"/>
            <a:ext cx="514216" cy="85725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0"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4" name="矩形 13"/>
          <p:cNvSpPr/>
          <p:nvPr userDrawn="1"/>
        </p:nvSpPr>
        <p:spPr>
          <a:xfrm>
            <a:off x="0" y="1437624"/>
            <a:ext cx="9144000" cy="15121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cSld>
  <p:clrMapOvr>
    <a:masterClrMapping/>
  </p:clrMapOvr>
  <p:transition spd="slow" advTm="0">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64849" y="194184"/>
            <a:ext cx="8210793" cy="297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pPr>
            <a:endParaRPr kumimoji="0" lang="zh-CN" altLang="en-US" b="1" i="0" u="none" strike="noStrike" kern="0" cap="none" spc="0" normalizeH="0" baseline="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p:transition spd="slow" advTm="0">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jpe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2.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a:stretch>
            <a:fillRect/>
          </a:stretch>
        </p:blipFill>
        <p:spPr>
          <a:xfrm>
            <a:off x="0" y="0"/>
            <a:ext cx="9144000" cy="51409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slow" advTm="0">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6.jpeg"/><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8.xml"/><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70888" y="348628"/>
            <a:ext cx="1395386" cy="432048"/>
            <a:chOff x="70888" y="348628"/>
            <a:chExt cx="1395386" cy="432048"/>
          </a:xfrm>
        </p:grpSpPr>
        <p:sp>
          <p:nvSpPr>
            <p:cNvPr id="31" name="五边形 30"/>
            <p:cNvSpPr/>
            <p:nvPr/>
          </p:nvSpPr>
          <p:spPr>
            <a:xfrm>
              <a:off x="70888" y="348628"/>
              <a:ext cx="1395386" cy="432048"/>
            </a:xfrm>
            <a:prstGeom prst="homePlate">
              <a:avLst>
                <a:gd name="adj" fmla="val 0"/>
              </a:avLst>
            </a:prstGeom>
            <a:noFill/>
            <a:ln w="50800">
              <a:solidFill>
                <a:schemeClr val="bg1"/>
              </a:solidFill>
            </a:ln>
            <a:effectLst>
              <a:outerShdw blurRad="50800" dist="38100" dir="2700000" algn="tl" rotWithShape="0">
                <a:prstClr val="black">
                  <a:alpha val="40000"/>
                </a:prstClr>
              </a:outerShd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TextBox 31"/>
            <p:cNvSpPr txBox="1"/>
            <p:nvPr/>
          </p:nvSpPr>
          <p:spPr>
            <a:xfrm>
              <a:off x="181461" y="459149"/>
              <a:ext cx="1174240" cy="276999"/>
            </a:xfrm>
            <a:prstGeom prst="rect">
              <a:avLst/>
            </a:prstGeom>
            <a:noFill/>
          </p:spPr>
          <p:txBody>
            <a:bodyPr wrap="square" lIns="0" tIns="0" rIns="0" bIns="0" rtlCol="0">
              <a:spAutoFit/>
            </a:bodyPr>
            <a:lstStyle/>
            <a:p>
              <a:pPr algn="ctr"/>
              <a:r>
                <a:rPr lang="en-US" altLang="zh-CN" b="1" dirty="0" smtClean="0">
                  <a:solidFill>
                    <a:srgbClr val="C00000"/>
                  </a:solidFill>
                  <a:latin typeface="微软雅黑" panose="020B0503020204020204" pitchFamily="34" charset="-122"/>
                  <a:ea typeface="微软雅黑" panose="020B0503020204020204" pitchFamily="34" charset="-122"/>
                </a:rPr>
                <a:t>LOGO</a:t>
              </a:r>
              <a:endParaRPr lang="zh-CN" altLang="en-US" b="1" dirty="0" smtClean="0">
                <a:solidFill>
                  <a:srgbClr val="C00000"/>
                </a:solidFill>
                <a:latin typeface="微软雅黑" panose="020B0503020204020204" pitchFamily="34" charset="-122"/>
                <a:ea typeface="微软雅黑" panose="020B0503020204020204" pitchFamily="34" charset="-122"/>
              </a:endParaRPr>
            </a:p>
          </p:txBody>
        </p:sp>
      </p:grpSp>
      <p:sp>
        <p:nvSpPr>
          <p:cNvPr id="33" name="椭圆 32"/>
          <p:cNvSpPr/>
          <p:nvPr/>
        </p:nvSpPr>
        <p:spPr>
          <a:xfrm>
            <a:off x="7499691" y="2042890"/>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sp>
        <p:nvSpPr>
          <p:cNvPr id="34" name="椭圆 33"/>
          <p:cNvSpPr/>
          <p:nvPr/>
        </p:nvSpPr>
        <p:spPr>
          <a:xfrm>
            <a:off x="1547664" y="2339079"/>
            <a:ext cx="476273" cy="476273"/>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sp>
        <p:nvSpPr>
          <p:cNvPr id="35" name="椭圆 34"/>
          <p:cNvSpPr/>
          <p:nvPr/>
        </p:nvSpPr>
        <p:spPr>
          <a:xfrm>
            <a:off x="8316416" y="2843710"/>
            <a:ext cx="232095" cy="232095"/>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grpSp>
        <p:nvGrpSpPr>
          <p:cNvPr id="36" name="组合 35"/>
          <p:cNvGrpSpPr/>
          <p:nvPr/>
        </p:nvGrpSpPr>
        <p:grpSpPr>
          <a:xfrm>
            <a:off x="2972223" y="2180279"/>
            <a:ext cx="354431" cy="35443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grpSp>
      <p:grpSp>
        <p:nvGrpSpPr>
          <p:cNvPr id="39" name="组合 38"/>
          <p:cNvGrpSpPr/>
          <p:nvPr/>
        </p:nvGrpSpPr>
        <p:grpSpPr>
          <a:xfrm>
            <a:off x="3545016" y="2326946"/>
            <a:ext cx="217043" cy="217043"/>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grpSp>
      <p:sp>
        <p:nvSpPr>
          <p:cNvPr id="57" name="TextBox 7"/>
          <p:cNvSpPr>
            <a:spLocks noChangeArrowheads="1"/>
          </p:cNvSpPr>
          <p:nvPr/>
        </p:nvSpPr>
        <p:spPr bwMode="auto">
          <a:xfrm>
            <a:off x="2055361" y="3795886"/>
            <a:ext cx="51845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框架</a:t>
            </a: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完整</a:t>
            </a:r>
            <a:r>
              <a:rPr lang="en-US" altLang="zh-CN" sz="15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模板，适用于计划总结述职报告等</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57"/>
          <p:cNvSpPr txBox="1"/>
          <p:nvPr/>
        </p:nvSpPr>
        <p:spPr>
          <a:xfrm>
            <a:off x="1293748" y="3075805"/>
            <a:ext cx="6480720" cy="6463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zh-CN" altLang="en-US" sz="3600" b="1" dirty="0" smtClean="0">
                <a:solidFill>
                  <a:srgbClr val="C00000"/>
                </a:solidFill>
                <a:latin typeface="微软雅黑" panose="020B0503020204020204" pitchFamily="34" charset="-122"/>
                <a:ea typeface="微软雅黑" panose="020B0503020204020204" pitchFamily="34" charset="-122"/>
              </a:rPr>
              <a:t>工作总结商务通用汇报</a:t>
            </a:r>
            <a:r>
              <a:rPr lang="en-US" altLang="zh-CN" sz="3600" b="1" dirty="0" smtClean="0">
                <a:solidFill>
                  <a:srgbClr val="C00000"/>
                </a:solidFill>
                <a:latin typeface="微软雅黑" panose="020B0503020204020204" pitchFamily="34" charset="-122"/>
                <a:ea typeface="微软雅黑" panose="020B0503020204020204" pitchFamily="34" charset="-122"/>
              </a:rPr>
              <a:t>PPT</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3579221" y="575971"/>
            <a:ext cx="1985559" cy="1985559"/>
            <a:chOff x="4165600" y="1852139"/>
            <a:chExt cx="2902858" cy="2902858"/>
          </a:xfrm>
        </p:grpSpPr>
        <p:sp>
          <p:nvSpPr>
            <p:cNvPr id="60" name="圆角矩形 59"/>
            <p:cNvSpPr/>
            <p:nvPr/>
          </p:nvSpPr>
          <p:spPr>
            <a:xfrm>
              <a:off x="4165600" y="1852139"/>
              <a:ext cx="2902858" cy="2902858"/>
            </a:xfrm>
            <a:prstGeom prst="roundRect">
              <a:avLst>
                <a:gd name="adj" fmla="val 18269"/>
              </a:avLst>
            </a:prstGeom>
            <a:gradFill>
              <a:gsLst>
                <a:gs pos="100000">
                  <a:srgbClr val="FF9F9F"/>
                </a:gs>
                <a:gs pos="0">
                  <a:srgbClr val="D60000"/>
                </a:gs>
              </a:gsLst>
              <a:lin ang="2700000" scaled="1"/>
            </a:gradFill>
            <a:ln w="22225">
              <a:solidFill>
                <a:srgbClr val="C00000"/>
              </a:solidFill>
            </a:ln>
            <a:effectLst>
              <a:outerShdw blurRad="469900" dist="1524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4321814" y="2008353"/>
              <a:ext cx="2590430" cy="2590430"/>
            </a:xfrm>
            <a:prstGeom prst="roundRect">
              <a:avLst>
                <a:gd name="adj" fmla="val 18269"/>
              </a:avLst>
            </a:prstGeom>
            <a:gradFill>
              <a:gsLst>
                <a:gs pos="100000">
                  <a:srgbClr val="FF6969"/>
                </a:gs>
                <a:gs pos="0">
                  <a:srgbClr val="9A0000"/>
                </a:gs>
              </a:gsLst>
              <a:lin ang="2700000" scaled="1"/>
            </a:gradFill>
            <a:ln w="22225">
              <a:solidFill>
                <a:srgbClr val="C00000"/>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905926" y="1158799"/>
            <a:ext cx="1332148" cy="768350"/>
          </a:xfrm>
          <a:prstGeom prst="rect">
            <a:avLst/>
          </a:prstGeom>
          <a:noFill/>
        </p:spPr>
        <p:txBody>
          <a:bodyPr wrap="square" rtlCol="0">
            <a:spAutoFit/>
          </a:bodyPr>
          <a:lstStyle/>
          <a:p>
            <a:r>
              <a:rPr lang="en-US" altLang="zh-CN" sz="4400" dirty="0" smtClean="0">
                <a:solidFill>
                  <a:schemeClr val="bg1"/>
                </a:solidFill>
              </a:rPr>
              <a:t>20XX</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39"/>
                                        </p:tgtEl>
                                        <p:attrNameLst>
                                          <p:attrName>style.visibility</p:attrName>
                                        </p:attrNameLst>
                                      </p:cBhvr>
                                      <p:to>
                                        <p:strVal val="visible"/>
                                      </p:to>
                                    </p:set>
                                    <p:anim calcmode="lin" valueType="num">
                                      <p:cBhvr>
                                        <p:cTn id="9" dur="1500" fill="hold"/>
                                        <p:tgtEl>
                                          <p:spTgt spid="39"/>
                                        </p:tgtEl>
                                        <p:attrNameLst>
                                          <p:attrName>ppt_w</p:attrName>
                                        </p:attrNameLst>
                                      </p:cBhvr>
                                      <p:tavLst>
                                        <p:tav tm="0">
                                          <p:val>
                                            <p:fltVal val="0"/>
                                          </p:val>
                                        </p:tav>
                                        <p:tav tm="100000">
                                          <p:val>
                                            <p:strVal val="#ppt_w"/>
                                          </p:val>
                                        </p:tav>
                                      </p:tavLst>
                                    </p:anim>
                                    <p:anim calcmode="lin" valueType="num">
                                      <p:cBhvr>
                                        <p:cTn id="10" dur="1500" fill="hold"/>
                                        <p:tgtEl>
                                          <p:spTgt spid="39"/>
                                        </p:tgtEl>
                                        <p:attrNameLst>
                                          <p:attrName>ppt_h</p:attrName>
                                        </p:attrNameLst>
                                      </p:cBhvr>
                                      <p:tavLst>
                                        <p:tav tm="0">
                                          <p:val>
                                            <p:fltVal val="0"/>
                                          </p:val>
                                        </p:tav>
                                        <p:tav tm="100000">
                                          <p:val>
                                            <p:strVal val="#ppt_h"/>
                                          </p:val>
                                        </p:tav>
                                      </p:tavLst>
                                    </p:anim>
                                    <p:animEffect transition="in" filter="fade">
                                      <p:cBhvr>
                                        <p:cTn id="11" dur="1500"/>
                                        <p:tgtEl>
                                          <p:spTgt spid="39"/>
                                        </p:tgtEl>
                                      </p:cBhvr>
                                    </p:animEffect>
                                  </p:childTnLst>
                                </p:cTn>
                              </p:par>
                              <p:par>
                                <p:cTn id="12" presetID="64" presetClass="path" presetSubtype="0" fill="hold" nodeType="withEffect">
                                  <p:stCondLst>
                                    <p:cond delay="400"/>
                                  </p:stCondLst>
                                  <p:childTnLst>
                                    <p:animMotion origin="layout" path="M 0.00087 -0.00679 L -0.58542 -0.34105 " pathEditMode="relative" rAng="0" ptsTypes="AA">
                                      <p:cBhvr>
                                        <p:cTn id="13" dur="1500" spd="-100000" fill="hold"/>
                                        <p:tgtEl>
                                          <p:spTgt spid="39"/>
                                        </p:tgtEl>
                                        <p:attrNameLst>
                                          <p:attrName>ppt_x</p:attrName>
                                          <p:attrName>ppt_y</p:attrName>
                                        </p:attrNameLst>
                                      </p:cBhvr>
                                      <p:rCtr x="-29323" y="-16728"/>
                                    </p:animMotion>
                                  </p:childTnLst>
                                </p:cTn>
                              </p:par>
                              <p:par>
                                <p:cTn id="14" presetID="1" presetClass="entr" presetSubtype="0" fill="hold" grpId="0" nodeType="withEffect">
                                  <p:stCondLst>
                                    <p:cond delay="700"/>
                                  </p:stCondLst>
                                  <p:childTnLst>
                                    <p:set>
                                      <p:cBhvr>
                                        <p:cTn id="15" dur="1" fill="hold">
                                          <p:stCondLst>
                                            <p:cond delay="0"/>
                                          </p:stCondLst>
                                        </p:cTn>
                                        <p:tgtEl>
                                          <p:spTgt spid="35"/>
                                        </p:tgtEl>
                                        <p:attrNameLst>
                                          <p:attrName>style.visibility</p:attrName>
                                        </p:attrNameLst>
                                      </p:cBhvr>
                                      <p:to>
                                        <p:strVal val="visible"/>
                                      </p:to>
                                    </p:set>
                                  </p:childTnLst>
                                </p:cTn>
                              </p:par>
                              <p:par>
                                <p:cTn id="16" presetID="53" presetClass="entr" presetSubtype="16" fill="hold" grpId="1" nodeType="withEffect">
                                  <p:stCondLst>
                                    <p:cond delay="700"/>
                                  </p:stCondLst>
                                  <p:childTnLst>
                                    <p:set>
                                      <p:cBhvr>
                                        <p:cTn id="17" dur="1" fill="hold">
                                          <p:stCondLst>
                                            <p:cond delay="0"/>
                                          </p:stCondLst>
                                        </p:cTn>
                                        <p:tgtEl>
                                          <p:spTgt spid="35"/>
                                        </p:tgtEl>
                                        <p:attrNameLst>
                                          <p:attrName>style.visibility</p:attrName>
                                        </p:attrNameLst>
                                      </p:cBhvr>
                                      <p:to>
                                        <p:strVal val="visible"/>
                                      </p:to>
                                    </p:set>
                                    <p:anim calcmode="lin" valueType="num">
                                      <p:cBhvr>
                                        <p:cTn id="18" dur="1000" fill="hold"/>
                                        <p:tgtEl>
                                          <p:spTgt spid="35"/>
                                        </p:tgtEl>
                                        <p:attrNameLst>
                                          <p:attrName>ppt_w</p:attrName>
                                        </p:attrNameLst>
                                      </p:cBhvr>
                                      <p:tavLst>
                                        <p:tav tm="0">
                                          <p:val>
                                            <p:fltVal val="0"/>
                                          </p:val>
                                        </p:tav>
                                        <p:tav tm="100000">
                                          <p:val>
                                            <p:strVal val="#ppt_w"/>
                                          </p:val>
                                        </p:tav>
                                      </p:tavLst>
                                    </p:anim>
                                    <p:anim calcmode="lin" valueType="num">
                                      <p:cBhvr>
                                        <p:cTn id="19" dur="1000" fill="hold"/>
                                        <p:tgtEl>
                                          <p:spTgt spid="35"/>
                                        </p:tgtEl>
                                        <p:attrNameLst>
                                          <p:attrName>ppt_h</p:attrName>
                                        </p:attrNameLst>
                                      </p:cBhvr>
                                      <p:tavLst>
                                        <p:tav tm="0">
                                          <p:val>
                                            <p:fltVal val="0"/>
                                          </p:val>
                                        </p:tav>
                                        <p:tav tm="100000">
                                          <p:val>
                                            <p:strVal val="#ppt_h"/>
                                          </p:val>
                                        </p:tav>
                                      </p:tavLst>
                                    </p:anim>
                                    <p:animEffect transition="in" filter="fade">
                                      <p:cBhvr>
                                        <p:cTn id="20" dur="1000"/>
                                        <p:tgtEl>
                                          <p:spTgt spid="35"/>
                                        </p:tgtEl>
                                      </p:cBhvr>
                                    </p:animEffect>
                                  </p:childTnLst>
                                </p:cTn>
                              </p:par>
                              <p:par>
                                <p:cTn id="21" presetID="64" presetClass="path" presetSubtype="0" fill="hold" grpId="2" nodeType="withEffect">
                                  <p:stCondLst>
                                    <p:cond delay="700"/>
                                  </p:stCondLst>
                                  <p:childTnLst>
                                    <p:animMotion origin="layout" path="M 8.33333E-7 -2.84656E-6 L -0.8033 -0.22044 " pathEditMode="relative" rAng="0" ptsTypes="AA">
                                      <p:cBhvr>
                                        <p:cTn id="22" dur="1000" spd="-100000" fill="hold"/>
                                        <p:tgtEl>
                                          <p:spTgt spid="35"/>
                                        </p:tgtEl>
                                        <p:attrNameLst>
                                          <p:attrName>ppt_x</p:attrName>
                                          <p:attrName>ppt_y</p:attrName>
                                        </p:attrNameLst>
                                      </p:cBhvr>
                                      <p:rCtr x="-40174" y="-11022"/>
                                    </p:animMotion>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53" presetClass="entr" presetSubtype="16"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1100" fill="hold"/>
                                        <p:tgtEl>
                                          <p:spTgt spid="36"/>
                                        </p:tgtEl>
                                        <p:attrNameLst>
                                          <p:attrName>ppt_w</p:attrName>
                                        </p:attrNameLst>
                                      </p:cBhvr>
                                      <p:tavLst>
                                        <p:tav tm="0">
                                          <p:val>
                                            <p:fltVal val="0"/>
                                          </p:val>
                                        </p:tav>
                                        <p:tav tm="100000">
                                          <p:val>
                                            <p:strVal val="#ppt_w"/>
                                          </p:val>
                                        </p:tav>
                                      </p:tavLst>
                                    </p:anim>
                                    <p:anim calcmode="lin" valueType="num">
                                      <p:cBhvr>
                                        <p:cTn id="28" dur="1100" fill="hold"/>
                                        <p:tgtEl>
                                          <p:spTgt spid="36"/>
                                        </p:tgtEl>
                                        <p:attrNameLst>
                                          <p:attrName>ppt_h</p:attrName>
                                        </p:attrNameLst>
                                      </p:cBhvr>
                                      <p:tavLst>
                                        <p:tav tm="0">
                                          <p:val>
                                            <p:fltVal val="0"/>
                                          </p:val>
                                        </p:tav>
                                        <p:tav tm="100000">
                                          <p:val>
                                            <p:strVal val="#ppt_h"/>
                                          </p:val>
                                        </p:tav>
                                      </p:tavLst>
                                    </p:anim>
                                    <p:animEffect transition="in" filter="fade">
                                      <p:cBhvr>
                                        <p:cTn id="29" dur="1100"/>
                                        <p:tgtEl>
                                          <p:spTgt spid="36"/>
                                        </p:tgtEl>
                                      </p:cBhvr>
                                    </p:animEffect>
                                  </p:childTnLst>
                                </p:cTn>
                              </p:par>
                              <p:par>
                                <p:cTn id="30" presetID="64" presetClass="path" presetSubtype="0" fill="hold" nodeType="withEffect">
                                  <p:stCondLst>
                                    <p:cond delay="0"/>
                                  </p:stCondLst>
                                  <p:childTnLst>
                                    <p:animMotion origin="layout" path="M 0.00087 -0.00679 L -0.58542 -0.34105 " pathEditMode="relative" rAng="0" ptsTypes="AA">
                                      <p:cBhvr>
                                        <p:cTn id="31" dur="1100" spd="-100000" fill="hold"/>
                                        <p:tgtEl>
                                          <p:spTgt spid="36"/>
                                        </p:tgtEl>
                                        <p:attrNameLst>
                                          <p:attrName>ppt_x</p:attrName>
                                          <p:attrName>ppt_y</p:attrName>
                                        </p:attrNameLst>
                                      </p:cBhvr>
                                      <p:rCtr x="-29323" y="-16728"/>
                                    </p:animMotion>
                                  </p:childTnLst>
                                </p:cTn>
                              </p:par>
                              <p:par>
                                <p:cTn id="32" presetID="1" presetClass="entr" presetSubtype="0" fill="hold" grpId="0" nodeType="withEffect">
                                  <p:stCondLst>
                                    <p:cond delay="500"/>
                                  </p:stCondLst>
                                  <p:childTnLst>
                                    <p:set>
                                      <p:cBhvr>
                                        <p:cTn id="33" dur="1" fill="hold">
                                          <p:stCondLst>
                                            <p:cond delay="0"/>
                                          </p:stCondLst>
                                        </p:cTn>
                                        <p:tgtEl>
                                          <p:spTgt spid="33"/>
                                        </p:tgtEl>
                                        <p:attrNameLst>
                                          <p:attrName>style.visibility</p:attrName>
                                        </p:attrNameLst>
                                      </p:cBhvr>
                                      <p:to>
                                        <p:strVal val="visible"/>
                                      </p:to>
                                    </p:set>
                                  </p:childTnLst>
                                </p:cTn>
                              </p:par>
                              <p:par>
                                <p:cTn id="34" presetID="53" presetClass="entr" presetSubtype="16" fill="hold" grpId="1" nodeType="withEffect">
                                  <p:stCondLst>
                                    <p:cond delay="50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par>
                                <p:cTn id="39" presetID="64" presetClass="path" presetSubtype="0" fill="hold" grpId="2" nodeType="withEffect">
                                  <p:stCondLst>
                                    <p:cond delay="500"/>
                                  </p:stCondLst>
                                  <p:childTnLst>
                                    <p:animMotion origin="layout" path="M 8.33333E-7 -2.84656E-6 L -0.8033 -0.22044 " pathEditMode="relative" rAng="0" ptsTypes="AA">
                                      <p:cBhvr>
                                        <p:cTn id="40" dur="500" spd="-100000" fill="hold"/>
                                        <p:tgtEl>
                                          <p:spTgt spid="33"/>
                                        </p:tgtEl>
                                        <p:attrNameLst>
                                          <p:attrName>ppt_x</p:attrName>
                                          <p:attrName>ppt_y</p:attrName>
                                        </p:attrNameLst>
                                      </p:cBhvr>
                                      <p:rCtr x="-40174" y="-11022"/>
                                    </p:animMotion>
                                  </p:childTnLst>
                                </p:cTn>
                              </p:par>
                              <p:par>
                                <p:cTn id="41" presetID="1" presetClass="entr" presetSubtype="0" fill="hold" grpId="0" nodeType="withEffect">
                                  <p:stCondLst>
                                    <p:cond delay="700"/>
                                  </p:stCondLst>
                                  <p:childTnLst>
                                    <p:set>
                                      <p:cBhvr>
                                        <p:cTn id="42" dur="1" fill="hold">
                                          <p:stCondLst>
                                            <p:cond delay="0"/>
                                          </p:stCondLst>
                                        </p:cTn>
                                        <p:tgtEl>
                                          <p:spTgt spid="34"/>
                                        </p:tgtEl>
                                        <p:attrNameLst>
                                          <p:attrName>style.visibility</p:attrName>
                                        </p:attrNameLst>
                                      </p:cBhvr>
                                      <p:to>
                                        <p:strVal val="visible"/>
                                      </p:to>
                                    </p:set>
                                  </p:childTnLst>
                                </p:cTn>
                              </p:par>
                              <p:par>
                                <p:cTn id="43" presetID="53" presetClass="entr" presetSubtype="16" fill="hold" grpId="1" nodeType="withEffect">
                                  <p:stCondLst>
                                    <p:cond delay="70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Effect transition="in" filter="fade">
                                      <p:cBhvr>
                                        <p:cTn id="47" dur="1000"/>
                                        <p:tgtEl>
                                          <p:spTgt spid="34"/>
                                        </p:tgtEl>
                                      </p:cBhvr>
                                    </p:animEffect>
                                  </p:childTnLst>
                                </p:cTn>
                              </p:par>
                              <p:par>
                                <p:cTn id="48" presetID="64" presetClass="path" presetSubtype="0" fill="hold" grpId="2" nodeType="withEffect">
                                  <p:stCondLst>
                                    <p:cond delay="700"/>
                                  </p:stCondLst>
                                  <p:childTnLst>
                                    <p:animMotion origin="layout" path="M -3.05556E-6 -2.63662E-6 L -0.79843 -0.88885 " pathEditMode="relative" rAng="0" ptsTypes="AA">
                                      <p:cBhvr>
                                        <p:cTn id="49" dur="1000" spd="-100000" fill="hold"/>
                                        <p:tgtEl>
                                          <p:spTgt spid="34"/>
                                        </p:tgtEl>
                                        <p:attrNameLst>
                                          <p:attrName>ppt_x</p:attrName>
                                          <p:attrName>ppt_y</p:attrName>
                                        </p:attrNameLst>
                                      </p:cBhvr>
                                      <p:rCtr x="-39913" y="-44458"/>
                                    </p:animMotion>
                                  </p:childTnLst>
                                </p:cTn>
                              </p:par>
                            </p:childTnLst>
                          </p:cTn>
                        </p:par>
                        <p:par>
                          <p:cTn id="50" fill="hold">
                            <p:stCondLst>
                              <p:cond delay="0"/>
                            </p:stCondLst>
                            <p:childTnLst>
                              <p:par>
                                <p:cTn id="51" presetID="22" presetClass="entr" presetSubtype="8" fill="hold" grpId="0"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left)">
                                      <p:cBhvr>
                                        <p:cTn id="53" dur="500"/>
                                        <p:tgtEl>
                                          <p:spTgt spid="58"/>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nodeType="click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circle(in)">
                                      <p:cBhvr>
                                        <p:cTn id="69"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4" grpId="0" animBg="1"/>
      <p:bldP spid="34" grpId="1" animBg="1"/>
      <p:bldP spid="34" grpId="2" animBg="1"/>
      <p:bldP spid="35" grpId="0" animBg="1"/>
      <p:bldP spid="35" grpId="1" animBg="1"/>
      <p:bldP spid="35" grpId="2" animBg="1"/>
      <p:bldP spid="57" grpId="0"/>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p:cNvSpPr txBox="1">
            <a:spLocks noChangeArrowheads="1"/>
          </p:cNvSpPr>
          <p:nvPr/>
        </p:nvSpPr>
        <p:spPr bwMode="auto">
          <a:xfrm>
            <a:off x="2475921" y="1301710"/>
            <a:ext cx="2035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2400" dirty="0">
                <a:ea typeface="微软雅黑" panose="020B0503020204020204" pitchFamily="34" charset="-122"/>
              </a:rPr>
              <a:t>年度工作概述</a:t>
            </a:r>
            <a:endParaRPr lang="zh-CN" altLang="en-US" sz="2400" dirty="0">
              <a:ea typeface="微软雅黑" panose="020B0503020204020204" pitchFamily="34" charset="-122"/>
            </a:endParaRPr>
          </a:p>
        </p:txBody>
      </p:sp>
      <p:sp>
        <p:nvSpPr>
          <p:cNvPr id="9" name="TextBox 4"/>
          <p:cNvSpPr txBox="1">
            <a:spLocks noChangeArrowheads="1"/>
          </p:cNvSpPr>
          <p:nvPr/>
        </p:nvSpPr>
        <p:spPr bwMode="auto">
          <a:xfrm>
            <a:off x="3792962" y="4108909"/>
            <a:ext cx="21562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2400" dirty="0">
                <a:ea typeface="微软雅黑" panose="020B0503020204020204" pitchFamily="34" charset="-122"/>
              </a:rPr>
              <a:t>工作完成情况</a:t>
            </a:r>
            <a:endParaRPr lang="zh-CN" altLang="en-US" sz="2400" dirty="0">
              <a:ea typeface="微软雅黑" panose="020B0503020204020204" pitchFamily="34" charset="-122"/>
            </a:endParaRPr>
          </a:p>
        </p:txBody>
      </p:sp>
      <p:sp>
        <p:nvSpPr>
          <p:cNvPr id="12" name="TextBox 4"/>
          <p:cNvSpPr txBox="1">
            <a:spLocks noChangeArrowheads="1"/>
          </p:cNvSpPr>
          <p:nvPr/>
        </p:nvSpPr>
        <p:spPr bwMode="auto">
          <a:xfrm>
            <a:off x="5143839" y="1269327"/>
            <a:ext cx="21562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2400" dirty="0">
                <a:ea typeface="微软雅黑" panose="020B0503020204020204" pitchFamily="34" charset="-122"/>
              </a:rPr>
              <a:t>项目成果展示</a:t>
            </a:r>
            <a:endParaRPr lang="zh-CN" altLang="en-US" sz="2400" dirty="0">
              <a:ea typeface="微软雅黑" panose="020B0503020204020204" pitchFamily="34" charset="-122"/>
            </a:endParaRPr>
          </a:p>
        </p:txBody>
      </p:sp>
      <p:sp>
        <p:nvSpPr>
          <p:cNvPr id="15" name="TextBox 4"/>
          <p:cNvSpPr txBox="1">
            <a:spLocks noChangeArrowheads="1"/>
          </p:cNvSpPr>
          <p:nvPr/>
        </p:nvSpPr>
        <p:spPr bwMode="auto">
          <a:xfrm>
            <a:off x="6372200" y="4081871"/>
            <a:ext cx="21562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2400" dirty="0">
                <a:ea typeface="微软雅黑" panose="020B0503020204020204" pitchFamily="34" charset="-122"/>
              </a:rPr>
              <a:t>工作不足之处</a:t>
            </a:r>
            <a:endParaRPr lang="zh-CN" altLang="en-US" sz="2400" dirty="0">
              <a:ea typeface="微软雅黑" panose="020B0503020204020204" pitchFamily="34" charset="-122"/>
            </a:endParaRPr>
          </a:p>
        </p:txBody>
      </p:sp>
      <p:sp>
        <p:nvSpPr>
          <p:cNvPr id="16" name="TextBox 4"/>
          <p:cNvSpPr txBox="1">
            <a:spLocks noChangeArrowheads="1"/>
          </p:cNvSpPr>
          <p:nvPr/>
        </p:nvSpPr>
        <p:spPr bwMode="auto">
          <a:xfrm>
            <a:off x="586254" y="1823038"/>
            <a:ext cx="10505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zh-CN" altLang="en-US" sz="4800" dirty="0" smtClean="0">
                <a:latin typeface="微软雅黑" panose="020B0503020204020204" pitchFamily="34" charset="-122"/>
                <a:ea typeface="微软雅黑" panose="020B0503020204020204" pitchFamily="34" charset="-122"/>
              </a:rPr>
              <a:t>目</a:t>
            </a:r>
            <a:endParaRPr lang="en-US" altLang="zh-CN" sz="4800" dirty="0" smtClean="0">
              <a:latin typeface="微软雅黑" panose="020B0503020204020204" pitchFamily="34" charset="-122"/>
              <a:ea typeface="微软雅黑" panose="020B0503020204020204" pitchFamily="34" charset="-122"/>
            </a:endParaRPr>
          </a:p>
          <a:p>
            <a:pPr algn="dist" eaLnBrk="1" hangingPunct="1">
              <a:lnSpc>
                <a:spcPct val="100000"/>
              </a:lnSpc>
              <a:spcBef>
                <a:spcPct val="0"/>
              </a:spcBef>
              <a:buFont typeface="Arial" panose="020B0604020202020204" pitchFamily="34" charset="0"/>
              <a:buNone/>
            </a:pPr>
            <a:r>
              <a:rPr lang="zh-CN" altLang="en-US" sz="4800" dirty="0" smtClean="0">
                <a:latin typeface="微软雅黑" panose="020B0503020204020204" pitchFamily="34" charset="-122"/>
                <a:ea typeface="微软雅黑" panose="020B0503020204020204" pitchFamily="34" charset="-122"/>
              </a:rPr>
              <a:t>录</a:t>
            </a:r>
            <a:endParaRPr lang="en-US" altLang="zh-CN" sz="48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293973" y="1785744"/>
            <a:ext cx="1602228" cy="1359398"/>
            <a:chOff x="5553262" y="2638733"/>
            <a:chExt cx="2397222" cy="2093640"/>
          </a:xfrm>
        </p:grpSpPr>
        <p:grpSp>
          <p:nvGrpSpPr>
            <p:cNvPr id="18" name="组合 17"/>
            <p:cNvGrpSpPr/>
            <p:nvPr/>
          </p:nvGrpSpPr>
          <p:grpSpPr>
            <a:xfrm>
              <a:off x="5553262" y="2638733"/>
              <a:ext cx="2397222" cy="2093640"/>
              <a:chOff x="5553262" y="2638733"/>
              <a:chExt cx="2397222" cy="2093640"/>
            </a:xfrm>
          </p:grpSpPr>
          <p:grpSp>
            <p:nvGrpSpPr>
              <p:cNvPr id="20" name="组合 19"/>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21"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9" name="TextBox 85"/>
            <p:cNvSpPr txBox="1"/>
            <p:nvPr/>
          </p:nvSpPr>
          <p:spPr>
            <a:xfrm>
              <a:off x="6259489" y="3110169"/>
              <a:ext cx="1273333"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40112" y="1796988"/>
            <a:ext cx="1602228" cy="1359398"/>
            <a:chOff x="1881842" y="2656049"/>
            <a:chExt cx="2397222" cy="2093640"/>
          </a:xfrm>
        </p:grpSpPr>
        <p:grpSp>
          <p:nvGrpSpPr>
            <p:cNvPr id="25" name="组合 24"/>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2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26"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TextBox 93"/>
            <p:cNvSpPr txBox="1"/>
            <p:nvPr/>
          </p:nvSpPr>
          <p:spPr>
            <a:xfrm>
              <a:off x="2575311" y="3250047"/>
              <a:ext cx="1157729"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069978" y="2476686"/>
            <a:ext cx="1602228" cy="1359398"/>
            <a:chOff x="3721944" y="3702869"/>
            <a:chExt cx="2397222" cy="2093640"/>
          </a:xfrm>
        </p:grpSpPr>
        <p:grpSp>
          <p:nvGrpSpPr>
            <p:cNvPr id="31" name="组合 30"/>
            <p:cNvGrpSpPr/>
            <p:nvPr/>
          </p:nvGrpSpPr>
          <p:grpSpPr>
            <a:xfrm>
              <a:off x="3721944" y="3702869"/>
              <a:ext cx="2397222" cy="2093640"/>
              <a:chOff x="3721944" y="3702869"/>
              <a:chExt cx="2397222" cy="2093640"/>
            </a:xfrm>
          </p:grpSpPr>
          <p:grpSp>
            <p:nvGrpSpPr>
              <p:cNvPr id="33" name="组合 32"/>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3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34"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32" name="TextBox 98"/>
            <p:cNvSpPr txBox="1"/>
            <p:nvPr/>
          </p:nvSpPr>
          <p:spPr>
            <a:xfrm>
              <a:off x="4382515" y="4183862"/>
              <a:ext cx="1220570"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520475" y="2469879"/>
            <a:ext cx="1602228" cy="1359398"/>
            <a:chOff x="7388330" y="3692384"/>
            <a:chExt cx="2397222" cy="2093640"/>
          </a:xfrm>
        </p:grpSpPr>
        <p:grpSp>
          <p:nvGrpSpPr>
            <p:cNvPr id="38" name="组合 37"/>
            <p:cNvGrpSpPr/>
            <p:nvPr/>
          </p:nvGrpSpPr>
          <p:grpSpPr>
            <a:xfrm>
              <a:off x="7388330" y="3692384"/>
              <a:ext cx="2397222" cy="2093640"/>
              <a:chOff x="7388330" y="3692384"/>
              <a:chExt cx="2397222" cy="2093640"/>
            </a:xfrm>
          </p:grpSpPr>
          <p:grpSp>
            <p:nvGrpSpPr>
              <p:cNvPr id="40" name="组合 39"/>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4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41"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C00002"/>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39" name="TextBox 105"/>
            <p:cNvSpPr txBox="1"/>
            <p:nvPr/>
          </p:nvSpPr>
          <p:spPr>
            <a:xfrm>
              <a:off x="8048903" y="4173377"/>
              <a:ext cx="1185202"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3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14:presetBounceEnd="38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38000">
                                          <p:cBhvr additive="base">
                                            <p:cTn id="7" dur="2000" fill="hold"/>
                                            <p:tgtEl>
                                              <p:spTgt spid="24"/>
                                            </p:tgtEl>
                                            <p:attrNameLst>
                                              <p:attrName>ppt_x</p:attrName>
                                            </p:attrNameLst>
                                          </p:cBhvr>
                                          <p:tavLst>
                                            <p:tav tm="0">
                                              <p:val>
                                                <p:strVal val="1+#ppt_w/2"/>
                                              </p:val>
                                            </p:tav>
                                            <p:tav tm="100000">
                                              <p:val>
                                                <p:strVal val="#ppt_x"/>
                                              </p:val>
                                            </p:tav>
                                          </p:tavLst>
                                        </p:anim>
                                        <p:anim calcmode="lin" valueType="num" p14:bounceEnd="38000">
                                          <p:cBhvr additive="base">
                                            <p:cTn id="8" dur="2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38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38000">
                                          <p:cBhvr additive="base">
                                            <p:cTn id="11" dur="2000" fill="hold"/>
                                            <p:tgtEl>
                                              <p:spTgt spid="30"/>
                                            </p:tgtEl>
                                            <p:attrNameLst>
                                              <p:attrName>ppt_x</p:attrName>
                                            </p:attrNameLst>
                                          </p:cBhvr>
                                          <p:tavLst>
                                            <p:tav tm="0">
                                              <p:val>
                                                <p:strVal val="0-#ppt_w/2"/>
                                              </p:val>
                                            </p:tav>
                                            <p:tav tm="100000">
                                              <p:val>
                                                <p:strVal val="#ppt_x"/>
                                              </p:val>
                                            </p:tav>
                                          </p:tavLst>
                                        </p:anim>
                                        <p:anim calcmode="lin" valueType="num" p14:bounceEnd="38000">
                                          <p:cBhvr additive="base">
                                            <p:cTn id="12" dur="20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38000">
                                          <p:cBhvr additive="base">
                                            <p:cTn id="15" dur="2000" fill="hold"/>
                                            <p:tgtEl>
                                              <p:spTgt spid="17"/>
                                            </p:tgtEl>
                                            <p:attrNameLst>
                                              <p:attrName>ppt_x</p:attrName>
                                            </p:attrNameLst>
                                          </p:cBhvr>
                                          <p:tavLst>
                                            <p:tav tm="0">
                                              <p:val>
                                                <p:strVal val="1+#ppt_w/2"/>
                                              </p:val>
                                            </p:tav>
                                            <p:tav tm="100000">
                                              <p:val>
                                                <p:strVal val="#ppt_x"/>
                                              </p:val>
                                            </p:tav>
                                          </p:tavLst>
                                        </p:anim>
                                        <p:anim calcmode="lin" valueType="num" p14:bounceEnd="38000">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14:presetBounceEnd="38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38000">
                                          <p:cBhvr additive="base">
                                            <p:cTn id="19" dur="2000" fill="hold"/>
                                            <p:tgtEl>
                                              <p:spTgt spid="37"/>
                                            </p:tgtEl>
                                            <p:attrNameLst>
                                              <p:attrName>ppt_x</p:attrName>
                                            </p:attrNameLst>
                                          </p:cBhvr>
                                          <p:tavLst>
                                            <p:tav tm="0">
                                              <p:val>
                                                <p:strVal val="0-#ppt_w/2"/>
                                              </p:val>
                                            </p:tav>
                                            <p:tav tm="100000">
                                              <p:val>
                                                <p:strVal val="#ppt_x"/>
                                              </p:val>
                                            </p:tav>
                                          </p:tavLst>
                                        </p:anim>
                                        <p:anim calcmode="lin" valueType="num" p14:bounceEnd="38000">
                                          <p:cBhvr additive="base">
                                            <p:cTn id="20" dur="2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000" fill="hold"/>
                                            <p:tgtEl>
                                              <p:spTgt spid="24"/>
                                            </p:tgtEl>
                                            <p:attrNameLst>
                                              <p:attrName>ppt_x</p:attrName>
                                            </p:attrNameLst>
                                          </p:cBhvr>
                                          <p:tavLst>
                                            <p:tav tm="0">
                                              <p:val>
                                                <p:strVal val="1+#ppt_w/2"/>
                                              </p:val>
                                            </p:tav>
                                            <p:tav tm="100000">
                                              <p:val>
                                                <p:strVal val="#ppt_x"/>
                                              </p:val>
                                            </p:tav>
                                          </p:tavLst>
                                        </p:anim>
                                        <p:anim calcmode="lin" valueType="num">
                                          <p:cBhvr additive="base">
                                            <p:cTn id="8" dur="2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000" fill="hold"/>
                                            <p:tgtEl>
                                              <p:spTgt spid="30"/>
                                            </p:tgtEl>
                                            <p:attrNameLst>
                                              <p:attrName>ppt_x</p:attrName>
                                            </p:attrNameLst>
                                          </p:cBhvr>
                                          <p:tavLst>
                                            <p:tav tm="0">
                                              <p:val>
                                                <p:strVal val="0-#ppt_w/2"/>
                                              </p:val>
                                            </p:tav>
                                            <p:tav tm="100000">
                                              <p:val>
                                                <p:strVal val="#ppt_x"/>
                                              </p:val>
                                            </p:tav>
                                          </p:tavLst>
                                        </p:anim>
                                        <p:anim calcmode="lin" valueType="num">
                                          <p:cBhvr additive="base">
                                            <p:cTn id="12" dur="20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000" fill="hold"/>
                                            <p:tgtEl>
                                              <p:spTgt spid="17"/>
                                            </p:tgtEl>
                                            <p:attrNameLst>
                                              <p:attrName>ppt_x</p:attrName>
                                            </p:attrNameLst>
                                          </p:cBhvr>
                                          <p:tavLst>
                                            <p:tav tm="0">
                                              <p:val>
                                                <p:strVal val="1+#ppt_w/2"/>
                                              </p:val>
                                            </p:tav>
                                            <p:tav tm="100000">
                                              <p:val>
                                                <p:strVal val="#ppt_x"/>
                                              </p:val>
                                            </p:tav>
                                          </p:tavLst>
                                        </p:anim>
                                        <p:anim calcmode="lin" valueType="num">
                                          <p:cBhvr additive="base">
                                            <p:cTn id="16" dur="2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0-#ppt_w/2"/>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 name="文本占位符 3"/>
          <p:cNvSpPr txBox="1"/>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anose="020B0503020204020204" pitchFamily="34" charset="-122"/>
              </a:rPr>
              <a:t>年度工作概述</a:t>
            </a:r>
            <a:endParaRPr lang="zh-CN" altLang="en-US" sz="3600" dirty="0">
              <a:solidFill>
                <a:schemeClr val="bg1"/>
              </a:solidFill>
              <a:ea typeface="微软雅黑" panose="020B0503020204020204" pitchFamily="34" charset="-122"/>
            </a:endParaRPr>
          </a:p>
        </p:txBody>
      </p:sp>
      <p:sp>
        <p:nvSpPr>
          <p:cNvPr id="4" name="矩形 3"/>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5616" y="987574"/>
            <a:ext cx="2928876" cy="2634173"/>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100"/>
                                </p:stCondLst>
                                <p:childTnLst>
                                  <p:par>
                                    <p:cTn id="12" presetID="2" presetClass="entr" presetSubtype="2" fill="hold" grpId="0" nodeType="afterEffect" p14:presetBounceEnd="57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57000">
                                          <p:cBhvr additive="base">
                                            <p:cTn id="14" dur="400" fill="hold"/>
                                            <p:tgtEl>
                                              <p:spTgt spid="4"/>
                                            </p:tgtEl>
                                            <p:attrNameLst>
                                              <p:attrName>ppt_x</p:attrName>
                                            </p:attrNameLst>
                                          </p:cBhvr>
                                          <p:tavLst>
                                            <p:tav tm="0">
                                              <p:val>
                                                <p:strVal val="1+#ppt_w/2"/>
                                              </p:val>
                                            </p:tav>
                                            <p:tav tm="100000">
                                              <p:val>
                                                <p:strVal val="#ppt_x"/>
                                              </p:val>
                                            </p:tav>
                                          </p:tavLst>
                                        </p:anim>
                                        <p:anim calcmode="lin" valueType="num" p14:bounceEnd="57000">
                                          <p:cBhvr additive="base">
                                            <p:cTn id="15" dur="4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100"/>
                                </p:stCondLst>
                                <p:childTnLst>
                                  <p:par>
                                    <p:cTn id="12" presetID="2" presetClass="entr" presetSubtype="2"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400" fill="hold"/>
                                            <p:tgtEl>
                                              <p:spTgt spid="4"/>
                                            </p:tgtEl>
                                            <p:attrNameLst>
                                              <p:attrName>ppt_x</p:attrName>
                                            </p:attrNameLst>
                                          </p:cBhvr>
                                          <p:tavLst>
                                            <p:tav tm="0">
                                              <p:val>
                                                <p:strVal val="1+#ppt_w/2"/>
                                              </p:val>
                                            </p:tav>
                                            <p:tav tm="100000">
                                              <p:val>
                                                <p:strVal val="#ppt_x"/>
                                              </p:val>
                                            </p:tav>
                                          </p:tavLst>
                                        </p:anim>
                                        <p:anim calcmode="lin" valueType="num">
                                          <p:cBhvr additive="base">
                                            <p:cTn id="15" dur="4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sp>
        <p:nvSpPr>
          <p:cNvPr id="3" name="AutoShape 10"/>
          <p:cNvSpPr>
            <a:spLocks noChangeArrowheads="1"/>
          </p:cNvSpPr>
          <p:nvPr/>
        </p:nvSpPr>
        <p:spPr bwMode="auto">
          <a:xfrm rot="16200000">
            <a:off x="3936867" y="-1155136"/>
            <a:ext cx="1398833" cy="7676197"/>
          </a:xfrm>
          <a:prstGeom prst="downArrow">
            <a:avLst>
              <a:gd name="adj1" fmla="val 49065"/>
              <a:gd name="adj2" fmla="val 44827"/>
            </a:avLst>
          </a:prstGeom>
          <a:solidFill>
            <a:srgbClr val="C00000">
              <a:alpha val="68000"/>
            </a:srgbClr>
          </a:solidFill>
          <a:ln>
            <a:noFill/>
          </a:ln>
        </p:spPr>
        <p:txBody>
          <a:bodyPr vert="eaVert"/>
          <a:lstStyle/>
          <a:p>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4" name="组合 41"/>
          <p:cNvGrpSpPr/>
          <p:nvPr/>
        </p:nvGrpSpPr>
        <p:grpSpPr bwMode="auto">
          <a:xfrm>
            <a:off x="2632409" y="1948715"/>
            <a:ext cx="1701613" cy="1539687"/>
            <a:chOff x="1214414" y="2786058"/>
            <a:chExt cx="1935848" cy="1751017"/>
          </a:xfrm>
        </p:grpSpPr>
        <p:grpSp>
          <p:nvGrpSpPr>
            <p:cNvPr id="5" name="Group 6"/>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8" name="Oval 8"/>
              <p:cNvSpPr>
                <a:spLocks noChangeArrowheads="1"/>
              </p:cNvSpPr>
              <p:nvPr/>
            </p:nvSpPr>
            <p:spPr bwMode="auto">
              <a:xfrm>
                <a:off x="1945" y="2493"/>
                <a:ext cx="1556" cy="1556"/>
              </a:xfrm>
              <a:prstGeom prst="ellipse">
                <a:avLst/>
              </a:prstGeom>
              <a:solidFill>
                <a:srgbClr val="C00000"/>
              </a:solidFill>
              <a:ln w="38100">
                <a:noFill/>
                <a:rou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smtClean="0">
                  <a:solidFill>
                    <a:schemeClr val="bg1"/>
                  </a:solidFill>
                  <a:latin typeface="微软雅黑" panose="020B0503020204020204" pitchFamily="34" charset="-122"/>
                  <a:ea typeface="微软雅黑" panose="020B0503020204020204" pitchFamily="34" charset="-122"/>
                </a:rPr>
                <a:t>二季度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46"/>
          <p:cNvGrpSpPr/>
          <p:nvPr/>
        </p:nvGrpSpPr>
        <p:grpSpPr bwMode="auto">
          <a:xfrm>
            <a:off x="4334022" y="1948715"/>
            <a:ext cx="1701612" cy="1539687"/>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3" name="Oval 8"/>
              <p:cNvSpPr>
                <a:spLocks noChangeArrowheads="1"/>
              </p:cNvSpPr>
              <p:nvPr/>
            </p:nvSpPr>
            <p:spPr bwMode="auto">
              <a:xfrm>
                <a:off x="1945" y="2493"/>
                <a:ext cx="1556" cy="1556"/>
              </a:xfrm>
              <a:prstGeom prst="ellipse">
                <a:avLst/>
              </a:prstGeom>
              <a:solidFill>
                <a:srgbClr val="C00000"/>
              </a:solidFill>
              <a:ln w="38100">
                <a:noFill/>
                <a:rou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smtClean="0">
                  <a:solidFill>
                    <a:schemeClr val="bg1"/>
                  </a:solidFill>
                  <a:latin typeface="微软雅黑" panose="020B0503020204020204" pitchFamily="34" charset="-122"/>
                  <a:ea typeface="微软雅黑" panose="020B0503020204020204" pitchFamily="34" charset="-122"/>
                </a:rPr>
                <a:t>三季度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51"/>
          <p:cNvGrpSpPr/>
          <p:nvPr/>
        </p:nvGrpSpPr>
        <p:grpSpPr bwMode="auto">
          <a:xfrm>
            <a:off x="6052385" y="1948715"/>
            <a:ext cx="1701613" cy="1539687"/>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8" name="Oval 8"/>
              <p:cNvSpPr>
                <a:spLocks noChangeArrowheads="1"/>
              </p:cNvSpPr>
              <p:nvPr/>
            </p:nvSpPr>
            <p:spPr bwMode="auto">
              <a:xfrm>
                <a:off x="1945" y="2493"/>
                <a:ext cx="1556" cy="1556"/>
              </a:xfrm>
              <a:prstGeom prst="ellipse">
                <a:avLst/>
              </a:prstGeom>
              <a:solidFill>
                <a:srgbClr val="C00000"/>
              </a:solidFill>
              <a:ln w="38100">
                <a:noFill/>
                <a:rou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smtClean="0">
                  <a:solidFill>
                    <a:schemeClr val="bg1"/>
                  </a:solidFill>
                  <a:latin typeface="微软雅黑" panose="020B0503020204020204" pitchFamily="34" charset="-122"/>
                  <a:ea typeface="微软雅黑" panose="020B0503020204020204" pitchFamily="34" charset="-122"/>
                </a:rPr>
                <a:t>四季度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40"/>
          <p:cNvGrpSpPr/>
          <p:nvPr/>
        </p:nvGrpSpPr>
        <p:grpSpPr bwMode="auto">
          <a:xfrm>
            <a:off x="892708" y="1948715"/>
            <a:ext cx="1701613" cy="1539687"/>
            <a:chOff x="1128105" y="2786058"/>
            <a:chExt cx="1935848" cy="1751017"/>
          </a:xfrm>
        </p:grpSpPr>
        <p:grpSp>
          <p:nvGrpSpPr>
            <p:cNvPr id="20" name="Group 6"/>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3" name="Oval 8"/>
              <p:cNvSpPr>
                <a:spLocks noChangeArrowheads="1"/>
              </p:cNvSpPr>
              <p:nvPr/>
            </p:nvSpPr>
            <p:spPr bwMode="auto">
              <a:xfrm>
                <a:off x="1946" y="2493"/>
                <a:ext cx="1556" cy="1556"/>
              </a:xfrm>
              <a:prstGeom prst="ellipse">
                <a:avLst/>
              </a:prstGeom>
              <a:solidFill>
                <a:srgbClr val="C00000"/>
              </a:solidFill>
              <a:ln w="38100">
                <a:noFill/>
                <a:round/>
              </a:ln>
              <a:effectLst>
                <a:outerShdw blurRad="57785" dist="33020" dir="3180000" algn="ctr">
                  <a:srgbClr val="000000">
                    <a:alpha val="30000"/>
                  </a:srgbClr>
                </a:outerShdw>
              </a:effectLst>
            </p:spPr>
            <p:txBody>
              <a:bodyP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grpSp>
        <p:sp>
          <p:nvSpPr>
            <p:cNvPr id="21"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smtClean="0">
                  <a:solidFill>
                    <a:schemeClr val="bg1"/>
                  </a:solidFill>
                  <a:latin typeface="微软雅黑" panose="020B0503020204020204" pitchFamily="34" charset="-122"/>
                  <a:ea typeface="微软雅黑" panose="020B0503020204020204" pitchFamily="34" charset="-122"/>
                </a:rPr>
                <a:t>一季度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4" name="矩形标注 23"/>
          <p:cNvSpPr/>
          <p:nvPr/>
        </p:nvSpPr>
        <p:spPr>
          <a:xfrm>
            <a:off x="2964076" y="3766499"/>
            <a:ext cx="1477858" cy="45719"/>
          </a:xfrm>
          <a:prstGeom prst="wedgeRectCallout">
            <a:avLst>
              <a:gd name="adj1" fmla="val -17526"/>
              <a:gd name="adj2" fmla="val -509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矩形标注 24"/>
          <p:cNvSpPr/>
          <p:nvPr/>
        </p:nvSpPr>
        <p:spPr>
          <a:xfrm>
            <a:off x="1272918" y="1602095"/>
            <a:ext cx="1584840" cy="64140"/>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943727"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Rectangle 28"/>
          <p:cNvSpPr>
            <a:spLocks noChangeArrowheads="1"/>
          </p:cNvSpPr>
          <p:nvPr/>
        </p:nvSpPr>
        <p:spPr bwMode="auto">
          <a:xfrm>
            <a:off x="1339990"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矩形标注 27"/>
          <p:cNvSpPr/>
          <p:nvPr/>
        </p:nvSpPr>
        <p:spPr>
          <a:xfrm>
            <a:off x="4585286" y="1602095"/>
            <a:ext cx="1584840" cy="64140"/>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652358"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0" name="矩形标注 29"/>
          <p:cNvSpPr/>
          <p:nvPr/>
        </p:nvSpPr>
        <p:spPr>
          <a:xfrm>
            <a:off x="6420460" y="3766499"/>
            <a:ext cx="1477858" cy="45719"/>
          </a:xfrm>
          <a:prstGeom prst="wedgeRectCallout">
            <a:avLst>
              <a:gd name="adj1" fmla="val -17526"/>
              <a:gd name="adj2" fmla="val -509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Rectangle 28"/>
          <p:cNvSpPr>
            <a:spLocks noChangeArrowheads="1"/>
          </p:cNvSpPr>
          <p:nvPr/>
        </p:nvSpPr>
        <p:spPr bwMode="auto">
          <a:xfrm>
            <a:off x="6400111"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ppt_w</p:attrName>
                                        </p:attrNameLst>
                                      </p:cBhvr>
                                      <p:tavLst>
                                        <p:tav tm="0">
                                          <p:val>
                                            <p:fltVal val="0"/>
                                          </p:val>
                                        </p:tav>
                                        <p:tav tm="100000">
                                          <p:val>
                                            <p:strVal val="#ppt_w"/>
                                          </p:val>
                                        </p:tav>
                                      </p:tavLst>
                                    </p:anim>
                                    <p:anim calcmode="lin" valueType="num">
                                      <p:cBhvr>
                                        <p:cTn id="12" dur="1000" fill="hold"/>
                                        <p:tgtEl>
                                          <p:spTgt spid="19"/>
                                        </p:tgtEl>
                                        <p:attrNameLst>
                                          <p:attrName>ppt_h</p:attrName>
                                        </p:attrNameLst>
                                      </p:cBhvr>
                                      <p:tavLst>
                                        <p:tav tm="0">
                                          <p:val>
                                            <p:fltVal val="0"/>
                                          </p:val>
                                        </p:tav>
                                        <p:tav tm="100000">
                                          <p:val>
                                            <p:strVal val="#ppt_h"/>
                                          </p:val>
                                        </p:tav>
                                      </p:tavLst>
                                    </p:anim>
                                    <p:anim calcmode="lin" valueType="num">
                                      <p:cBhvr>
                                        <p:cTn id="1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 calcmode="lin" valueType="num">
                                      <p:cBhvr>
                                        <p:cTn id="31"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25"/>
                                        </p:tgtEl>
                                        <p:attrNameLst>
                                          <p:attrName>r</p:attrName>
                                        </p:attrNameLst>
                                      </p:cBhvr>
                                    </p:animRot>
                                    <p:animRot by="-240000">
                                      <p:cBhvr>
                                        <p:cTn id="41" dur="100" fill="hold">
                                          <p:stCondLst>
                                            <p:cond delay="100"/>
                                          </p:stCondLst>
                                        </p:cTn>
                                        <p:tgtEl>
                                          <p:spTgt spid="25"/>
                                        </p:tgtEl>
                                        <p:attrNameLst>
                                          <p:attrName>r</p:attrName>
                                        </p:attrNameLst>
                                      </p:cBhvr>
                                    </p:animRot>
                                    <p:animRot by="240000">
                                      <p:cBhvr>
                                        <p:cTn id="42" dur="100" fill="hold">
                                          <p:stCondLst>
                                            <p:cond delay="200"/>
                                          </p:stCondLst>
                                        </p:cTn>
                                        <p:tgtEl>
                                          <p:spTgt spid="25"/>
                                        </p:tgtEl>
                                        <p:attrNameLst>
                                          <p:attrName>r</p:attrName>
                                        </p:attrNameLst>
                                      </p:cBhvr>
                                    </p:animRot>
                                    <p:animRot by="-240000">
                                      <p:cBhvr>
                                        <p:cTn id="43" dur="100" fill="hold">
                                          <p:stCondLst>
                                            <p:cond delay="300"/>
                                          </p:stCondLst>
                                        </p:cTn>
                                        <p:tgtEl>
                                          <p:spTgt spid="25"/>
                                        </p:tgtEl>
                                        <p:attrNameLst>
                                          <p:attrName>r</p:attrName>
                                        </p:attrNameLst>
                                      </p:cBhvr>
                                    </p:animRot>
                                    <p:animRot by="120000">
                                      <p:cBhvr>
                                        <p:cTn id="44" dur="100" fill="hold">
                                          <p:stCondLst>
                                            <p:cond delay="400"/>
                                          </p:stCondLst>
                                        </p:cTn>
                                        <p:tgtEl>
                                          <p:spTgt spid="25"/>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trips(upLeft)">
                                      <p:cBhvr>
                                        <p:cTn id="48" dur="500"/>
                                        <p:tgtEl>
                                          <p:spTgt spid="27"/>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24"/>
                                        </p:tgtEl>
                                        <p:attrNameLst>
                                          <p:attrName>r</p:attrName>
                                        </p:attrNameLst>
                                      </p:cBhvr>
                                    </p:animRot>
                                    <p:animRot by="-240000">
                                      <p:cBhvr>
                                        <p:cTn id="57" dur="100" fill="hold">
                                          <p:stCondLst>
                                            <p:cond delay="100"/>
                                          </p:stCondLst>
                                        </p:cTn>
                                        <p:tgtEl>
                                          <p:spTgt spid="24"/>
                                        </p:tgtEl>
                                        <p:attrNameLst>
                                          <p:attrName>r</p:attrName>
                                        </p:attrNameLst>
                                      </p:cBhvr>
                                    </p:animRot>
                                    <p:animRot by="240000">
                                      <p:cBhvr>
                                        <p:cTn id="58" dur="100" fill="hold">
                                          <p:stCondLst>
                                            <p:cond delay="200"/>
                                          </p:stCondLst>
                                        </p:cTn>
                                        <p:tgtEl>
                                          <p:spTgt spid="24"/>
                                        </p:tgtEl>
                                        <p:attrNameLst>
                                          <p:attrName>r</p:attrName>
                                        </p:attrNameLst>
                                      </p:cBhvr>
                                    </p:animRot>
                                    <p:animRot by="-240000">
                                      <p:cBhvr>
                                        <p:cTn id="59" dur="100" fill="hold">
                                          <p:stCondLst>
                                            <p:cond delay="300"/>
                                          </p:stCondLst>
                                        </p:cTn>
                                        <p:tgtEl>
                                          <p:spTgt spid="24"/>
                                        </p:tgtEl>
                                        <p:attrNameLst>
                                          <p:attrName>r</p:attrName>
                                        </p:attrNameLst>
                                      </p:cBhvr>
                                    </p:animRot>
                                    <p:animRot by="120000">
                                      <p:cBhvr>
                                        <p:cTn id="60" dur="100" fill="hold">
                                          <p:stCondLst>
                                            <p:cond delay="400"/>
                                          </p:stCondLst>
                                        </p:cTn>
                                        <p:tgtEl>
                                          <p:spTgt spid="24"/>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strips(upLeft)">
                                      <p:cBhvr>
                                        <p:cTn id="64" dur="500"/>
                                        <p:tgtEl>
                                          <p:spTgt spid="26"/>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28"/>
                                        </p:tgtEl>
                                        <p:attrNameLst>
                                          <p:attrName>r</p:attrName>
                                        </p:attrNameLst>
                                      </p:cBhvr>
                                    </p:animRot>
                                    <p:animRot by="-240000">
                                      <p:cBhvr>
                                        <p:cTn id="73" dur="100" fill="hold">
                                          <p:stCondLst>
                                            <p:cond delay="100"/>
                                          </p:stCondLst>
                                        </p:cTn>
                                        <p:tgtEl>
                                          <p:spTgt spid="28"/>
                                        </p:tgtEl>
                                        <p:attrNameLst>
                                          <p:attrName>r</p:attrName>
                                        </p:attrNameLst>
                                      </p:cBhvr>
                                    </p:animRot>
                                    <p:animRot by="240000">
                                      <p:cBhvr>
                                        <p:cTn id="74" dur="100" fill="hold">
                                          <p:stCondLst>
                                            <p:cond delay="200"/>
                                          </p:stCondLst>
                                        </p:cTn>
                                        <p:tgtEl>
                                          <p:spTgt spid="28"/>
                                        </p:tgtEl>
                                        <p:attrNameLst>
                                          <p:attrName>r</p:attrName>
                                        </p:attrNameLst>
                                      </p:cBhvr>
                                    </p:animRot>
                                    <p:animRot by="-240000">
                                      <p:cBhvr>
                                        <p:cTn id="75" dur="100" fill="hold">
                                          <p:stCondLst>
                                            <p:cond delay="300"/>
                                          </p:stCondLst>
                                        </p:cTn>
                                        <p:tgtEl>
                                          <p:spTgt spid="28"/>
                                        </p:tgtEl>
                                        <p:attrNameLst>
                                          <p:attrName>r</p:attrName>
                                        </p:attrNameLst>
                                      </p:cBhvr>
                                    </p:animRot>
                                    <p:animRot by="120000">
                                      <p:cBhvr>
                                        <p:cTn id="76" dur="100" fill="hold">
                                          <p:stCondLst>
                                            <p:cond delay="400"/>
                                          </p:stCondLst>
                                        </p:cTn>
                                        <p:tgtEl>
                                          <p:spTgt spid="28"/>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strips(upLeft)">
                                      <p:cBhvr>
                                        <p:cTn id="80" dur="500"/>
                                        <p:tgtEl>
                                          <p:spTgt spid="29"/>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500" fill="hold"/>
                                        <p:tgtEl>
                                          <p:spTgt spid="30"/>
                                        </p:tgtEl>
                                        <p:attrNameLst>
                                          <p:attrName>ppt_x</p:attrName>
                                        </p:attrNameLst>
                                      </p:cBhvr>
                                      <p:tavLst>
                                        <p:tav tm="0">
                                          <p:val>
                                            <p:strVal val="#ppt_x"/>
                                          </p:val>
                                        </p:tav>
                                        <p:tav tm="100000">
                                          <p:val>
                                            <p:strVal val="#ppt_x"/>
                                          </p:val>
                                        </p:tav>
                                      </p:tavLst>
                                    </p:anim>
                                    <p:anim calcmode="lin" valueType="num">
                                      <p:cBhvr additive="base">
                                        <p:cTn id="85" dur="500" fill="hold"/>
                                        <p:tgtEl>
                                          <p:spTgt spid="30"/>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30"/>
                                        </p:tgtEl>
                                        <p:attrNameLst>
                                          <p:attrName>r</p:attrName>
                                        </p:attrNameLst>
                                      </p:cBhvr>
                                    </p:animRot>
                                    <p:animRot by="-240000">
                                      <p:cBhvr>
                                        <p:cTn id="89" dur="100" fill="hold">
                                          <p:stCondLst>
                                            <p:cond delay="100"/>
                                          </p:stCondLst>
                                        </p:cTn>
                                        <p:tgtEl>
                                          <p:spTgt spid="30"/>
                                        </p:tgtEl>
                                        <p:attrNameLst>
                                          <p:attrName>r</p:attrName>
                                        </p:attrNameLst>
                                      </p:cBhvr>
                                    </p:animRot>
                                    <p:animRot by="240000">
                                      <p:cBhvr>
                                        <p:cTn id="90" dur="100" fill="hold">
                                          <p:stCondLst>
                                            <p:cond delay="200"/>
                                          </p:stCondLst>
                                        </p:cTn>
                                        <p:tgtEl>
                                          <p:spTgt spid="30"/>
                                        </p:tgtEl>
                                        <p:attrNameLst>
                                          <p:attrName>r</p:attrName>
                                        </p:attrNameLst>
                                      </p:cBhvr>
                                    </p:animRot>
                                    <p:animRot by="-240000">
                                      <p:cBhvr>
                                        <p:cTn id="91" dur="100" fill="hold">
                                          <p:stCondLst>
                                            <p:cond delay="300"/>
                                          </p:stCondLst>
                                        </p:cTn>
                                        <p:tgtEl>
                                          <p:spTgt spid="30"/>
                                        </p:tgtEl>
                                        <p:attrNameLst>
                                          <p:attrName>r</p:attrName>
                                        </p:attrNameLst>
                                      </p:cBhvr>
                                    </p:animRot>
                                    <p:animRot by="120000">
                                      <p:cBhvr>
                                        <p:cTn id="92" dur="100" fill="hold">
                                          <p:stCondLst>
                                            <p:cond delay="400"/>
                                          </p:stCondLst>
                                        </p:cTn>
                                        <p:tgtEl>
                                          <p:spTgt spid="30"/>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upLeft)">
                                      <p:cBhvr>
                                        <p:cTn id="9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animBg="1"/>
      <p:bldP spid="24" grpId="1" animBg="1"/>
      <p:bldP spid="25" grpId="0" animBg="1"/>
      <p:bldP spid="25" grpId="1" animBg="1"/>
      <p:bldP spid="26" grpId="0"/>
      <p:bldP spid="27" grpId="0"/>
      <p:bldP spid="28" grpId="0" animBg="1"/>
      <p:bldP spid="28" grpId="1" animBg="1"/>
      <p:bldP spid="29" grpId="0"/>
      <p:bldP spid="30" grpId="0" animBg="1"/>
      <p:bldP spid="30" grpId="1" animBg="1"/>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grpSp>
        <p:nvGrpSpPr>
          <p:cNvPr id="29" name="组合 28"/>
          <p:cNvGrpSpPr/>
          <p:nvPr/>
        </p:nvGrpSpPr>
        <p:grpSpPr>
          <a:xfrm>
            <a:off x="1596173" y="1617618"/>
            <a:ext cx="5939315" cy="1716502"/>
            <a:chOff x="2347913" y="2421930"/>
            <a:chExt cx="7923212" cy="2289200"/>
          </a:xfrm>
        </p:grpSpPr>
        <p:sp>
          <p:nvSpPr>
            <p:cNvPr id="30" name="Line 11"/>
            <p:cNvSpPr>
              <a:spLocks noChangeShapeType="1"/>
            </p:cNvSpPr>
            <p:nvPr/>
          </p:nvSpPr>
          <p:spPr bwMode="auto">
            <a:xfrm>
              <a:off x="2728911" y="4210644"/>
              <a:ext cx="7542213"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11"/>
            <p:cNvSpPr>
              <a:spLocks noChangeShapeType="1"/>
            </p:cNvSpPr>
            <p:nvPr/>
          </p:nvSpPr>
          <p:spPr bwMode="auto">
            <a:xfrm>
              <a:off x="2728911" y="3709044"/>
              <a:ext cx="7542213"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11"/>
            <p:cNvSpPr>
              <a:spLocks noChangeShapeType="1"/>
            </p:cNvSpPr>
            <p:nvPr/>
          </p:nvSpPr>
          <p:spPr bwMode="auto">
            <a:xfrm>
              <a:off x="2728911" y="3286026"/>
              <a:ext cx="7542213"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1"/>
            <p:cNvSpPr>
              <a:spLocks noChangeShapeType="1"/>
            </p:cNvSpPr>
            <p:nvPr/>
          </p:nvSpPr>
          <p:spPr bwMode="auto">
            <a:xfrm>
              <a:off x="2728911" y="2853978"/>
              <a:ext cx="7542213"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11"/>
            <p:cNvSpPr>
              <a:spLocks noChangeShapeType="1"/>
            </p:cNvSpPr>
            <p:nvPr/>
          </p:nvSpPr>
          <p:spPr bwMode="auto">
            <a:xfrm>
              <a:off x="2728911" y="2421930"/>
              <a:ext cx="7542213"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11"/>
            <p:cNvSpPr>
              <a:spLocks noChangeShapeType="1"/>
            </p:cNvSpPr>
            <p:nvPr/>
          </p:nvSpPr>
          <p:spPr bwMode="auto">
            <a:xfrm>
              <a:off x="2347913" y="4711130"/>
              <a:ext cx="7923212"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6" name="Line 12"/>
          <p:cNvSpPr>
            <a:spLocks noChangeShapeType="1"/>
          </p:cNvSpPr>
          <p:nvPr/>
        </p:nvSpPr>
        <p:spPr bwMode="auto">
          <a:xfrm rot="16200000" flipV="1">
            <a:off x="711065" y="2333629"/>
            <a:ext cx="2341417" cy="0"/>
          </a:xfrm>
          <a:prstGeom prst="line">
            <a:avLst/>
          </a:prstGeom>
          <a:noFill/>
          <a:ln w="12700">
            <a:solidFill>
              <a:srgbClr val="C0000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37" name="Rectangle 13"/>
          <p:cNvSpPr>
            <a:spLocks noChangeArrowheads="1"/>
          </p:cNvSpPr>
          <p:nvPr/>
        </p:nvSpPr>
        <p:spPr bwMode="auto">
          <a:xfrm>
            <a:off x="2435123" y="2077111"/>
            <a:ext cx="399842" cy="1257009"/>
          </a:xfrm>
          <a:prstGeom prst="rect">
            <a:avLst/>
          </a:prstGeom>
          <a:solidFill>
            <a:srgbClr val="C00000"/>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8" name="Rectangle 14"/>
          <p:cNvSpPr>
            <a:spLocks noChangeArrowheads="1"/>
          </p:cNvSpPr>
          <p:nvPr/>
        </p:nvSpPr>
        <p:spPr bwMode="auto">
          <a:xfrm>
            <a:off x="3245517" y="1848562"/>
            <a:ext cx="399842" cy="1485556"/>
          </a:xfrm>
          <a:prstGeom prst="rect">
            <a:avLst/>
          </a:prstGeom>
          <a:solidFill>
            <a:schemeClr val="bg1">
              <a:lumMod val="65000"/>
            </a:schemeClr>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9" name="Rectangle 15"/>
          <p:cNvSpPr>
            <a:spLocks noChangeArrowheads="1"/>
          </p:cNvSpPr>
          <p:nvPr/>
        </p:nvSpPr>
        <p:spPr bwMode="auto">
          <a:xfrm>
            <a:off x="4055911" y="2362792"/>
            <a:ext cx="399842" cy="971326"/>
          </a:xfrm>
          <a:prstGeom prst="rect">
            <a:avLst/>
          </a:prstGeom>
          <a:solidFill>
            <a:srgbClr val="C00000"/>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 name="Rectangle 16"/>
          <p:cNvSpPr>
            <a:spLocks noChangeArrowheads="1"/>
          </p:cNvSpPr>
          <p:nvPr/>
        </p:nvSpPr>
        <p:spPr bwMode="auto">
          <a:xfrm>
            <a:off x="4867495" y="1562879"/>
            <a:ext cx="399842" cy="1771240"/>
          </a:xfrm>
          <a:prstGeom prst="rect">
            <a:avLst/>
          </a:prstGeom>
          <a:solidFill>
            <a:schemeClr val="bg1">
              <a:lumMod val="65000"/>
            </a:schemeClr>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Rectangle 17"/>
          <p:cNvSpPr>
            <a:spLocks noChangeArrowheads="1"/>
          </p:cNvSpPr>
          <p:nvPr/>
        </p:nvSpPr>
        <p:spPr bwMode="auto">
          <a:xfrm>
            <a:off x="5677889" y="2077111"/>
            <a:ext cx="399842" cy="1257009"/>
          </a:xfrm>
          <a:prstGeom prst="rect">
            <a:avLst/>
          </a:prstGeom>
          <a:solidFill>
            <a:srgbClr val="C00000"/>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Rectangle 18"/>
          <p:cNvSpPr>
            <a:spLocks noChangeArrowheads="1"/>
          </p:cNvSpPr>
          <p:nvPr/>
        </p:nvSpPr>
        <p:spPr bwMode="auto">
          <a:xfrm>
            <a:off x="6489472" y="991511"/>
            <a:ext cx="399842" cy="2342609"/>
          </a:xfrm>
          <a:prstGeom prst="rect">
            <a:avLst/>
          </a:prstGeom>
          <a:solidFill>
            <a:schemeClr val="bg1">
              <a:lumMod val="65000"/>
            </a:schemeClr>
          </a:solid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未知"/>
          <p:cNvSpPr/>
          <p:nvPr/>
        </p:nvSpPr>
        <p:spPr bwMode="auto">
          <a:xfrm>
            <a:off x="2756052" y="699542"/>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C00000"/>
            </a:solidFill>
            <a:beve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44" name="组合 43"/>
          <p:cNvGrpSpPr/>
          <p:nvPr/>
        </p:nvGrpSpPr>
        <p:grpSpPr>
          <a:xfrm>
            <a:off x="1277435" y="1507242"/>
            <a:ext cx="590642" cy="1633614"/>
            <a:chOff x="1922711" y="2214181"/>
            <a:chExt cx="787932" cy="2178657"/>
          </a:xfrm>
        </p:grpSpPr>
        <p:sp>
          <p:nvSpPr>
            <p:cNvPr id="45" name="TextBox 44"/>
            <p:cNvSpPr txBox="1"/>
            <p:nvPr/>
          </p:nvSpPr>
          <p:spPr>
            <a:xfrm>
              <a:off x="2079374" y="4002897"/>
              <a:ext cx="631269" cy="389941"/>
            </a:xfrm>
            <a:prstGeom prst="rect">
              <a:avLst/>
            </a:prstGeom>
            <a:noFill/>
          </p:spPr>
          <p:txBody>
            <a:bodyPr wrap="none" rtlCol="0">
              <a:spAutoFit/>
            </a:bodyPr>
            <a:lstStyle/>
            <a:p>
              <a:r>
                <a:rPr lang="en-US" altLang="zh-CN" dirty="0" smtClean="0"/>
                <a:t>20%</a:t>
              </a:r>
              <a:endParaRPr lang="zh-CN" altLang="en-US" dirty="0"/>
            </a:p>
          </p:txBody>
        </p:sp>
        <p:sp>
          <p:nvSpPr>
            <p:cNvPr id="46" name="TextBox 45"/>
            <p:cNvSpPr txBox="1"/>
            <p:nvPr/>
          </p:nvSpPr>
          <p:spPr>
            <a:xfrm>
              <a:off x="2079374" y="3501295"/>
              <a:ext cx="631269" cy="389941"/>
            </a:xfrm>
            <a:prstGeom prst="rect">
              <a:avLst/>
            </a:prstGeom>
            <a:noFill/>
          </p:spPr>
          <p:txBody>
            <a:bodyPr wrap="none" rtlCol="0">
              <a:spAutoFit/>
            </a:bodyPr>
            <a:lstStyle/>
            <a:p>
              <a:r>
                <a:rPr lang="en-US" altLang="zh-CN" dirty="0" smtClean="0"/>
                <a:t>40%</a:t>
              </a:r>
              <a:endParaRPr lang="zh-CN" altLang="en-US" dirty="0"/>
            </a:p>
          </p:txBody>
        </p:sp>
        <p:sp>
          <p:nvSpPr>
            <p:cNvPr id="47" name="TextBox 46"/>
            <p:cNvSpPr txBox="1"/>
            <p:nvPr/>
          </p:nvSpPr>
          <p:spPr>
            <a:xfrm>
              <a:off x="2079374" y="3074416"/>
              <a:ext cx="631269" cy="389941"/>
            </a:xfrm>
            <a:prstGeom prst="rect">
              <a:avLst/>
            </a:prstGeom>
            <a:noFill/>
          </p:spPr>
          <p:txBody>
            <a:bodyPr wrap="none" rtlCol="0">
              <a:spAutoFit/>
            </a:bodyPr>
            <a:lstStyle/>
            <a:p>
              <a:r>
                <a:rPr lang="en-US" altLang="zh-CN" dirty="0" smtClean="0"/>
                <a:t>60%</a:t>
              </a:r>
              <a:endParaRPr lang="zh-CN" altLang="en-US" dirty="0"/>
            </a:p>
          </p:txBody>
        </p:sp>
        <p:sp>
          <p:nvSpPr>
            <p:cNvPr id="48" name="TextBox 47"/>
            <p:cNvSpPr txBox="1"/>
            <p:nvPr/>
          </p:nvSpPr>
          <p:spPr>
            <a:xfrm>
              <a:off x="2079374" y="2646229"/>
              <a:ext cx="631269" cy="389941"/>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49" name="TextBox 48"/>
            <p:cNvSpPr txBox="1"/>
            <p:nvPr/>
          </p:nvSpPr>
          <p:spPr>
            <a:xfrm>
              <a:off x="1922711" y="2214181"/>
              <a:ext cx="744608" cy="389941"/>
            </a:xfrm>
            <a:prstGeom prst="rect">
              <a:avLst/>
            </a:prstGeom>
            <a:noFill/>
          </p:spPr>
          <p:txBody>
            <a:bodyPr wrap="none" rtlCol="0">
              <a:spAutoFit/>
            </a:bodyPr>
            <a:lstStyle/>
            <a:p>
              <a:r>
                <a:rPr lang="en-US" altLang="zh-CN" dirty="0" smtClean="0"/>
                <a:t>100%</a:t>
              </a:r>
              <a:endParaRPr lang="zh-CN" altLang="en-US" dirty="0"/>
            </a:p>
          </p:txBody>
        </p:sp>
      </p:grpSp>
      <p:grpSp>
        <p:nvGrpSpPr>
          <p:cNvPr id="50" name="组合 49"/>
          <p:cNvGrpSpPr/>
          <p:nvPr/>
        </p:nvGrpSpPr>
        <p:grpSpPr>
          <a:xfrm>
            <a:off x="2325648" y="3410218"/>
            <a:ext cx="4720574" cy="296334"/>
            <a:chOff x="3321054" y="4752074"/>
            <a:chExt cx="6297377" cy="395205"/>
          </a:xfrm>
        </p:grpSpPr>
        <p:sp>
          <p:nvSpPr>
            <p:cNvPr id="51" name="TextBox 50"/>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52" name="TextBox 51"/>
            <p:cNvSpPr txBox="1"/>
            <p:nvPr/>
          </p:nvSpPr>
          <p:spPr>
            <a:xfrm>
              <a:off x="3321054" y="4752074"/>
              <a:ext cx="821593"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4" name="TextBox 53"/>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5" name="TextBox 54"/>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6" name="TextBox 55"/>
            <p:cNvSpPr txBox="1"/>
            <p:nvPr/>
          </p:nvSpPr>
          <p:spPr>
            <a:xfrm>
              <a:off x="7583717"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7" name="TextBox 56"/>
            <p:cNvSpPr txBox="1"/>
            <p:nvPr/>
          </p:nvSpPr>
          <p:spPr>
            <a:xfrm>
              <a:off x="8666393"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58" name="矩形 57"/>
          <p:cNvSpPr/>
          <p:nvPr/>
        </p:nvSpPr>
        <p:spPr>
          <a:xfrm>
            <a:off x="899592" y="3906519"/>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endParaRPr lang="en-US" altLang="zh-CN" sz="1200" dirty="0">
              <a:latin typeface="Adobe 黑体 Std R" panose="020B0400000000000000" pitchFamily="34" charset="-122"/>
              <a:ea typeface="Adobe 黑体 Std R" panose="020B0400000000000000" pitchFamily="34" charset="-122"/>
            </a:endParaRPr>
          </a:p>
          <a:p>
            <a:pPr algn="just">
              <a:spcAft>
                <a:spcPts val="450"/>
              </a:spcAft>
              <a:buClr>
                <a:srgbClr val="00B050"/>
              </a:buClr>
              <a:buSzPct val="80000"/>
              <a:defRPr/>
            </a:pPr>
            <a:r>
              <a:rPr lang="zh-CN" altLang="en-US" sz="12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endParaRPr lang="zh-CN" altLang="en-US" sz="1200" dirty="0">
              <a:latin typeface="Adobe 黑体 Std R" panose="020B0400000000000000" pitchFamily="34" charset="-122"/>
              <a:ea typeface="Adobe 黑体 Std R" panose="020B0400000000000000"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42"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iterate type="wd">
                                    <p:tmPct val="10000"/>
                                  </p:iterate>
                                  <p:childTnLst>
                                    <p:set>
                                      <p:cBhvr>
                                        <p:cTn id="47" dur="1" fill="hold">
                                          <p:stCondLst>
                                            <p:cond delay="0"/>
                                          </p:stCondLst>
                                        </p:cTn>
                                        <p:tgtEl>
                                          <p:spTgt spid="58"/>
                                        </p:tgtEl>
                                        <p:attrNameLst>
                                          <p:attrName>style.visibility</p:attrName>
                                        </p:attrNameLst>
                                      </p:cBhvr>
                                      <p:to>
                                        <p:strVal val="visible"/>
                                      </p:to>
                                    </p:set>
                                    <p:animEffect transition="in" filter="fade">
                                      <p:cBhvr>
                                        <p:cTn id="48" dur="250"/>
                                        <p:tgtEl>
                                          <p:spTgt spid="58"/>
                                        </p:tgtEl>
                                      </p:cBhvr>
                                    </p:animEffect>
                                    <p:anim calcmode="lin" valueType="num">
                                      <p:cBhvr>
                                        <p:cTn id="49" dur="250" fill="hold"/>
                                        <p:tgtEl>
                                          <p:spTgt spid="58"/>
                                        </p:tgtEl>
                                        <p:attrNameLst>
                                          <p:attrName>ppt_x</p:attrName>
                                        </p:attrNameLst>
                                      </p:cBhvr>
                                      <p:tavLst>
                                        <p:tav tm="0">
                                          <p:val>
                                            <p:strVal val="#ppt_x"/>
                                          </p:val>
                                        </p:tav>
                                        <p:tav tm="100000">
                                          <p:val>
                                            <p:strVal val="#ppt_x"/>
                                          </p:val>
                                        </p:tav>
                                      </p:tavLst>
                                    </p:anim>
                                    <p:anim calcmode="lin" valueType="num">
                                      <p:cBhvr>
                                        <p:cTn id="50" dur="25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iterate type="wd">
                                    <p:tmAbs val="0"/>
                                  </p:iterate>
                                  <p:childTnLst>
                                    <p:set>
                                      <p:cBhvr>
                                        <p:cTn id="54" dur="1" fill="hold">
                                          <p:stCondLst>
                                            <p:cond delay="999"/>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autoUpdateAnimBg="0"/>
      <p:bldP spid="38" grpId="0" animBg="1" autoUpdateAnimBg="0"/>
      <p:bldP spid="39" grpId="0" animBg="1" autoUpdateAnimBg="0"/>
      <p:bldP spid="40" grpId="0" animBg="1" autoUpdateAnimBg="0"/>
      <p:bldP spid="41" grpId="0" animBg="1" autoUpdateAnimBg="0"/>
      <p:bldP spid="42" grpId="0" animBg="1" autoUpdateAnimBg="0"/>
      <p:bldP spid="43" grpId="0" animBg="1"/>
      <p:bldP spid="58" grpId="0"/>
      <p:bldP spid="5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sp>
        <p:nvSpPr>
          <p:cNvPr id="3" name="Freeform 42"/>
          <p:cNvSpPr/>
          <p:nvPr/>
        </p:nvSpPr>
        <p:spPr bwMode="auto">
          <a:xfrm>
            <a:off x="1576758" y="1038792"/>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4" name="Freeform 42"/>
          <p:cNvSpPr/>
          <p:nvPr/>
        </p:nvSpPr>
        <p:spPr bwMode="auto">
          <a:xfrm flipH="1">
            <a:off x="4838561" y="1038792"/>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5" name="Freeform 42"/>
          <p:cNvSpPr/>
          <p:nvPr/>
        </p:nvSpPr>
        <p:spPr bwMode="auto">
          <a:xfrm flipV="1">
            <a:off x="1576758" y="3537335"/>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p:nvPr/>
        </p:nvSpPr>
        <p:spPr bwMode="auto">
          <a:xfrm flipH="1" flipV="1">
            <a:off x="4838561" y="3537335"/>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矩形 32"/>
          <p:cNvSpPr>
            <a:spLocks noChangeArrowheads="1"/>
          </p:cNvSpPr>
          <p:nvPr/>
        </p:nvSpPr>
        <p:spPr bwMode="auto">
          <a:xfrm>
            <a:off x="1" y="2187479"/>
            <a:ext cx="9142810" cy="863003"/>
          </a:xfrm>
          <a:prstGeom prst="rect">
            <a:avLst/>
          </a:prstGeom>
          <a:solidFill>
            <a:schemeClr val="bg1">
              <a:lumMod val="65000"/>
            </a:schemeClr>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8" name="TextBox 33"/>
          <p:cNvSpPr txBox="1">
            <a:spLocks noChangeArrowheads="1"/>
          </p:cNvSpPr>
          <p:nvPr/>
        </p:nvSpPr>
        <p:spPr bwMode="auto">
          <a:xfrm>
            <a:off x="2962509" y="2445874"/>
            <a:ext cx="3217794"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dirty="0">
                <a:solidFill>
                  <a:schemeClr val="bg1"/>
                </a:solidFill>
                <a:latin typeface="微软雅黑" panose="020B0503020204020204" pitchFamily="34" charset="-122"/>
              </a:rPr>
              <a:t>20XX</a:t>
            </a:r>
            <a:r>
              <a:rPr lang="zh-CN" altLang="en-US" sz="1800" b="1" dirty="0">
                <a:solidFill>
                  <a:schemeClr val="bg1"/>
                </a:solidFill>
                <a:latin typeface="微软雅黑" panose="020B0503020204020204" pitchFamily="34" charset="-122"/>
              </a:rPr>
              <a:t>年</a:t>
            </a:r>
            <a:r>
              <a:rPr lang="en-US" altLang="zh-CN" sz="1800" b="1" dirty="0">
                <a:solidFill>
                  <a:schemeClr val="bg1"/>
                </a:solidFill>
                <a:latin typeface="微软雅黑" panose="020B0503020204020204" pitchFamily="34" charset="-122"/>
              </a:rPr>
              <a:t>X</a:t>
            </a:r>
            <a:r>
              <a:rPr lang="zh-CN" altLang="en-US" sz="1800" b="1" dirty="0">
                <a:solidFill>
                  <a:schemeClr val="bg1"/>
                </a:solidFill>
                <a:latin typeface="微软雅黑" panose="020B0503020204020204" pitchFamily="34" charset="-122"/>
              </a:rPr>
              <a:t>月，我们的工作简述</a:t>
            </a:r>
            <a:endParaRPr lang="zh-CN" altLang="en-US" sz="1800" b="1" dirty="0">
              <a:solidFill>
                <a:schemeClr val="bg1"/>
              </a:solidFill>
              <a:latin typeface="微软雅黑" panose="020B0503020204020204" pitchFamily="34" charset="-122"/>
            </a:endParaRPr>
          </a:p>
        </p:txBody>
      </p:sp>
      <p:grpSp>
        <p:nvGrpSpPr>
          <p:cNvPr id="9" name="组合 34"/>
          <p:cNvGrpSpPr/>
          <p:nvPr/>
        </p:nvGrpSpPr>
        <p:grpSpPr bwMode="auto">
          <a:xfrm>
            <a:off x="1156686" y="1539929"/>
            <a:ext cx="865134" cy="866574"/>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solidFill>
              <a:srgbClr val="C0000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2" name="组合 37"/>
          <p:cNvGrpSpPr/>
          <p:nvPr/>
        </p:nvGrpSpPr>
        <p:grpSpPr bwMode="auto">
          <a:xfrm>
            <a:off x="1175726" y="2720755"/>
            <a:ext cx="865134" cy="866574"/>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solidFill>
              <a:srgbClr val="C0000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40"/>
          <p:cNvGrpSpPr/>
          <p:nvPr/>
        </p:nvGrpSpPr>
        <p:grpSpPr bwMode="auto">
          <a:xfrm>
            <a:off x="6804450" y="1563736"/>
            <a:ext cx="866324" cy="866574"/>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solidFill>
              <a:srgbClr val="C0000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 name="组合 43"/>
          <p:cNvGrpSpPr/>
          <p:nvPr/>
        </p:nvGrpSpPr>
        <p:grpSpPr bwMode="auto">
          <a:xfrm>
            <a:off x="6840150" y="2743372"/>
            <a:ext cx="865134" cy="866574"/>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solidFill>
              <a:srgbClr val="C0000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1" name="TextBox 46"/>
          <p:cNvSpPr txBox="1">
            <a:spLocks noChangeArrowheads="1"/>
          </p:cNvSpPr>
          <p:nvPr/>
        </p:nvSpPr>
        <p:spPr bwMode="auto">
          <a:xfrm>
            <a:off x="2093219" y="699542"/>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solidFill>
                  <a:schemeClr val="tx1"/>
                </a:solidFill>
                <a:latin typeface="微软雅黑" panose="020B0503020204020204" pitchFamily="34" charset="-122"/>
              </a:rPr>
              <a:t>添加标题</a:t>
            </a:r>
            <a:endParaRPr lang="en-US" altLang="zh-CN" sz="1400" b="1" dirty="0">
              <a:solidFill>
                <a:schemeClr val="tx1"/>
              </a:solidFill>
              <a:latin typeface="微软雅黑" panose="020B0503020204020204" pitchFamily="34" charset="-122"/>
            </a:endParaRPr>
          </a:p>
        </p:txBody>
      </p:sp>
      <p:sp>
        <p:nvSpPr>
          <p:cNvPr id="22" name="TextBox 47"/>
          <p:cNvSpPr txBox="1">
            <a:spLocks noChangeArrowheads="1"/>
          </p:cNvSpPr>
          <p:nvPr/>
        </p:nvSpPr>
        <p:spPr bwMode="auto">
          <a:xfrm>
            <a:off x="2036100" y="1086405"/>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200" dirty="0">
              <a:solidFill>
                <a:schemeClr val="tx1"/>
              </a:solidFill>
              <a:latin typeface="微软雅黑" panose="020B0503020204020204" pitchFamily="34" charset="-122"/>
            </a:endParaRPr>
          </a:p>
        </p:txBody>
      </p:sp>
      <p:sp>
        <p:nvSpPr>
          <p:cNvPr id="23" name="TextBox 48"/>
          <p:cNvSpPr txBox="1">
            <a:spLocks noChangeArrowheads="1"/>
          </p:cNvSpPr>
          <p:nvPr/>
        </p:nvSpPr>
        <p:spPr bwMode="auto">
          <a:xfrm>
            <a:off x="5395484" y="699542"/>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b="1">
                <a:solidFill>
                  <a:schemeClr val="tx1"/>
                </a:solidFill>
                <a:latin typeface="微软雅黑" panose="020B0503020204020204" pitchFamily="34" charset="-122"/>
              </a:rPr>
              <a:t>添加标题</a:t>
            </a:r>
            <a:endParaRPr lang="en-US" altLang="zh-CN" sz="1400" b="1">
              <a:solidFill>
                <a:schemeClr val="tx1"/>
              </a:solidFill>
              <a:latin typeface="微软雅黑" panose="020B0503020204020204" pitchFamily="34" charset="-122"/>
            </a:endParaRPr>
          </a:p>
        </p:txBody>
      </p:sp>
      <p:sp>
        <p:nvSpPr>
          <p:cNvPr id="24" name="TextBox 49"/>
          <p:cNvSpPr txBox="1">
            <a:spLocks noChangeArrowheads="1"/>
          </p:cNvSpPr>
          <p:nvPr/>
        </p:nvSpPr>
        <p:spPr bwMode="auto">
          <a:xfrm>
            <a:off x="4843321" y="1086405"/>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solidFill>
              <a:latin typeface="微软雅黑" panose="020B0503020204020204" pitchFamily="34" charset="-122"/>
            </a:endParaRPr>
          </a:p>
        </p:txBody>
      </p:sp>
      <p:sp>
        <p:nvSpPr>
          <p:cNvPr id="25" name="TextBox 50"/>
          <p:cNvSpPr txBox="1">
            <a:spLocks noChangeArrowheads="1"/>
          </p:cNvSpPr>
          <p:nvPr/>
        </p:nvSpPr>
        <p:spPr bwMode="auto">
          <a:xfrm>
            <a:off x="2093219" y="4130129"/>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a:solidFill>
                  <a:schemeClr val="tx1"/>
                </a:solidFill>
                <a:latin typeface="微软雅黑" panose="020B0503020204020204" pitchFamily="34" charset="-122"/>
              </a:rPr>
              <a:t>添加标题</a:t>
            </a:r>
            <a:endParaRPr lang="en-US" altLang="zh-CN" sz="1400" b="1">
              <a:solidFill>
                <a:schemeClr val="tx1"/>
              </a:solidFill>
              <a:latin typeface="微软雅黑" panose="020B0503020204020204" pitchFamily="34" charset="-122"/>
            </a:endParaRPr>
          </a:p>
        </p:txBody>
      </p:sp>
      <p:sp>
        <p:nvSpPr>
          <p:cNvPr id="26" name="TextBox 51"/>
          <p:cNvSpPr txBox="1">
            <a:spLocks noChangeArrowheads="1"/>
          </p:cNvSpPr>
          <p:nvPr/>
        </p:nvSpPr>
        <p:spPr bwMode="auto">
          <a:xfrm>
            <a:off x="2036100" y="3176659"/>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solidFill>
              <a:latin typeface="微软雅黑" panose="020B0503020204020204" pitchFamily="34" charset="-122"/>
            </a:endParaRPr>
          </a:p>
        </p:txBody>
      </p:sp>
      <p:sp>
        <p:nvSpPr>
          <p:cNvPr id="27" name="TextBox 52"/>
          <p:cNvSpPr txBox="1">
            <a:spLocks noChangeArrowheads="1"/>
          </p:cNvSpPr>
          <p:nvPr/>
        </p:nvSpPr>
        <p:spPr bwMode="auto">
          <a:xfrm>
            <a:off x="5395484" y="4130129"/>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b="1">
                <a:solidFill>
                  <a:schemeClr val="tx1"/>
                </a:solidFill>
                <a:latin typeface="微软雅黑" panose="020B0503020204020204" pitchFamily="34" charset="-122"/>
              </a:rPr>
              <a:t>添加标题</a:t>
            </a:r>
            <a:endParaRPr lang="en-US" altLang="zh-CN" sz="1400" b="1">
              <a:solidFill>
                <a:schemeClr val="tx1"/>
              </a:solidFill>
              <a:latin typeface="微软雅黑" panose="020B0503020204020204" pitchFamily="34" charset="-122"/>
            </a:endParaRPr>
          </a:p>
        </p:txBody>
      </p:sp>
      <p:sp>
        <p:nvSpPr>
          <p:cNvPr id="28" name="TextBox 53"/>
          <p:cNvSpPr txBox="1">
            <a:spLocks noChangeArrowheads="1"/>
          </p:cNvSpPr>
          <p:nvPr/>
        </p:nvSpPr>
        <p:spPr bwMode="auto">
          <a:xfrm>
            <a:off x="4843321" y="3176659"/>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solidFill>
              <a:latin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8"/>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9"/>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12"/>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5"/>
                                        </p:tgtEl>
                                        <p:attrNameLst>
                                          <p:attrName>ppt_x</p:attrName>
                                          <p:attrName>ppt_y</p:attrName>
                                        </p:attrNameLst>
                                      </p:cBhvr>
                                      <p:rCtr x="-15400" y="6000"/>
                                    </p:animMotion>
                                  </p:childTnLst>
                                </p:cTn>
                              </p:par>
                            </p:childTnLst>
                          </p:cTn>
                        </p:par>
                        <p:par>
                          <p:cTn id="33" fill="hold">
                            <p:stCondLst>
                              <p:cond delay="17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2200"/>
                            </p:stCondLst>
                            <p:childTnLst>
                              <p:par>
                                <p:cTn id="47" presetID="47"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par>
                          <p:cTn id="67" fill="hold">
                            <p:stCondLst>
                              <p:cond delay="32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grpSp>
        <p:nvGrpSpPr>
          <p:cNvPr id="3" name="组合 2"/>
          <p:cNvGrpSpPr/>
          <p:nvPr/>
        </p:nvGrpSpPr>
        <p:grpSpPr>
          <a:xfrm>
            <a:off x="1648408" y="1059582"/>
            <a:ext cx="1692851" cy="3170157"/>
            <a:chOff x="2472883" y="1303551"/>
            <a:chExt cx="1692851" cy="3170157"/>
          </a:xfrm>
        </p:grpSpPr>
        <p:sp>
          <p:nvSpPr>
            <p:cNvPr id="4"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同侧圆角矩形 4"/>
            <p:cNvSpPr/>
            <p:nvPr/>
          </p:nvSpPr>
          <p:spPr>
            <a:xfrm>
              <a:off x="2500162" y="2392952"/>
              <a:ext cx="1639070" cy="350533"/>
            </a:xfrm>
            <a:prstGeom prst="round2Same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rPr>
                <a:t>您的标题</a:t>
              </a:r>
              <a:endParaRPr lang="en-US" sz="16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7"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C00000"/>
            </a:solidFill>
            <a:ln>
              <a:noFill/>
            </a:ln>
          </p:spPr>
          <p:txBody>
            <a:bodyPr vert="horz" wrap="square" lIns="68568" tIns="34285" rIns="68568" bIns="34285"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8"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 name="Rectangle 11"/>
          <p:cNvSpPr/>
          <p:nvPr/>
        </p:nvSpPr>
        <p:spPr bwMode="auto">
          <a:xfrm>
            <a:off x="3846728" y="1059583"/>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同侧圆角矩形 10"/>
          <p:cNvSpPr/>
          <p:nvPr/>
        </p:nvSpPr>
        <p:spPr>
          <a:xfrm>
            <a:off x="3877796" y="2148983"/>
            <a:ext cx="1639070" cy="350533"/>
          </a:xfrm>
          <a:prstGeom prst="round2Same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Rectangle 17"/>
          <p:cNvSpPr/>
          <p:nvPr/>
        </p:nvSpPr>
        <p:spPr>
          <a:xfrm>
            <a:off x="3850445" y="2149549"/>
            <a:ext cx="1707368" cy="315461"/>
          </a:xfrm>
          <a:prstGeom prst="rect">
            <a:avLst/>
          </a:prstGeom>
          <a:effectLst/>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smtClean="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rPr>
              <a:t>您的标题</a:t>
            </a:r>
            <a:endParaRPr lang="en-US" sz="16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3" name="Group 41"/>
          <p:cNvGrpSpPr/>
          <p:nvPr/>
        </p:nvGrpSpPr>
        <p:grpSpPr>
          <a:xfrm>
            <a:off x="4138485" y="1212552"/>
            <a:ext cx="1134126" cy="810433"/>
            <a:chOff x="-6467475" y="914401"/>
            <a:chExt cx="5765799" cy="3913187"/>
          </a:xfrm>
          <a:solidFill>
            <a:srgbClr val="C00000"/>
          </a:solidFill>
        </p:grpSpPr>
        <p:sp>
          <p:nvSpPr>
            <p:cNvPr id="15" name="Freeform 5"/>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16" name="Freeform 6"/>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17" name="Freeform 7"/>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18" name="Freeform 8"/>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19" name="Freeform 9"/>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0" name="Freeform 10"/>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1" name="Freeform 11"/>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2" name="Freeform 12"/>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3" name="Freeform 13"/>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4" name="Freeform 14"/>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5" name="Freeform 15"/>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6" name="Freeform 16"/>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7" name="Freeform 17"/>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sp>
          <p:nvSpPr>
            <p:cNvPr id="28" name="Freeform 18"/>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endParaRPr>
            </a:p>
          </p:txBody>
        </p:sp>
      </p:grpSp>
      <p:sp>
        <p:nvSpPr>
          <p:cNvPr id="14" name="Rectangle 42"/>
          <p:cNvSpPr/>
          <p:nvPr/>
        </p:nvSpPr>
        <p:spPr bwMode="auto">
          <a:xfrm>
            <a:off x="3969598" y="2615813"/>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063284" y="1059583"/>
            <a:ext cx="1691062" cy="3170156"/>
            <a:chOff x="6887759" y="1303552"/>
            <a:chExt cx="1691062" cy="3170156"/>
          </a:xfrm>
        </p:grpSpPr>
        <p:sp>
          <p:nvSpPr>
            <p:cNvPr id="30"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同侧圆角矩形 30"/>
            <p:cNvSpPr/>
            <p:nvPr/>
          </p:nvSpPr>
          <p:spPr>
            <a:xfrm>
              <a:off x="6918825" y="2392952"/>
              <a:ext cx="1639070" cy="350533"/>
            </a:xfrm>
            <a:prstGeom prst="round2SameRect">
              <a:avLst/>
            </a:prstGeom>
            <a:solidFill>
              <a:srgbClr val="C0000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smtClean="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rPr>
                <a:t>您的标题</a:t>
              </a:r>
              <a:endParaRPr lang="en-US" sz="1600" kern="0" spc="-40" dirty="0">
                <a:solidFill>
                  <a:schemeClr val="bg1">
                    <a:alpha val="99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3" name="Freeform 35"/>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C00000"/>
            </a:solidFill>
            <a:ln>
              <a:noFill/>
            </a:ln>
          </p:spPr>
          <p:txBody>
            <a:bodyPr vert="horz" wrap="square" lIns="61717" tIns="30858" rIns="61717" bIns="30858"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sz="900">
                <a:solidFill>
                  <a:srgbClr val="FFFFFF"/>
                </a:solidFill>
              </a:endParaRPr>
            </a:p>
          </p:txBody>
        </p:sp>
        <p:sp>
          <p:nvSpPr>
            <p:cNvPr id="34"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9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fill="hold"/>
                                        <p:tgtEl>
                                          <p:spTgt spid="3"/>
                                        </p:tgtEl>
                                        <p:attrNameLst>
                                          <p:attrName>ppt_x</p:attrName>
                                        </p:attrNameLst>
                                      </p:cBhvr>
                                      <p:tavLst>
                                        <p:tav tm="0">
                                          <p:val>
                                            <p:strVal val="#ppt_x"/>
                                          </p:val>
                                        </p:tav>
                                        <p:tav tm="100000">
                                          <p:val>
                                            <p:strVal val="#ppt_x"/>
                                          </p:val>
                                        </p:tav>
                                      </p:tavLst>
                                    </p:anim>
                                    <p:anim calcmode="lin" valueType="num">
                                      <p:cBhvr additive="base">
                                        <p:cTn id="8" dur="7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700" fill="hold"/>
                                        <p:tgtEl>
                                          <p:spTgt spid="29"/>
                                        </p:tgtEl>
                                        <p:attrNameLst>
                                          <p:attrName>ppt_x</p:attrName>
                                        </p:attrNameLst>
                                      </p:cBhvr>
                                      <p:tavLst>
                                        <p:tav tm="0">
                                          <p:val>
                                            <p:strVal val="#ppt_x"/>
                                          </p:val>
                                        </p:tav>
                                        <p:tav tm="100000">
                                          <p:val>
                                            <p:strVal val="#ppt_x"/>
                                          </p:val>
                                        </p:tav>
                                      </p:tavLst>
                                    </p:anim>
                                    <p:anim calcmode="lin" valueType="num">
                                      <p:cBhvr additive="base">
                                        <p:cTn id="13" dur="7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sp>
        <p:nvSpPr>
          <p:cNvPr id="3" name="椭圆 7"/>
          <p:cNvSpPr/>
          <p:nvPr/>
        </p:nvSpPr>
        <p:spPr>
          <a:xfrm>
            <a:off x="2559182" y="2438550"/>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cxnSp>
        <p:nvCxnSpPr>
          <p:cNvPr id="4" name="直接连接符 3"/>
          <p:cNvCxnSpPr>
            <a:endCxn id="3" idx="1"/>
          </p:cNvCxnSpPr>
          <p:nvPr/>
        </p:nvCxnSpPr>
        <p:spPr>
          <a:xfrm>
            <a:off x="4484454" y="1989350"/>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0"/>
          <p:cNvSpPr txBox="1"/>
          <p:nvPr/>
        </p:nvSpPr>
        <p:spPr>
          <a:xfrm>
            <a:off x="1624713" y="299391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41"/>
          <p:cNvSpPr txBox="1"/>
          <p:nvPr/>
        </p:nvSpPr>
        <p:spPr>
          <a:xfrm>
            <a:off x="2902855"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42"/>
          <p:cNvSpPr txBox="1"/>
          <p:nvPr/>
        </p:nvSpPr>
        <p:spPr>
          <a:xfrm>
            <a:off x="4662180"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43"/>
          <p:cNvSpPr txBox="1"/>
          <p:nvPr/>
        </p:nvSpPr>
        <p:spPr>
          <a:xfrm>
            <a:off x="5927191" y="304033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此次添加文本内容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3699551" y="699542"/>
            <a:ext cx="1563386" cy="1563386"/>
            <a:chOff x="2848131" y="1860029"/>
            <a:chExt cx="3807502" cy="3807502"/>
          </a:xfrm>
          <a:solidFill>
            <a:srgbClr val="C00000"/>
          </a:solidFill>
        </p:grpSpPr>
        <p:sp>
          <p:nvSpPr>
            <p:cNvPr id="12" name="椭圆 11"/>
            <p:cNvSpPr/>
            <p:nvPr/>
          </p:nvSpPr>
          <p:spPr>
            <a:xfrm>
              <a:off x="2848131" y="1860029"/>
              <a:ext cx="3807502" cy="3807502"/>
            </a:xfrm>
            <a:prstGeom prst="ellipse">
              <a:avLst/>
            </a:prstGeom>
            <a:grp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文本框 91"/>
            <p:cNvSpPr txBox="1"/>
            <p:nvPr/>
          </p:nvSpPr>
          <p:spPr>
            <a:xfrm>
              <a:off x="3222772" y="3335068"/>
              <a:ext cx="3073218" cy="1011912"/>
            </a:xfrm>
            <a:prstGeom prst="rect">
              <a:avLst/>
            </a:prstGeom>
            <a:grpFill/>
          </p:spPr>
          <p:txBody>
            <a:bodyPr wrap="none" rtlCol="0">
              <a:spAutoFit/>
            </a:bodyPr>
            <a:lstStyle/>
            <a:p>
              <a:pPr algn="ctr"/>
              <a:r>
                <a:rPr lang="zh-CN" altLang="en-US" sz="2100" b="1" dirty="0" smtClean="0">
                  <a:solidFill>
                    <a:schemeClr val="bg1"/>
                  </a:solidFill>
                  <a:latin typeface="微软雅黑" panose="020B0503020204020204" pitchFamily="34" charset="-122"/>
                  <a:ea typeface="微软雅黑" panose="020B0503020204020204" pitchFamily="34" charset="-122"/>
                </a:rPr>
                <a:t>您的标题</a:t>
              </a:r>
              <a:endParaRPr lang="en-US" altLang="zh-CN" sz="21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078375" y="2014379"/>
            <a:ext cx="806358" cy="806358"/>
            <a:chOff x="2800449" y="3260788"/>
            <a:chExt cx="1075144" cy="1075144"/>
          </a:xfrm>
        </p:grpSpPr>
        <p:sp>
          <p:nvSpPr>
            <p:cNvPr id="17" name="椭圆 16"/>
            <p:cNvSpPr/>
            <p:nvPr/>
          </p:nvSpPr>
          <p:spPr>
            <a:xfrm>
              <a:off x="2800449" y="3260788"/>
              <a:ext cx="1075144" cy="1075144"/>
            </a:xfrm>
            <a:prstGeom prst="ellipse">
              <a:avLst/>
            </a:prstGeom>
            <a:solidFill>
              <a:srgbClr val="C0000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87293" y="2676909"/>
            <a:ext cx="806358" cy="806358"/>
            <a:chOff x="4279007" y="4144161"/>
            <a:chExt cx="1075144" cy="1075144"/>
          </a:xfrm>
        </p:grpSpPr>
        <p:sp>
          <p:nvSpPr>
            <p:cNvPr id="22" name="椭圆 21"/>
            <p:cNvSpPr/>
            <p:nvPr/>
          </p:nvSpPr>
          <p:spPr>
            <a:xfrm>
              <a:off x="4279007" y="4144161"/>
              <a:ext cx="1075144" cy="1075144"/>
            </a:xfrm>
            <a:prstGeom prst="ellipse">
              <a:avLst/>
            </a:prstGeom>
            <a:solidFill>
              <a:srgbClr val="C0000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1" name="Picture 5" descr="C:\Users\Jonahs\Dropbox\Projects SCOTT\MEET Windows Azure\source\Background\tile-icon-CDN.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4866256" y="2745432"/>
            <a:ext cx="806358" cy="806358"/>
            <a:chOff x="6517624" y="4235525"/>
            <a:chExt cx="1075144" cy="1075144"/>
          </a:xfrm>
        </p:grpSpPr>
        <p:sp>
          <p:nvSpPr>
            <p:cNvPr id="27" name="椭圆 26"/>
            <p:cNvSpPr/>
            <p:nvPr/>
          </p:nvSpPr>
          <p:spPr>
            <a:xfrm>
              <a:off x="6517624" y="4235525"/>
              <a:ext cx="1075144" cy="1075144"/>
            </a:xfrm>
            <a:prstGeom prst="ellipse">
              <a:avLst/>
            </a:prstGeom>
            <a:solidFill>
              <a:srgbClr val="C0000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6" name="Picture 10" descr="C:\Users\Jonahs\Dropbox\Projects SCOTT\MEET Windows Azure\source\Background\tile-icon-netwo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组合 28"/>
          <p:cNvGrpSpPr/>
          <p:nvPr/>
        </p:nvGrpSpPr>
        <p:grpSpPr>
          <a:xfrm>
            <a:off x="6012082" y="2014379"/>
            <a:ext cx="806358" cy="806358"/>
            <a:chOff x="8045392" y="3260788"/>
            <a:chExt cx="1075144" cy="1075144"/>
          </a:xfrm>
        </p:grpSpPr>
        <p:sp>
          <p:nvSpPr>
            <p:cNvPr id="32" name="椭圆 31"/>
            <p:cNvSpPr/>
            <p:nvPr/>
          </p:nvSpPr>
          <p:spPr>
            <a:xfrm>
              <a:off x="8045392" y="3260788"/>
              <a:ext cx="1075144" cy="1075144"/>
            </a:xfrm>
            <a:prstGeom prst="ellipse">
              <a:avLst/>
            </a:prstGeom>
            <a:solidFill>
              <a:srgbClr val="C0000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sp>
        <p:nvSpPr>
          <p:cNvPr id="3" name="圆角矩形 2"/>
          <p:cNvSpPr/>
          <p:nvPr/>
        </p:nvSpPr>
        <p:spPr bwMode="auto">
          <a:xfrm>
            <a:off x="2400583" y="1131590"/>
            <a:ext cx="2065737" cy="485238"/>
          </a:xfrm>
          <a:prstGeom prst="roundRect">
            <a:avLst>
              <a:gd name="adj" fmla="val 50000"/>
            </a:avLst>
          </a:prstGeom>
          <a:solidFill>
            <a:srgbClr val="C0000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anose="020B0503020204020204" pitchFamily="34" charset="-122"/>
              <a:ea typeface="微软雅黑" panose="020B0503020204020204" pitchFamily="34" charset="-122"/>
            </a:endParaRPr>
          </a:p>
        </p:txBody>
      </p:sp>
      <p:sp>
        <p:nvSpPr>
          <p:cNvPr id="4" name="文本框 12"/>
          <p:cNvSpPr txBox="1"/>
          <p:nvPr/>
        </p:nvSpPr>
        <p:spPr bwMode="auto">
          <a:xfrm>
            <a:off x="2783769" y="1244095"/>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5" name="Freeform 12"/>
          <p:cNvSpPr>
            <a:spLocks noEditPoints="1"/>
          </p:cNvSpPr>
          <p:nvPr/>
        </p:nvSpPr>
        <p:spPr bwMode="auto">
          <a:xfrm>
            <a:off x="1811142" y="1131590"/>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C0000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bwMode="auto">
          <a:xfrm>
            <a:off x="2435150" y="1981704"/>
            <a:ext cx="2065452" cy="483861"/>
          </a:xfrm>
          <a:prstGeom prst="roundRect">
            <a:avLst>
              <a:gd name="adj" fmla="val 50000"/>
            </a:avLst>
          </a:prstGeom>
          <a:solidFill>
            <a:srgbClr val="C0000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anose="020B0503020204020204" pitchFamily="34" charset="-122"/>
              <a:ea typeface="微软雅黑" panose="020B0503020204020204" pitchFamily="34" charset="-122"/>
            </a:endParaRPr>
          </a:p>
        </p:txBody>
      </p:sp>
      <p:sp>
        <p:nvSpPr>
          <p:cNvPr id="7" name="Freeform 5"/>
          <p:cNvSpPr>
            <a:spLocks noEditPoints="1"/>
          </p:cNvSpPr>
          <p:nvPr/>
        </p:nvSpPr>
        <p:spPr bwMode="auto">
          <a:xfrm>
            <a:off x="1799143" y="1975184"/>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C0000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圆角矩形 7"/>
          <p:cNvSpPr/>
          <p:nvPr/>
        </p:nvSpPr>
        <p:spPr bwMode="auto">
          <a:xfrm>
            <a:off x="2443843" y="2823920"/>
            <a:ext cx="2064594" cy="483523"/>
          </a:xfrm>
          <a:prstGeom prst="roundRect">
            <a:avLst>
              <a:gd name="adj" fmla="val 50000"/>
            </a:avLst>
          </a:prstGeom>
          <a:solidFill>
            <a:srgbClr val="C0000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anose="020B0503020204020204" pitchFamily="34" charset="-122"/>
              <a:ea typeface="微软雅黑" panose="020B0503020204020204" pitchFamily="34" charset="-122"/>
            </a:endParaRPr>
          </a:p>
        </p:txBody>
      </p:sp>
      <p:sp>
        <p:nvSpPr>
          <p:cNvPr id="9" name="Freeform 22"/>
          <p:cNvSpPr>
            <a:spLocks noEditPoints="1"/>
          </p:cNvSpPr>
          <p:nvPr/>
        </p:nvSpPr>
        <p:spPr bwMode="auto">
          <a:xfrm>
            <a:off x="1789837" y="2865071"/>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C0000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bwMode="auto">
          <a:xfrm>
            <a:off x="2417873" y="3665798"/>
            <a:ext cx="2065591" cy="485324"/>
          </a:xfrm>
          <a:prstGeom prst="roundRect">
            <a:avLst>
              <a:gd name="adj" fmla="val 50000"/>
            </a:avLst>
          </a:prstGeom>
          <a:solidFill>
            <a:srgbClr val="C0000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anose="020B0503020204020204" pitchFamily="34" charset="-122"/>
              <a:ea typeface="微软雅黑" panose="020B0503020204020204" pitchFamily="34" charset="-122"/>
            </a:endParaRPr>
          </a:p>
        </p:txBody>
      </p:sp>
      <p:sp>
        <p:nvSpPr>
          <p:cNvPr id="11" name="Freeform 24"/>
          <p:cNvSpPr>
            <a:spLocks noEditPoints="1"/>
          </p:cNvSpPr>
          <p:nvPr/>
        </p:nvSpPr>
        <p:spPr bwMode="auto">
          <a:xfrm>
            <a:off x="1785430" y="3667513"/>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C0000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646257" y="2032811"/>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工作内容或复制你的文本内容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646257" y="2875027"/>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646257" y="371690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646257" y="1182697"/>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点击输入工作内容或复制你的文本内容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12"/>
          <p:cNvSpPr txBox="1"/>
          <p:nvPr/>
        </p:nvSpPr>
        <p:spPr bwMode="auto">
          <a:xfrm>
            <a:off x="2783769" y="2113960"/>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7" name="文本框 12"/>
          <p:cNvSpPr txBox="1"/>
          <p:nvPr/>
        </p:nvSpPr>
        <p:spPr bwMode="auto">
          <a:xfrm>
            <a:off x="2757031" y="2950863"/>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8" name="文本框 12"/>
          <p:cNvSpPr txBox="1"/>
          <p:nvPr/>
        </p:nvSpPr>
        <p:spPr bwMode="auto">
          <a:xfrm>
            <a:off x="2783769" y="3798786"/>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4"/>
                                        </p:tgtEl>
                                        <p:attrNameLst>
                                          <p:attrName>ppt_y</p:attrName>
                                        </p:attrNameLst>
                                      </p:cBhvr>
                                      <p:tavLst>
                                        <p:tav tm="0">
                                          <p:val>
                                            <p:strVal val="#ppt_y"/>
                                          </p:val>
                                        </p:tav>
                                        <p:tav tm="100000">
                                          <p:val>
                                            <p:strVal val="#ppt_y"/>
                                          </p:val>
                                        </p:tav>
                                      </p:tavLst>
                                    </p:anim>
                                    <p:anim calcmode="lin" valueType="num">
                                      <p:cBhvr>
                                        <p:cTn id="4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4"/>
                                        </p:tgtEl>
                                      </p:cBhvr>
                                    </p:animEffect>
                                  </p:childTnLst>
                                </p:cTn>
                              </p:par>
                            </p:childTnLst>
                          </p:cTn>
                        </p:par>
                        <p:par>
                          <p:cTn id="45" fill="hold">
                            <p:stCondLst>
                              <p:cond delay="1250"/>
                            </p:stCondLst>
                            <p:childTnLst>
                              <p:par>
                                <p:cTn id="46" presetID="42"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6"/>
                                        </p:tgtEl>
                                        <p:attrNameLst>
                                          <p:attrName>ppt_y</p:attrName>
                                        </p:attrNameLst>
                                      </p:cBhvr>
                                      <p:tavLst>
                                        <p:tav tm="0">
                                          <p:val>
                                            <p:strVal val="#ppt_y"/>
                                          </p:val>
                                        </p:tav>
                                        <p:tav tm="100000">
                                          <p:val>
                                            <p:strVal val="#ppt_y"/>
                                          </p:val>
                                        </p:tav>
                                      </p:tavLst>
                                    </p:anim>
                                    <p:anim calcmode="lin" valueType="num">
                                      <p:cBhvr>
                                        <p:cTn id="5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6"/>
                                        </p:tgtEl>
                                      </p:cBhvr>
                                    </p:animEffect>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7"/>
                                        </p:tgtEl>
                                        <p:attrNameLst>
                                          <p:attrName>ppt_y</p:attrName>
                                        </p:attrNameLst>
                                      </p:cBhvr>
                                      <p:tavLst>
                                        <p:tav tm="0">
                                          <p:val>
                                            <p:strVal val="#ppt_y"/>
                                          </p:val>
                                        </p:tav>
                                        <p:tav tm="100000">
                                          <p:val>
                                            <p:strVal val="#ppt_y"/>
                                          </p:val>
                                        </p:tav>
                                      </p:tavLst>
                                    </p:anim>
                                    <p:anim calcmode="lin" valueType="num">
                                      <p:cBhvr>
                                        <p:cTn id="7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7"/>
                                        </p:tgtEl>
                                      </p:cBhvr>
                                    </p:animEffect>
                                  </p:childTnLst>
                                </p:cTn>
                              </p:par>
                            </p:childTnLst>
                          </p:cTn>
                        </p:par>
                        <p:par>
                          <p:cTn id="73" fill="hold">
                            <p:stCondLst>
                              <p:cond delay="4750"/>
                            </p:stCondLst>
                            <p:childTnLst>
                              <p:par>
                                <p:cTn id="74" presetID="42"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par>
                          <p:cTn id="79" fill="hold">
                            <p:stCondLst>
                              <p:cond delay="57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8"/>
                                        </p:tgtEl>
                                        <p:attrNameLst>
                                          <p:attrName>ppt_y</p:attrName>
                                        </p:attrNameLst>
                                      </p:cBhvr>
                                      <p:tavLst>
                                        <p:tav tm="0">
                                          <p:val>
                                            <p:strVal val="#ppt_y"/>
                                          </p:val>
                                        </p:tav>
                                        <p:tav tm="100000">
                                          <p:val>
                                            <p:strVal val="#ppt_y"/>
                                          </p:val>
                                        </p:tav>
                                      </p:tavLst>
                                    </p:anim>
                                    <p:anim calcmode="lin" valueType="num">
                                      <p:cBhvr>
                                        <p:cTn id="8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8"/>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年 度 工 作 概 述</a:t>
            </a:r>
            <a:endParaRPr lang="zh-CN" altLang="en-US" sz="1600" b="1" dirty="0">
              <a:solidFill>
                <a:schemeClr val="bg1"/>
              </a:solidFill>
              <a:ea typeface="微软雅黑" panose="020B0503020204020204" pitchFamily="34" charset="-122"/>
            </a:endParaRPr>
          </a:p>
        </p:txBody>
      </p:sp>
      <p:grpSp>
        <p:nvGrpSpPr>
          <p:cNvPr id="3" name="组合 20"/>
          <p:cNvGrpSpPr/>
          <p:nvPr/>
        </p:nvGrpSpPr>
        <p:grpSpPr>
          <a:xfrm>
            <a:off x="3625743" y="3085972"/>
            <a:ext cx="2043318" cy="1277660"/>
            <a:chOff x="2823691" y="3005532"/>
            <a:chExt cx="3116263" cy="1948051"/>
          </a:xfrm>
          <a:solidFill>
            <a:srgbClr val="C00000"/>
          </a:solidFill>
        </p:grpSpPr>
        <p:sp>
          <p:nvSpPr>
            <p:cNvPr id="4" name="Freeform 11"/>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pFill/>
            <a:ln>
              <a:noFill/>
            </a:ln>
            <a:effectLst>
              <a:outerShdw blurRad="279400" dist="101600" dir="8460000" algn="ctr">
                <a:srgbClr val="000000">
                  <a:alpha val="68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5" name="Text Box 13"/>
            <p:cNvSpPr txBox="1">
              <a:spLocks noChangeArrowheads="1"/>
            </p:cNvSpPr>
            <p:nvPr/>
          </p:nvSpPr>
          <p:spPr bwMode="auto">
            <a:xfrm>
              <a:off x="3142428" y="3872712"/>
              <a:ext cx="2552351" cy="6046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lvl="0" algn="ctr" eaLnBrk="1" latinLnBrk="1" hangingPunct="1">
                <a:lnSpc>
                  <a:spcPct val="120000"/>
                </a:lnSpc>
                <a:defRPr/>
              </a:pPr>
              <a:r>
                <a:rPr kumimoji="1" lang="zh-CN" altLang="en-US" kern="0" dirty="0" smtClean="0">
                  <a:solidFill>
                    <a:schemeClr val="bg1"/>
                  </a:solidFill>
                  <a:latin typeface="微软雅黑" panose="020B0503020204020204" pitchFamily="34" charset="-122"/>
                </a:rPr>
                <a:t>添加标题文字</a:t>
              </a:r>
              <a:endParaRPr kumimoji="1" lang="zh-CN" altLang="en-US" kern="0" dirty="0">
                <a:solidFill>
                  <a:schemeClr val="bg1"/>
                </a:solidFill>
                <a:latin typeface="微软雅黑" panose="020B0503020204020204" pitchFamily="34" charset="-122"/>
              </a:endParaRPr>
            </a:p>
          </p:txBody>
        </p:sp>
      </p:grpSp>
      <p:grpSp>
        <p:nvGrpSpPr>
          <p:cNvPr id="6" name="组合 5"/>
          <p:cNvGrpSpPr/>
          <p:nvPr/>
        </p:nvGrpSpPr>
        <p:grpSpPr>
          <a:xfrm>
            <a:off x="5659590" y="2707447"/>
            <a:ext cx="1306494" cy="1025371"/>
            <a:chOff x="7811526" y="4182183"/>
            <a:chExt cx="1742445" cy="1367161"/>
          </a:xfrm>
          <a:solidFill>
            <a:srgbClr val="C00000"/>
          </a:solidFill>
        </p:grpSpPr>
        <p:sp>
          <p:nvSpPr>
            <p:cNvPr id="7" name="AutoShape 15"/>
            <p:cNvSpPr>
              <a:spLocks noChangeArrowheads="1"/>
            </p:cNvSpPr>
            <p:nvPr/>
          </p:nvSpPr>
          <p:spPr bwMode="auto">
            <a:xfrm rot="3600000">
              <a:off x="7776473"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sp>
          <p:nvSpPr>
            <p:cNvPr id="8" name="Oval 7"/>
            <p:cNvSpPr>
              <a:spLocks noChangeArrowheads="1"/>
            </p:cNvSpPr>
            <p:nvPr/>
          </p:nvSpPr>
          <p:spPr bwMode="gray">
            <a:xfrm>
              <a:off x="8146806" y="4182183"/>
              <a:ext cx="1407165" cy="1367161"/>
            </a:xfrm>
            <a:prstGeom prst="ellipse">
              <a:avLst/>
            </a:prstGeom>
            <a:grpFill/>
            <a:ln w="9525" cap="rnd">
              <a:noFill/>
              <a:prstDash val="solid"/>
              <a:round/>
            </a:ln>
            <a:effectLst>
              <a:outerShdw blurRad="107950" dist="12700" dir="5400000" algn="ctr">
                <a:srgbClr val="000000"/>
              </a:outerShdw>
            </a:effectLst>
          </p:spPr>
          <p:txBody>
            <a:bodyPr wrap="none" anchor="ctr"/>
            <a:lstStyle/>
            <a:p>
              <a:pPr>
                <a:defRPr/>
              </a:pPr>
              <a:endParaRPr lang="zh-CN" altLang="en-US" sz="1600" kern="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8295596" y="4687591"/>
              <a:ext cx="1127965" cy="356346"/>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lvl="0" algn="ctr">
                <a:lnSpc>
                  <a:spcPct val="120000"/>
                </a:lnSpc>
                <a:defRPr/>
              </a:pPr>
              <a:r>
                <a:rPr lang="zh-CN" altLang="en-US" sz="1600" dirty="0">
                  <a:solidFill>
                    <a:schemeClr val="bg1"/>
                  </a:solidFill>
                </a:rPr>
                <a:t>文字内容</a:t>
              </a:r>
              <a:endParaRPr lang="zh-CN" altLang="en-US" sz="1600" dirty="0">
                <a:solidFill>
                  <a:schemeClr val="bg1"/>
                </a:solidFill>
              </a:endParaRPr>
            </a:p>
          </p:txBody>
        </p:sp>
      </p:grpSp>
      <p:grpSp>
        <p:nvGrpSpPr>
          <p:cNvPr id="10" name="组合 9"/>
          <p:cNvGrpSpPr/>
          <p:nvPr/>
        </p:nvGrpSpPr>
        <p:grpSpPr>
          <a:xfrm>
            <a:off x="5141793" y="1838607"/>
            <a:ext cx="1100048" cy="1307306"/>
            <a:chOff x="7120950" y="3023731"/>
            <a:chExt cx="1467112" cy="1743074"/>
          </a:xfrm>
          <a:solidFill>
            <a:srgbClr val="C00000"/>
          </a:solidFill>
        </p:grpSpPr>
        <p:sp>
          <p:nvSpPr>
            <p:cNvPr id="11" name="AutoShape 15"/>
            <p:cNvSpPr>
              <a:spLocks noChangeArrowheads="1"/>
            </p:cNvSpPr>
            <p:nvPr/>
          </p:nvSpPr>
          <p:spPr bwMode="auto">
            <a:xfrm rot="1800000">
              <a:off x="7120950"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sp>
          <p:nvSpPr>
            <p:cNvPr id="12" name="Oval 7"/>
            <p:cNvSpPr>
              <a:spLocks noChangeArrowheads="1"/>
            </p:cNvSpPr>
            <p:nvPr/>
          </p:nvSpPr>
          <p:spPr bwMode="gray">
            <a:xfrm>
              <a:off x="7180897" y="3023731"/>
              <a:ext cx="1407165" cy="1367161"/>
            </a:xfrm>
            <a:prstGeom prst="ellipse">
              <a:avLst/>
            </a:prstGeom>
            <a:grpFill/>
            <a:ln w="9525" cap="rnd">
              <a:noFill/>
              <a:prstDash val="solid"/>
              <a:round/>
            </a:ln>
            <a:effectLst>
              <a:outerShdw blurRad="107950" dist="12700" dir="5400000" algn="ctr">
                <a:srgbClr val="000000"/>
              </a:outerShdw>
            </a:effectLst>
          </p:spPr>
          <p:txBody>
            <a:bodyPr wrap="none" anchor="ctr"/>
            <a:lstStyle/>
            <a:p>
              <a:pPr>
                <a:defRPr/>
              </a:pPr>
              <a:endParaRPr lang="zh-CN" altLang="en-US" sz="1600" kern="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7329687" y="3529139"/>
              <a:ext cx="1127965" cy="356346"/>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lvl="0" algn="ctr">
                <a:lnSpc>
                  <a:spcPct val="120000"/>
                </a:lnSpc>
                <a:defRPr/>
              </a:pPr>
              <a:r>
                <a:rPr lang="zh-CN" altLang="en-US" sz="1600" dirty="0">
                  <a:solidFill>
                    <a:schemeClr val="bg1"/>
                  </a:solidFill>
                </a:rPr>
                <a:t>文字内容</a:t>
              </a:r>
              <a:endParaRPr lang="zh-CN" altLang="en-US" sz="1600" dirty="0">
                <a:solidFill>
                  <a:schemeClr val="bg1"/>
                </a:solidFill>
              </a:endParaRPr>
            </a:p>
          </p:txBody>
        </p:sp>
      </p:grpSp>
      <p:grpSp>
        <p:nvGrpSpPr>
          <p:cNvPr id="14" name="组合 13"/>
          <p:cNvGrpSpPr/>
          <p:nvPr/>
        </p:nvGrpSpPr>
        <p:grpSpPr>
          <a:xfrm>
            <a:off x="4105875" y="1485006"/>
            <a:ext cx="1055099" cy="1399859"/>
            <a:chOff x="5739366" y="2552263"/>
            <a:chExt cx="1407165" cy="1866478"/>
          </a:xfrm>
          <a:solidFill>
            <a:srgbClr val="C00000"/>
          </a:solidFill>
        </p:grpSpPr>
        <p:sp>
          <p:nvSpPr>
            <p:cNvPr id="15" name="AutoShape 15"/>
            <p:cNvSpPr>
              <a:spLocks noChangeArrowheads="1"/>
            </p:cNvSpPr>
            <p:nvPr/>
          </p:nvSpPr>
          <p:spPr bwMode="auto">
            <a:xfrm>
              <a:off x="6278094" y="4089032"/>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sp>
          <p:nvSpPr>
            <p:cNvPr id="16" name="Oval 7"/>
            <p:cNvSpPr>
              <a:spLocks noChangeArrowheads="1"/>
            </p:cNvSpPr>
            <p:nvPr/>
          </p:nvSpPr>
          <p:spPr bwMode="gray">
            <a:xfrm>
              <a:off x="5739366" y="2552263"/>
              <a:ext cx="1407165" cy="1367161"/>
            </a:xfrm>
            <a:prstGeom prst="ellipse">
              <a:avLst/>
            </a:prstGeom>
            <a:grpFill/>
            <a:ln w="9525" cap="rnd">
              <a:noFill/>
              <a:prstDash val="solid"/>
              <a:round/>
            </a:ln>
            <a:effectLst>
              <a:outerShdw blurRad="107950" dist="12700" dir="5400000" algn="ctr">
                <a:srgbClr val="000000"/>
              </a:outerShdw>
            </a:effectLst>
          </p:spPr>
          <p:txBody>
            <a:bodyPr wrap="none" anchor="ctr"/>
            <a:lstStyle/>
            <a:p>
              <a:pPr>
                <a:defRPr/>
              </a:pPr>
              <a:endParaRPr lang="zh-CN" altLang="en-US" sz="1600" ker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88156" y="3057671"/>
              <a:ext cx="1127965" cy="356346"/>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lvl="0" algn="ctr">
                <a:lnSpc>
                  <a:spcPct val="120000"/>
                </a:lnSpc>
                <a:defRPr/>
              </a:pPr>
              <a:r>
                <a:rPr lang="zh-CN" altLang="en-US" sz="1600" dirty="0">
                  <a:solidFill>
                    <a:schemeClr val="bg1"/>
                  </a:solidFill>
                </a:rPr>
                <a:t>文字内容</a:t>
              </a:r>
              <a:endParaRPr lang="zh-CN" altLang="en-US" sz="1600" dirty="0">
                <a:solidFill>
                  <a:schemeClr val="bg1"/>
                </a:solidFill>
              </a:endParaRPr>
            </a:p>
          </p:txBody>
        </p:sp>
      </p:grpSp>
      <p:grpSp>
        <p:nvGrpSpPr>
          <p:cNvPr id="18" name="组合 17"/>
          <p:cNvGrpSpPr/>
          <p:nvPr/>
        </p:nvGrpSpPr>
        <p:grpSpPr>
          <a:xfrm>
            <a:off x="3025009" y="1838607"/>
            <a:ext cx="1100048" cy="1307306"/>
            <a:chOff x="4297836" y="3023731"/>
            <a:chExt cx="1467112" cy="1743074"/>
          </a:xfrm>
          <a:solidFill>
            <a:srgbClr val="C00000"/>
          </a:solidFill>
        </p:grpSpPr>
        <p:sp>
          <p:nvSpPr>
            <p:cNvPr id="19" name="AutoShape 15"/>
            <p:cNvSpPr>
              <a:spLocks noChangeArrowheads="1"/>
            </p:cNvSpPr>
            <p:nvPr/>
          </p:nvSpPr>
          <p:spPr bwMode="auto">
            <a:xfrm rot="19800000">
              <a:off x="5365132"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297836" y="3023731"/>
              <a:ext cx="1407165" cy="1367161"/>
              <a:chOff x="4297836" y="3023731"/>
              <a:chExt cx="1407165" cy="1367161"/>
            </a:xfrm>
            <a:grpFill/>
          </p:grpSpPr>
          <p:sp>
            <p:nvSpPr>
              <p:cNvPr id="21" name="Oval 7"/>
              <p:cNvSpPr>
                <a:spLocks noChangeArrowheads="1"/>
              </p:cNvSpPr>
              <p:nvPr/>
            </p:nvSpPr>
            <p:spPr bwMode="gray">
              <a:xfrm>
                <a:off x="4297836" y="3023731"/>
                <a:ext cx="1407165" cy="1367161"/>
              </a:xfrm>
              <a:prstGeom prst="ellipse">
                <a:avLst/>
              </a:prstGeom>
              <a:grpFill/>
              <a:ln w="9525" cap="rnd">
                <a:noFill/>
                <a:prstDash val="solid"/>
                <a:round/>
              </a:ln>
              <a:effectLst>
                <a:outerShdw blurRad="107950" dist="12700" dir="5400000" algn="ctr">
                  <a:srgbClr val="000000"/>
                </a:outerShdw>
              </a:effectLst>
            </p:spPr>
            <p:txBody>
              <a:bodyPr wrap="none" anchor="ctr"/>
              <a:lstStyle/>
              <a:p>
                <a:pPr>
                  <a:defRPr/>
                </a:pPr>
                <a:endParaRPr lang="zh-CN" altLang="en-US" sz="1600" kern="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446626" y="3478536"/>
                <a:ext cx="1127965" cy="457549"/>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lvl="0" algn="ctr">
                  <a:lnSpc>
                    <a:spcPct val="120000"/>
                  </a:lnSpc>
                  <a:defRPr/>
                </a:pPr>
                <a:r>
                  <a:rPr lang="zh-CN" altLang="en-US" sz="1600" dirty="0">
                    <a:solidFill>
                      <a:schemeClr val="bg1"/>
                    </a:solidFill>
                  </a:rPr>
                  <a:t>文字内容</a:t>
                </a:r>
                <a:endParaRPr lang="zh-CN" altLang="en-US" sz="1600" dirty="0">
                  <a:solidFill>
                    <a:schemeClr val="bg1"/>
                  </a:solidFill>
                </a:endParaRPr>
              </a:p>
            </p:txBody>
          </p:sp>
        </p:grpSp>
      </p:grpSp>
      <p:grpSp>
        <p:nvGrpSpPr>
          <p:cNvPr id="23" name="组合 22"/>
          <p:cNvGrpSpPr/>
          <p:nvPr/>
        </p:nvGrpSpPr>
        <p:grpSpPr>
          <a:xfrm>
            <a:off x="2301137" y="2707447"/>
            <a:ext cx="1306121" cy="1025371"/>
            <a:chOff x="3332423" y="4182183"/>
            <a:chExt cx="1741948" cy="1367161"/>
          </a:xfrm>
          <a:solidFill>
            <a:srgbClr val="C00000"/>
          </a:solidFill>
        </p:grpSpPr>
        <p:sp>
          <p:nvSpPr>
            <p:cNvPr id="24" name="AutoShape 15"/>
            <p:cNvSpPr>
              <a:spLocks noChangeArrowheads="1"/>
            </p:cNvSpPr>
            <p:nvPr/>
          </p:nvSpPr>
          <p:spPr bwMode="auto">
            <a:xfrm rot="18000000">
              <a:off x="4709609"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3332423" y="4182183"/>
              <a:ext cx="1407165" cy="1367161"/>
              <a:chOff x="3332423" y="4182183"/>
              <a:chExt cx="1407165" cy="1367161"/>
            </a:xfrm>
            <a:grpFill/>
          </p:grpSpPr>
          <p:sp>
            <p:nvSpPr>
              <p:cNvPr id="26" name="Oval 7"/>
              <p:cNvSpPr>
                <a:spLocks noChangeArrowheads="1"/>
              </p:cNvSpPr>
              <p:nvPr/>
            </p:nvSpPr>
            <p:spPr bwMode="gray">
              <a:xfrm>
                <a:off x="3332423" y="4182183"/>
                <a:ext cx="1407165" cy="1367161"/>
              </a:xfrm>
              <a:prstGeom prst="ellipse">
                <a:avLst/>
              </a:prstGeom>
              <a:grpFill/>
              <a:ln w="9525" cap="rnd">
                <a:noFill/>
                <a:prstDash val="solid"/>
                <a:round/>
              </a:ln>
              <a:effectLst>
                <a:outerShdw blurRad="107950" dist="12700" dir="5400000" algn="ctr">
                  <a:srgbClr val="000000"/>
                </a:outerShdw>
              </a:effectLst>
            </p:spPr>
            <p:txBody>
              <a:bodyPr wrap="none" anchor="ctr"/>
              <a:lstStyle/>
              <a:p>
                <a:pPr>
                  <a:defRPr/>
                </a:pPr>
                <a:endParaRPr lang="zh-CN" altLang="en-US" sz="1600" kern="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481213" y="4704275"/>
                <a:ext cx="1127965" cy="322976"/>
              </a:xfrm>
              <a:prstGeom prst="rect">
                <a:avLst/>
              </a:prstGeom>
              <a:noFill/>
              <a:ln w="9525" cap="rnd">
                <a:noFill/>
                <a:prstDash val="solid"/>
                <a:rou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lvl="0" algn="ctr">
                  <a:lnSpc>
                    <a:spcPct val="120000"/>
                  </a:lnSpc>
                  <a:defRPr/>
                </a:pPr>
                <a:r>
                  <a:rPr lang="zh-CN" altLang="en-US" sz="1600" dirty="0">
                    <a:solidFill>
                      <a:schemeClr val="bg1"/>
                    </a:solidFill>
                  </a:rPr>
                  <a:t>文字内容</a:t>
                </a:r>
                <a:endParaRPr lang="zh-CN" altLang="en-US" sz="1600" dirty="0">
                  <a:solidFill>
                    <a:schemeClr val="bg1"/>
                  </a:solidFill>
                </a:endParaRPr>
              </a:p>
            </p:txBody>
          </p:sp>
        </p:grpSp>
      </p:grpSp>
      <p:sp>
        <p:nvSpPr>
          <p:cNvPr id="28" name="Text Box 44"/>
          <p:cNvSpPr txBox="1">
            <a:spLocks noChangeArrowheads="1"/>
          </p:cNvSpPr>
          <p:nvPr/>
        </p:nvSpPr>
        <p:spPr bwMode="auto">
          <a:xfrm>
            <a:off x="1351287" y="69954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r>
              <a:rPr lang="zh-CN" altLang="en-US" sz="1400" dirty="0" smtClean="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8"/>
                                        </p:tgtEl>
                                        <p:attrNameLst>
                                          <p:attrName>ppt_y</p:attrName>
                                        </p:attrNameLst>
                                      </p:cBhvr>
                                      <p:tavLst>
                                        <p:tav tm="0">
                                          <p:val>
                                            <p:strVal val="#ppt_y"/>
                                          </p:val>
                                        </p:tav>
                                        <p:tav tm="100000">
                                          <p:val>
                                            <p:strVal val="#ppt_y"/>
                                          </p:val>
                                        </p:tav>
                                      </p:tavLst>
                                    </p:anim>
                                    <p:anim calcmode="lin" valueType="num">
                                      <p:cBhvr>
                                        <p:cTn id="3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占位符 3"/>
          <p:cNvSpPr txBox="1"/>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anose="020B0503020204020204" pitchFamily="34" charset="-122"/>
              </a:rPr>
              <a:t>工作完成情况</a:t>
            </a:r>
            <a:endParaRPr lang="zh-CN" altLang="en-US" sz="3600" dirty="0">
              <a:solidFill>
                <a:schemeClr val="bg1"/>
              </a:solidFill>
              <a:ea typeface="微软雅黑" panose="020B0503020204020204" pitchFamily="34" charset="-122"/>
            </a:endParaRP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100"/>
                                </p:stCondLst>
                                <p:childTnLst>
                                  <p:par>
                                    <p:cTn id="18" presetID="2" presetClass="entr" presetSubtype="2" fill="hold" grpId="0" nodeType="afterEffect" p14:presetBounceEnd="57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0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0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1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sp>
        <p:nvSpPr>
          <p:cNvPr id="3" name="圆角矩形 2"/>
          <p:cNvSpPr/>
          <p:nvPr/>
        </p:nvSpPr>
        <p:spPr>
          <a:xfrm>
            <a:off x="1180204" y="7299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 name="圆角矩形 4"/>
          <p:cNvSpPr/>
          <p:nvPr/>
        </p:nvSpPr>
        <p:spPr>
          <a:xfrm>
            <a:off x="1764236" y="2644000"/>
            <a:ext cx="788165" cy="1379288"/>
          </a:xfrm>
          <a:prstGeom prst="roundRect">
            <a:avLst/>
          </a:prstGeom>
          <a:solidFill>
            <a:srgbClr val="C00000"/>
          </a:solid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6" name="TextBox 30"/>
          <p:cNvSpPr txBox="1"/>
          <p:nvPr/>
        </p:nvSpPr>
        <p:spPr>
          <a:xfrm>
            <a:off x="1694356" y="3452635"/>
            <a:ext cx="908432" cy="3139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grpSp>
        <p:nvGrpSpPr>
          <p:cNvPr id="7" name="组合 6"/>
          <p:cNvGrpSpPr/>
          <p:nvPr/>
        </p:nvGrpSpPr>
        <p:grpSpPr>
          <a:xfrm>
            <a:off x="2685166" y="3136678"/>
            <a:ext cx="908432" cy="1379288"/>
            <a:chOff x="2630105" y="3466278"/>
            <a:chExt cx="908432" cy="1379288"/>
          </a:xfrm>
          <a:solidFill>
            <a:srgbClr val="C00000"/>
          </a:solidFill>
        </p:grpSpPr>
        <p:sp>
          <p:nvSpPr>
            <p:cNvPr id="8" name="圆角矩形 7"/>
            <p:cNvSpPr/>
            <p:nvPr/>
          </p:nvSpPr>
          <p:spPr>
            <a:xfrm>
              <a:off x="2694380" y="3466278"/>
              <a:ext cx="788165" cy="1379288"/>
            </a:xfrm>
            <a:prstGeom prst="roundRect">
              <a:avLst/>
            </a:prstGeom>
            <a:grp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9" name="TextBox 31"/>
            <p:cNvSpPr txBox="1"/>
            <p:nvPr/>
          </p:nvSpPr>
          <p:spPr>
            <a:xfrm>
              <a:off x="2630105" y="4155922"/>
              <a:ext cx="908432" cy="4247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700"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grpSp>
      <p:sp>
        <p:nvSpPr>
          <p:cNvPr id="11" name="圆角矩形 10"/>
          <p:cNvSpPr/>
          <p:nvPr/>
        </p:nvSpPr>
        <p:spPr>
          <a:xfrm>
            <a:off x="3739381" y="2644000"/>
            <a:ext cx="788165" cy="1379288"/>
          </a:xfrm>
          <a:prstGeom prst="roundRect">
            <a:avLst/>
          </a:prstGeom>
          <a:solidFill>
            <a:srgbClr val="C00000"/>
          </a:solid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12" name="TextBox 32"/>
          <p:cNvSpPr txBox="1"/>
          <p:nvPr/>
        </p:nvSpPr>
        <p:spPr>
          <a:xfrm>
            <a:off x="3683365" y="3452636"/>
            <a:ext cx="908432" cy="3139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sp>
        <p:nvSpPr>
          <p:cNvPr id="14" name="圆角矩形 13"/>
          <p:cNvSpPr/>
          <p:nvPr/>
        </p:nvSpPr>
        <p:spPr>
          <a:xfrm>
            <a:off x="4696359" y="2644000"/>
            <a:ext cx="788165" cy="1379288"/>
          </a:xfrm>
          <a:prstGeom prst="roundRect">
            <a:avLst/>
          </a:prstGeom>
          <a:solidFill>
            <a:srgbClr val="C00000"/>
          </a:solid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15" name="TextBox 33"/>
          <p:cNvSpPr txBox="1"/>
          <p:nvPr/>
        </p:nvSpPr>
        <p:spPr>
          <a:xfrm>
            <a:off x="4636226" y="3452636"/>
            <a:ext cx="908432" cy="3139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sp>
        <p:nvSpPr>
          <p:cNvPr id="17" name="圆角矩形 16"/>
          <p:cNvSpPr/>
          <p:nvPr/>
        </p:nvSpPr>
        <p:spPr>
          <a:xfrm>
            <a:off x="5639379" y="2644000"/>
            <a:ext cx="788165" cy="1379288"/>
          </a:xfrm>
          <a:prstGeom prst="roundRect">
            <a:avLst/>
          </a:prstGeom>
          <a:solidFill>
            <a:srgbClr val="C00000"/>
          </a:solid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18" name="TextBox 34"/>
          <p:cNvSpPr txBox="1"/>
          <p:nvPr/>
        </p:nvSpPr>
        <p:spPr>
          <a:xfrm>
            <a:off x="5589087" y="3452637"/>
            <a:ext cx="908432" cy="3139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sp>
        <p:nvSpPr>
          <p:cNvPr id="20" name="圆角矩形 19"/>
          <p:cNvSpPr/>
          <p:nvPr/>
        </p:nvSpPr>
        <p:spPr>
          <a:xfrm>
            <a:off x="6558904" y="2644000"/>
            <a:ext cx="788165" cy="1379288"/>
          </a:xfrm>
          <a:prstGeom prst="roundRect">
            <a:avLst/>
          </a:prstGeom>
          <a:solidFill>
            <a:srgbClr val="C00000"/>
          </a:solidFill>
          <a:ln w="25400" cap="flat" cmpd="sng" algn="ctr">
            <a:no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panose="020F0502020204030204"/>
            </a:endParaRPr>
          </a:p>
        </p:txBody>
      </p:sp>
      <p:sp>
        <p:nvSpPr>
          <p:cNvPr id="21" name="TextBox 35"/>
          <p:cNvSpPr txBox="1"/>
          <p:nvPr/>
        </p:nvSpPr>
        <p:spPr>
          <a:xfrm>
            <a:off x="6516951" y="3452635"/>
            <a:ext cx="908432" cy="31393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anose="020B0503020202020204" pitchFamily="34" charset="0"/>
              <a:ea typeface="微软雅黑" panose="020B0503020204020204" pitchFamily="34" charset="-122"/>
            </a:endParaRPr>
          </a:p>
        </p:txBody>
      </p:sp>
      <p:sp>
        <p:nvSpPr>
          <p:cNvPr id="22" name="圆角矩形 21"/>
          <p:cNvSpPr/>
          <p:nvPr/>
        </p:nvSpPr>
        <p:spPr>
          <a:xfrm>
            <a:off x="1389842" y="9396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TextBox 28"/>
          <p:cNvSpPr txBox="1"/>
          <p:nvPr/>
        </p:nvSpPr>
        <p:spPr>
          <a:xfrm>
            <a:off x="2040000" y="1482636"/>
            <a:ext cx="124909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2400" b="1" kern="0" dirty="0" smtClean="0">
                <a:ln w="18415" cmpd="sng">
                  <a:noFill/>
                  <a:prstDash val="solid"/>
                </a:ln>
                <a:solidFill>
                  <a:srgbClr val="C00000"/>
                </a:solidFill>
                <a:latin typeface="微软雅黑" panose="020B0503020204020204" pitchFamily="34" charset="-122"/>
                <a:ea typeface="微软雅黑" panose="020B0503020204020204" pitchFamily="34" charset="-122"/>
              </a:rPr>
              <a:t>您的</a:t>
            </a:r>
            <a:endParaRPr lang="en-US" altLang="zh-CN" sz="2400" b="1" kern="0" dirty="0" smtClean="0">
              <a:ln w="18415" cmpd="sng">
                <a:noFill/>
                <a:prstDash val="solid"/>
              </a:ln>
              <a:solidFill>
                <a:srgbClr val="C00000"/>
              </a:solidFill>
              <a:latin typeface="微软雅黑" panose="020B0503020204020204" pitchFamily="34" charset="-122"/>
              <a:ea typeface="微软雅黑" panose="020B0503020204020204" pitchFamily="34" charset="-122"/>
            </a:endParaRPr>
          </a:p>
          <a:p>
            <a:pPr algn="ctr" defTabSz="685800">
              <a:defRPr/>
            </a:pPr>
            <a:r>
              <a:rPr lang="zh-CN" altLang="en-US" sz="2400" b="1" kern="0" dirty="0" smtClean="0">
                <a:ln w="18415" cmpd="sng">
                  <a:noFill/>
                  <a:prstDash val="solid"/>
                </a:ln>
                <a:solidFill>
                  <a:srgbClr val="C00000"/>
                </a:solidFill>
                <a:latin typeface="微软雅黑" panose="020B0503020204020204" pitchFamily="34" charset="-122"/>
                <a:ea typeface="微软雅黑" panose="020B0503020204020204" pitchFamily="34" charset="-122"/>
              </a:rPr>
              <a:t>标题</a:t>
            </a:r>
            <a:endParaRPr lang="zh-CN" altLang="en-US" sz="2400" b="1" kern="0" dirty="0">
              <a:ln w="18415" cmpd="sng">
                <a:noFill/>
                <a:prstDash val="solid"/>
              </a:ln>
              <a:solidFill>
                <a:srgbClr val="C00000"/>
              </a:solidFill>
              <a:latin typeface="微软雅黑" panose="020B0503020204020204" pitchFamily="34" charset="-122"/>
              <a:ea typeface="微软雅黑" panose="020B0503020204020204" pitchFamily="34" charset="-122"/>
            </a:endParaRPr>
          </a:p>
        </p:txBody>
      </p:sp>
      <p:sp>
        <p:nvSpPr>
          <p:cNvPr id="24" name="TextBox 29"/>
          <p:cNvSpPr txBox="1"/>
          <p:nvPr/>
        </p:nvSpPr>
        <p:spPr>
          <a:xfrm>
            <a:off x="3476329" y="14287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anose="020B0604020202020204" pitchFamily="34" charset="0"/>
                <a:ea typeface="微软雅黑" panose="020B0503020204020204" pitchFamily="34" charset="-122"/>
                <a:cs typeface="Arial" panose="020B0604020202020204" pitchFamily="34" charset="0"/>
              </a:rPr>
              <a:t>单击此处添加文本</a:t>
            </a:r>
            <a:r>
              <a:rPr lang="zh-CN" altLang="en-US" sz="1100" kern="0" dirty="0" smtClean="0">
                <a:solidFill>
                  <a:sysClr val="windowText" lastClr="000000">
                    <a:lumMod val="65000"/>
                    <a:lumOff val="35000"/>
                  </a:sysClr>
                </a:solidFill>
                <a:latin typeface="Arial" panose="020B0604020202020204" pitchFamily="34" charset="0"/>
                <a:ea typeface="微软雅黑" panose="020B0503020204020204" pitchFamily="34" charset="-122"/>
                <a:cs typeface="Arial" panose="020B0604020202020204" pitchFamily="34" charset="0"/>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grpSp>
        <p:nvGrpSpPr>
          <p:cNvPr id="3" name="组合 2"/>
          <p:cNvGrpSpPr/>
          <p:nvPr/>
        </p:nvGrpSpPr>
        <p:grpSpPr>
          <a:xfrm>
            <a:off x="3693133" y="3525014"/>
            <a:ext cx="4309225" cy="662789"/>
            <a:chOff x="3585720" y="5137719"/>
            <a:chExt cx="6985673" cy="1079499"/>
          </a:xfrm>
          <a:solidFill>
            <a:srgbClr val="C00000"/>
          </a:solidFill>
        </p:grpSpPr>
        <p:grpSp>
          <p:nvGrpSpPr>
            <p:cNvPr id="4" name="Group 8"/>
            <p:cNvGrpSpPr/>
            <p:nvPr/>
          </p:nvGrpSpPr>
          <p:grpSpPr bwMode="auto">
            <a:xfrm>
              <a:off x="3585720" y="5525746"/>
              <a:ext cx="532885" cy="139071"/>
              <a:chOff x="0" y="0"/>
              <a:chExt cx="438150" cy="114300"/>
            </a:xfrm>
            <a:grpFill/>
          </p:grpSpPr>
          <p:sp>
            <p:nvSpPr>
              <p:cNvPr id="31"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32" name="椭圆 5"/>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5" name="Group 11"/>
            <p:cNvGrpSpPr/>
            <p:nvPr/>
          </p:nvGrpSpPr>
          <p:grpSpPr bwMode="auto">
            <a:xfrm>
              <a:off x="5010608" y="5478111"/>
              <a:ext cx="532885" cy="139071"/>
              <a:chOff x="0" y="0"/>
              <a:chExt cx="438150" cy="114300"/>
            </a:xfrm>
            <a:grpFill/>
          </p:grpSpPr>
          <p:sp>
            <p:nvSpPr>
              <p:cNvPr id="29"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30" name="椭圆 61"/>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6" name="Group 14"/>
            <p:cNvGrpSpPr/>
            <p:nvPr/>
          </p:nvGrpSpPr>
          <p:grpSpPr bwMode="auto">
            <a:xfrm>
              <a:off x="5867856" y="5792301"/>
              <a:ext cx="621704" cy="162251"/>
              <a:chOff x="0" y="0"/>
              <a:chExt cx="438150" cy="114300"/>
            </a:xfrm>
            <a:grpFill/>
          </p:grpSpPr>
          <p:sp>
            <p:nvSpPr>
              <p:cNvPr id="27"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28" name="椭圆 66"/>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7" name="Group 17"/>
            <p:cNvGrpSpPr/>
            <p:nvPr/>
          </p:nvGrpSpPr>
          <p:grpSpPr bwMode="auto">
            <a:xfrm>
              <a:off x="6993624" y="5565671"/>
              <a:ext cx="532885" cy="139071"/>
              <a:chOff x="0" y="0"/>
              <a:chExt cx="438150" cy="114300"/>
            </a:xfrm>
            <a:grpFill/>
          </p:grpSpPr>
          <p:sp>
            <p:nvSpPr>
              <p:cNvPr id="25"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26" name="椭圆 73"/>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8" name="Group 20"/>
            <p:cNvGrpSpPr/>
            <p:nvPr/>
          </p:nvGrpSpPr>
          <p:grpSpPr bwMode="auto">
            <a:xfrm>
              <a:off x="7972156" y="6007329"/>
              <a:ext cx="804241" cy="209889"/>
              <a:chOff x="0" y="0"/>
              <a:chExt cx="438150" cy="114300"/>
            </a:xfrm>
            <a:grpFill/>
          </p:grpSpPr>
          <p:sp>
            <p:nvSpPr>
              <p:cNvPr id="23"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24" name="椭圆 77"/>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9" name="Group 23"/>
            <p:cNvGrpSpPr/>
            <p:nvPr/>
          </p:nvGrpSpPr>
          <p:grpSpPr bwMode="auto">
            <a:xfrm>
              <a:off x="9024869" y="5137719"/>
              <a:ext cx="532885" cy="139071"/>
              <a:chOff x="0" y="0"/>
              <a:chExt cx="438150" cy="114300"/>
            </a:xfrm>
            <a:grpFill/>
          </p:grpSpPr>
          <p:sp>
            <p:nvSpPr>
              <p:cNvPr id="21"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22" name="椭圆 80"/>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grpSp>
          <p:nvGrpSpPr>
            <p:cNvPr id="10" name="Group 26"/>
            <p:cNvGrpSpPr/>
            <p:nvPr/>
          </p:nvGrpSpPr>
          <p:grpSpPr bwMode="auto">
            <a:xfrm>
              <a:off x="10038508" y="5402990"/>
              <a:ext cx="532885" cy="139071"/>
              <a:chOff x="0" y="0"/>
              <a:chExt cx="438150" cy="114300"/>
            </a:xfrm>
            <a:grpFill/>
          </p:grpSpPr>
          <p:sp>
            <p:nvSpPr>
              <p:cNvPr id="19"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C00000"/>
                </a:solidFill>
                <a:bevel/>
              </a:ln>
            </p:spPr>
            <p:txBody>
              <a:bodyPr anchor="ctr"/>
              <a:lstStyle/>
              <a:p>
                <a:pPr algn="ctr"/>
                <a:endParaRPr lang="zh-CN" altLang="zh-CN"/>
              </a:p>
            </p:txBody>
          </p:sp>
          <p:sp>
            <p:nvSpPr>
              <p:cNvPr id="20" name="椭圆 83"/>
              <p:cNvSpPr>
                <a:spLocks noChangeArrowheads="1"/>
              </p:cNvSpPr>
              <p:nvPr/>
            </p:nvSpPr>
            <p:spPr bwMode="auto">
              <a:xfrm>
                <a:off x="129075" y="39150"/>
                <a:ext cx="180000" cy="36000"/>
              </a:xfrm>
              <a:prstGeom prst="ellipse">
                <a:avLst/>
              </a:prstGeom>
              <a:grpFill/>
              <a:ln w="12700" cap="flat" cmpd="sng">
                <a:solidFill>
                  <a:srgbClr val="C00000"/>
                </a:solidFill>
                <a:bevel/>
              </a:ln>
            </p:spPr>
            <p:txBody>
              <a:bodyPr anchor="ctr"/>
              <a:lstStyle/>
              <a:p>
                <a:pPr algn="ctr"/>
                <a:endParaRPr lang="zh-CN" altLang="zh-CN">
                  <a:solidFill>
                    <a:srgbClr val="FFFFFF"/>
                  </a:solidFill>
                </a:endParaRPr>
              </a:p>
            </p:txBody>
          </p:sp>
        </p:grpSp>
        <p:cxnSp>
          <p:nvCxnSpPr>
            <p:cNvPr id="11" name="直接连接符 15"/>
            <p:cNvCxnSpPr>
              <a:cxnSpLocks noChangeShapeType="1"/>
              <a:stCxn id="31" idx="6"/>
              <a:endCxn id="29" idx="2"/>
            </p:cNvCxnSpPr>
            <p:nvPr/>
          </p:nvCxnSpPr>
          <p:spPr bwMode="auto">
            <a:xfrm flipV="1">
              <a:off x="4118605" y="5547647"/>
              <a:ext cx="892003" cy="47635"/>
            </a:xfrm>
            <a:prstGeom prst="line">
              <a:avLst/>
            </a:prstGeom>
            <a:grpFill/>
            <a:ln w="12700" cap="flat" cmpd="sng">
              <a:solidFill>
                <a:srgbClr val="C00000"/>
              </a:solidFill>
              <a:bevel/>
            </a:ln>
          </p:spPr>
        </p:cxnSp>
        <p:cxnSp>
          <p:nvCxnSpPr>
            <p:cNvPr id="12" name="直接连接符 19"/>
            <p:cNvCxnSpPr>
              <a:cxnSpLocks noChangeShapeType="1"/>
              <a:stCxn id="29" idx="5"/>
              <a:endCxn id="27" idx="1"/>
            </p:cNvCxnSpPr>
            <p:nvPr/>
          </p:nvCxnSpPr>
          <p:spPr bwMode="auto">
            <a:xfrm>
              <a:off x="5465453" y="5596816"/>
              <a:ext cx="493449" cy="219247"/>
            </a:xfrm>
            <a:prstGeom prst="line">
              <a:avLst/>
            </a:prstGeom>
            <a:grpFill/>
            <a:ln w="12700" cap="flat" cmpd="sng">
              <a:solidFill>
                <a:srgbClr val="C00000"/>
              </a:solidFill>
              <a:bevel/>
            </a:ln>
          </p:spPr>
        </p:cxnSp>
        <p:sp>
          <p:nvSpPr>
            <p:cNvPr id="13" name="直接连接符 24"/>
            <p:cNvSpPr>
              <a:spLocks noChangeShapeType="1"/>
            </p:cNvSpPr>
            <p:nvPr/>
          </p:nvSpPr>
          <p:spPr bwMode="auto">
            <a:xfrm flipV="1">
              <a:off x="6394951" y="5684376"/>
              <a:ext cx="676713" cy="131687"/>
            </a:xfrm>
            <a:prstGeom prst="line">
              <a:avLst/>
            </a:prstGeom>
            <a:grpFill/>
            <a:ln w="12700" cap="flat" cmpd="sng">
              <a:solidFill>
                <a:srgbClr val="C00000"/>
              </a:solidFill>
              <a:bevel/>
            </a:ln>
          </p:spPr>
          <p:txBody>
            <a:bodyPr/>
            <a:lstStyle/>
            <a:p>
              <a:endParaRPr lang="zh-CN" altLang="en-US"/>
            </a:p>
          </p:txBody>
        </p:sp>
        <p:sp>
          <p:nvSpPr>
            <p:cNvPr id="14" name="直接连接符 26"/>
            <p:cNvSpPr>
              <a:spLocks noChangeShapeType="1"/>
            </p:cNvSpPr>
            <p:nvPr/>
          </p:nvSpPr>
          <p:spPr bwMode="auto">
            <a:xfrm>
              <a:off x="7448469" y="5684376"/>
              <a:ext cx="776661" cy="373629"/>
            </a:xfrm>
            <a:prstGeom prst="line">
              <a:avLst/>
            </a:prstGeom>
            <a:grpFill/>
            <a:ln w="12700" cap="flat" cmpd="sng">
              <a:solidFill>
                <a:srgbClr val="C00000"/>
              </a:solidFill>
              <a:bevel/>
            </a:ln>
          </p:spPr>
          <p:txBody>
            <a:bodyPr/>
            <a:lstStyle/>
            <a:p>
              <a:endParaRPr lang="zh-CN" altLang="en-US"/>
            </a:p>
          </p:txBody>
        </p:sp>
        <p:cxnSp>
          <p:nvCxnSpPr>
            <p:cNvPr id="15" name="直接连接符 29"/>
            <p:cNvCxnSpPr>
              <a:cxnSpLocks noChangeShapeType="1"/>
              <a:stCxn id="23" idx="7"/>
              <a:endCxn id="19" idx="3"/>
            </p:cNvCxnSpPr>
            <p:nvPr/>
          </p:nvCxnSpPr>
          <p:spPr bwMode="auto">
            <a:xfrm flipV="1">
              <a:off x="8658618" y="5521694"/>
              <a:ext cx="1457930" cy="516372"/>
            </a:xfrm>
            <a:prstGeom prst="line">
              <a:avLst/>
            </a:prstGeom>
            <a:grpFill/>
            <a:ln w="12700" cap="flat" cmpd="sng">
              <a:solidFill>
                <a:srgbClr val="C00000"/>
              </a:solidFill>
              <a:bevel/>
            </a:ln>
          </p:spPr>
        </p:cxnSp>
        <p:cxnSp>
          <p:nvCxnSpPr>
            <p:cNvPr id="16" name="直接连接符 32"/>
            <p:cNvCxnSpPr>
              <a:cxnSpLocks noChangeShapeType="1"/>
              <a:stCxn id="19" idx="1"/>
              <a:endCxn id="21" idx="5"/>
            </p:cNvCxnSpPr>
            <p:nvPr/>
          </p:nvCxnSpPr>
          <p:spPr bwMode="auto">
            <a:xfrm flipH="1" flipV="1">
              <a:off x="9479715" y="5256424"/>
              <a:ext cx="636834" cy="166933"/>
            </a:xfrm>
            <a:prstGeom prst="line">
              <a:avLst/>
            </a:prstGeom>
            <a:grpFill/>
            <a:ln w="12700" cap="flat" cmpd="sng">
              <a:solidFill>
                <a:srgbClr val="C00000"/>
              </a:solidFill>
              <a:bevel/>
            </a:ln>
          </p:spPr>
        </p:cxnSp>
        <p:cxnSp>
          <p:nvCxnSpPr>
            <p:cNvPr id="17" name="直接连接符 34"/>
            <p:cNvCxnSpPr>
              <a:cxnSpLocks noChangeShapeType="1"/>
              <a:stCxn id="25" idx="6"/>
              <a:endCxn id="19" idx="2"/>
            </p:cNvCxnSpPr>
            <p:nvPr/>
          </p:nvCxnSpPr>
          <p:spPr bwMode="auto">
            <a:xfrm flipV="1">
              <a:off x="7526509" y="5472525"/>
              <a:ext cx="2511999" cy="162682"/>
            </a:xfrm>
            <a:prstGeom prst="line">
              <a:avLst/>
            </a:prstGeom>
            <a:grpFill/>
            <a:ln w="12700" cap="flat" cmpd="sng">
              <a:solidFill>
                <a:srgbClr val="C00000"/>
              </a:solidFill>
              <a:bevel/>
            </a:ln>
          </p:spPr>
        </p:cxnSp>
        <p:sp>
          <p:nvSpPr>
            <p:cNvPr id="18" name="直接连接符 43"/>
            <p:cNvSpPr>
              <a:spLocks noChangeShapeType="1"/>
            </p:cNvSpPr>
            <p:nvPr/>
          </p:nvSpPr>
          <p:spPr bwMode="auto">
            <a:xfrm flipV="1">
              <a:off x="8506282" y="5270066"/>
              <a:ext cx="728632" cy="750905"/>
            </a:xfrm>
            <a:prstGeom prst="line">
              <a:avLst/>
            </a:prstGeom>
            <a:grpFill/>
            <a:ln w="12700" cap="flat" cmpd="sng">
              <a:solidFill>
                <a:srgbClr val="C00000"/>
              </a:solidFill>
              <a:bevel/>
            </a:ln>
          </p:spPr>
          <p:txBody>
            <a:bodyPr/>
            <a:lstStyle/>
            <a:p>
              <a:endParaRPr lang="zh-CN" altLang="en-US"/>
            </a:p>
          </p:txBody>
        </p:sp>
      </p:grpSp>
      <p:grpSp>
        <p:nvGrpSpPr>
          <p:cNvPr id="33" name="组合 32"/>
          <p:cNvGrpSpPr/>
          <p:nvPr/>
        </p:nvGrpSpPr>
        <p:grpSpPr>
          <a:xfrm>
            <a:off x="4376654" y="2558832"/>
            <a:ext cx="717062" cy="1205711"/>
            <a:chOff x="4693779" y="3564074"/>
            <a:chExt cx="1162426" cy="1963768"/>
          </a:xfrm>
          <a:solidFill>
            <a:srgbClr val="C00000"/>
          </a:solidFill>
        </p:grpSpPr>
        <p:sp>
          <p:nvSpPr>
            <p:cNvPr id="34" name="直接连接符 84"/>
            <p:cNvSpPr>
              <a:spLocks noChangeShapeType="1"/>
            </p:cNvSpPr>
            <p:nvPr/>
          </p:nvSpPr>
          <p:spPr bwMode="auto">
            <a:xfrm flipV="1">
              <a:off x="5276037" y="4083684"/>
              <a:ext cx="1" cy="1444158"/>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5" name="椭圆 90"/>
            <p:cNvSpPr>
              <a:spLocks noChangeArrowheads="1"/>
            </p:cNvSpPr>
            <p:nvPr/>
          </p:nvSpPr>
          <p:spPr bwMode="auto">
            <a:xfrm>
              <a:off x="4693779" y="3564074"/>
              <a:ext cx="1162426" cy="1162083"/>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36" name="矩形 111"/>
          <p:cNvSpPr>
            <a:spLocks noChangeArrowheads="1"/>
          </p:cNvSpPr>
          <p:nvPr/>
        </p:nvSpPr>
        <p:spPr bwMode="auto">
          <a:xfrm>
            <a:off x="4401675" y="2736305"/>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37" name="组合 36"/>
          <p:cNvGrpSpPr/>
          <p:nvPr/>
        </p:nvGrpSpPr>
        <p:grpSpPr>
          <a:xfrm>
            <a:off x="3509511" y="2321720"/>
            <a:ext cx="698003" cy="1515141"/>
            <a:chOff x="3288054" y="3177886"/>
            <a:chExt cx="1131530" cy="2467743"/>
          </a:xfrm>
          <a:solidFill>
            <a:srgbClr val="C00000"/>
          </a:solidFill>
        </p:grpSpPr>
        <p:sp>
          <p:nvSpPr>
            <p:cNvPr id="38" name="直接连接符 12"/>
            <p:cNvSpPr>
              <a:spLocks noChangeShapeType="1"/>
            </p:cNvSpPr>
            <p:nvPr/>
          </p:nvSpPr>
          <p:spPr bwMode="auto">
            <a:xfrm flipV="1">
              <a:off x="3852195" y="4200238"/>
              <a:ext cx="1" cy="1445391"/>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9" name="椭圆 95"/>
            <p:cNvSpPr>
              <a:spLocks noChangeArrowheads="1"/>
            </p:cNvSpPr>
            <p:nvPr/>
          </p:nvSpPr>
          <p:spPr bwMode="auto">
            <a:xfrm>
              <a:off x="3288054" y="3177886"/>
              <a:ext cx="1131530" cy="1130204"/>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p>
          </p:txBody>
        </p:sp>
      </p:grpSp>
      <p:sp>
        <p:nvSpPr>
          <p:cNvPr id="40" name="矩形 112"/>
          <p:cNvSpPr>
            <a:spLocks noChangeArrowheads="1"/>
          </p:cNvSpPr>
          <p:nvPr/>
        </p:nvSpPr>
        <p:spPr bwMode="auto">
          <a:xfrm>
            <a:off x="3528456" y="2471038"/>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41" name="组合 40"/>
          <p:cNvGrpSpPr/>
          <p:nvPr/>
        </p:nvGrpSpPr>
        <p:grpSpPr>
          <a:xfrm>
            <a:off x="5595183" y="2215020"/>
            <a:ext cx="717062" cy="1595758"/>
            <a:chOff x="6669132" y="3004102"/>
            <a:chExt cx="1162426" cy="2599047"/>
          </a:xfrm>
          <a:solidFill>
            <a:srgbClr val="C00000"/>
          </a:solidFill>
        </p:grpSpPr>
        <p:sp>
          <p:nvSpPr>
            <p:cNvPr id="42" name="直接连接符 86"/>
            <p:cNvSpPr>
              <a:spLocks noChangeShapeType="1"/>
            </p:cNvSpPr>
            <p:nvPr/>
          </p:nvSpPr>
          <p:spPr bwMode="auto">
            <a:xfrm flipV="1">
              <a:off x="7255965" y="3457411"/>
              <a:ext cx="1" cy="2145738"/>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3" name="椭圆 91"/>
            <p:cNvSpPr>
              <a:spLocks noChangeArrowheads="1"/>
            </p:cNvSpPr>
            <p:nvPr/>
          </p:nvSpPr>
          <p:spPr bwMode="auto">
            <a:xfrm>
              <a:off x="6669132" y="3004102"/>
              <a:ext cx="1162426" cy="1162832"/>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4" name="矩形 113"/>
          <p:cNvSpPr>
            <a:spLocks noChangeArrowheads="1"/>
          </p:cNvSpPr>
          <p:nvPr/>
        </p:nvSpPr>
        <p:spPr bwMode="auto">
          <a:xfrm>
            <a:off x="5619879" y="2387963"/>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45" name="组合 44"/>
          <p:cNvGrpSpPr/>
          <p:nvPr/>
        </p:nvGrpSpPr>
        <p:grpSpPr>
          <a:xfrm>
            <a:off x="7466451" y="1711159"/>
            <a:ext cx="717062" cy="2015445"/>
            <a:chOff x="9702639" y="2183452"/>
            <a:chExt cx="1162426" cy="3282600"/>
          </a:xfrm>
          <a:solidFill>
            <a:srgbClr val="C00000"/>
          </a:solidFill>
        </p:grpSpPr>
        <p:sp>
          <p:nvSpPr>
            <p:cNvPr id="46" name="直接连接符 89"/>
            <p:cNvSpPr>
              <a:spLocks noChangeShapeType="1"/>
            </p:cNvSpPr>
            <p:nvPr/>
          </p:nvSpPr>
          <p:spPr bwMode="auto">
            <a:xfrm flipV="1">
              <a:off x="10305417" y="3145995"/>
              <a:ext cx="1" cy="2320057"/>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7" name="椭圆 94"/>
            <p:cNvSpPr>
              <a:spLocks noChangeArrowheads="1"/>
            </p:cNvSpPr>
            <p:nvPr/>
          </p:nvSpPr>
          <p:spPr bwMode="auto">
            <a:xfrm>
              <a:off x="9702639" y="2183452"/>
              <a:ext cx="1162426" cy="1162409"/>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8" name="矩形 114"/>
          <p:cNvSpPr>
            <a:spLocks noChangeArrowheads="1"/>
          </p:cNvSpPr>
          <p:nvPr/>
        </p:nvSpPr>
        <p:spPr bwMode="auto">
          <a:xfrm>
            <a:off x="7480102" y="1857427"/>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49" name="组合 48"/>
          <p:cNvGrpSpPr/>
          <p:nvPr/>
        </p:nvGrpSpPr>
        <p:grpSpPr>
          <a:xfrm>
            <a:off x="6218145" y="1194257"/>
            <a:ext cx="830219" cy="2929508"/>
            <a:chOff x="7679013" y="1341562"/>
            <a:chExt cx="1345866" cy="4771355"/>
          </a:xfrm>
          <a:solidFill>
            <a:srgbClr val="C00000"/>
          </a:solidFill>
        </p:grpSpPr>
        <p:sp>
          <p:nvSpPr>
            <p:cNvPr id="50" name="直接连接符 87"/>
            <p:cNvSpPr>
              <a:spLocks noChangeShapeType="1"/>
            </p:cNvSpPr>
            <p:nvPr/>
          </p:nvSpPr>
          <p:spPr bwMode="auto">
            <a:xfrm flipV="1">
              <a:off x="8361211" y="2567202"/>
              <a:ext cx="1" cy="3545715"/>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1" name="椭圆 13"/>
            <p:cNvSpPr>
              <a:spLocks noChangeArrowheads="1"/>
            </p:cNvSpPr>
            <p:nvPr/>
          </p:nvSpPr>
          <p:spPr bwMode="auto">
            <a:xfrm>
              <a:off x="7679013" y="1341562"/>
              <a:ext cx="1345866" cy="1346173"/>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2" name="矩形 118"/>
          <p:cNvSpPr>
            <a:spLocks noChangeArrowheads="1"/>
          </p:cNvSpPr>
          <p:nvPr/>
        </p:nvSpPr>
        <p:spPr bwMode="auto">
          <a:xfrm>
            <a:off x="6273827" y="1378589"/>
            <a:ext cx="746771" cy="434626"/>
          </a:xfrm>
          <a:prstGeom prst="rect">
            <a:avLst/>
          </a:prstGeom>
          <a:noFill/>
          <a:ln>
            <a:noFill/>
          </a:ln>
        </p:spPr>
        <p:txBody>
          <a:bodyPr wrap="none" lIns="56300" tIns="28150" rIns="56300" bIns="28150">
            <a:spAutoFit/>
          </a:bodyPr>
          <a:lstStyle/>
          <a:p>
            <a:pPr algn="ctr"/>
            <a:r>
              <a:rPr lang="zh-CN" altLang="en-US" sz="1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53" name="组合 52"/>
          <p:cNvGrpSpPr/>
          <p:nvPr/>
        </p:nvGrpSpPr>
        <p:grpSpPr>
          <a:xfrm>
            <a:off x="4942442" y="1702861"/>
            <a:ext cx="717062" cy="2262040"/>
            <a:chOff x="5610976" y="2169935"/>
            <a:chExt cx="1162426" cy="3684235"/>
          </a:xfrm>
          <a:solidFill>
            <a:srgbClr val="C00000"/>
          </a:solidFill>
        </p:grpSpPr>
        <p:sp>
          <p:nvSpPr>
            <p:cNvPr id="54" name="直接连接符 85"/>
            <p:cNvSpPr>
              <a:spLocks noChangeShapeType="1"/>
            </p:cNvSpPr>
            <p:nvPr/>
          </p:nvSpPr>
          <p:spPr bwMode="auto">
            <a:xfrm flipV="1">
              <a:off x="6178962" y="2352496"/>
              <a:ext cx="1" cy="3501674"/>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5" name="椭圆 93"/>
            <p:cNvSpPr>
              <a:spLocks noChangeArrowheads="1"/>
            </p:cNvSpPr>
            <p:nvPr/>
          </p:nvSpPr>
          <p:spPr bwMode="auto">
            <a:xfrm>
              <a:off x="5610976" y="2169935"/>
              <a:ext cx="1162426" cy="1162310"/>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6" name="矩形 119"/>
          <p:cNvSpPr>
            <a:spLocks noChangeArrowheads="1"/>
          </p:cNvSpPr>
          <p:nvPr/>
        </p:nvSpPr>
        <p:spPr bwMode="auto">
          <a:xfrm>
            <a:off x="4961995" y="1896290"/>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57" name="组合 56"/>
          <p:cNvGrpSpPr/>
          <p:nvPr/>
        </p:nvGrpSpPr>
        <p:grpSpPr>
          <a:xfrm>
            <a:off x="6812520" y="2348988"/>
            <a:ext cx="784956" cy="1214010"/>
            <a:chOff x="8642553" y="3222299"/>
            <a:chExt cx="1272489" cy="1977284"/>
          </a:xfrm>
          <a:solidFill>
            <a:srgbClr val="C00000"/>
          </a:solidFill>
        </p:grpSpPr>
        <p:sp>
          <p:nvSpPr>
            <p:cNvPr id="58" name="直接连接符 88"/>
            <p:cNvSpPr>
              <a:spLocks noChangeShapeType="1"/>
            </p:cNvSpPr>
            <p:nvPr/>
          </p:nvSpPr>
          <p:spPr bwMode="auto">
            <a:xfrm flipV="1">
              <a:off x="9285939" y="4017097"/>
              <a:ext cx="1" cy="1182486"/>
            </a:xfrm>
            <a:prstGeom prst="line">
              <a:avLst/>
            </a:prstGeom>
            <a:grpFill/>
            <a:ln>
              <a:solidFill>
                <a:srgbClr val="C00000"/>
              </a:solidFill>
            </a:ln>
          </p:spPr>
          <p:style>
            <a:lnRef idx="2">
              <a:schemeClr val="dk1"/>
            </a:lnRef>
            <a:fillRef idx="0">
              <a:schemeClr val="dk1"/>
            </a:fillRef>
            <a:effectRef idx="1">
              <a:schemeClr val="dk1"/>
            </a:effectRef>
            <a:fontRef idx="minor">
              <a:schemeClr val="tx1"/>
            </a:fontRef>
          </p:style>
          <p:txBody>
            <a:bodyPr/>
            <a:lstStyle/>
            <a:p>
              <a:endParaRPr lang="zh-CN" altLang="en-US">
                <a:solidFill>
                  <a:schemeClr val="bg1"/>
                </a:solidFill>
              </a:endParaRPr>
            </a:p>
          </p:txBody>
        </p:sp>
        <p:sp>
          <p:nvSpPr>
            <p:cNvPr id="59" name="椭圆 92"/>
            <p:cNvSpPr>
              <a:spLocks noChangeArrowheads="1"/>
            </p:cNvSpPr>
            <p:nvPr/>
          </p:nvSpPr>
          <p:spPr bwMode="auto">
            <a:xfrm>
              <a:off x="8642553" y="3222299"/>
              <a:ext cx="1272489" cy="1271587"/>
            </a:xfrm>
            <a:prstGeom prst="ellipse">
              <a:avLst/>
            </a:prstGeom>
            <a:grpFill/>
            <a:ln w="38100" cap="flat" cmpd="sng">
              <a:solidFill>
                <a:srgbClr val="C00000"/>
              </a:solidFill>
              <a:bevel/>
            </a:ln>
            <a:effectLst>
              <a:outerShdw blurRad="57785" dist="33020" dir="3180000" algn="ctr">
                <a:srgbClr val="000000">
                  <a:alpha val="30000"/>
                </a:srgbClr>
              </a:outerShdw>
            </a:effectLst>
          </p:spPr>
          <p:txBody>
            <a:bodyPr anchor="ctr"/>
            <a:lstStyle/>
            <a:p>
              <a:pPr algn="ctr"/>
              <a:endParaRPr lang="zh-CN" altLang="zh-CN">
                <a:solidFill>
                  <a:schemeClr val="bg1"/>
                </a:solidFill>
              </a:endParaRPr>
            </a:p>
          </p:txBody>
        </p:sp>
      </p:grpSp>
      <p:sp>
        <p:nvSpPr>
          <p:cNvPr id="60" name="矩形 120"/>
          <p:cNvSpPr>
            <a:spLocks noChangeArrowheads="1"/>
          </p:cNvSpPr>
          <p:nvPr/>
        </p:nvSpPr>
        <p:spPr bwMode="auto">
          <a:xfrm>
            <a:off x="6872678" y="2520597"/>
            <a:ext cx="677957" cy="395404"/>
          </a:xfrm>
          <a:prstGeom prst="rect">
            <a:avLst/>
          </a:prstGeom>
          <a:noFill/>
          <a:ln>
            <a:noFill/>
          </a:ln>
        </p:spPr>
        <p:txBody>
          <a:bodyPr wrap="none" lIns="56300" tIns="28150" rIns="56300" bIns="28150">
            <a:spAutoFit/>
          </a:bodyPr>
          <a:lstStyle/>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完成的</a:t>
            </a:r>
            <a:endParaRPr lang="en-US" altLang="zh-CN"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项目名称</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矩形 60"/>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anose="020B0503020204020204" pitchFamily="34" charset="-122"/>
                <a:ea typeface="微软雅黑" panose="020B0503020204020204" pitchFamily="34" charset="-122"/>
              </a:rPr>
              <a:t>此处输入您的文本，或者复制您的文本粘贴到此处</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此处输入您的文本，或者复制您的文本粘贴到此处</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此处输入您的文本</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just">
              <a:lnSpc>
                <a:spcPct val="120000"/>
              </a:lnSpc>
            </a:pPr>
            <a:r>
              <a:rPr lang="zh-CN" altLang="en-US" sz="1200" dirty="0">
                <a:latin typeface="微软雅黑" panose="020B0503020204020204" pitchFamily="34" charset="-122"/>
                <a:ea typeface="微软雅黑" panose="020B0503020204020204" pitchFamily="34" charset="-122"/>
              </a:rPr>
              <a:t>此处输入您的文本，或者复制您的文本粘贴到此处</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此处输入您的文本，或者复制您的文本粘贴到此处</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此处输入您的文本</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62" name="矩形 61"/>
          <p:cNvSpPr/>
          <p:nvPr/>
        </p:nvSpPr>
        <p:spPr>
          <a:xfrm>
            <a:off x="353328" y="1203598"/>
            <a:ext cx="2726293" cy="3325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63" name="TextBox 62"/>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点击输入项目重要内容</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3"/>
                                        </p:tgtEl>
                                        <p:attrNameLst>
                                          <p:attrName>ppt_y</p:attrName>
                                        </p:attrNameLst>
                                      </p:cBhvr>
                                      <p:tavLst>
                                        <p:tav tm="0">
                                          <p:val>
                                            <p:strVal val="#ppt_y"/>
                                          </p:val>
                                        </p:tav>
                                        <p:tav tm="100000">
                                          <p:val>
                                            <p:strVal val="#ppt_y"/>
                                          </p:val>
                                        </p:tav>
                                      </p:tavLst>
                                    </p:anim>
                                    <p:anim calcmode="lin" valueType="num">
                                      <p:cBhvr>
                                        <p:cTn id="15"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down)">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down)">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wipe(down)">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wipe(down)">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p:cTn id="111" dur="500" fill="hold"/>
                                        <p:tgtEl>
                                          <p:spTgt spid="48"/>
                                        </p:tgtEl>
                                        <p:attrNameLst>
                                          <p:attrName>ppt_w</p:attrName>
                                        </p:attrNameLst>
                                      </p:cBhvr>
                                      <p:tavLst>
                                        <p:tav tm="0">
                                          <p:val>
                                            <p:fltVal val="0"/>
                                          </p:val>
                                        </p:tav>
                                        <p:tav tm="100000">
                                          <p:val>
                                            <p:strVal val="#ppt_w"/>
                                          </p:val>
                                        </p:tav>
                                      </p:tavLst>
                                    </p:anim>
                                    <p:anim calcmode="lin" valueType="num">
                                      <p:cBhvr>
                                        <p:cTn id="112" dur="500" fill="hold"/>
                                        <p:tgtEl>
                                          <p:spTgt spid="48"/>
                                        </p:tgtEl>
                                        <p:attrNameLst>
                                          <p:attrName>ppt_h</p:attrName>
                                        </p:attrNameLst>
                                      </p:cBhvr>
                                      <p:tavLst>
                                        <p:tav tm="0">
                                          <p:val>
                                            <p:fltVal val="0"/>
                                          </p:val>
                                        </p:tav>
                                        <p:tav tm="100000">
                                          <p:val>
                                            <p:strVal val="#ppt_h"/>
                                          </p:val>
                                        </p:tav>
                                      </p:tavLst>
                                    </p:anim>
                                    <p:animEffect transition="in" filter="fade">
                                      <p:cBhvr>
                                        <p:cTn id="1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4" grpId="0"/>
      <p:bldP spid="48" grpId="0"/>
      <p:bldP spid="52" grpId="0"/>
      <p:bldP spid="56" grpId="0"/>
      <p:bldP spid="60" grpId="0"/>
      <p:bldP spid="61" grpId="0"/>
      <p:bldP spid="62" grpId="0" animBg="1"/>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sp>
        <p:nvSpPr>
          <p:cNvPr id="3" name="椭圆 3"/>
          <p:cNvSpPr>
            <a:spLocks noChangeArrowheads="1"/>
          </p:cNvSpPr>
          <p:nvPr/>
        </p:nvSpPr>
        <p:spPr bwMode="auto">
          <a:xfrm>
            <a:off x="1233556" y="987574"/>
            <a:ext cx="3330824" cy="3330598"/>
          </a:xfrm>
          <a:prstGeom prst="ellipse">
            <a:avLst/>
          </a:prstGeom>
          <a:noFill/>
          <a:ln w="9525">
            <a:solidFill>
              <a:srgbClr val="FF0000"/>
            </a:solidFill>
            <a:prstDash val="dash"/>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4" name="Oval 14"/>
          <p:cNvSpPr>
            <a:spLocks noChangeArrowheads="1"/>
          </p:cNvSpPr>
          <p:nvPr/>
        </p:nvSpPr>
        <p:spPr bwMode="auto">
          <a:xfrm>
            <a:off x="1820228" y="2645731"/>
            <a:ext cx="1040065" cy="1040365"/>
          </a:xfrm>
          <a:prstGeom prst="ellipse">
            <a:avLst/>
          </a:prstGeom>
          <a:solidFill>
            <a:srgbClr val="C0000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rgbClr val="C00000"/>
              </a:solidFill>
              <a:ea typeface="宋体" panose="02010600030101010101" pitchFamily="2" charset="-122"/>
            </a:endParaRPr>
          </a:p>
        </p:txBody>
      </p:sp>
      <p:sp>
        <p:nvSpPr>
          <p:cNvPr id="5" name="Oval 19"/>
          <p:cNvSpPr>
            <a:spLocks noChangeArrowheads="1"/>
          </p:cNvSpPr>
          <p:nvPr/>
        </p:nvSpPr>
        <p:spPr bwMode="auto">
          <a:xfrm>
            <a:off x="3075684" y="2438610"/>
            <a:ext cx="1040065" cy="1040365"/>
          </a:xfrm>
          <a:prstGeom prst="ellipse">
            <a:avLst/>
          </a:prstGeom>
          <a:solidFill>
            <a:srgbClr val="C0000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rgbClr val="C00000"/>
              </a:solidFill>
              <a:ea typeface="宋体" panose="02010600030101010101" pitchFamily="2" charset="-122"/>
            </a:endParaRPr>
          </a:p>
        </p:txBody>
      </p:sp>
      <p:sp>
        <p:nvSpPr>
          <p:cNvPr id="6" name="Oval 24"/>
          <p:cNvSpPr>
            <a:spLocks noChangeArrowheads="1"/>
          </p:cNvSpPr>
          <p:nvPr/>
        </p:nvSpPr>
        <p:spPr bwMode="auto">
          <a:xfrm>
            <a:off x="2235540" y="1480379"/>
            <a:ext cx="1040065" cy="1040365"/>
          </a:xfrm>
          <a:prstGeom prst="ellipse">
            <a:avLst/>
          </a:prstGeom>
          <a:solidFill>
            <a:srgbClr val="C0000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rgbClr val="C00000"/>
              </a:solidFill>
              <a:ea typeface="宋体" panose="02010600030101010101" pitchFamily="2" charset="-122"/>
            </a:endParaRPr>
          </a:p>
        </p:txBody>
      </p:sp>
      <p:sp>
        <p:nvSpPr>
          <p:cNvPr id="7" name="TextBox 10"/>
          <p:cNvSpPr txBox="1">
            <a:spLocks noChangeArrowheads="1"/>
          </p:cNvSpPr>
          <p:nvPr/>
        </p:nvSpPr>
        <p:spPr bwMode="auto">
          <a:xfrm>
            <a:off x="4788024" y="101376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dirty="0">
                <a:solidFill>
                  <a:srgbClr val="C00000"/>
                </a:solidFill>
                <a:latin typeface="微软雅黑" panose="020B0503020204020204" pitchFamily="34" charset="-122"/>
              </a:rPr>
              <a:t>标题文本一</a:t>
            </a:r>
            <a:endParaRPr lang="zh-CN" altLang="en-US" sz="1600" b="1" dirty="0">
              <a:solidFill>
                <a:srgbClr val="C00000"/>
              </a:solidFill>
              <a:latin typeface="微软雅黑" panose="020B0503020204020204" pitchFamily="34" charset="-122"/>
            </a:endParaRPr>
          </a:p>
        </p:txBody>
      </p:sp>
      <p:sp>
        <p:nvSpPr>
          <p:cNvPr id="8" name="TextBox 11"/>
          <p:cNvSpPr txBox="1">
            <a:spLocks noChangeArrowheads="1"/>
          </p:cNvSpPr>
          <p:nvPr/>
        </p:nvSpPr>
        <p:spPr bwMode="auto">
          <a:xfrm>
            <a:off x="4788025" y="128873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点击输入你的文字内容或复制你的文本内容</a:t>
            </a:r>
            <a:endParaRPr lang="en-US" altLang="zh-CN"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zh-CN" altLang="en-US"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en-US" altLang="zh-CN" sz="1100" dirty="0">
              <a:solidFill>
                <a:schemeClr val="tx1"/>
              </a:solidFill>
              <a:latin typeface="微软雅黑" panose="020B0503020204020204" pitchFamily="34" charset="-122"/>
            </a:endParaRPr>
          </a:p>
        </p:txBody>
      </p:sp>
      <p:sp>
        <p:nvSpPr>
          <p:cNvPr id="9" name="TextBox 12"/>
          <p:cNvSpPr txBox="1">
            <a:spLocks noChangeArrowheads="1"/>
          </p:cNvSpPr>
          <p:nvPr/>
        </p:nvSpPr>
        <p:spPr bwMode="auto">
          <a:xfrm>
            <a:off x="2418801" y="1735113"/>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文本一</a:t>
            </a:r>
            <a:endParaRPr lang="zh-CN" altLang="en-US" sz="1300" b="1" dirty="0">
              <a:solidFill>
                <a:schemeClr val="bg1"/>
              </a:solidFill>
              <a:latin typeface="微软雅黑" panose="020B0503020204020204" pitchFamily="34" charset="-122"/>
            </a:endParaRPr>
          </a:p>
        </p:txBody>
      </p:sp>
      <p:sp>
        <p:nvSpPr>
          <p:cNvPr id="10" name="TextBox 9"/>
          <p:cNvSpPr txBox="1">
            <a:spLocks noChangeArrowheads="1"/>
          </p:cNvSpPr>
          <p:nvPr/>
        </p:nvSpPr>
        <p:spPr bwMode="auto">
          <a:xfrm>
            <a:off x="1978499" y="2932604"/>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文本二</a:t>
            </a:r>
            <a:endParaRPr lang="zh-CN" altLang="en-US" sz="1300" b="1" dirty="0">
              <a:solidFill>
                <a:schemeClr val="bg1"/>
              </a:solidFill>
              <a:latin typeface="微软雅黑" panose="020B0503020204020204" pitchFamily="34" charset="-122"/>
            </a:endParaRPr>
          </a:p>
        </p:txBody>
      </p:sp>
      <p:sp>
        <p:nvSpPr>
          <p:cNvPr id="11" name="TextBox 10"/>
          <p:cNvSpPr txBox="1">
            <a:spLocks noChangeArrowheads="1"/>
          </p:cNvSpPr>
          <p:nvPr/>
        </p:nvSpPr>
        <p:spPr bwMode="auto">
          <a:xfrm>
            <a:off x="3277984" y="2676679"/>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文本三</a:t>
            </a:r>
            <a:endParaRPr lang="zh-CN" altLang="en-US" sz="1300" b="1" dirty="0">
              <a:solidFill>
                <a:schemeClr val="bg1"/>
              </a:solidFill>
              <a:latin typeface="微软雅黑" panose="020B0503020204020204" pitchFamily="34" charset="-122"/>
            </a:endParaRPr>
          </a:p>
        </p:txBody>
      </p:sp>
      <p:sp>
        <p:nvSpPr>
          <p:cNvPr id="12" name="TextBox 11"/>
          <p:cNvSpPr txBox="1">
            <a:spLocks noChangeArrowheads="1"/>
          </p:cNvSpPr>
          <p:nvPr/>
        </p:nvSpPr>
        <p:spPr bwMode="auto">
          <a:xfrm>
            <a:off x="4788024" y="2189826"/>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rgbClr val="C00000"/>
                </a:solidFill>
                <a:latin typeface="微软雅黑" panose="020B0503020204020204" pitchFamily="34" charset="-122"/>
              </a:rPr>
              <a:t>标题文本二</a:t>
            </a:r>
            <a:endParaRPr lang="zh-CN" altLang="en-US" sz="1600" b="1">
              <a:solidFill>
                <a:srgbClr val="C00000"/>
              </a:solidFill>
              <a:latin typeface="微软雅黑" panose="020B0503020204020204" pitchFamily="34" charset="-122"/>
            </a:endParaRPr>
          </a:p>
        </p:txBody>
      </p:sp>
      <p:sp>
        <p:nvSpPr>
          <p:cNvPr id="13" name="TextBox 12"/>
          <p:cNvSpPr txBox="1">
            <a:spLocks noChangeArrowheads="1"/>
          </p:cNvSpPr>
          <p:nvPr/>
        </p:nvSpPr>
        <p:spPr bwMode="auto">
          <a:xfrm>
            <a:off x="4788025" y="2464797"/>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点击输入你的文字内容或复制你的文本内容</a:t>
            </a:r>
            <a:endParaRPr lang="en-US" altLang="zh-CN"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zh-CN" altLang="en-US"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zh-CN" altLang="en-US" sz="1100" dirty="0">
              <a:solidFill>
                <a:schemeClr val="tx1"/>
              </a:solidFill>
              <a:latin typeface="微软雅黑" panose="020B0503020204020204" pitchFamily="34" charset="-122"/>
            </a:endParaRPr>
          </a:p>
        </p:txBody>
      </p:sp>
      <p:sp>
        <p:nvSpPr>
          <p:cNvPr id="14" name="TextBox 13"/>
          <p:cNvSpPr txBox="1">
            <a:spLocks noChangeArrowheads="1"/>
          </p:cNvSpPr>
          <p:nvPr/>
        </p:nvSpPr>
        <p:spPr bwMode="auto">
          <a:xfrm>
            <a:off x="4788024" y="3356369"/>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rgbClr val="C00000"/>
                </a:solidFill>
                <a:latin typeface="微软雅黑" panose="020B0503020204020204" pitchFamily="34" charset="-122"/>
              </a:rPr>
              <a:t>标题文本三</a:t>
            </a:r>
            <a:endParaRPr lang="zh-CN" altLang="en-US" sz="1600" b="1">
              <a:solidFill>
                <a:srgbClr val="C00000"/>
              </a:solidFill>
              <a:latin typeface="微软雅黑" panose="020B0503020204020204" pitchFamily="34" charset="-122"/>
            </a:endParaRPr>
          </a:p>
        </p:txBody>
      </p:sp>
      <p:sp>
        <p:nvSpPr>
          <p:cNvPr id="15" name="TextBox 14"/>
          <p:cNvSpPr txBox="1">
            <a:spLocks noChangeArrowheads="1"/>
          </p:cNvSpPr>
          <p:nvPr/>
        </p:nvSpPr>
        <p:spPr bwMode="auto">
          <a:xfrm>
            <a:off x="4788025" y="3631340"/>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点击输入你的文字内容或复制你的文本内容</a:t>
            </a:r>
            <a:endParaRPr lang="en-US" altLang="zh-CN"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zh-CN" altLang="en-US" sz="1100" dirty="0">
              <a:solidFill>
                <a:schemeClr val="tx1"/>
              </a:solidFill>
              <a:latin typeface="微软雅黑" panose="020B0503020204020204" pitchFamily="34" charset="-122"/>
            </a:endParaRPr>
          </a:p>
          <a:p>
            <a:pPr eaLnBrk="1" hangingPunct="1">
              <a:spcBef>
                <a:spcPct val="0"/>
              </a:spcBef>
              <a:buNone/>
            </a:pPr>
            <a:r>
              <a:rPr lang="zh-CN" altLang="en-US" sz="1100" dirty="0">
                <a:solidFill>
                  <a:schemeClr val="tx1"/>
                </a:solidFill>
                <a:latin typeface="微软雅黑" panose="020B0503020204020204" pitchFamily="34" charset="-122"/>
              </a:rPr>
              <a:t>点击输入你的文字内容或复制你的文本内容</a:t>
            </a:r>
            <a:endParaRPr lang="en-US" altLang="zh-CN" sz="1100" dirty="0">
              <a:solidFill>
                <a:schemeClr val="tx1"/>
              </a:solidFill>
              <a:latin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5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Scale>
                                      <p:cBhvr>
                                        <p:cTn id="1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 dur="1000" decel="50000" fill="hold">
                                          <p:stCondLst>
                                            <p:cond delay="0"/>
                                          </p:stCondLst>
                                        </p:cTn>
                                        <p:tgtEl>
                                          <p:spTgt spid="6"/>
                                        </p:tgtEl>
                                        <p:attrNameLst>
                                          <p:attrName>ppt_x</p:attrName>
                                          <p:attrName>ppt_y</p:attrName>
                                        </p:attrNameLst>
                                      </p:cBhvr>
                                      <p:rCtr x="0" y="0"/>
                                    </p:animMotion>
                                    <p:animEffect transition="in" filter="fade">
                                      <p:cBhvr>
                                        <p:cTn id="12" dur="1000"/>
                                        <p:tgtEl>
                                          <p:spTgt spid="6"/>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Scale>
                                      <p:cBhvr>
                                        <p:cTn id="1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9"/>
                                        </p:tgtEl>
                                        <p:attrNameLst>
                                          <p:attrName>ppt_x</p:attrName>
                                          <p:attrName>ppt_y</p:attrName>
                                        </p:attrNameLst>
                                      </p:cBhvr>
                                      <p:rCtr x="0" y="0"/>
                                    </p:animMotion>
                                    <p:animEffect transition="in" filter="fade">
                                      <p:cBhvr>
                                        <p:cTn id="17" dur="1000"/>
                                        <p:tgtEl>
                                          <p:spTgt spid="9"/>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4"/>
                                        </p:tgtEl>
                                        <p:attrNameLst>
                                          <p:attrName>ppt_x</p:attrName>
                                          <p:attrName>ppt_y</p:attrName>
                                        </p:attrNameLst>
                                      </p:cBhvr>
                                      <p:rCtr x="0" y="0"/>
                                    </p:animMotion>
                                    <p:animEffect transition="in" filter="fade">
                                      <p:cBhvr>
                                        <p:cTn id="22" dur="1000"/>
                                        <p:tgtEl>
                                          <p:spTgt spid="4"/>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Scale>
                                      <p:cBhvr>
                                        <p:cTn id="2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0"/>
                                        </p:tgtEl>
                                        <p:attrNameLst>
                                          <p:attrName>ppt_x</p:attrName>
                                          <p:attrName>ppt_y</p:attrName>
                                        </p:attrNameLst>
                                      </p:cBhvr>
                                      <p:rCtr x="0" y="0"/>
                                    </p:animMotion>
                                    <p:animEffect transition="in" filter="fade">
                                      <p:cBhvr>
                                        <p:cTn id="27" dur="1000"/>
                                        <p:tgtEl>
                                          <p:spTgt spid="10"/>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5"/>
                                        </p:tgtEl>
                                        <p:attrNameLst>
                                          <p:attrName>ppt_x</p:attrName>
                                          <p:attrName>ppt_y</p:attrName>
                                        </p:attrNameLst>
                                      </p:cBhvr>
                                      <p:rCtr x="0" y="0"/>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1"/>
                                        </p:tgtEl>
                                        <p:attrNameLst>
                                          <p:attrName>ppt_x</p:attrName>
                                          <p:attrName>ppt_y</p:attrName>
                                        </p:attrNameLst>
                                      </p:cBhvr>
                                      <p:rCtr x="0" y="0"/>
                                    </p:animMotion>
                                    <p:animEffect transition="in" filter="fade">
                                      <p:cBhvr>
                                        <p:cTn id="37" dur="1000"/>
                                        <p:tgtEl>
                                          <p:spTgt spid="11"/>
                                        </p:tgtEl>
                                      </p:cBhvr>
                                    </p:animEffect>
                                  </p:childTnLst>
                                </p:cTn>
                              </p:par>
                            </p:childTnLst>
                          </p:cTn>
                        </p:par>
                        <p:par>
                          <p:cTn id="38" fill="hold">
                            <p:stCondLst>
                              <p:cond delay="1000"/>
                            </p:stCondLst>
                            <p:childTnLst>
                              <p:par>
                                <p:cTn id="39" presetID="2"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up)">
                                      <p:cBhvr>
                                        <p:cTn id="56" dur="500"/>
                                        <p:tgtEl>
                                          <p:spTgt spid="8"/>
                                        </p:tgtEl>
                                      </p:cBhvr>
                                    </p:animEffect>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cxnSp>
        <p:nvCxnSpPr>
          <p:cNvPr id="3" name="直接连接符 2"/>
          <p:cNvCxnSpPr/>
          <p:nvPr/>
        </p:nvCxnSpPr>
        <p:spPr>
          <a:xfrm flipV="1">
            <a:off x="6492906" y="4324008"/>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椭圆 4"/>
          <p:cNvSpPr/>
          <p:nvPr/>
        </p:nvSpPr>
        <p:spPr>
          <a:xfrm rot="197558">
            <a:off x="4462428" y="643640"/>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C00000"/>
          </a:solidFill>
          <a:ln w="3175"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rgbClr val="C00000"/>
              </a:solidFill>
              <a:latin typeface="Calibri" panose="020F0502020204030204"/>
            </a:endParaRPr>
          </a:p>
        </p:txBody>
      </p:sp>
      <p:sp>
        <p:nvSpPr>
          <p:cNvPr id="5" name="TextBox 75"/>
          <p:cNvSpPr txBox="1"/>
          <p:nvPr/>
        </p:nvSpPr>
        <p:spPr>
          <a:xfrm>
            <a:off x="1832217" y="48351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a:t>
            </a: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 name="直接连接符 5"/>
          <p:cNvCxnSpPr/>
          <p:nvPr/>
        </p:nvCxnSpPr>
        <p:spPr>
          <a:xfrm flipH="1">
            <a:off x="1831578" y="1322622"/>
            <a:ext cx="3389412"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94785" y="2408050"/>
            <a:ext cx="3336793" cy="882"/>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831578" y="3544629"/>
            <a:ext cx="3174061" cy="16431"/>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059832" y="4502582"/>
            <a:ext cx="3414819" cy="1"/>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52253" y="1415064"/>
            <a:ext cx="1555950" cy="1517753"/>
            <a:chOff x="2821080" y="1860029"/>
            <a:chExt cx="3903324" cy="3807502"/>
          </a:xfrm>
        </p:grpSpPr>
        <p:sp>
          <p:nvSpPr>
            <p:cNvPr id="13" name="椭圆 12"/>
            <p:cNvSpPr/>
            <p:nvPr/>
          </p:nvSpPr>
          <p:spPr>
            <a:xfrm>
              <a:off x="2848131" y="1860029"/>
              <a:ext cx="3807501" cy="38075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2"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smtClean="0">
                  <a:solidFill>
                    <a:srgbClr val="C00000"/>
                  </a:solidFill>
                  <a:latin typeface="微软雅黑" panose="020B0503020204020204" pitchFamily="34" charset="-122"/>
                  <a:ea typeface="微软雅黑" panose="020B0503020204020204" pitchFamily="34" charset="-122"/>
                </a:rPr>
                <a:t>添加您</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algn="ctr"/>
              <a:r>
                <a:rPr lang="zh-CN" altLang="en-US" b="1" dirty="0" smtClean="0">
                  <a:solidFill>
                    <a:srgbClr val="C00000"/>
                  </a:solidFill>
                  <a:latin typeface="微软雅黑" panose="020B0503020204020204" pitchFamily="34" charset="-122"/>
                  <a:ea typeface="微软雅黑" panose="020B0503020204020204" pitchFamily="34" charset="-122"/>
                </a:rPr>
                <a:t>的标题</a:t>
              </a:r>
              <a:endParaRPr lang="en-US" altLang="zh-CN" b="1" dirty="0">
                <a:solidFill>
                  <a:srgbClr val="C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281871" y="694665"/>
            <a:ext cx="642934" cy="642934"/>
            <a:chOff x="6962369" y="1155522"/>
            <a:chExt cx="928603" cy="928603"/>
          </a:xfrm>
        </p:grpSpPr>
        <p:sp>
          <p:nvSpPr>
            <p:cNvPr id="18" name="椭圆 17"/>
            <p:cNvSpPr/>
            <p:nvPr/>
          </p:nvSpPr>
          <p:spPr>
            <a:xfrm>
              <a:off x="6962369" y="1155522"/>
              <a:ext cx="928603" cy="928603"/>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7"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C00000"/>
                  </a:solidFill>
                  <a:latin typeface="微软雅黑" panose="020B0503020204020204" pitchFamily="34" charset="-122"/>
                  <a:ea typeface="微软雅黑" panose="020B0503020204020204" pitchFamily="34" charset="-122"/>
                </a:rPr>
                <a:t>01</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593030" y="1765116"/>
            <a:ext cx="642933" cy="642933"/>
            <a:chOff x="6962369" y="1155522"/>
            <a:chExt cx="928602" cy="928602"/>
          </a:xfrm>
        </p:grpSpPr>
        <p:sp>
          <p:nvSpPr>
            <p:cNvPr id="23" name="椭圆 2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2"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C00000"/>
                  </a:solidFill>
                  <a:latin typeface="微软雅黑" panose="020B0503020204020204" pitchFamily="34" charset="-122"/>
                  <a:ea typeface="微软雅黑" panose="020B0503020204020204" pitchFamily="34" charset="-122"/>
                </a:rPr>
                <a:t>02</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990660" y="3111302"/>
            <a:ext cx="642933" cy="642933"/>
            <a:chOff x="6962369" y="1155522"/>
            <a:chExt cx="928602" cy="928602"/>
          </a:xfrm>
        </p:grpSpPr>
        <p:sp>
          <p:nvSpPr>
            <p:cNvPr id="28" name="椭圆 27"/>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7"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C00000"/>
                  </a:solidFill>
                  <a:latin typeface="微软雅黑" panose="020B0503020204020204" pitchFamily="34" charset="-122"/>
                  <a:ea typeface="微软雅黑" panose="020B0503020204020204" pitchFamily="34" charset="-122"/>
                </a:rPr>
                <a:t>03</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374208" y="3681075"/>
            <a:ext cx="642933" cy="642933"/>
            <a:chOff x="6962369" y="1155522"/>
            <a:chExt cx="928602" cy="928602"/>
          </a:xfrm>
        </p:grpSpPr>
        <p:sp>
          <p:nvSpPr>
            <p:cNvPr id="33" name="椭圆 3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2"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C00000"/>
                  </a:solidFill>
                  <a:latin typeface="微软雅黑" panose="020B0503020204020204" pitchFamily="34" charset="-122"/>
                  <a:ea typeface="微软雅黑" panose="020B0503020204020204" pitchFamily="34" charset="-122"/>
                </a:rPr>
                <a:t>04</a:t>
              </a:r>
              <a:endParaRPr lang="zh-CN" altLang="en-US" sz="1800" b="1" dirty="0">
                <a:solidFill>
                  <a:srgbClr val="C00000"/>
                </a:solidFill>
                <a:latin typeface="微软雅黑" panose="020B0503020204020204" pitchFamily="34" charset="-122"/>
                <a:ea typeface="微软雅黑" panose="020B0503020204020204" pitchFamily="34" charset="-122"/>
              </a:endParaRPr>
            </a:p>
          </p:txBody>
        </p:sp>
      </p:grpSp>
      <p:sp>
        <p:nvSpPr>
          <p:cNvPr id="35" name="TextBox 75"/>
          <p:cNvSpPr txBox="1"/>
          <p:nvPr/>
        </p:nvSpPr>
        <p:spPr>
          <a:xfrm>
            <a:off x="1187624" y="1554852"/>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a:t>
            </a: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TextBox 75"/>
          <p:cNvSpPr txBox="1"/>
          <p:nvPr/>
        </p:nvSpPr>
        <p:spPr>
          <a:xfrm>
            <a:off x="1761331" y="270698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a:t>
            </a: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TextBox 75"/>
          <p:cNvSpPr txBox="1"/>
          <p:nvPr/>
        </p:nvSpPr>
        <p:spPr>
          <a:xfrm>
            <a:off x="3059832" y="3648503"/>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a:t>
            </a: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添加文本内容</a:t>
            </a:r>
            <a:endParaRPr lang="en-US" altLang="zh-CN"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a:p>
            <a:pPr>
              <a:lnSpc>
                <a:spcPct val="150000"/>
              </a:lnSpc>
              <a:defRPr/>
            </a:pPr>
            <a:r>
              <a:rPr lang="zh-CN" altLang="en-US" sz="1100" kern="0" dirty="0" smtClean="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rPr>
              <a:t>此处添加文本内容</a:t>
            </a:r>
            <a:endParaRPr lang="en-US" altLang="zh-CN" sz="1100" kern="0" dirty="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par>
                                <p:cTn id="46" presetID="22" presetClass="entr" presetSubtype="2"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500"/>
                                        <p:tgtEl>
                                          <p:spTgt spid="9"/>
                                        </p:tgtEl>
                                      </p:cBhvr>
                                    </p:animEffect>
                                  </p:childTnLst>
                                </p:cTn>
                              </p:par>
                            </p:childTnLst>
                          </p:cTn>
                        </p:par>
                        <p:par>
                          <p:cTn id="49" fill="hold">
                            <p:stCondLst>
                              <p:cond delay="2000"/>
                            </p:stCondLst>
                            <p:childTnLst>
                              <p:par>
                                <p:cTn id="50" presetID="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0-#ppt_w/2"/>
                                          </p:val>
                                        </p:tav>
                                        <p:tav tm="100000">
                                          <p:val>
                                            <p:strVal val="#ppt_x"/>
                                          </p:val>
                                        </p:tav>
                                      </p:tavLst>
                                    </p:anim>
                                    <p:anim calcmode="lin" valueType="num">
                                      <p:cBhvr additive="base">
                                        <p:cTn id="61" dur="500" fill="hold"/>
                                        <p:tgtEl>
                                          <p:spTgt spid="3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sp>
        <p:nvSpPr>
          <p:cNvPr id="3" name="Line 3"/>
          <p:cNvSpPr>
            <a:spLocks noChangeShapeType="1"/>
          </p:cNvSpPr>
          <p:nvPr/>
        </p:nvSpPr>
        <p:spPr bwMode="auto">
          <a:xfrm rot="10800000">
            <a:off x="1785193" y="3661910"/>
            <a:ext cx="2381250"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 name="Line 4"/>
          <p:cNvSpPr>
            <a:spLocks noChangeShapeType="1"/>
          </p:cNvSpPr>
          <p:nvPr/>
        </p:nvSpPr>
        <p:spPr bwMode="auto">
          <a:xfrm rot="10800000">
            <a:off x="1789956" y="2893560"/>
            <a:ext cx="3557587"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Line 5"/>
          <p:cNvSpPr>
            <a:spLocks noChangeShapeType="1"/>
          </p:cNvSpPr>
          <p:nvPr/>
        </p:nvSpPr>
        <p:spPr bwMode="auto">
          <a:xfrm rot="10800000">
            <a:off x="1770906" y="2283960"/>
            <a:ext cx="4805362"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Line 6"/>
          <p:cNvSpPr>
            <a:spLocks noChangeShapeType="1"/>
          </p:cNvSpPr>
          <p:nvPr/>
        </p:nvSpPr>
        <p:spPr bwMode="auto">
          <a:xfrm rot="10800000">
            <a:off x="1782018" y="1626735"/>
            <a:ext cx="5994400"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Rectangle 9"/>
          <p:cNvSpPr>
            <a:spLocks noChangeArrowheads="1"/>
          </p:cNvSpPr>
          <p:nvPr/>
        </p:nvSpPr>
        <p:spPr bwMode="auto">
          <a:xfrm>
            <a:off x="6592666" y="1629910"/>
            <a:ext cx="1219200" cy="495300"/>
          </a:xfrm>
          <a:prstGeom prst="rect">
            <a:avLst/>
          </a:prstGeom>
          <a:solidFill>
            <a:srgbClr val="C0000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Rectangle 10"/>
          <p:cNvSpPr>
            <a:spLocks noChangeArrowheads="1"/>
          </p:cNvSpPr>
          <p:nvPr/>
        </p:nvSpPr>
        <p:spPr bwMode="auto">
          <a:xfrm>
            <a:off x="5371356" y="227761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9" name="Rectangle 11"/>
          <p:cNvSpPr>
            <a:spLocks noChangeArrowheads="1"/>
          </p:cNvSpPr>
          <p:nvPr/>
        </p:nvSpPr>
        <p:spPr bwMode="auto">
          <a:xfrm>
            <a:off x="4185493" y="2898556"/>
            <a:ext cx="1185863" cy="495300"/>
          </a:xfrm>
          <a:prstGeom prst="rect">
            <a:avLst/>
          </a:prstGeom>
          <a:solidFill>
            <a:srgbClr val="C00000"/>
          </a:solidFill>
          <a:ln>
            <a:noFill/>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10" name="Rectangle 12"/>
          <p:cNvSpPr>
            <a:spLocks noChangeArrowheads="1"/>
          </p:cNvSpPr>
          <p:nvPr/>
        </p:nvSpPr>
        <p:spPr bwMode="auto">
          <a:xfrm>
            <a:off x="2718643" y="3658735"/>
            <a:ext cx="1466850" cy="495300"/>
          </a:xfrm>
          <a:prstGeom prst="rect">
            <a:avLst/>
          </a:prstGeom>
          <a:solidFill>
            <a:srgbClr val="C00000"/>
          </a:solidFill>
          <a:ln>
            <a:noFill/>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11" name="Line 13"/>
          <p:cNvSpPr>
            <a:spLocks noChangeShapeType="1"/>
          </p:cNvSpPr>
          <p:nvPr/>
        </p:nvSpPr>
        <p:spPr bwMode="auto">
          <a:xfrm>
            <a:off x="1777256" y="4169910"/>
            <a:ext cx="6103937" cy="0"/>
          </a:xfrm>
          <a:prstGeom prst="line">
            <a:avLst/>
          </a:prstGeom>
          <a:noFill/>
          <a:ln w="9525">
            <a:solidFill>
              <a:srgbClr val="C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 name="Line 14"/>
          <p:cNvSpPr>
            <a:spLocks noChangeShapeType="1"/>
          </p:cNvSpPr>
          <p:nvPr/>
        </p:nvSpPr>
        <p:spPr bwMode="auto">
          <a:xfrm rot="16200000">
            <a:off x="123081" y="2517323"/>
            <a:ext cx="3308350" cy="0"/>
          </a:xfrm>
          <a:prstGeom prst="line">
            <a:avLst/>
          </a:prstGeom>
          <a:noFill/>
          <a:ln w="9525">
            <a:solidFill>
              <a:srgbClr val="C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Line 15"/>
          <p:cNvSpPr>
            <a:spLocks noChangeShapeType="1"/>
          </p:cNvSpPr>
          <p:nvPr/>
        </p:nvSpPr>
        <p:spPr bwMode="auto">
          <a:xfrm flipV="1">
            <a:off x="1780431" y="913948"/>
            <a:ext cx="6103937" cy="3248025"/>
          </a:xfrm>
          <a:prstGeom prst="line">
            <a:avLst/>
          </a:prstGeom>
          <a:noFill/>
          <a:ln w="38100">
            <a:solidFill>
              <a:srgbClr val="C0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Line 16"/>
          <p:cNvSpPr>
            <a:spLocks noChangeShapeType="1"/>
          </p:cNvSpPr>
          <p:nvPr/>
        </p:nvSpPr>
        <p:spPr bwMode="auto">
          <a:xfrm rot="16200000">
            <a:off x="1068437" y="2518117"/>
            <a:ext cx="3309937"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Line 17"/>
          <p:cNvSpPr>
            <a:spLocks noChangeShapeType="1"/>
          </p:cNvSpPr>
          <p:nvPr/>
        </p:nvSpPr>
        <p:spPr bwMode="auto">
          <a:xfrm rot="16200000">
            <a:off x="2528937" y="2518117"/>
            <a:ext cx="3309937"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 name="Line 18"/>
          <p:cNvSpPr>
            <a:spLocks noChangeShapeType="1"/>
          </p:cNvSpPr>
          <p:nvPr/>
        </p:nvSpPr>
        <p:spPr bwMode="auto">
          <a:xfrm rot="16200000">
            <a:off x="3716387" y="2518117"/>
            <a:ext cx="3309937"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 name="Line 19"/>
          <p:cNvSpPr>
            <a:spLocks noChangeShapeType="1"/>
          </p:cNvSpPr>
          <p:nvPr/>
        </p:nvSpPr>
        <p:spPr bwMode="auto">
          <a:xfrm rot="16200000">
            <a:off x="4935587" y="2518117"/>
            <a:ext cx="3309937" cy="0"/>
          </a:xfrm>
          <a:prstGeom prst="line">
            <a:avLst/>
          </a:prstGeom>
          <a:noFill/>
          <a:ln w="9525">
            <a:solidFill>
              <a:srgbClr val="C0000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18" name="Group 20"/>
          <p:cNvGrpSpPr/>
          <p:nvPr/>
        </p:nvGrpSpPr>
        <p:grpSpPr bwMode="auto">
          <a:xfrm>
            <a:off x="2488456" y="3450773"/>
            <a:ext cx="479425" cy="466725"/>
            <a:chOff x="0" y="0"/>
            <a:chExt cx="784" cy="765"/>
          </a:xfrm>
        </p:grpSpPr>
        <p:grpSp>
          <p:nvGrpSpPr>
            <p:cNvPr id="19" name="Group 22"/>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dirty="0" smtClean="0">
                  <a:solidFill>
                    <a:srgbClr val="C00000"/>
                  </a:solidFill>
                  <a:effectLst/>
                  <a:uLnTx/>
                  <a:uFillTx/>
                  <a:latin typeface="Impact" panose="020B0806030902050204" pitchFamily="34" charset="0"/>
                  <a:ea typeface="微软雅黑" panose="020B0503020204020204"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rPr>
                <a:t>1</a:t>
              </a:r>
              <a:endParaRPr kumimoji="0" lang="zh-CN" altLang="en-US"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endParaRPr>
            </a:p>
          </p:txBody>
        </p:sp>
      </p:grpSp>
      <p:grpSp>
        <p:nvGrpSpPr>
          <p:cNvPr id="23" name="Group 27"/>
          <p:cNvGrpSpPr/>
          <p:nvPr/>
        </p:nvGrpSpPr>
        <p:grpSpPr bwMode="auto">
          <a:xfrm>
            <a:off x="3937843" y="2609398"/>
            <a:ext cx="479425" cy="466725"/>
            <a:chOff x="0" y="0"/>
            <a:chExt cx="302" cy="294"/>
          </a:xfrm>
        </p:grpSpPr>
        <p:grpSp>
          <p:nvGrpSpPr>
            <p:cNvPr id="24" name="Group 29"/>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rgbClr val="C00000"/>
                  </a:solidFill>
                  <a:latin typeface="Impact" panose="020B0806030902050204" pitchFamily="34" charset="0"/>
                  <a:ea typeface="微软雅黑" panose="020B0503020204020204"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rPr>
                <a:t>2</a:t>
              </a:r>
              <a:endParaRPr kumimoji="0" lang="zh-CN" altLang="en-US"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endParaRPr>
            </a:p>
          </p:txBody>
        </p:sp>
      </p:grpSp>
      <p:grpSp>
        <p:nvGrpSpPr>
          <p:cNvPr id="28" name="Group 41"/>
          <p:cNvGrpSpPr/>
          <p:nvPr/>
        </p:nvGrpSpPr>
        <p:grpSpPr bwMode="auto">
          <a:xfrm>
            <a:off x="6360368" y="1374323"/>
            <a:ext cx="479425" cy="466725"/>
            <a:chOff x="0" y="0"/>
            <a:chExt cx="302" cy="294"/>
          </a:xfrm>
        </p:grpSpPr>
        <p:grpSp>
          <p:nvGrpSpPr>
            <p:cNvPr id="29" name="Group 43"/>
            <p:cNvGrpSpPr/>
            <p:nvPr/>
          </p:nvGrpSpPr>
          <p:grpSpPr bwMode="auto">
            <a:xfrm>
              <a:off x="0" y="0"/>
              <a:ext cx="302" cy="294"/>
              <a:chOff x="0" y="0"/>
              <a:chExt cx="1042" cy="1019"/>
            </a:xfrm>
          </p:grpSpPr>
          <p:pic>
            <p:nvPicPr>
              <p:cNvPr id="31" name="Picture 44"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rgbClr val="C00000"/>
                  </a:solidFill>
                  <a:latin typeface="Impact" panose="020B0806030902050204" pitchFamily="34" charset="0"/>
                  <a:ea typeface="微软雅黑" panose="020B0503020204020204" pitchFamily="34" charset="-122"/>
                </a:endParaRPr>
              </a:p>
            </p:txBody>
          </p:sp>
        </p:grpSp>
        <p:sp>
          <p:nvSpPr>
            <p:cNvPr id="3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rPr>
                <a:t>4</a:t>
              </a:r>
              <a:endParaRPr kumimoji="0" lang="zh-CN" altLang="en-US" sz="240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endParaRPr>
            </a:p>
          </p:txBody>
        </p:sp>
      </p:grpSp>
      <p:sp>
        <p:nvSpPr>
          <p:cNvPr id="33" name="Rectangle 48"/>
          <p:cNvSpPr>
            <a:spLocks noChangeArrowheads="1"/>
          </p:cNvSpPr>
          <p:nvPr/>
        </p:nvSpPr>
        <p:spPr bwMode="auto">
          <a:xfrm>
            <a:off x="2724993" y="366704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sp>
        <p:nvSpPr>
          <p:cNvPr id="34" name="Rectangle 49"/>
          <p:cNvSpPr>
            <a:spLocks noChangeArrowheads="1"/>
          </p:cNvSpPr>
          <p:nvPr/>
        </p:nvSpPr>
        <p:spPr bwMode="auto">
          <a:xfrm>
            <a:off x="4180731" y="289356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sp>
        <p:nvSpPr>
          <p:cNvPr id="35" name="Rectangle 50"/>
          <p:cNvSpPr>
            <a:spLocks noChangeArrowheads="1"/>
          </p:cNvSpPr>
          <p:nvPr/>
        </p:nvSpPr>
        <p:spPr bwMode="auto">
          <a:xfrm>
            <a:off x="5488234" y="2283961"/>
            <a:ext cx="1198562" cy="509588"/>
          </a:xfrm>
          <a:prstGeom prst="rect">
            <a:avLst/>
          </a:prstGeom>
          <a:solidFill>
            <a:srgbClr val="C00000"/>
          </a:solidFill>
          <a:ln>
            <a:noFill/>
          </a:ln>
        </p:spPr>
        <p:txBody>
          <a:bodyPr anchor="ctr"/>
          <a:lstStyle/>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sp>
        <p:nvSpPr>
          <p:cNvPr id="36" name="Rectangle 51"/>
          <p:cNvSpPr>
            <a:spLocks noChangeArrowheads="1"/>
          </p:cNvSpPr>
          <p:nvPr/>
        </p:nvSpPr>
        <p:spPr bwMode="auto">
          <a:xfrm>
            <a:off x="6600604" y="162276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0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0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sp>
        <p:nvSpPr>
          <p:cNvPr id="37" name="Text Box 52"/>
          <p:cNvSpPr txBox="1">
            <a:spLocks noChangeArrowheads="1"/>
          </p:cNvSpPr>
          <p:nvPr/>
        </p:nvSpPr>
        <p:spPr bwMode="auto">
          <a:xfrm>
            <a:off x="1269553" y="84355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lang="zh-CN" altLang="en-US" b="1" i="0" kern="0" dirty="0">
                <a:solidFill>
                  <a:srgbClr val="C00000"/>
                </a:solidFill>
                <a:latin typeface="微软雅黑" panose="020B0503020204020204" pitchFamily="34" charset="-122"/>
                <a:ea typeface="微软雅黑" panose="020B0503020204020204" pitchFamily="34" charset="-122"/>
              </a:rPr>
              <a:t>标题</a:t>
            </a:r>
            <a:endParaRPr kumimoji="0" lang="zh-CN" altLang="en-US" sz="18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8" name="Text Box 53"/>
          <p:cNvSpPr txBox="1">
            <a:spLocks noChangeArrowheads="1"/>
          </p:cNvSpPr>
          <p:nvPr/>
        </p:nvSpPr>
        <p:spPr bwMode="auto">
          <a:xfrm>
            <a:off x="2347168"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lang="zh-CN" altLang="en-US" i="0" kern="0" dirty="0" smtClean="0">
                <a:solidFill>
                  <a:srgbClr val="C00000"/>
                </a:solidFill>
                <a:latin typeface="Impact" panose="020B0806030902050204" pitchFamily="34" charset="0"/>
                <a:ea typeface="微软雅黑" panose="020B0503020204020204" pitchFamily="34" charset="-122"/>
              </a:rPr>
              <a:t>文字</a:t>
            </a:r>
            <a:endParaRPr kumimoji="0" lang="en-US" altLang="zh-CN"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endParaRPr>
          </a:p>
        </p:txBody>
      </p:sp>
      <p:sp>
        <p:nvSpPr>
          <p:cNvPr id="39" name="Text Box 54"/>
          <p:cNvSpPr txBox="1">
            <a:spLocks noChangeArrowheads="1"/>
          </p:cNvSpPr>
          <p:nvPr/>
        </p:nvSpPr>
        <p:spPr bwMode="auto">
          <a:xfrm>
            <a:off x="3804493"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rPr>
              <a:t>文</a:t>
            </a:r>
            <a:r>
              <a:rPr lang="zh-CN" altLang="en-US" i="0" kern="0" dirty="0">
                <a:solidFill>
                  <a:srgbClr val="C00000"/>
                </a:solidFill>
                <a:latin typeface="Impact" panose="020B0806030902050204" pitchFamily="34" charset="0"/>
                <a:ea typeface="微软雅黑" panose="020B0503020204020204" pitchFamily="34" charset="-122"/>
              </a:rPr>
              <a:t>字</a:t>
            </a:r>
            <a:endParaRPr kumimoji="0" lang="en-US" altLang="zh-CN"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endParaRPr>
          </a:p>
        </p:txBody>
      </p:sp>
      <p:sp>
        <p:nvSpPr>
          <p:cNvPr id="40" name="Text Box 55"/>
          <p:cNvSpPr txBox="1">
            <a:spLocks noChangeArrowheads="1"/>
          </p:cNvSpPr>
          <p:nvPr/>
        </p:nvSpPr>
        <p:spPr bwMode="auto">
          <a:xfrm>
            <a:off x="4995118" y="418419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rPr>
              <a:t>文字</a:t>
            </a:r>
            <a:endParaRPr kumimoji="0" lang="en-US" altLang="zh-CN"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endParaRPr>
          </a:p>
        </p:txBody>
      </p:sp>
      <p:sp>
        <p:nvSpPr>
          <p:cNvPr id="41" name="Text Box 56"/>
          <p:cNvSpPr txBox="1">
            <a:spLocks noChangeArrowheads="1"/>
          </p:cNvSpPr>
          <p:nvPr/>
        </p:nvSpPr>
        <p:spPr bwMode="auto">
          <a:xfrm>
            <a:off x="6209556"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rPr>
              <a:t>文</a:t>
            </a:r>
            <a:r>
              <a:rPr lang="zh-CN" altLang="en-US" i="0" kern="0" dirty="0">
                <a:solidFill>
                  <a:srgbClr val="C00000"/>
                </a:solidFill>
                <a:latin typeface="Impact" panose="020B0806030902050204" pitchFamily="34" charset="0"/>
                <a:ea typeface="微软雅黑" panose="020B0503020204020204" pitchFamily="34" charset="-122"/>
              </a:rPr>
              <a:t>字</a:t>
            </a:r>
            <a:endParaRPr kumimoji="0" lang="en-US" altLang="zh-CN" sz="1800" i="0" u="none" strike="noStrike" kern="0" cap="none" spc="0" normalizeH="0" baseline="0" noProof="0" dirty="0" smtClean="0">
              <a:ln>
                <a:noFill/>
              </a:ln>
              <a:solidFill>
                <a:srgbClr val="C00000"/>
              </a:solidFill>
              <a:effectLst/>
              <a:uLnTx/>
              <a:uFillTx/>
              <a:latin typeface="Impact" panose="020B0806030902050204" pitchFamily="34" charset="0"/>
              <a:ea typeface="微软雅黑" panose="020B0503020204020204" pitchFamily="34" charset="-122"/>
            </a:endParaRPr>
          </a:p>
        </p:txBody>
      </p:sp>
      <p:grpSp>
        <p:nvGrpSpPr>
          <p:cNvPr id="42" name="Group 34"/>
          <p:cNvGrpSpPr/>
          <p:nvPr/>
        </p:nvGrpSpPr>
        <p:grpSpPr bwMode="auto">
          <a:xfrm>
            <a:off x="5068143" y="1966460"/>
            <a:ext cx="605563" cy="593725"/>
            <a:chOff x="0" y="0"/>
            <a:chExt cx="300" cy="294"/>
          </a:xfrm>
        </p:grpSpPr>
        <p:sp>
          <p:nvSpPr>
            <p:cNvPr id="43"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rPr>
                <a:t>3</a:t>
              </a:r>
              <a:endParaRPr kumimoji="0" lang="zh-CN" altLang="en-US" sz="2400" b="0" i="0" u="none" strike="noStrike" kern="10" cap="none" spc="0" normalizeH="0" baseline="0" noProof="0" dirty="0" smtClean="0">
                <a:ln w="9525">
                  <a:noFill/>
                  <a:round/>
                </a:ln>
                <a:solidFill>
                  <a:srgbClr val="C00000"/>
                </a:solidFill>
                <a:effectLst/>
                <a:uLnTx/>
                <a:uFillTx/>
                <a:latin typeface="Impact" panose="020B0806030902050204" pitchFamily="34" charset="0"/>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Scale>
                                      <p:cBhvr>
                                        <p:cTn id="44" dur="2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18"/>
                                        </p:tgtEl>
                                        <p:attrNameLst>
                                          <p:attrName>ppt_x</p:attrName>
                                          <p:attrName>ppt_y</p:attrName>
                                        </p:attrNameLst>
                                      </p:cBhvr>
                                    </p:animMotion>
                                    <p:animEffect transition="in" filter="fade">
                                      <p:cBhvr>
                                        <p:cTn id="46" dur="250"/>
                                        <p:tgtEl>
                                          <p:spTgt spid="18"/>
                                        </p:tgtEl>
                                      </p:cBhvr>
                                    </p:animEffect>
                                  </p:childTnLst>
                                </p:cTn>
                              </p:par>
                              <p:par>
                                <p:cTn id="47" presetID="52" presetClass="entr" presetSubtype="0" fill="hold" nodeType="withEffect">
                                  <p:stCondLst>
                                    <p:cond delay="250"/>
                                  </p:stCondLst>
                                  <p:childTnLst>
                                    <p:set>
                                      <p:cBhvr>
                                        <p:cTn id="48" dur="1" fill="hold">
                                          <p:stCondLst>
                                            <p:cond delay="0"/>
                                          </p:stCondLst>
                                        </p:cTn>
                                        <p:tgtEl>
                                          <p:spTgt spid="23"/>
                                        </p:tgtEl>
                                        <p:attrNameLst>
                                          <p:attrName>style.visibility</p:attrName>
                                        </p:attrNameLst>
                                      </p:cBhvr>
                                      <p:to>
                                        <p:strVal val="visible"/>
                                      </p:to>
                                    </p:set>
                                    <p:animScale>
                                      <p:cBhvr>
                                        <p:cTn id="49"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23"/>
                                        </p:tgtEl>
                                        <p:attrNameLst>
                                          <p:attrName>ppt_x</p:attrName>
                                          <p:attrName>ppt_y</p:attrName>
                                        </p:attrNameLst>
                                      </p:cBhvr>
                                    </p:animMotion>
                                    <p:animEffect transition="in" filter="fade">
                                      <p:cBhvr>
                                        <p:cTn id="51" dur="250"/>
                                        <p:tgtEl>
                                          <p:spTgt spid="23"/>
                                        </p:tgtEl>
                                      </p:cBhvr>
                                    </p:animEffect>
                                  </p:childTnLst>
                                </p:cTn>
                              </p:par>
                              <p:par>
                                <p:cTn id="52" presetID="52" presetClass="entr" presetSubtype="0" fill="hold" nodeType="withEffect">
                                  <p:stCondLst>
                                    <p:cond delay="500"/>
                                  </p:stCondLst>
                                  <p:childTnLst>
                                    <p:set>
                                      <p:cBhvr>
                                        <p:cTn id="53" dur="1" fill="hold">
                                          <p:stCondLst>
                                            <p:cond delay="0"/>
                                          </p:stCondLst>
                                        </p:cTn>
                                        <p:tgtEl>
                                          <p:spTgt spid="42"/>
                                        </p:tgtEl>
                                        <p:attrNameLst>
                                          <p:attrName>style.visibility</p:attrName>
                                        </p:attrNameLst>
                                      </p:cBhvr>
                                      <p:to>
                                        <p:strVal val="visible"/>
                                      </p:to>
                                    </p:set>
                                    <p:animScale>
                                      <p:cBhvr>
                                        <p:cTn id="54" dur="25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42"/>
                                        </p:tgtEl>
                                        <p:attrNameLst>
                                          <p:attrName>ppt_x</p:attrName>
                                          <p:attrName>ppt_y</p:attrName>
                                        </p:attrNameLst>
                                      </p:cBhvr>
                                    </p:animMotion>
                                    <p:animEffect transition="in" filter="fade">
                                      <p:cBhvr>
                                        <p:cTn id="56" dur="250"/>
                                        <p:tgtEl>
                                          <p:spTgt spid="42"/>
                                        </p:tgtEl>
                                      </p:cBhvr>
                                    </p:animEffect>
                                  </p:childTnLst>
                                </p:cTn>
                              </p:par>
                              <p:par>
                                <p:cTn id="57" presetID="52" presetClass="entr" presetSubtype="0" fill="hold" nodeType="withEffect">
                                  <p:stCondLst>
                                    <p:cond delay="7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childTnLst>
                          </p:cTn>
                        </p:par>
                        <p:par>
                          <p:cTn id="62" fill="hold">
                            <p:stCondLst>
                              <p:cond delay="2500"/>
                            </p:stCondLst>
                            <p:childTnLst>
                              <p:par>
                                <p:cTn id="63" presetID="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250" fill="hold"/>
                                        <p:tgtEl>
                                          <p:spTgt spid="37"/>
                                        </p:tgtEl>
                                        <p:attrNameLst>
                                          <p:attrName>ppt_x</p:attrName>
                                        </p:attrNameLst>
                                      </p:cBhvr>
                                      <p:tavLst>
                                        <p:tav tm="0">
                                          <p:val>
                                            <p:strVal val="0-#ppt_w/2"/>
                                          </p:val>
                                        </p:tav>
                                        <p:tav tm="100000">
                                          <p:val>
                                            <p:strVal val="#ppt_x"/>
                                          </p:val>
                                        </p:tav>
                                      </p:tavLst>
                                    </p:anim>
                                    <p:anim calcmode="lin" valueType="num">
                                      <p:cBhvr additive="base">
                                        <p:cTn id="66" dur="25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2" presetClass="entr" presetSubtype="4"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ppt_x"/>
                                          </p:val>
                                        </p:tav>
                                        <p:tav tm="100000">
                                          <p:val>
                                            <p:strVal val="#ppt_x"/>
                                          </p:val>
                                        </p:tav>
                                      </p:tavLst>
                                    </p:anim>
                                    <p:anim calcmode="lin" valueType="num">
                                      <p:cBhvr additive="base">
                                        <p:cTn id="83" dur="500" fill="hold"/>
                                        <p:tgtEl>
                                          <p:spTgt spid="41"/>
                                        </p:tgtEl>
                                        <p:attrNameLst>
                                          <p:attrName>ppt_y</p:attrName>
                                        </p:attrNameLst>
                                      </p:cBhvr>
                                      <p:tavLst>
                                        <p:tav tm="0">
                                          <p:val>
                                            <p:strVal val="1+#ppt_h/2"/>
                                          </p:val>
                                        </p:tav>
                                        <p:tav tm="100000">
                                          <p:val>
                                            <p:strVal val="#ppt_y"/>
                                          </p:val>
                                        </p:tav>
                                      </p:tavLst>
                                    </p:anim>
                                  </p:childTnLst>
                                </p:cTn>
                              </p:par>
                            </p:childTnLst>
                          </p:cTn>
                        </p:par>
                        <p:par>
                          <p:cTn id="84" fill="hold">
                            <p:stCondLst>
                              <p:cond delay="3500"/>
                            </p:stCondLst>
                            <p:childTnLst>
                              <p:par>
                                <p:cTn id="85" presetID="2" presetClass="entr" presetSubtype="2"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1+#ppt_w/2"/>
                                          </p:val>
                                        </p:tav>
                                        <p:tav tm="100000">
                                          <p:val>
                                            <p:strVal val="#ppt_x"/>
                                          </p:val>
                                        </p:tav>
                                      </p:tavLst>
                                    </p:anim>
                                    <p:anim calcmode="lin" valueType="num">
                                      <p:cBhvr additive="base">
                                        <p:cTn id="92" dur="500" fill="hold"/>
                                        <p:tgtEl>
                                          <p:spTgt spid="3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additive="base">
                                        <p:cTn id="95" dur="500" fill="hold"/>
                                        <p:tgtEl>
                                          <p:spTgt spid="9"/>
                                        </p:tgtEl>
                                        <p:attrNameLst>
                                          <p:attrName>ppt_x</p:attrName>
                                        </p:attrNameLst>
                                      </p:cBhvr>
                                      <p:tavLst>
                                        <p:tav tm="0">
                                          <p:val>
                                            <p:strVal val="1+#ppt_w/2"/>
                                          </p:val>
                                        </p:tav>
                                        <p:tav tm="100000">
                                          <p:val>
                                            <p:strVal val="#ppt_x"/>
                                          </p:val>
                                        </p:tav>
                                      </p:tavLst>
                                    </p:anim>
                                    <p:anim calcmode="lin" valueType="num">
                                      <p:cBhvr additive="base">
                                        <p:cTn id="96" dur="500" fill="hold"/>
                                        <p:tgtEl>
                                          <p:spTgt spid="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1+#ppt_w/2"/>
                                          </p:val>
                                        </p:tav>
                                        <p:tav tm="100000">
                                          <p:val>
                                            <p:strVal val="#ppt_x"/>
                                          </p:val>
                                        </p:tav>
                                      </p:tavLst>
                                    </p:anim>
                                    <p:anim calcmode="lin" valueType="num">
                                      <p:cBhvr additive="base">
                                        <p:cTn id="100" dur="500" fill="hold"/>
                                        <p:tgtEl>
                                          <p:spTgt spid="34"/>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1+#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1+#ppt_w/2"/>
                                          </p:val>
                                        </p:tav>
                                        <p:tav tm="100000">
                                          <p:val>
                                            <p:strVal val="#ppt_x"/>
                                          </p:val>
                                        </p:tav>
                                      </p:tavLst>
                                    </p:anim>
                                    <p:anim calcmode="lin" valueType="num">
                                      <p:cBhvr additive="base">
                                        <p:cTn id="108" dur="500" fill="hold"/>
                                        <p:tgtEl>
                                          <p:spTgt spid="3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500" fill="hold"/>
                                        <p:tgtEl>
                                          <p:spTgt spid="7"/>
                                        </p:tgtEl>
                                        <p:attrNameLst>
                                          <p:attrName>ppt_x</p:attrName>
                                        </p:attrNameLst>
                                      </p:cBhvr>
                                      <p:tavLst>
                                        <p:tav tm="0">
                                          <p:val>
                                            <p:strVal val="1+#ppt_w/2"/>
                                          </p:val>
                                        </p:tav>
                                        <p:tav tm="100000">
                                          <p:val>
                                            <p:strVal val="#ppt_x"/>
                                          </p:val>
                                        </p:tav>
                                      </p:tavLst>
                                    </p:anim>
                                    <p:anim calcmode="lin" valueType="num">
                                      <p:cBhvr additive="base">
                                        <p:cTn id="112" dur="500" fill="hold"/>
                                        <p:tgtEl>
                                          <p:spTgt spid="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1+#ppt_w/2"/>
                                          </p:val>
                                        </p:tav>
                                        <p:tav tm="100000">
                                          <p:val>
                                            <p:strVal val="#ppt_x"/>
                                          </p:val>
                                        </p:tav>
                                      </p:tavLst>
                                    </p:anim>
                                    <p:anim calcmode="lin" valueType="num">
                                      <p:cBhvr additive="base">
                                        <p:cTn id="11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animBg="1"/>
      <p:bldP spid="36" grpId="0"/>
      <p:bldP spid="37" grpId="0"/>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sp>
        <p:nvSpPr>
          <p:cNvPr id="3"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6" name="AutoShape 36"/>
          <p:cNvSpPr>
            <a:spLocks noChangeArrowheads="1"/>
          </p:cNvSpPr>
          <p:nvPr/>
        </p:nvSpPr>
        <p:spPr bwMode="auto">
          <a:xfrm>
            <a:off x="6438078" y="2728039"/>
            <a:ext cx="697343" cy="1441513"/>
          </a:xfrm>
          <a:prstGeom prst="can">
            <a:avLst>
              <a:gd name="adj" fmla="val 30013"/>
            </a:avLst>
          </a:prstGeom>
          <a:solidFill>
            <a:srgbClr val="C00000"/>
          </a:solidFill>
          <a:ln>
            <a:noFill/>
          </a:ln>
        </p:spPr>
        <p:txBody>
          <a:bodyPr lIns="68543" tIns="34272" rIns="68543" bIns="34272" anchor="ctr"/>
          <a:lstStyle/>
          <a:p>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80%</a:t>
            </a:r>
            <a:endParaRPr lang="zh-CN" altLang="en-US"/>
          </a:p>
        </p:txBody>
      </p:sp>
      <p:sp>
        <p:nvSpPr>
          <p:cNvPr id="8"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utoShape 43"/>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dirty="0">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1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AutoShape 44"/>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dirty="0">
                <a:latin typeface="微软雅黑" panose="020B0503020204020204" pitchFamily="34" charset="-122"/>
                <a:ea typeface="微软雅黑" panose="020B0503020204020204" pitchFamily="34" charset="-122"/>
                <a:sym typeface="微软雅黑" panose="020B0503020204020204" pitchFamily="34" charset="-122"/>
              </a:rPr>
              <a:t>2</a:t>
            </a:r>
            <a:endParaRPr lang="en-US" altLang="zh-CN" sz="1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AutoShape 45"/>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1000"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Group 14"/>
          <p:cNvGrpSpPr/>
          <p:nvPr/>
        </p:nvGrpSpPr>
        <p:grpSpPr bwMode="auto">
          <a:xfrm>
            <a:off x="5540815" y="2299514"/>
            <a:ext cx="703292" cy="1722435"/>
            <a:chOff x="0" y="0"/>
            <a:chExt cx="919" cy="1497"/>
          </a:xfrm>
        </p:grpSpPr>
        <p:sp>
          <p:nvSpPr>
            <p:cNvPr id="13"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5"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6" name="AutoShape 35"/>
          <p:cNvSpPr>
            <a:spLocks noChangeArrowheads="1"/>
          </p:cNvSpPr>
          <p:nvPr/>
        </p:nvSpPr>
        <p:spPr bwMode="auto">
          <a:xfrm>
            <a:off x="5549145" y="3060147"/>
            <a:ext cx="697342" cy="964183"/>
          </a:xfrm>
          <a:prstGeom prst="can">
            <a:avLst>
              <a:gd name="adj" fmla="val 26941"/>
            </a:avLst>
          </a:prstGeom>
          <a:solidFill>
            <a:srgbClr val="C00000"/>
          </a:solidFill>
          <a:ln>
            <a:noFill/>
          </a:ln>
        </p:spPr>
        <p:txBody>
          <a:bodyPr lIns="68543" tIns="34272" rIns="68543" bIns="34272" anchor="ctr"/>
          <a:lstStyle/>
          <a:p>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p>
        </p:txBody>
      </p:sp>
      <p:sp>
        <p:nvSpPr>
          <p:cNvPr id="18"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23"/>
          <p:cNvGrpSpPr/>
          <p:nvPr/>
        </p:nvGrpSpPr>
        <p:grpSpPr bwMode="auto">
          <a:xfrm>
            <a:off x="4670921" y="2393551"/>
            <a:ext cx="703292" cy="1458178"/>
            <a:chOff x="0" y="0"/>
            <a:chExt cx="919" cy="1497"/>
          </a:xfrm>
        </p:grpSpPr>
        <p:sp>
          <p:nvSpPr>
            <p:cNvPr id="20"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2"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23" name="AutoShape 34"/>
          <p:cNvSpPr>
            <a:spLocks noChangeArrowheads="1"/>
          </p:cNvSpPr>
          <p:nvPr/>
        </p:nvSpPr>
        <p:spPr bwMode="auto">
          <a:xfrm>
            <a:off x="4676871" y="3382732"/>
            <a:ext cx="697342" cy="467807"/>
          </a:xfrm>
          <a:prstGeom prst="can">
            <a:avLst>
              <a:gd name="adj" fmla="val 30417"/>
            </a:avLst>
          </a:prstGeom>
          <a:solidFill>
            <a:srgbClr val="C00000"/>
          </a:solidFill>
          <a:ln>
            <a:noFill/>
          </a:ln>
        </p:spPr>
        <p:txBody>
          <a:bodyPr lIns="68543" tIns="34272" rIns="68543" bIns="34272" anchor="ctr"/>
          <a:lstStyle/>
          <a:p>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dirty="0">
                <a:solidFill>
                  <a:srgbClr val="FFFFFF"/>
                </a:solidFill>
                <a:latin typeface="Impact" panose="020B0806030902050204" pitchFamily="34" charset="0"/>
                <a:ea typeface="微软雅黑" panose="020B0503020204020204" pitchFamily="34" charset="-122"/>
                <a:sym typeface="Impact" panose="020B0806030902050204" pitchFamily="34" charset="0"/>
              </a:rPr>
              <a:t>30%</a:t>
            </a:r>
            <a:endParaRPr lang="zh-CN" altLang="en-US" dirty="0"/>
          </a:p>
        </p:txBody>
      </p:sp>
      <p:sp>
        <p:nvSpPr>
          <p:cNvPr id="25"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AutoShape 48"/>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a:latin typeface="微软雅黑" panose="020B0503020204020204" pitchFamily="34" charset="-122"/>
                <a:ea typeface="微软雅黑" panose="020B0503020204020204" pitchFamily="34" charset="-122"/>
                <a:sym typeface="微软雅黑" panose="020B0503020204020204" pitchFamily="34" charset="-122"/>
              </a:rPr>
              <a:t>3</a:t>
            </a:r>
            <a:endParaRPr lang="en-US" altLang="zh-CN" sz="10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8"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9" name="AutoShape 33"/>
          <p:cNvSpPr>
            <a:spLocks noChangeArrowheads="1"/>
          </p:cNvSpPr>
          <p:nvPr/>
        </p:nvSpPr>
        <p:spPr bwMode="auto">
          <a:xfrm>
            <a:off x="7344875" y="3337499"/>
            <a:ext cx="696825" cy="964183"/>
          </a:xfrm>
          <a:prstGeom prst="can">
            <a:avLst>
              <a:gd name="adj" fmla="val 26987"/>
            </a:avLst>
          </a:prstGeom>
          <a:solidFill>
            <a:srgbClr val="C00000"/>
          </a:solidFill>
          <a:ln>
            <a:noFill/>
          </a:ln>
        </p:spPr>
        <p:txBody>
          <a:bodyPr lIns="68543" tIns="34272" rIns="68543" bIns="34272" anchor="ctr"/>
          <a:lstStyle/>
          <a:p>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p>
        </p:txBody>
      </p:sp>
      <p:sp>
        <p:nvSpPr>
          <p:cNvPr id="31"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3"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endParaRPr lang="en-US" altLang="zh-CN" sz="1200" dirty="0">
              <a:latin typeface="Adobe 黑体 Std R" panose="020B0400000000000000" pitchFamily="34" charset="-122"/>
              <a:ea typeface="Adobe 黑体 Std R" panose="020B0400000000000000" pitchFamily="34" charset="-122"/>
            </a:endParaRPr>
          </a:p>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endParaRPr lang="zh-CN" altLang="en-US" sz="1200" dirty="0">
              <a:latin typeface="Adobe 黑体 Std R" panose="020B0400000000000000" pitchFamily="34" charset="-122"/>
              <a:ea typeface="Adobe 黑体 Std R" panose="020B0400000000000000" pitchFamily="34" charset="-122"/>
            </a:endParaRPr>
          </a:p>
        </p:txBody>
      </p:sp>
      <p:grpSp>
        <p:nvGrpSpPr>
          <p:cNvPr id="34" name="Group 40"/>
          <p:cNvGrpSpPr/>
          <p:nvPr/>
        </p:nvGrpSpPr>
        <p:grpSpPr bwMode="auto">
          <a:xfrm>
            <a:off x="685593" y="2076918"/>
            <a:ext cx="3197808" cy="545099"/>
            <a:chOff x="0" y="0"/>
            <a:chExt cx="4264741" cy="726945"/>
          </a:xfrm>
        </p:grpSpPr>
        <p:sp>
          <p:nvSpPr>
            <p:cNvPr id="35"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36"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000000"/>
                </a:solidFill>
                <a:latin typeface="宋体" panose="02010600030101010101" pitchFamily="2" charset="-122"/>
                <a:sym typeface="宋体" panose="02010600030101010101" pitchFamily="2"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right)">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right)">
                                      <p:cBhvr>
                                        <p:cTn id="78" dur="500"/>
                                        <p:tgtEl>
                                          <p:spTgt spid="26"/>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righ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0-#ppt_w/2"/>
                                          </p:val>
                                        </p:tav>
                                        <p:tav tm="100000">
                                          <p:val>
                                            <p:strVal val="#ppt_x"/>
                                          </p:val>
                                        </p:tav>
                                      </p:tavLst>
                                    </p:anim>
                                    <p:anim calcmode="lin" valueType="num">
                                      <p:cBhvr additive="base">
                                        <p:cTn id="90" dur="500" fill="hold"/>
                                        <p:tgtEl>
                                          <p:spTgt spid="34"/>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iterate type="wd">
                                    <p:tmPct val="10000"/>
                                  </p:iterate>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500" fill="hold"/>
                                        <p:tgtEl>
                                          <p:spTgt spid="33"/>
                                        </p:tgtEl>
                                        <p:attrNameLst>
                                          <p:attrName>ppt_x</p:attrName>
                                        </p:attrNameLst>
                                      </p:cBhvr>
                                      <p:tavLst>
                                        <p:tav tm="0">
                                          <p:val>
                                            <p:strVal val="1+#ppt_w/2"/>
                                          </p:val>
                                        </p:tav>
                                        <p:tav tm="100000">
                                          <p:val>
                                            <p:strVal val="#ppt_x"/>
                                          </p:val>
                                        </p:tav>
                                      </p:tavLst>
                                    </p:anim>
                                    <p:anim calcmode="lin" valueType="num">
                                      <p:cBhvr additive="base">
                                        <p:cTn id="9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p:bldP spid="9" grpId="0" animBg="1"/>
      <p:bldP spid="10" grpId="0" animBg="1"/>
      <p:bldP spid="11" grpId="0" animBg="1"/>
      <p:bldP spid="16" grpId="0" animBg="1"/>
      <p:bldP spid="17" grpId="0"/>
      <p:bldP spid="18" grpId="0"/>
      <p:bldP spid="23" grpId="0" animBg="1"/>
      <p:bldP spid="24" grpId="0"/>
      <p:bldP spid="25" grpId="0"/>
      <p:bldP spid="26" grpId="0" animBg="1"/>
      <p:bldP spid="27" grpId="0" animBg="1"/>
      <p:bldP spid="29" grpId="0" animBg="1"/>
      <p:bldP spid="30" grpId="0"/>
      <p:bldP spid="31"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完 成 情 况</a:t>
            </a:r>
            <a:endParaRPr lang="zh-CN" altLang="en-US" sz="1600" b="1" dirty="0">
              <a:solidFill>
                <a:schemeClr val="bg1"/>
              </a:solidFill>
              <a:ea typeface="微软雅黑" panose="020B0503020204020204" pitchFamily="34" charset="-122"/>
            </a:endParaRPr>
          </a:p>
        </p:txBody>
      </p:sp>
      <p:cxnSp>
        <p:nvCxnSpPr>
          <p:cNvPr id="3" name="直接连接符 17"/>
          <p:cNvCxnSpPr>
            <a:cxnSpLocks noChangeShapeType="1"/>
          </p:cNvCxnSpPr>
          <p:nvPr/>
        </p:nvCxnSpPr>
        <p:spPr bwMode="auto">
          <a:xfrm>
            <a:off x="3449578" y="1640242"/>
            <a:ext cx="1003478" cy="0"/>
          </a:xfrm>
          <a:prstGeom prst="line">
            <a:avLst/>
          </a:prstGeom>
          <a:noFill/>
          <a:ln w="19050" cmpd="sng">
            <a:solidFill>
              <a:srgbClr val="C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8"/>
          <p:cNvCxnSpPr>
            <a:cxnSpLocks noChangeShapeType="1"/>
          </p:cNvCxnSpPr>
          <p:nvPr/>
        </p:nvCxnSpPr>
        <p:spPr bwMode="auto">
          <a:xfrm flipV="1">
            <a:off x="3707051" y="2504661"/>
            <a:ext cx="746005" cy="11393"/>
          </a:xfrm>
          <a:prstGeom prst="line">
            <a:avLst/>
          </a:prstGeom>
          <a:noFill/>
          <a:ln w="19050" cmpd="sng">
            <a:solidFill>
              <a:srgbClr val="C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19"/>
          <p:cNvCxnSpPr>
            <a:cxnSpLocks noChangeShapeType="1"/>
          </p:cNvCxnSpPr>
          <p:nvPr/>
        </p:nvCxnSpPr>
        <p:spPr bwMode="auto">
          <a:xfrm>
            <a:off x="3075818" y="3306420"/>
            <a:ext cx="1377238" cy="1425"/>
          </a:xfrm>
          <a:prstGeom prst="line">
            <a:avLst/>
          </a:prstGeom>
          <a:noFill/>
          <a:ln w="19050" cmpd="sng">
            <a:solidFill>
              <a:srgbClr val="C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6" name="直接连接符 20"/>
          <p:cNvCxnSpPr>
            <a:cxnSpLocks noChangeShapeType="1"/>
          </p:cNvCxnSpPr>
          <p:nvPr/>
        </p:nvCxnSpPr>
        <p:spPr bwMode="auto">
          <a:xfrm>
            <a:off x="2898686" y="4001374"/>
            <a:ext cx="1554370" cy="0"/>
          </a:xfrm>
          <a:prstGeom prst="line">
            <a:avLst/>
          </a:prstGeom>
          <a:noFill/>
          <a:ln w="19050" cmpd="sng">
            <a:solidFill>
              <a:srgbClr val="C0000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7" name="矩形 1"/>
          <p:cNvSpPr/>
          <p:nvPr/>
        </p:nvSpPr>
        <p:spPr bwMode="auto">
          <a:xfrm flipV="1">
            <a:off x="1777428" y="4177960"/>
            <a:ext cx="703294" cy="508399"/>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960000"/>
          </a:solidFill>
          <a:ln>
            <a:noFill/>
          </a:ln>
        </p:spPr>
        <p:txBody>
          <a:bodyPr lIns="68543" tIns="34272" rIns="68543" bIns="34272" anchor="ctr"/>
          <a:lstStyle/>
          <a:p>
            <a:endParaRPr lang="zh-CN" altLang="en-US" sz="1400" b="1">
              <a:latin typeface="微软雅黑" panose="020B0503020204020204" pitchFamily="34" charset="-122"/>
              <a:ea typeface="微软雅黑" panose="020B0503020204020204" pitchFamily="34" charset="-122"/>
            </a:endParaRPr>
          </a:p>
        </p:txBody>
      </p:sp>
      <p:sp>
        <p:nvSpPr>
          <p:cNvPr id="8" name="矩形 1"/>
          <p:cNvSpPr/>
          <p:nvPr/>
        </p:nvSpPr>
        <p:spPr bwMode="auto">
          <a:xfrm>
            <a:off x="1020035" y="771550"/>
            <a:ext cx="1124701" cy="515518"/>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960000"/>
          </a:solidFill>
          <a:ln>
            <a:noFill/>
          </a:ln>
        </p:spPr>
        <p:txBody>
          <a:bodyPr lIns="68543" tIns="34272" rIns="68543" bIns="34272" anchor="ctr"/>
          <a:lstStyle/>
          <a:p>
            <a:endParaRPr lang="zh-CN" altLang="en-US" sz="1400" b="1">
              <a:latin typeface="微软雅黑" panose="020B0503020204020204" pitchFamily="34" charset="-122"/>
              <a:ea typeface="微软雅黑" panose="020B0503020204020204" pitchFamily="34" charset="-122"/>
            </a:endParaRPr>
          </a:p>
        </p:txBody>
      </p:sp>
      <p:sp>
        <p:nvSpPr>
          <p:cNvPr id="9" name="流程图: 决策 6"/>
          <p:cNvSpPr/>
          <p:nvPr/>
        </p:nvSpPr>
        <p:spPr bwMode="auto">
          <a:xfrm rot="20672970">
            <a:off x="1606587" y="3535699"/>
            <a:ext cx="1577430" cy="344628"/>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rgbClr val="960000"/>
          </a:solidFill>
          <a:ln>
            <a:noFill/>
          </a:ln>
        </p:spPr>
        <p:txBody>
          <a:bodyPr lIns="68543" tIns="34272" rIns="68543" bIns="34272" anchor="ctr"/>
          <a:lstStyle/>
          <a:p>
            <a:endParaRPr lang="zh-CN" altLang="en-US" sz="1400" b="1">
              <a:latin typeface="微软雅黑" panose="020B0503020204020204" pitchFamily="34" charset="-122"/>
              <a:ea typeface="微软雅黑" panose="020B0503020204020204" pitchFamily="34" charset="-122"/>
            </a:endParaRPr>
          </a:p>
        </p:txBody>
      </p:sp>
      <p:sp>
        <p:nvSpPr>
          <p:cNvPr id="10" name="流程图: 决策 6"/>
          <p:cNvSpPr/>
          <p:nvPr/>
        </p:nvSpPr>
        <p:spPr bwMode="auto">
          <a:xfrm rot="20926064">
            <a:off x="1320428" y="2826505"/>
            <a:ext cx="2134086" cy="321843"/>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rgbClr val="960000"/>
          </a:solidFill>
          <a:ln>
            <a:noFill/>
          </a:ln>
        </p:spPr>
        <p:txBody>
          <a:bodyPr lIns="68543" tIns="34272" rIns="68543" bIns="34272" anchor="ctr"/>
          <a:lstStyle/>
          <a:p>
            <a:endParaRPr lang="zh-CN" altLang="en-US" sz="1400" b="1">
              <a:latin typeface="微软雅黑" panose="020B0503020204020204" pitchFamily="34" charset="-122"/>
              <a:ea typeface="微软雅黑" panose="020B0503020204020204" pitchFamily="34" charset="-122"/>
            </a:endParaRPr>
          </a:p>
        </p:txBody>
      </p:sp>
      <p:sp>
        <p:nvSpPr>
          <p:cNvPr id="11" name="流程图: 决策 6"/>
          <p:cNvSpPr/>
          <p:nvPr/>
        </p:nvSpPr>
        <p:spPr bwMode="auto">
          <a:xfrm rot="20909760">
            <a:off x="768044" y="1902273"/>
            <a:ext cx="2660845" cy="475644"/>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rgbClr val="960000"/>
          </a:solidFill>
          <a:ln>
            <a:noFill/>
          </a:ln>
        </p:spPr>
        <p:txBody>
          <a:bodyPr lIns="68543" tIns="34272" rIns="68543" bIns="34272" anchor="ctr"/>
          <a:lstStyle/>
          <a:p>
            <a:endParaRPr lang="zh-CN" altLang="en-US" sz="1400" b="1">
              <a:latin typeface="微软雅黑" panose="020B0503020204020204" pitchFamily="34" charset="-122"/>
              <a:ea typeface="微软雅黑" panose="020B0503020204020204" pitchFamily="34" charset="-122"/>
            </a:endParaRPr>
          </a:p>
        </p:txBody>
      </p:sp>
      <p:sp>
        <p:nvSpPr>
          <p:cNvPr id="12" name="矩形 4"/>
          <p:cNvSpPr>
            <a:spLocks noChangeArrowheads="1"/>
          </p:cNvSpPr>
          <p:nvPr/>
        </p:nvSpPr>
        <p:spPr bwMode="auto">
          <a:xfrm>
            <a:off x="739570" y="2125855"/>
            <a:ext cx="3247398" cy="767582"/>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C00000"/>
          </a:solidFill>
          <a:ln>
            <a:noFill/>
          </a:ln>
        </p:spPr>
        <p:txBody>
          <a:bodyPr lIns="68543" tIns="34272" rIns="68543" bIns="3427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13" name="矩形 4"/>
          <p:cNvSpPr>
            <a:spLocks noChangeArrowheads="1"/>
          </p:cNvSpPr>
          <p:nvPr/>
        </p:nvSpPr>
        <p:spPr bwMode="auto">
          <a:xfrm>
            <a:off x="1311886" y="3011636"/>
            <a:ext cx="2089952" cy="592419"/>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rgbClr val="C00000"/>
          </a:solidFill>
          <a:ln>
            <a:noFill/>
          </a:ln>
        </p:spPr>
        <p:txBody>
          <a:bodyPr lIns="68543" tIns="34272" rIns="68543" bIns="3427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14" name="矩形 4"/>
          <p:cNvSpPr>
            <a:spLocks noChangeArrowheads="1"/>
          </p:cNvSpPr>
          <p:nvPr/>
        </p:nvSpPr>
        <p:spPr bwMode="auto">
          <a:xfrm>
            <a:off x="1616553" y="3735071"/>
            <a:ext cx="1459265" cy="531183"/>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rgbClr val="C00000"/>
          </a:solidFill>
          <a:ln>
            <a:noFill/>
          </a:ln>
        </p:spPr>
        <p:txBody>
          <a:bodyPr lIns="68543" tIns="34272" rIns="68543" bIns="3427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矩形 4"/>
          <p:cNvSpPr>
            <a:spLocks noChangeArrowheads="1"/>
          </p:cNvSpPr>
          <p:nvPr/>
        </p:nvSpPr>
        <p:spPr bwMode="auto">
          <a:xfrm>
            <a:off x="1008645" y="1257163"/>
            <a:ext cx="2723486" cy="766158"/>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C00000"/>
          </a:solidFill>
          <a:ln>
            <a:noFill/>
          </a:ln>
        </p:spPr>
        <p:txBody>
          <a:bodyPr lIns="68543" tIns="34272" rIns="68543" bIns="34272"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870185" y="3859045"/>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第一阶段</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870186" y="3164091"/>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第二阶段</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866604" y="2367317"/>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第三阶段</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870186" y="1529233"/>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第四阶段</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矩形 21"/>
          <p:cNvSpPr>
            <a:spLocks noChangeArrowheads="1"/>
          </p:cNvSpPr>
          <p:nvPr/>
        </p:nvSpPr>
        <p:spPr bwMode="auto">
          <a:xfrm>
            <a:off x="4625978" y="3714476"/>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sp>
        <p:nvSpPr>
          <p:cNvPr id="21" name="矩形 21"/>
          <p:cNvSpPr>
            <a:spLocks noChangeArrowheads="1"/>
          </p:cNvSpPr>
          <p:nvPr/>
        </p:nvSpPr>
        <p:spPr bwMode="auto">
          <a:xfrm>
            <a:off x="4625978" y="297696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sp>
        <p:nvSpPr>
          <p:cNvPr id="22" name="矩形 21"/>
          <p:cNvSpPr>
            <a:spLocks noChangeArrowheads="1"/>
          </p:cNvSpPr>
          <p:nvPr/>
        </p:nvSpPr>
        <p:spPr bwMode="auto">
          <a:xfrm>
            <a:off x="4625978" y="2140095"/>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sp>
        <p:nvSpPr>
          <p:cNvPr id="23" name="矩形 22"/>
          <p:cNvSpPr>
            <a:spLocks noChangeArrowheads="1"/>
          </p:cNvSpPr>
          <p:nvPr/>
        </p:nvSpPr>
        <p:spPr bwMode="auto">
          <a:xfrm>
            <a:off x="4625978" y="130455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cxnSp>
        <p:nvCxnSpPr>
          <p:cNvPr id="24" name="直接连接符 23"/>
          <p:cNvCxnSpPr/>
          <p:nvPr/>
        </p:nvCxnSpPr>
        <p:spPr>
          <a:xfrm>
            <a:off x="4625978" y="1257163"/>
            <a:ext cx="3724474" cy="0"/>
          </a:xfrm>
          <a:prstGeom prst="line">
            <a:avLst/>
          </a:prstGeom>
          <a:ln>
            <a:solidFill>
              <a:srgbClr val="C00000"/>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4625978" y="2094671"/>
            <a:ext cx="3724474" cy="0"/>
          </a:xfrm>
          <a:prstGeom prst="line">
            <a:avLst/>
          </a:prstGeom>
          <a:ln>
            <a:solidFill>
              <a:srgbClr val="C00000"/>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4625978" y="2904573"/>
            <a:ext cx="3724474" cy="0"/>
          </a:xfrm>
          <a:prstGeom prst="line">
            <a:avLst/>
          </a:prstGeom>
          <a:ln>
            <a:solidFill>
              <a:srgbClr val="C00000"/>
            </a:solidFill>
          </a:ln>
        </p:spPr>
        <p:style>
          <a:lnRef idx="2">
            <a:schemeClr val="accent3"/>
          </a:lnRef>
          <a:fillRef idx="0">
            <a:schemeClr val="accent3"/>
          </a:fillRef>
          <a:effectRef idx="1">
            <a:schemeClr val="accent3"/>
          </a:effectRef>
          <a:fontRef idx="minor">
            <a:schemeClr val="tx1"/>
          </a:fontRef>
        </p:style>
      </p:cxnSp>
      <p:cxnSp>
        <p:nvCxnSpPr>
          <p:cNvPr id="27" name="直接连接符 26"/>
          <p:cNvCxnSpPr/>
          <p:nvPr/>
        </p:nvCxnSpPr>
        <p:spPr>
          <a:xfrm>
            <a:off x="4625978" y="3708012"/>
            <a:ext cx="3724474" cy="0"/>
          </a:xfrm>
          <a:prstGeom prst="line">
            <a:avLst/>
          </a:prstGeom>
          <a:ln>
            <a:solidFill>
              <a:srgbClr val="C00000"/>
            </a:solidFill>
          </a:ln>
        </p:spPr>
        <p:style>
          <a:lnRef idx="2">
            <a:schemeClr val="accent3"/>
          </a:lnRef>
          <a:fillRef idx="0">
            <a:schemeClr val="accent3"/>
          </a:fillRef>
          <a:effectRef idx="1">
            <a:schemeClr val="accent3"/>
          </a:effectRef>
          <a:fontRef idx="minor">
            <a:schemeClr val="tx1"/>
          </a:fontRef>
        </p:style>
      </p:cxn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2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25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25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25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25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par>
                                <p:cTn id="75" presetID="22" presetClass="entr" presetSubtype="8"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left)">
                                      <p:cBhvr>
                                        <p:cTn id="80" dur="500"/>
                                        <p:tgtEl>
                                          <p:spTgt spid="4"/>
                                        </p:tgtEl>
                                      </p:cBhvr>
                                    </p:animEffect>
                                  </p:childTnLst>
                                </p:cTn>
                              </p:par>
                              <p:par>
                                <p:cTn id="81" presetID="22" presetClass="entr" presetSubtype="8" fill="hold"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ppt_x"/>
                                          </p:val>
                                        </p:tav>
                                        <p:tav tm="100000">
                                          <p:val>
                                            <p:strVal val="#ppt_x"/>
                                          </p:val>
                                        </p:tav>
                                      </p:tavLst>
                                    </p:anim>
                                    <p:anim calcmode="lin" valueType="num">
                                      <p:cBhvr additive="base">
                                        <p:cTn id="93" dur="500" fill="hold"/>
                                        <p:tgtEl>
                                          <p:spTgt spid="24"/>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par>
                                <p:cTn id="102" presetID="41" presetClass="entr" presetSubtype="0" fill="hold" grpId="0" nodeType="withEffect">
                                  <p:stCondLst>
                                    <p:cond delay="0"/>
                                  </p:stCondLst>
                                  <p:iterate type="lt">
                                    <p:tmPct val="10000"/>
                                  </p:iterate>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20"/>
                                        </p:tgtEl>
                                        <p:attrNameLst>
                                          <p:attrName>ppt_y</p:attrName>
                                        </p:attrNameLst>
                                      </p:cBhvr>
                                      <p:tavLst>
                                        <p:tav tm="0">
                                          <p:val>
                                            <p:strVal val="#ppt_y"/>
                                          </p:val>
                                        </p:tav>
                                        <p:tav tm="100000">
                                          <p:val>
                                            <p:strVal val="#ppt_y"/>
                                          </p:val>
                                        </p:tav>
                                      </p:tavLst>
                                    </p:anim>
                                    <p:anim calcmode="lin" valueType="num">
                                      <p:cBhvr>
                                        <p:cTn id="10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20"/>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23"/>
                                        </p:tgtEl>
                                        <p:attrNameLst>
                                          <p:attrName>ppt_y</p:attrName>
                                        </p:attrNameLst>
                                      </p:cBhvr>
                                      <p:tavLst>
                                        <p:tav tm="0">
                                          <p:val>
                                            <p:strVal val="#ppt_y"/>
                                          </p:val>
                                        </p:tav>
                                        <p:tav tm="100000">
                                          <p:val>
                                            <p:strVal val="#ppt_y"/>
                                          </p:val>
                                        </p:tav>
                                      </p:tavLst>
                                    </p:anim>
                                    <p:anim calcmode="lin" valueType="num">
                                      <p:cBhvr>
                                        <p:cTn id="1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23"/>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2"/>
                                        </p:tgtEl>
                                        <p:attrNameLst>
                                          <p:attrName>ppt_y</p:attrName>
                                        </p:attrNameLst>
                                      </p:cBhvr>
                                      <p:tavLst>
                                        <p:tav tm="0">
                                          <p:val>
                                            <p:strVal val="#ppt_y"/>
                                          </p:val>
                                        </p:tav>
                                        <p:tav tm="100000">
                                          <p:val>
                                            <p:strVal val="#ppt_y"/>
                                          </p:val>
                                        </p:tav>
                                      </p:tavLst>
                                    </p:anim>
                                    <p:anim calcmode="lin" valueType="num">
                                      <p:cBhvr>
                                        <p:cTn id="1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2"/>
                                        </p:tgtEl>
                                      </p:cBhvr>
                                    </p:animEffect>
                                  </p:childTnLst>
                                </p:cTn>
                              </p:par>
                              <p:par>
                                <p:cTn id="123" presetID="41" presetClass="entr" presetSubtype="0" fill="hold" grpId="0" nodeType="withEffect">
                                  <p:stCondLst>
                                    <p:cond delay="0"/>
                                  </p:stCondLst>
                                  <p:iterate type="lt">
                                    <p:tmPct val="10000"/>
                                  </p:iterate>
                                  <p:childTnLst>
                                    <p:set>
                                      <p:cBhvr>
                                        <p:cTn id="124" dur="1" fill="hold">
                                          <p:stCondLst>
                                            <p:cond delay="0"/>
                                          </p:stCondLst>
                                        </p:cTn>
                                        <p:tgtEl>
                                          <p:spTgt spid="21"/>
                                        </p:tgtEl>
                                        <p:attrNameLst>
                                          <p:attrName>style.visibility</p:attrName>
                                        </p:attrNameLst>
                                      </p:cBhvr>
                                      <p:to>
                                        <p:strVal val="visible"/>
                                      </p:to>
                                    </p:set>
                                    <p:anim calcmode="lin" valueType="num">
                                      <p:cBhvr>
                                        <p:cTn id="12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21"/>
                                        </p:tgtEl>
                                        <p:attrNameLst>
                                          <p:attrName>ppt_y</p:attrName>
                                        </p:attrNameLst>
                                      </p:cBhvr>
                                      <p:tavLst>
                                        <p:tav tm="0">
                                          <p:val>
                                            <p:strVal val="#ppt_y"/>
                                          </p:val>
                                        </p:tav>
                                        <p:tav tm="100000">
                                          <p:val>
                                            <p:strVal val="#ppt_y"/>
                                          </p:val>
                                        </p:tav>
                                      </p:tavLst>
                                    </p:anim>
                                    <p:anim calcmode="lin" valueType="num">
                                      <p:cBhvr>
                                        <p:cTn id="12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占位符 3"/>
          <p:cNvSpPr txBox="1"/>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anose="020B0503020204020204" pitchFamily="34" charset="-122"/>
              </a:rPr>
              <a:t>项目成果展示</a:t>
            </a:r>
            <a:endParaRPr lang="zh-CN" altLang="en-US" sz="3600" dirty="0">
              <a:solidFill>
                <a:schemeClr val="bg1"/>
              </a:solidFill>
              <a:ea typeface="微软雅黑" panose="020B0503020204020204" pitchFamily="34" charset="-122"/>
            </a:endParaRP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100"/>
                                </p:stCondLst>
                                <p:childTnLst>
                                  <p:par>
                                    <p:cTn id="16" presetID="2" presetClass="entr" presetSubtype="2" fill="hold" grpId="0" nodeType="afterEffect" p14:presetBounceEnd="57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57000">
                                          <p:cBhvr additive="base">
                                            <p:cTn id="18" dur="400" fill="hold"/>
                                            <p:tgtEl>
                                              <p:spTgt spid="8"/>
                                            </p:tgtEl>
                                            <p:attrNameLst>
                                              <p:attrName>ppt_x</p:attrName>
                                            </p:attrNameLst>
                                          </p:cBhvr>
                                          <p:tavLst>
                                            <p:tav tm="0">
                                              <p:val>
                                                <p:strVal val="1+#ppt_w/2"/>
                                              </p:val>
                                            </p:tav>
                                            <p:tav tm="100000">
                                              <p:val>
                                                <p:strVal val="#ppt_x"/>
                                              </p:val>
                                            </p:tav>
                                          </p:tavLst>
                                        </p:anim>
                                        <p:anim calcmode="lin" valueType="num" p14:bounceEnd="57000">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1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400" fill="hold"/>
                                            <p:tgtEl>
                                              <p:spTgt spid="8"/>
                                            </p:tgtEl>
                                            <p:attrNameLst>
                                              <p:attrName>ppt_x</p:attrName>
                                            </p:attrNameLst>
                                          </p:cBhvr>
                                          <p:tavLst>
                                            <p:tav tm="0">
                                              <p:val>
                                                <p:strVal val="1+#ppt_w/2"/>
                                              </p:val>
                                            </p:tav>
                                            <p:tav tm="100000">
                                              <p:val>
                                                <p:strVal val="#ppt_x"/>
                                              </p:val>
                                            </p:tav>
                                          </p:tavLst>
                                        </p:anim>
                                        <p:anim calcmode="lin" valueType="num">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sp>
        <p:nvSpPr>
          <p:cNvPr id="3" name="Freeform 7"/>
          <p:cNvSpPr/>
          <p:nvPr/>
        </p:nvSpPr>
        <p:spPr bwMode="auto">
          <a:xfrm>
            <a:off x="2791930" y="10097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 name="Line 11"/>
          <p:cNvSpPr>
            <a:spLocks noChangeShapeType="1"/>
          </p:cNvSpPr>
          <p:nvPr/>
        </p:nvSpPr>
        <p:spPr bwMode="auto">
          <a:xfrm flipH="1" flipV="1">
            <a:off x="3916421" y="1801873"/>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Line 12"/>
          <p:cNvSpPr>
            <a:spLocks noChangeShapeType="1"/>
          </p:cNvSpPr>
          <p:nvPr/>
        </p:nvSpPr>
        <p:spPr bwMode="auto">
          <a:xfrm flipH="1">
            <a:off x="4083143" y="2938513"/>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Line 13"/>
          <p:cNvSpPr>
            <a:spLocks noChangeShapeType="1"/>
          </p:cNvSpPr>
          <p:nvPr/>
        </p:nvSpPr>
        <p:spPr bwMode="auto">
          <a:xfrm flipH="1">
            <a:off x="3537205" y="2665969"/>
            <a:ext cx="1484430" cy="0"/>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5165651" y="2161913"/>
            <a:ext cx="1057687" cy="1057687"/>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2791775" y="771550"/>
            <a:ext cx="1149740" cy="1149740"/>
            <a:chOff x="2342140" y="893355"/>
            <a:chExt cx="1149740" cy="1149740"/>
          </a:xfrm>
        </p:grpSpPr>
        <p:grpSp>
          <p:nvGrpSpPr>
            <p:cNvPr id="9" name="组合 8"/>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444379" y="792283"/>
                <a:ext cx="3825875" cy="3825875"/>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285331" y="2089905"/>
            <a:ext cx="1149740" cy="1149740"/>
            <a:chOff x="1835696" y="2211710"/>
            <a:chExt cx="1149740" cy="1149740"/>
          </a:xfrm>
        </p:grpSpPr>
        <p:grpSp>
          <p:nvGrpSpPr>
            <p:cNvPr id="14" name="组合 13"/>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2" y="760412"/>
                <a:ext cx="3825874"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5"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042926" y="3517499"/>
            <a:ext cx="1149740" cy="1149740"/>
            <a:chOff x="2483768" y="3435846"/>
            <a:chExt cx="1149740" cy="1149740"/>
          </a:xfrm>
        </p:grpSpPr>
        <p:grpSp>
          <p:nvGrpSpPr>
            <p:cNvPr id="19" name="组合 18"/>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392111" y="760411"/>
                <a:ext cx="3825875" cy="38258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0"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6444208" y="1454802"/>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defRPr/>
            </a:pP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474285" y="1130975"/>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37982" y="1450265"/>
            <a:ext cx="1620121"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022589" y="2375549"/>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11560" y="2717126"/>
            <a:ext cx="1464936"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677302" y="3815709"/>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52227" y="4146122"/>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181979" y="2367804"/>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35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35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sp>
        <p:nvSpPr>
          <p:cNvPr id="3" name="空心弧 2"/>
          <p:cNvSpPr/>
          <p:nvPr/>
        </p:nvSpPr>
        <p:spPr>
          <a:xfrm rot="5400000">
            <a:off x="862468" y="1113682"/>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接连接符 3"/>
          <p:cNvCxnSpPr/>
          <p:nvPr/>
        </p:nvCxnSpPr>
        <p:spPr bwMode="auto">
          <a:xfrm>
            <a:off x="3043369" y="1198912"/>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093016" y="3989552"/>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914988" y="2145264"/>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773750" y="3130259"/>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201532" y="843558"/>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9" name="矩形 47"/>
          <p:cNvSpPr>
            <a:spLocks noChangeArrowheads="1"/>
          </p:cNvSpPr>
          <p:nvPr/>
        </p:nvSpPr>
        <p:spPr bwMode="auto">
          <a:xfrm>
            <a:off x="5172190" y="1076286"/>
            <a:ext cx="2657990" cy="553990"/>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10" name="组合 9"/>
          <p:cNvGrpSpPr/>
          <p:nvPr/>
        </p:nvGrpSpPr>
        <p:grpSpPr bwMode="auto">
          <a:xfrm>
            <a:off x="1076765" y="1444304"/>
            <a:ext cx="2259643" cy="2259643"/>
            <a:chOff x="1103084" y="2155824"/>
            <a:chExt cx="3176815" cy="3176815"/>
          </a:xfrm>
        </p:grpSpPr>
        <p:sp>
          <p:nvSpPr>
            <p:cNvPr id="11" name="椭圆 10"/>
            <p:cNvSpPr/>
            <p:nvPr/>
          </p:nvSpPr>
          <p:spPr>
            <a:xfrm>
              <a:off x="1103084" y="2155824"/>
              <a:ext cx="3176815" cy="3176815"/>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椭圆 11"/>
            <p:cNvSpPr/>
            <p:nvPr/>
          </p:nvSpPr>
          <p:spPr>
            <a:xfrm>
              <a:off x="1281790" y="2334530"/>
              <a:ext cx="2819403" cy="2819403"/>
            </a:xfrm>
            <a:prstGeom prst="ellipse">
              <a:avLst/>
            </a:prstGeom>
            <a:blipFill dpi="0" rotWithShape="1">
              <a:blip r:embed="rId1"/>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3" name="椭圆 12"/>
          <p:cNvSpPr/>
          <p:nvPr/>
        </p:nvSpPr>
        <p:spPr>
          <a:xfrm>
            <a:off x="2816194" y="982434"/>
            <a:ext cx="373310" cy="373310"/>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14" name="椭圆 13"/>
          <p:cNvSpPr/>
          <p:nvPr/>
        </p:nvSpPr>
        <p:spPr>
          <a:xfrm>
            <a:off x="3608282" y="1943356"/>
            <a:ext cx="373310" cy="373310"/>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15" name="椭圆 14"/>
          <p:cNvSpPr/>
          <p:nvPr/>
        </p:nvSpPr>
        <p:spPr>
          <a:xfrm>
            <a:off x="3587342" y="2925749"/>
            <a:ext cx="373310" cy="373310"/>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6" name="椭圆 15"/>
          <p:cNvSpPr/>
          <p:nvPr/>
        </p:nvSpPr>
        <p:spPr>
          <a:xfrm>
            <a:off x="2816194" y="3775955"/>
            <a:ext cx="373310" cy="373310"/>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845758" y="771550"/>
            <a:ext cx="858956" cy="858956"/>
            <a:chOff x="3989630" y="984316"/>
            <a:chExt cx="858956" cy="858956"/>
          </a:xfrm>
        </p:grpSpPr>
        <p:grpSp>
          <p:nvGrpSpPr>
            <p:cNvPr id="18" name="组合 1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392112" y="760412"/>
                <a:ext cx="3825874" cy="3825874"/>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9" name="组合 54"/>
            <p:cNvGrpSpPr>
              <a:grpSpLocks noChangeAspect="1"/>
            </p:cNvGrpSpPr>
            <p:nvPr/>
          </p:nvGrpSpPr>
          <p:grpSpPr bwMode="auto">
            <a:xfrm>
              <a:off x="4230408" y="1145668"/>
              <a:ext cx="389996" cy="469766"/>
              <a:chOff x="3452849" y="2667439"/>
              <a:chExt cx="239345" cy="288607"/>
            </a:xfrm>
          </p:grpSpPr>
          <p:sp>
            <p:nvSpPr>
              <p:cNvPr id="20"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p:spPr>
            <p:txBody>
              <a:bodyPr lIns="121920" tIns="60960" rIns="121920" bIns="60960"/>
              <a:lstStyle/>
              <a:p>
                <a:pPr defTabSz="913765"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p:spPr>
            <p:txBody>
              <a:bodyPr lIns="121920" tIns="60960" rIns="121920" bIns="60960"/>
              <a:lstStyle/>
              <a:p>
                <a:pPr defTabSz="913765"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4" name="组合 23"/>
          <p:cNvGrpSpPr/>
          <p:nvPr/>
        </p:nvGrpSpPr>
        <p:grpSpPr>
          <a:xfrm>
            <a:off x="4540840" y="1655168"/>
            <a:ext cx="858956" cy="858956"/>
            <a:chOff x="4684712" y="1948340"/>
            <a:chExt cx="858956" cy="858956"/>
          </a:xfrm>
        </p:grpSpPr>
        <p:grpSp>
          <p:nvGrpSpPr>
            <p:cNvPr id="25" name="组合 24"/>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392112" y="760412"/>
                <a:ext cx="3825874" cy="3825874"/>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lIns="121920" tIns="60960" rIns="121920" bIns="60960"/>
            <a:lstStyle/>
            <a:p>
              <a:pPr defTabSz="913765"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9" name="组合 28"/>
          <p:cNvGrpSpPr/>
          <p:nvPr/>
        </p:nvGrpSpPr>
        <p:grpSpPr>
          <a:xfrm>
            <a:off x="4572144" y="2700781"/>
            <a:ext cx="858956" cy="858956"/>
            <a:chOff x="4716016" y="2993953"/>
            <a:chExt cx="858956" cy="858956"/>
          </a:xfrm>
        </p:grpSpPr>
        <p:grpSp>
          <p:nvGrpSpPr>
            <p:cNvPr id="30" name="组合 29"/>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3" name="椭圆 32"/>
              <p:cNvSpPr/>
              <p:nvPr/>
            </p:nvSpPr>
            <p:spPr>
              <a:xfrm>
                <a:off x="392112" y="760412"/>
                <a:ext cx="3825874" cy="3825874"/>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1"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lIns="121920" tIns="60960" rIns="121920" bIns="60960"/>
            <a:lstStyle/>
            <a:p>
              <a:pPr defTabSz="913765"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4" name="组合 33"/>
          <p:cNvGrpSpPr/>
          <p:nvPr/>
        </p:nvGrpSpPr>
        <p:grpSpPr>
          <a:xfrm>
            <a:off x="3852974" y="3571464"/>
            <a:ext cx="858956" cy="858956"/>
            <a:chOff x="3996846" y="3864636"/>
            <a:chExt cx="858956" cy="858956"/>
          </a:xfrm>
        </p:grpSpPr>
        <p:grpSp>
          <p:nvGrpSpPr>
            <p:cNvPr id="35" name="组合 34"/>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椭圆 37"/>
              <p:cNvSpPr/>
              <p:nvPr/>
            </p:nvSpPr>
            <p:spPr>
              <a:xfrm>
                <a:off x="392112" y="760412"/>
                <a:ext cx="3825874" cy="3825874"/>
              </a:xfrm>
              <a:prstGeom prst="ellipse">
                <a:avLst/>
              </a:prstGeom>
              <a:solidFill>
                <a:srgbClr val="C0000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6"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lIns="121920" tIns="60960" rIns="121920" bIns="60960"/>
            <a:lstStyle/>
            <a:p>
              <a:pPr defTabSz="913765"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9" name="矩形 38"/>
          <p:cNvSpPr/>
          <p:nvPr/>
        </p:nvSpPr>
        <p:spPr>
          <a:xfrm>
            <a:off x="5849604" y="1703893"/>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5820262" y="1936621"/>
            <a:ext cx="2657990" cy="526803"/>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zh-CN" altLang="en-US" sz="1000" dirty="0"/>
          </a:p>
        </p:txBody>
      </p:sp>
      <p:sp>
        <p:nvSpPr>
          <p:cNvPr id="41" name="矩形 40"/>
          <p:cNvSpPr/>
          <p:nvPr/>
        </p:nvSpPr>
        <p:spPr>
          <a:xfrm>
            <a:off x="5924162" y="2734868"/>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5894820" y="2967596"/>
            <a:ext cx="2727448" cy="584767"/>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a:t>
            </a:r>
            <a:r>
              <a:rPr lang="zh-CN" altLang="en-US" sz="1000" dirty="0" smtClean="0"/>
              <a:t>精</a:t>
            </a:r>
            <a:endParaRPr lang="en-US" altLang="zh-CN" sz="1000" dirty="0" smtClean="0"/>
          </a:p>
          <a:p>
            <a:pPr>
              <a:lnSpc>
                <a:spcPct val="150000"/>
              </a:lnSpc>
              <a:buNone/>
            </a:pPr>
            <a:r>
              <a:rPr lang="zh-CN" altLang="en-US" sz="1000" dirty="0" smtClean="0"/>
              <a:t>炼</a:t>
            </a:r>
            <a:r>
              <a:rPr lang="zh-CN" altLang="en-US" sz="1000" dirty="0"/>
              <a:t>，不用多余的文字修饰，言简意赅的</a:t>
            </a:r>
            <a:r>
              <a:rPr lang="zh-CN" altLang="en-US" sz="1000" dirty="0" smtClean="0"/>
              <a:t>说明</a:t>
            </a:r>
            <a:endParaRPr lang="zh-CN" altLang="en-US" sz="1000" dirty="0"/>
          </a:p>
        </p:txBody>
      </p:sp>
      <p:sp>
        <p:nvSpPr>
          <p:cNvPr id="43" name="矩形 42"/>
          <p:cNvSpPr/>
          <p:nvPr/>
        </p:nvSpPr>
        <p:spPr>
          <a:xfrm>
            <a:off x="5249167" y="3679287"/>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5219825" y="3912015"/>
            <a:ext cx="2610355" cy="553990"/>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40000">
                                          <p:cBhvr additive="base">
                                            <p:cTn id="48"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14:bounceEnd="40000">
                                          <p:cBhvr additive="base">
                                            <p:cTn id="69"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14:bounceEnd="40000">
                                          <p:cBhvr additive="base">
                                            <p:cTn id="90"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fill="hold"/>
                                            <p:tgtEl>
                                              <p:spTgt spid="34"/>
                                            </p:tgtEl>
                                            <p:attrNameLst>
                                              <p:attrName>ppt_x</p:attrName>
                                            </p:attrNameLst>
                                          </p:cBhvr>
                                          <p:tavLst>
                                            <p:tav tm="0">
                                              <p:val>
                                                <p:strVal val="1+#ppt_w/2"/>
                                              </p:val>
                                            </p:tav>
                                            <p:tav tm="100000">
                                              <p:val>
                                                <p:strVal val="#ppt_x"/>
                                              </p:val>
                                            </p:tav>
                                          </p:tavLst>
                                        </p:anim>
                                        <p:anim calcmode="lin" valueType="num">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sp>
        <p:nvSpPr>
          <p:cNvPr id="39" name="Line 548"/>
          <p:cNvSpPr>
            <a:spLocks noChangeShapeType="1"/>
          </p:cNvSpPr>
          <p:nvPr/>
        </p:nvSpPr>
        <p:spPr bwMode="auto">
          <a:xfrm flipH="1">
            <a:off x="2573276" y="3708273"/>
            <a:ext cx="1080037"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Line 548"/>
          <p:cNvSpPr>
            <a:spLocks noChangeShapeType="1"/>
          </p:cNvSpPr>
          <p:nvPr/>
        </p:nvSpPr>
        <p:spPr bwMode="auto">
          <a:xfrm flipH="1">
            <a:off x="1060985" y="3708273"/>
            <a:ext cx="1080037"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Line 548"/>
          <p:cNvSpPr>
            <a:spLocks noChangeShapeType="1"/>
          </p:cNvSpPr>
          <p:nvPr/>
        </p:nvSpPr>
        <p:spPr bwMode="auto">
          <a:xfrm flipH="1">
            <a:off x="3978396" y="3708273"/>
            <a:ext cx="1080037"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Line 548"/>
          <p:cNvSpPr>
            <a:spLocks noChangeShapeType="1"/>
          </p:cNvSpPr>
          <p:nvPr/>
        </p:nvSpPr>
        <p:spPr bwMode="auto">
          <a:xfrm flipH="1">
            <a:off x="5435911" y="3708273"/>
            <a:ext cx="1080037"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Line 548"/>
          <p:cNvSpPr>
            <a:spLocks noChangeShapeType="1"/>
          </p:cNvSpPr>
          <p:nvPr/>
        </p:nvSpPr>
        <p:spPr bwMode="auto">
          <a:xfrm flipH="1">
            <a:off x="6948202" y="3708273"/>
            <a:ext cx="1080037"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0" name="Picture 34"/>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7"/>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8"/>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4"/>
          <p:cNvGrpSpPr/>
          <p:nvPr/>
        </p:nvGrpSpPr>
        <p:grpSpPr bwMode="auto">
          <a:xfrm>
            <a:off x="690652" y="1347614"/>
            <a:ext cx="1729013" cy="1728788"/>
            <a:chOff x="3733576" y="3930057"/>
            <a:chExt cx="1800000" cy="1800000"/>
          </a:xfrm>
        </p:grpSpPr>
        <p:sp>
          <p:nvSpPr>
            <p:cNvPr id="5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C000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4"/>
          <p:cNvGrpSpPr/>
          <p:nvPr/>
        </p:nvGrpSpPr>
        <p:grpSpPr bwMode="auto">
          <a:xfrm>
            <a:off x="2148167" y="1347614"/>
            <a:ext cx="1729013" cy="1728788"/>
            <a:chOff x="3733576" y="3930057"/>
            <a:chExt cx="1800000" cy="1800000"/>
          </a:xfrm>
        </p:grpSpPr>
        <p:sp>
          <p:nvSpPr>
            <p:cNvPr id="6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C000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3" name="组合 4"/>
          <p:cNvGrpSpPr/>
          <p:nvPr/>
        </p:nvGrpSpPr>
        <p:grpSpPr bwMode="auto">
          <a:xfrm>
            <a:off x="3606873" y="1347614"/>
            <a:ext cx="1729013" cy="1728788"/>
            <a:chOff x="3733576" y="3930057"/>
            <a:chExt cx="1800000" cy="1800000"/>
          </a:xfrm>
        </p:grpSpPr>
        <p:sp>
          <p:nvSpPr>
            <p:cNvPr id="6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C000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7" name="组合 4"/>
          <p:cNvGrpSpPr/>
          <p:nvPr/>
        </p:nvGrpSpPr>
        <p:grpSpPr bwMode="auto">
          <a:xfrm>
            <a:off x="5065578" y="1347614"/>
            <a:ext cx="1729013" cy="1728788"/>
            <a:chOff x="3733576" y="3930057"/>
            <a:chExt cx="1800000" cy="1800000"/>
          </a:xfrm>
        </p:grpSpPr>
        <p:sp>
          <p:nvSpPr>
            <p:cNvPr id="68"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C000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1" name="组合 4"/>
          <p:cNvGrpSpPr/>
          <p:nvPr/>
        </p:nvGrpSpPr>
        <p:grpSpPr bwMode="auto">
          <a:xfrm>
            <a:off x="6515948" y="1347614"/>
            <a:ext cx="1729013" cy="1728788"/>
            <a:chOff x="3733576" y="3930057"/>
            <a:chExt cx="1800000" cy="1800000"/>
          </a:xfrm>
        </p:grpSpPr>
        <p:sp>
          <p:nvSpPr>
            <p:cNvPr id="72" name="椭圆 7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任意多边形 72"/>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C0000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椭圆 73"/>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trips(downRight)">
                                      <p:cBhvr>
                                        <p:cTn id="78" dur="500"/>
                                        <p:tgtEl>
                                          <p:spTgt spid="4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strips(downRight)">
                                      <p:cBhvr>
                                        <p:cTn id="82" dur="500"/>
                                        <p:tgtEl>
                                          <p:spTgt spid="39"/>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strips(downRight)">
                                      <p:cBhvr>
                                        <p:cTn id="86" dur="500"/>
                                        <p:tgtEl>
                                          <p:spTgt spid="46"/>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strips(downRight)">
                                      <p:cBhvr>
                                        <p:cTn id="90" dur="500"/>
                                        <p:tgtEl>
                                          <p:spTgt spid="47"/>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strips(downRight)">
                                      <p:cBhvr>
                                        <p:cTn id="94" dur="500"/>
                                        <p:tgtEl>
                                          <p:spTgt spid="48"/>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500" fill="hold"/>
                                        <p:tgtEl>
                                          <p:spTgt spid="49"/>
                                        </p:tgtEl>
                                        <p:attrNameLst>
                                          <p:attrName>ppt_w</p:attrName>
                                        </p:attrNameLst>
                                      </p:cBhvr>
                                      <p:tavLst>
                                        <p:tav tm="0">
                                          <p:val>
                                            <p:fltVal val="0"/>
                                          </p:val>
                                        </p:tav>
                                        <p:tav tm="100000">
                                          <p:val>
                                            <p:strVal val="#ppt_w"/>
                                          </p:val>
                                        </p:tav>
                                      </p:tavLst>
                                    </p:anim>
                                    <p:anim calcmode="lin" valueType="num">
                                      <p:cBhvr>
                                        <p:cTn id="99"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animBg="1"/>
      <p:bldP spid="47" grpId="0" animBg="1"/>
      <p:bldP spid="48" grpId="0" animBg="1"/>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sp>
        <p:nvSpPr>
          <p:cNvPr id="3" name="TextBox 2"/>
          <p:cNvSpPr txBox="1"/>
          <p:nvPr/>
        </p:nvSpPr>
        <p:spPr>
          <a:xfrm>
            <a:off x="2049927" y="226233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568311" y="3353126"/>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6228184" y="224858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753452" y="335620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椭圆 34"/>
          <p:cNvSpPr/>
          <p:nvPr/>
        </p:nvSpPr>
        <p:spPr>
          <a:xfrm rot="16200000">
            <a:off x="3721110" y="2019684"/>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rot="5400000">
            <a:off x="5162168" y="1994299"/>
            <a:ext cx="902720" cy="1172844"/>
            <a:chOff x="4020870" y="2194485"/>
            <a:chExt cx="1102258" cy="1432090"/>
          </a:xfrm>
          <a:solidFill>
            <a:srgbClr val="C00000"/>
          </a:solidFill>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 name="椭圆 34"/>
          <p:cNvSpPr/>
          <p:nvPr/>
        </p:nvSpPr>
        <p:spPr>
          <a:xfrm rot="5400000">
            <a:off x="4583471" y="3108570"/>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rot="16200000">
            <a:off x="3181254" y="3084863"/>
            <a:ext cx="902720" cy="1172844"/>
            <a:chOff x="4020870" y="2194485"/>
            <a:chExt cx="1102258" cy="1432090"/>
          </a:xfrm>
          <a:solidFill>
            <a:srgbClr val="C00000"/>
          </a:solidFill>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5" name="TextBox 14"/>
          <p:cNvSpPr txBox="1"/>
          <p:nvPr/>
        </p:nvSpPr>
        <p:spPr>
          <a:xfrm>
            <a:off x="5736609" y="369428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68057" y="2606125"/>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87848" y="3690664"/>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228184" y="257291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72843" y="116846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730998" y="1203598"/>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椭圆 34"/>
          <p:cNvSpPr/>
          <p:nvPr/>
        </p:nvSpPr>
        <p:spPr>
          <a:xfrm rot="5400000">
            <a:off x="4599289" y="948228"/>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rot="16200000">
            <a:off x="3197072" y="924521"/>
            <a:ext cx="902720" cy="1172844"/>
            <a:chOff x="4020870" y="2194485"/>
            <a:chExt cx="1102258" cy="1432090"/>
          </a:xfrm>
          <a:solidFill>
            <a:srgbClr val="C00000"/>
          </a:solidFill>
          <a:effectLst>
            <a:outerShdw blurRad="444500" dist="254000" dir="8100000" algn="tr" rotWithShape="0">
              <a:prstClr val="black">
                <a:alpha val="50000"/>
              </a:prstClr>
            </a:outerShdw>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TextBox 24"/>
          <p:cNvSpPr txBox="1"/>
          <p:nvPr/>
        </p:nvSpPr>
        <p:spPr>
          <a:xfrm>
            <a:off x="5719077" y="1491630"/>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59856" y="14948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具体文字添加此处。</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KSO_Shape"/>
          <p:cNvSpPr/>
          <p:nvPr/>
        </p:nvSpPr>
        <p:spPr bwMode="auto">
          <a:xfrm>
            <a:off x="3517576" y="1291528"/>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sp>
        <p:nvSpPr>
          <p:cNvPr id="28" name="KSO_Shape"/>
          <p:cNvSpPr/>
          <p:nvPr/>
        </p:nvSpPr>
        <p:spPr bwMode="auto">
          <a:xfrm>
            <a:off x="4077369" y="2341976"/>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sp>
        <p:nvSpPr>
          <p:cNvPr id="29" name="KSO_Shape"/>
          <p:cNvSpPr/>
          <p:nvPr/>
        </p:nvSpPr>
        <p:spPr bwMode="auto">
          <a:xfrm>
            <a:off x="3512505" y="3451367"/>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sp>
        <p:nvSpPr>
          <p:cNvPr id="30" name="KSO_Shape"/>
          <p:cNvSpPr/>
          <p:nvPr/>
        </p:nvSpPr>
        <p:spPr bwMode="auto">
          <a:xfrm>
            <a:off x="4640391" y="1331462"/>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sp>
        <p:nvSpPr>
          <p:cNvPr id="31" name="KSO_Shape"/>
          <p:cNvSpPr/>
          <p:nvPr/>
        </p:nvSpPr>
        <p:spPr bwMode="auto">
          <a:xfrm>
            <a:off x="5210038" y="2328226"/>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sp>
        <p:nvSpPr>
          <p:cNvPr id="32" name="KSO_Shape"/>
          <p:cNvSpPr/>
          <p:nvPr/>
        </p:nvSpPr>
        <p:spPr>
          <a:xfrm>
            <a:off x="4667772" y="3459610"/>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4000">
                                          <p:cBhvr additive="base">
                                            <p:cTn id="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4000">
                                          <p:cBhvr additive="base">
                                            <p:cTn id="20"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4000">
                                          <p:cBhvr additive="base">
                                            <p:cTn id="33"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14:bounceEnd="44000">
                                          <p:cBhvr additive="base">
                                            <p:cTn id="46"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14:bounceEnd="44000">
                                          <p:cBhvr additive="base">
                                            <p:cTn id="59"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44000">
                                          <p:cBhvr additive="base">
                                            <p:cTn id="72"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sp>
        <p:nvSpPr>
          <p:cNvPr id="3" name="圆角矩形 2"/>
          <p:cNvSpPr/>
          <p:nvPr/>
        </p:nvSpPr>
        <p:spPr>
          <a:xfrm>
            <a:off x="628568" y="1975440"/>
            <a:ext cx="2448272" cy="2375693"/>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08334" y="843558"/>
            <a:ext cx="1447442" cy="1447442"/>
            <a:chOff x="304800" y="673100"/>
            <a:chExt cx="4000500" cy="4000500"/>
          </a:xfrm>
          <a:solidFill>
            <a:srgbClr val="C00000"/>
          </a:solidFill>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椭圆 6"/>
          <p:cNvSpPr/>
          <p:nvPr/>
        </p:nvSpPr>
        <p:spPr>
          <a:xfrm>
            <a:off x="2212421"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latin typeface="微软雅黑" panose="020B0503020204020204" pitchFamily="34" charset="-122"/>
                <a:ea typeface="微软雅黑" panose="020B0503020204020204" pitchFamily="34" charset="-122"/>
              </a:rPr>
              <a:t>1</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8" name="矩形 7"/>
          <p:cNvSpPr/>
          <p:nvPr/>
        </p:nvSpPr>
        <p:spPr>
          <a:xfrm>
            <a:off x="1291080" y="1413972"/>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346388" y="1975439"/>
            <a:ext cx="2448272" cy="2375693"/>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6080527" y="1975438"/>
            <a:ext cx="2448272" cy="2375693"/>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846803" y="887467"/>
            <a:ext cx="1447442" cy="1447442"/>
            <a:chOff x="304800" y="673100"/>
            <a:chExt cx="4000500" cy="4000500"/>
          </a:xfrm>
          <a:solidFill>
            <a:srgbClr val="C00000"/>
          </a:solidFill>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580942" y="843558"/>
            <a:ext cx="1447442" cy="1447442"/>
            <a:chOff x="304800" y="673100"/>
            <a:chExt cx="4000500" cy="4000500"/>
          </a:xfrm>
          <a:solidFill>
            <a:srgbClr val="C00000"/>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5004048"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latin typeface="微软雅黑" panose="020B0503020204020204" pitchFamily="34" charset="-122"/>
                <a:ea typeface="微软雅黑" panose="020B0503020204020204" pitchFamily="34" charset="-122"/>
              </a:rPr>
              <a:t>2</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8" name="椭圆 17"/>
          <p:cNvSpPr/>
          <p:nvPr/>
        </p:nvSpPr>
        <p:spPr>
          <a:xfrm>
            <a:off x="7740352"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latin typeface="微软雅黑" panose="020B0503020204020204" pitchFamily="34" charset="-122"/>
                <a:ea typeface="微软雅黑" panose="020B0503020204020204" pitchFamily="34" charset="-122"/>
              </a:rPr>
              <a:t>3</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9" name="矩形 18"/>
          <p:cNvSpPr/>
          <p:nvPr/>
        </p:nvSpPr>
        <p:spPr>
          <a:xfrm>
            <a:off x="4016526" y="1413972"/>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750665" y="1413972"/>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92717" y="2520921"/>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598416" y="2515277"/>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332555" y="2522153"/>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0000">
                                          <p:cBhvr additive="base">
                                            <p:cTn id="1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100"/>
          <p:cNvGrpSpPr/>
          <p:nvPr/>
        </p:nvGrpSpPr>
        <p:grpSpPr bwMode="auto">
          <a:xfrm>
            <a:off x="6532593" y="2203904"/>
            <a:ext cx="1674338" cy="1674822"/>
            <a:chOff x="0" y="0"/>
            <a:chExt cx="1200" cy="1200"/>
          </a:xfrm>
          <a:solidFill>
            <a:srgbClr val="C00000"/>
          </a:solidFill>
        </p:grpSpPr>
        <p:sp>
          <p:nvSpPr>
            <p:cNvPr id="102"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3" name="Group 102"/>
            <p:cNvGrpSpPr/>
            <p:nvPr/>
          </p:nvGrpSpPr>
          <p:grpSpPr bwMode="auto">
            <a:xfrm>
              <a:off x="456" y="0"/>
              <a:ext cx="288" cy="1200"/>
              <a:chOff x="0" y="0"/>
              <a:chExt cx="288" cy="1200"/>
            </a:xfrm>
            <a:grpFill/>
          </p:grpSpPr>
          <p:sp>
            <p:nvSpPr>
              <p:cNvPr id="113"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4"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4" name="Group 105"/>
            <p:cNvGrpSpPr/>
            <p:nvPr/>
          </p:nvGrpSpPr>
          <p:grpSpPr bwMode="auto">
            <a:xfrm rot="-5400000">
              <a:off x="456" y="0"/>
              <a:ext cx="288" cy="1200"/>
              <a:chOff x="0" y="0"/>
              <a:chExt cx="288" cy="1200"/>
            </a:xfrm>
            <a:grpFill/>
          </p:grpSpPr>
          <p:sp>
            <p:nvSpPr>
              <p:cNvPr id="111"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2"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5" name="Group 108"/>
            <p:cNvGrpSpPr/>
            <p:nvPr/>
          </p:nvGrpSpPr>
          <p:grpSpPr bwMode="auto">
            <a:xfrm rot="-2700000">
              <a:off x="456" y="0"/>
              <a:ext cx="288" cy="1200"/>
              <a:chOff x="0" y="0"/>
              <a:chExt cx="288" cy="1200"/>
            </a:xfrm>
            <a:grpFill/>
          </p:grpSpPr>
          <p:sp>
            <p:nvSpPr>
              <p:cNvPr id="109"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0"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6" name="Group 111"/>
            <p:cNvGrpSpPr/>
            <p:nvPr/>
          </p:nvGrpSpPr>
          <p:grpSpPr bwMode="auto">
            <a:xfrm rot="2700000" flipH="1">
              <a:off x="457" y="0"/>
              <a:ext cx="288" cy="1200"/>
              <a:chOff x="0" y="0"/>
              <a:chExt cx="288" cy="1200"/>
            </a:xfrm>
            <a:grpFill/>
          </p:grpSpPr>
          <p:sp>
            <p:nvSpPr>
              <p:cNvPr id="107"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8"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73" name="Group 72"/>
          <p:cNvGrpSpPr/>
          <p:nvPr/>
        </p:nvGrpSpPr>
        <p:grpSpPr bwMode="auto">
          <a:xfrm rot="1283135">
            <a:off x="4638102" y="1299241"/>
            <a:ext cx="2105120" cy="2105727"/>
            <a:chOff x="0" y="0"/>
            <a:chExt cx="1200" cy="1200"/>
          </a:xfrm>
          <a:solidFill>
            <a:srgbClr val="C00000"/>
          </a:solidFill>
        </p:grpSpPr>
        <p:sp>
          <p:nvSpPr>
            <p:cNvPr id="74"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5" name="Group 74"/>
            <p:cNvGrpSpPr/>
            <p:nvPr/>
          </p:nvGrpSpPr>
          <p:grpSpPr bwMode="auto">
            <a:xfrm>
              <a:off x="456" y="0"/>
              <a:ext cx="288" cy="1200"/>
              <a:chOff x="0" y="0"/>
              <a:chExt cx="288" cy="1200"/>
            </a:xfrm>
            <a:grpFill/>
          </p:grpSpPr>
          <p:sp>
            <p:nvSpPr>
              <p:cNvPr id="85"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6" name="Group 77"/>
            <p:cNvGrpSpPr/>
            <p:nvPr/>
          </p:nvGrpSpPr>
          <p:grpSpPr bwMode="auto">
            <a:xfrm rot="-5400000">
              <a:off x="456" y="0"/>
              <a:ext cx="288" cy="1200"/>
              <a:chOff x="0" y="0"/>
              <a:chExt cx="288" cy="1200"/>
            </a:xfrm>
            <a:grpFill/>
          </p:grpSpPr>
          <p:sp>
            <p:nvSpPr>
              <p:cNvPr id="83"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7" name="Group 80"/>
            <p:cNvGrpSpPr/>
            <p:nvPr/>
          </p:nvGrpSpPr>
          <p:grpSpPr bwMode="auto">
            <a:xfrm rot="-2700000">
              <a:off x="456" y="0"/>
              <a:ext cx="288" cy="1200"/>
              <a:chOff x="0" y="0"/>
              <a:chExt cx="288" cy="1200"/>
            </a:xfrm>
            <a:grpFill/>
          </p:grpSpPr>
          <p:sp>
            <p:nvSpPr>
              <p:cNvPr id="81"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83"/>
            <p:cNvGrpSpPr/>
            <p:nvPr/>
          </p:nvGrpSpPr>
          <p:grpSpPr bwMode="auto">
            <a:xfrm rot="2700000" flipH="1">
              <a:off x="457" y="0"/>
              <a:ext cx="288" cy="1200"/>
              <a:chOff x="0" y="0"/>
              <a:chExt cx="288" cy="1200"/>
            </a:xfrm>
            <a:grpFill/>
          </p:grpSpPr>
          <p:sp>
            <p:nvSpPr>
              <p:cNvPr id="79"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45" name="Group 44"/>
          <p:cNvGrpSpPr/>
          <p:nvPr/>
        </p:nvGrpSpPr>
        <p:grpSpPr bwMode="auto">
          <a:xfrm>
            <a:off x="2571066" y="1996786"/>
            <a:ext cx="2365730" cy="2366415"/>
            <a:chOff x="0" y="0"/>
            <a:chExt cx="1200" cy="1200"/>
          </a:xfrm>
          <a:solidFill>
            <a:srgbClr val="C00000"/>
          </a:solidFill>
        </p:grpSpPr>
        <p:sp>
          <p:nvSpPr>
            <p:cNvPr id="46"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47" name="Group 46"/>
            <p:cNvGrpSpPr/>
            <p:nvPr/>
          </p:nvGrpSpPr>
          <p:grpSpPr bwMode="auto">
            <a:xfrm>
              <a:off x="456" y="0"/>
              <a:ext cx="288" cy="1200"/>
              <a:chOff x="0" y="0"/>
              <a:chExt cx="288" cy="1200"/>
            </a:xfrm>
            <a:grpFill/>
          </p:grpSpPr>
          <p:sp>
            <p:nvSpPr>
              <p:cNvPr id="57"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8"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8" name="Group 49"/>
            <p:cNvGrpSpPr/>
            <p:nvPr/>
          </p:nvGrpSpPr>
          <p:grpSpPr bwMode="auto">
            <a:xfrm rot="-5400000">
              <a:off x="456" y="0"/>
              <a:ext cx="288" cy="1200"/>
              <a:chOff x="0" y="0"/>
              <a:chExt cx="288" cy="1200"/>
            </a:xfrm>
            <a:grpFill/>
          </p:grpSpPr>
          <p:sp>
            <p:nvSpPr>
              <p:cNvPr id="55"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6"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9" name="Group 52"/>
            <p:cNvGrpSpPr/>
            <p:nvPr/>
          </p:nvGrpSpPr>
          <p:grpSpPr bwMode="auto">
            <a:xfrm rot="-2700000">
              <a:off x="456" y="0"/>
              <a:ext cx="288" cy="1200"/>
              <a:chOff x="0" y="0"/>
              <a:chExt cx="288" cy="1200"/>
            </a:xfrm>
            <a:grpFill/>
          </p:grpSpPr>
          <p:sp>
            <p:nvSpPr>
              <p:cNvPr id="53"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4"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0" name="Group 55"/>
            <p:cNvGrpSpPr/>
            <p:nvPr/>
          </p:nvGrpSpPr>
          <p:grpSpPr bwMode="auto">
            <a:xfrm rot="2700000" flipH="1">
              <a:off x="457" y="0"/>
              <a:ext cx="288" cy="1200"/>
              <a:chOff x="0" y="0"/>
              <a:chExt cx="288" cy="1200"/>
            </a:xfrm>
            <a:grpFill/>
          </p:grpSpPr>
          <p:sp>
            <p:nvSpPr>
              <p:cNvPr id="51"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2"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grpSp>
        <p:nvGrpSpPr>
          <p:cNvPr id="3" name="Group 2"/>
          <p:cNvGrpSpPr/>
          <p:nvPr/>
        </p:nvGrpSpPr>
        <p:grpSpPr bwMode="auto">
          <a:xfrm rot="-1142007">
            <a:off x="1134729" y="1556356"/>
            <a:ext cx="1718368" cy="1718864"/>
            <a:chOff x="0" y="0"/>
            <a:chExt cx="1200" cy="1200"/>
          </a:xfrm>
          <a:solidFill>
            <a:srgbClr val="C00000"/>
          </a:solidFill>
        </p:grpSpPr>
        <p:sp>
          <p:nvSpPr>
            <p:cNvPr id="4"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 name="Group 4"/>
            <p:cNvGrpSpPr/>
            <p:nvPr/>
          </p:nvGrpSpPr>
          <p:grpSpPr bwMode="auto">
            <a:xfrm>
              <a:off x="456" y="0"/>
              <a:ext cx="288" cy="1200"/>
              <a:chOff x="0" y="0"/>
              <a:chExt cx="288" cy="1200"/>
            </a:xfrm>
            <a:grpFill/>
          </p:grpSpPr>
          <p:sp>
            <p:nvSpPr>
              <p:cNvPr id="15"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6"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 name="Group 7"/>
            <p:cNvGrpSpPr/>
            <p:nvPr/>
          </p:nvGrpSpPr>
          <p:grpSpPr bwMode="auto">
            <a:xfrm rot="-5400000">
              <a:off x="456" y="0"/>
              <a:ext cx="288" cy="1200"/>
              <a:chOff x="0" y="0"/>
              <a:chExt cx="288" cy="1200"/>
            </a:xfrm>
            <a:grpFill/>
          </p:grpSpPr>
          <p:sp>
            <p:nvSpPr>
              <p:cNvPr id="13"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4"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7" name="Group 10"/>
            <p:cNvGrpSpPr/>
            <p:nvPr/>
          </p:nvGrpSpPr>
          <p:grpSpPr bwMode="auto">
            <a:xfrm rot="-2700000">
              <a:off x="456" y="0"/>
              <a:ext cx="288" cy="1200"/>
              <a:chOff x="0" y="0"/>
              <a:chExt cx="288" cy="1200"/>
            </a:xfrm>
            <a:grpFill/>
          </p:grpSpPr>
          <p:sp>
            <p:nvSpPr>
              <p:cNvPr id="11"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8" name="Group 13"/>
            <p:cNvGrpSpPr/>
            <p:nvPr/>
          </p:nvGrpSpPr>
          <p:grpSpPr bwMode="auto">
            <a:xfrm rot="2700000" flipH="1">
              <a:off x="457" y="0"/>
              <a:ext cx="288" cy="1200"/>
              <a:chOff x="0" y="0"/>
              <a:chExt cx="288" cy="1200"/>
            </a:xfrm>
            <a:grpFill/>
          </p:grpSpPr>
          <p:sp>
            <p:nvSpPr>
              <p:cNvPr id="9"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7" name="Group 16"/>
          <p:cNvGrpSpPr/>
          <p:nvPr/>
        </p:nvGrpSpPr>
        <p:grpSpPr bwMode="auto">
          <a:xfrm rot="-1142007">
            <a:off x="1134791" y="1561193"/>
            <a:ext cx="1718368" cy="1718864"/>
            <a:chOff x="0" y="0"/>
            <a:chExt cx="1200" cy="1200"/>
          </a:xfrm>
          <a:solidFill>
            <a:srgbClr val="C00000"/>
          </a:solidFill>
        </p:grpSpPr>
        <p:sp>
          <p:nvSpPr>
            <p:cNvPr id="18"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9" name="Group 18"/>
            <p:cNvGrpSpPr/>
            <p:nvPr/>
          </p:nvGrpSpPr>
          <p:grpSpPr bwMode="auto">
            <a:xfrm>
              <a:off x="456" y="0"/>
              <a:ext cx="288" cy="1200"/>
              <a:chOff x="0" y="0"/>
              <a:chExt cx="288" cy="1200"/>
            </a:xfrm>
            <a:grpFill/>
          </p:grpSpPr>
          <p:sp>
            <p:nvSpPr>
              <p:cNvPr id="29"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0"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0" name="Group 21"/>
            <p:cNvGrpSpPr/>
            <p:nvPr/>
          </p:nvGrpSpPr>
          <p:grpSpPr bwMode="auto">
            <a:xfrm rot="-5400000">
              <a:off x="456" y="0"/>
              <a:ext cx="288" cy="1200"/>
              <a:chOff x="0" y="0"/>
              <a:chExt cx="288" cy="1200"/>
            </a:xfrm>
            <a:grpFill/>
          </p:grpSpPr>
          <p:sp>
            <p:nvSpPr>
              <p:cNvPr id="27"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8"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1" name="Group 24"/>
            <p:cNvGrpSpPr/>
            <p:nvPr/>
          </p:nvGrpSpPr>
          <p:grpSpPr bwMode="auto">
            <a:xfrm rot="-2700000">
              <a:off x="456" y="0"/>
              <a:ext cx="288" cy="1200"/>
              <a:chOff x="0" y="0"/>
              <a:chExt cx="288" cy="1200"/>
            </a:xfrm>
            <a:grpFill/>
          </p:grpSpPr>
          <p:sp>
            <p:nvSpPr>
              <p:cNvPr id="25"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6"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2" name="Group 27"/>
            <p:cNvGrpSpPr/>
            <p:nvPr/>
          </p:nvGrpSpPr>
          <p:grpSpPr bwMode="auto">
            <a:xfrm rot="2700000" flipH="1">
              <a:off x="457" y="0"/>
              <a:ext cx="288" cy="1200"/>
              <a:chOff x="0" y="0"/>
              <a:chExt cx="288" cy="1200"/>
            </a:xfrm>
            <a:grpFill/>
          </p:grpSpPr>
          <p:sp>
            <p:nvSpPr>
              <p:cNvPr id="23"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4"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1" name="Group 30"/>
          <p:cNvGrpSpPr/>
          <p:nvPr/>
        </p:nvGrpSpPr>
        <p:grpSpPr bwMode="auto">
          <a:xfrm>
            <a:off x="2575824" y="1995595"/>
            <a:ext cx="2359780" cy="2360462"/>
            <a:chOff x="0" y="0"/>
            <a:chExt cx="1200" cy="1200"/>
          </a:xfrm>
          <a:solidFill>
            <a:srgbClr val="C00000"/>
          </a:solidFill>
        </p:grpSpPr>
        <p:sp>
          <p:nvSpPr>
            <p:cNvPr id="32"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3" name="Group 32"/>
            <p:cNvGrpSpPr/>
            <p:nvPr/>
          </p:nvGrpSpPr>
          <p:grpSpPr bwMode="auto">
            <a:xfrm>
              <a:off x="456" y="0"/>
              <a:ext cx="288" cy="1200"/>
              <a:chOff x="0" y="0"/>
              <a:chExt cx="288" cy="1200"/>
            </a:xfrm>
            <a:grpFill/>
          </p:grpSpPr>
          <p:sp>
            <p:nvSpPr>
              <p:cNvPr id="43"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4"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4" name="Group 35"/>
            <p:cNvGrpSpPr/>
            <p:nvPr/>
          </p:nvGrpSpPr>
          <p:grpSpPr bwMode="auto">
            <a:xfrm rot="-5400000">
              <a:off x="456" y="0"/>
              <a:ext cx="288" cy="1200"/>
              <a:chOff x="0" y="0"/>
              <a:chExt cx="288" cy="1200"/>
            </a:xfrm>
            <a:grpFill/>
          </p:grpSpPr>
          <p:sp>
            <p:nvSpPr>
              <p:cNvPr id="41"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2"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5" name="Group 38"/>
            <p:cNvGrpSpPr/>
            <p:nvPr/>
          </p:nvGrpSpPr>
          <p:grpSpPr bwMode="auto">
            <a:xfrm rot="-2700000">
              <a:off x="456" y="0"/>
              <a:ext cx="288" cy="1200"/>
              <a:chOff x="0" y="0"/>
              <a:chExt cx="288" cy="1200"/>
            </a:xfrm>
            <a:grpFill/>
          </p:grpSpPr>
          <p:sp>
            <p:nvSpPr>
              <p:cNvPr id="39"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0"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6" name="Group 41"/>
            <p:cNvGrpSpPr/>
            <p:nvPr/>
          </p:nvGrpSpPr>
          <p:grpSpPr bwMode="auto">
            <a:xfrm rot="2700000" flipH="1">
              <a:off x="457" y="0"/>
              <a:ext cx="288" cy="1200"/>
              <a:chOff x="0" y="0"/>
              <a:chExt cx="288" cy="1200"/>
            </a:xfrm>
            <a:grpFill/>
          </p:grpSpPr>
          <p:sp>
            <p:nvSpPr>
              <p:cNvPr id="37"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8"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9" name="Group 58"/>
          <p:cNvGrpSpPr/>
          <p:nvPr/>
        </p:nvGrpSpPr>
        <p:grpSpPr bwMode="auto">
          <a:xfrm rot="1282349">
            <a:off x="4642863" y="1298051"/>
            <a:ext cx="2100360" cy="2100964"/>
            <a:chOff x="0" y="0"/>
            <a:chExt cx="1200" cy="1200"/>
          </a:xfrm>
          <a:solidFill>
            <a:srgbClr val="C00000"/>
          </a:solidFill>
        </p:grpSpPr>
        <p:sp>
          <p:nvSpPr>
            <p:cNvPr id="60"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 name="Group 60"/>
            <p:cNvGrpSpPr/>
            <p:nvPr/>
          </p:nvGrpSpPr>
          <p:grpSpPr bwMode="auto">
            <a:xfrm>
              <a:off x="456" y="0"/>
              <a:ext cx="288" cy="1200"/>
              <a:chOff x="0" y="0"/>
              <a:chExt cx="288" cy="1200"/>
            </a:xfrm>
            <a:grpFill/>
          </p:grpSpPr>
          <p:sp>
            <p:nvSpPr>
              <p:cNvPr id="71"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 name="Group 63"/>
            <p:cNvGrpSpPr/>
            <p:nvPr/>
          </p:nvGrpSpPr>
          <p:grpSpPr bwMode="auto">
            <a:xfrm rot="-5400000">
              <a:off x="456" y="0"/>
              <a:ext cx="288" cy="1200"/>
              <a:chOff x="0" y="0"/>
              <a:chExt cx="288" cy="1200"/>
            </a:xfrm>
            <a:grpFill/>
          </p:grpSpPr>
          <p:sp>
            <p:nvSpPr>
              <p:cNvPr id="69"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 name="Group 66"/>
            <p:cNvGrpSpPr/>
            <p:nvPr/>
          </p:nvGrpSpPr>
          <p:grpSpPr bwMode="auto">
            <a:xfrm rot="-2700000">
              <a:off x="456" y="0"/>
              <a:ext cx="288" cy="1200"/>
              <a:chOff x="0" y="0"/>
              <a:chExt cx="288" cy="1200"/>
            </a:xfrm>
            <a:grpFill/>
          </p:grpSpPr>
          <p:sp>
            <p:nvSpPr>
              <p:cNvPr id="67"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 name="Group 69"/>
            <p:cNvGrpSpPr/>
            <p:nvPr/>
          </p:nvGrpSpPr>
          <p:grpSpPr bwMode="auto">
            <a:xfrm rot="2700000" flipH="1">
              <a:off x="457" y="0"/>
              <a:ext cx="288" cy="1200"/>
              <a:chOff x="0" y="0"/>
              <a:chExt cx="288" cy="1200"/>
            </a:xfrm>
            <a:grpFill/>
          </p:grpSpPr>
          <p:sp>
            <p:nvSpPr>
              <p:cNvPr id="65"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87" name="Group 86"/>
          <p:cNvGrpSpPr/>
          <p:nvPr/>
        </p:nvGrpSpPr>
        <p:grpSpPr bwMode="auto">
          <a:xfrm>
            <a:off x="6537352" y="2202714"/>
            <a:ext cx="1669579" cy="1670060"/>
            <a:chOff x="0" y="0"/>
            <a:chExt cx="1200" cy="1200"/>
          </a:xfrm>
          <a:solidFill>
            <a:srgbClr val="C00000"/>
          </a:solidFill>
        </p:grpSpPr>
        <p:sp>
          <p:nvSpPr>
            <p:cNvPr id="88"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89" name="Group 88"/>
            <p:cNvGrpSpPr/>
            <p:nvPr/>
          </p:nvGrpSpPr>
          <p:grpSpPr bwMode="auto">
            <a:xfrm>
              <a:off x="456" y="0"/>
              <a:ext cx="288" cy="1200"/>
              <a:chOff x="0" y="0"/>
              <a:chExt cx="288" cy="1200"/>
            </a:xfrm>
            <a:grpFill/>
          </p:grpSpPr>
          <p:sp>
            <p:nvSpPr>
              <p:cNvPr id="99"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0"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0" name="Group 91"/>
            <p:cNvGrpSpPr/>
            <p:nvPr/>
          </p:nvGrpSpPr>
          <p:grpSpPr bwMode="auto">
            <a:xfrm rot="-5400000">
              <a:off x="456" y="0"/>
              <a:ext cx="288" cy="1200"/>
              <a:chOff x="0" y="0"/>
              <a:chExt cx="288" cy="1200"/>
            </a:xfrm>
            <a:grpFill/>
          </p:grpSpPr>
          <p:sp>
            <p:nvSpPr>
              <p:cNvPr id="97"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8"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1" name="Group 94"/>
            <p:cNvGrpSpPr/>
            <p:nvPr/>
          </p:nvGrpSpPr>
          <p:grpSpPr bwMode="auto">
            <a:xfrm rot="-2700000">
              <a:off x="456" y="0"/>
              <a:ext cx="288" cy="1200"/>
              <a:chOff x="0" y="0"/>
              <a:chExt cx="288" cy="1200"/>
            </a:xfrm>
            <a:grpFill/>
          </p:grpSpPr>
          <p:sp>
            <p:nvSpPr>
              <p:cNvPr id="95"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6"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2" name="Group 97"/>
            <p:cNvGrpSpPr/>
            <p:nvPr/>
          </p:nvGrpSpPr>
          <p:grpSpPr bwMode="auto">
            <a:xfrm rot="2700000" flipH="1">
              <a:off x="457" y="0"/>
              <a:ext cx="288" cy="1200"/>
              <a:chOff x="0" y="0"/>
              <a:chExt cx="288" cy="1200"/>
            </a:xfrm>
            <a:grpFill/>
          </p:grpSpPr>
          <p:sp>
            <p:nvSpPr>
              <p:cNvPr id="93"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4"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15" name="AutoShape 143"/>
          <p:cNvSpPr>
            <a:spLocks noChangeArrowheads="1"/>
          </p:cNvSpPr>
          <p:nvPr/>
        </p:nvSpPr>
        <p:spPr bwMode="auto">
          <a:xfrm>
            <a:off x="1296571" y="1137355"/>
            <a:ext cx="1542247" cy="430905"/>
          </a:xfrm>
          <a:prstGeom prst="roundRect">
            <a:avLst>
              <a:gd name="adj" fmla="val 50000"/>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ea typeface="黑体" panose="02010609060101010101" pitchFamily="49" charset="-122"/>
              </a:rPr>
              <a:t>添加段落文字</a:t>
            </a:r>
            <a:endParaRPr lang="zh-CN" altLang="en-US" sz="1300" dirty="0">
              <a:ea typeface="黑体" panose="02010609060101010101" pitchFamily="49" charset="-122"/>
            </a:endParaRPr>
          </a:p>
        </p:txBody>
      </p:sp>
      <p:sp>
        <p:nvSpPr>
          <p:cNvPr id="116" name="AutoShape 144"/>
          <p:cNvSpPr>
            <a:spLocks noChangeArrowheads="1"/>
          </p:cNvSpPr>
          <p:nvPr/>
        </p:nvSpPr>
        <p:spPr bwMode="auto">
          <a:xfrm>
            <a:off x="2993518" y="1480174"/>
            <a:ext cx="1542247" cy="430905"/>
          </a:xfrm>
          <a:prstGeom prst="roundRect">
            <a:avLst>
              <a:gd name="adj" fmla="val 50000"/>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ea typeface="黑体" panose="02010609060101010101" pitchFamily="49" charset="-122"/>
              </a:rPr>
              <a:t>添加段落文字</a:t>
            </a:r>
            <a:endParaRPr lang="zh-CN" altLang="en-US" sz="1300">
              <a:ea typeface="黑体" panose="02010609060101010101" pitchFamily="49" charset="-122"/>
            </a:endParaRPr>
          </a:p>
        </p:txBody>
      </p:sp>
      <p:sp>
        <p:nvSpPr>
          <p:cNvPr id="117" name="AutoShape 145"/>
          <p:cNvSpPr>
            <a:spLocks noChangeArrowheads="1"/>
          </p:cNvSpPr>
          <p:nvPr/>
        </p:nvSpPr>
        <p:spPr bwMode="auto">
          <a:xfrm>
            <a:off x="4948699" y="3529956"/>
            <a:ext cx="1542247" cy="430905"/>
          </a:xfrm>
          <a:prstGeom prst="roundRect">
            <a:avLst>
              <a:gd name="adj" fmla="val 50000"/>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ea typeface="黑体" panose="02010609060101010101" pitchFamily="49" charset="-122"/>
              </a:rPr>
              <a:t>添加段落文字</a:t>
            </a:r>
            <a:endParaRPr lang="zh-CN" altLang="en-US" sz="1300">
              <a:ea typeface="黑体" panose="02010609060101010101" pitchFamily="49" charset="-122"/>
            </a:endParaRPr>
          </a:p>
        </p:txBody>
      </p:sp>
      <p:sp>
        <p:nvSpPr>
          <p:cNvPr id="118" name="AutoShape 146"/>
          <p:cNvSpPr>
            <a:spLocks noChangeArrowheads="1"/>
          </p:cNvSpPr>
          <p:nvPr/>
        </p:nvSpPr>
        <p:spPr bwMode="auto">
          <a:xfrm>
            <a:off x="6579005" y="1581354"/>
            <a:ext cx="1542247" cy="430905"/>
          </a:xfrm>
          <a:prstGeom prst="roundRect">
            <a:avLst>
              <a:gd name="adj" fmla="val 50000"/>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ea typeface="黑体" panose="02010609060101010101" pitchFamily="49" charset="-122"/>
              </a:rPr>
              <a:t>添加段落文字</a:t>
            </a:r>
            <a:endParaRPr lang="zh-CN" altLang="en-US" sz="1300">
              <a:ea typeface="黑体" panose="02010609060101010101" pitchFamily="49" charset="-122"/>
            </a:endParaRPr>
          </a:p>
        </p:txBody>
      </p:sp>
      <p:sp>
        <p:nvSpPr>
          <p:cNvPr id="119" name="Rectangle 147"/>
          <p:cNvSpPr>
            <a:spLocks noChangeArrowheads="1"/>
          </p:cNvSpPr>
          <p:nvPr/>
        </p:nvSpPr>
        <p:spPr bwMode="auto">
          <a:xfrm>
            <a:off x="1434613" y="1982499"/>
            <a:ext cx="1092425" cy="845148"/>
          </a:xfrm>
          <a:prstGeom prst="rect">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p:txBody>
      </p:sp>
      <p:sp>
        <p:nvSpPr>
          <p:cNvPr id="120" name="Rectangle 148"/>
          <p:cNvSpPr>
            <a:spLocks noChangeArrowheads="1"/>
          </p:cNvSpPr>
          <p:nvPr/>
        </p:nvSpPr>
        <p:spPr bwMode="auto">
          <a:xfrm>
            <a:off x="3185111" y="2756227"/>
            <a:ext cx="1092425" cy="845148"/>
          </a:xfrm>
          <a:prstGeom prst="rect">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p:txBody>
      </p:sp>
      <p:sp>
        <p:nvSpPr>
          <p:cNvPr id="121" name="Rectangle 149"/>
          <p:cNvSpPr>
            <a:spLocks noChangeArrowheads="1"/>
          </p:cNvSpPr>
          <p:nvPr/>
        </p:nvSpPr>
        <p:spPr bwMode="auto">
          <a:xfrm>
            <a:off x="5122438" y="1915840"/>
            <a:ext cx="1092425" cy="845148"/>
          </a:xfrm>
          <a:prstGeom prst="rect">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a:p>
            <a:pPr algn="ctr" eaLnBrk="1" hangingPunct="1"/>
            <a:r>
              <a:rPr lang="zh-CN" altLang="en-US" sz="1300" b="0" dirty="0">
                <a:ea typeface="黑体" panose="02010609060101010101" pitchFamily="49" charset="-122"/>
              </a:rPr>
              <a:t>点击添加文本</a:t>
            </a:r>
            <a:endParaRPr lang="zh-CN" altLang="en-US" sz="1300" b="0" dirty="0">
              <a:ea typeface="黑体" panose="02010609060101010101" pitchFamily="49" charset="-122"/>
            </a:endParaRPr>
          </a:p>
        </p:txBody>
      </p:sp>
      <p:sp>
        <p:nvSpPr>
          <p:cNvPr id="122" name="Rectangle 150"/>
          <p:cNvSpPr>
            <a:spLocks noChangeArrowheads="1"/>
          </p:cNvSpPr>
          <p:nvPr/>
        </p:nvSpPr>
        <p:spPr bwMode="auto">
          <a:xfrm>
            <a:off x="6814628" y="2606243"/>
            <a:ext cx="1092425" cy="845148"/>
          </a:xfrm>
          <a:prstGeom prst="rect">
            <a:avLst/>
          </a:prstGeom>
          <a:noFill/>
          <a:ln>
            <a:noFill/>
          </a:ln>
          <a:effectLst/>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a:p>
            <a:pPr algn="ctr" eaLnBrk="1" hangingPunct="1"/>
            <a:r>
              <a:rPr lang="zh-CN" altLang="en-US" sz="1100" b="0" dirty="0">
                <a:ea typeface="黑体" panose="02010609060101010101" pitchFamily="49" charset="-122"/>
              </a:rPr>
              <a:t>点击添加文本</a:t>
            </a:r>
            <a:endParaRPr lang="zh-CN" altLang="en-US" sz="1100" b="0" dirty="0">
              <a:ea typeface="黑体" panose="02010609060101010101" pitchFamily="49"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7"/>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7"/>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7"/>
                                        </p:tgtEl>
                                      </p:cBhvr>
                                    </p:animEffect>
                                    <p:set>
                                      <p:cBhvr>
                                        <p:cTn id="15" dur="1" fill="hold">
                                          <p:stCondLst>
                                            <p:cond delay="199"/>
                                          </p:stCondLst>
                                        </p:cTn>
                                        <p:tgtEl>
                                          <p:spTgt spid="17"/>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300" fill="hold"/>
                                        <p:tgtEl>
                                          <p:spTgt spid="31"/>
                                        </p:tgtEl>
                                        <p:attrNameLst>
                                          <p:attrName>ppt_w</p:attrName>
                                        </p:attrNameLst>
                                      </p:cBhvr>
                                      <p:tavLst>
                                        <p:tav tm="0">
                                          <p:val>
                                            <p:fltVal val="0"/>
                                          </p:val>
                                        </p:tav>
                                        <p:tav tm="100000">
                                          <p:val>
                                            <p:strVal val="#ppt_w"/>
                                          </p:val>
                                        </p:tav>
                                      </p:tavLst>
                                    </p:anim>
                                    <p:anim calcmode="lin" valueType="num">
                                      <p:cBhvr>
                                        <p:cTn id="20" dur="300" fill="hold"/>
                                        <p:tgtEl>
                                          <p:spTgt spid="31"/>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45"/>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45"/>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45"/>
                                        </p:tgtEl>
                                      </p:cBhvr>
                                    </p:animEffect>
                                    <p:set>
                                      <p:cBhvr>
                                        <p:cTn id="27" dur="1" fill="hold">
                                          <p:stCondLst>
                                            <p:cond delay="199"/>
                                          </p:stCondLst>
                                        </p:cTn>
                                        <p:tgtEl>
                                          <p:spTgt spid="45"/>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73"/>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73"/>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73"/>
                                        </p:tgtEl>
                                      </p:cBhvr>
                                    </p:animEffect>
                                    <p:set>
                                      <p:cBhvr>
                                        <p:cTn id="39" dur="1" fill="hold">
                                          <p:stCondLst>
                                            <p:cond delay="199"/>
                                          </p:stCondLst>
                                        </p:cTn>
                                        <p:tgtEl>
                                          <p:spTgt spid="73"/>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101"/>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0" fill="hold"/>
                                        <p:tgtEl>
                                          <p:spTgt spid="101"/>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101"/>
                                        </p:tgtEl>
                                      </p:cBhvr>
                                    </p:animEffect>
                                    <p:set>
                                      <p:cBhvr>
                                        <p:cTn id="51" dur="1" fill="hold">
                                          <p:stCondLst>
                                            <p:cond delay="199"/>
                                          </p:stCondLst>
                                        </p:cTn>
                                        <p:tgtEl>
                                          <p:spTgt spid="101"/>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3"/>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31"/>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59"/>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87"/>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1000"/>
                                        <p:tgtEl>
                                          <p:spTgt spid="115"/>
                                        </p:tgtEl>
                                      </p:cBhvr>
                                    </p:animEffect>
                                    <p:anim calcmode="lin" valueType="num">
                                      <p:cBhvr>
                                        <p:cTn id="64" dur="1000" fill="hold"/>
                                        <p:tgtEl>
                                          <p:spTgt spid="115"/>
                                        </p:tgtEl>
                                        <p:attrNameLst>
                                          <p:attrName>ppt_x</p:attrName>
                                        </p:attrNameLst>
                                      </p:cBhvr>
                                      <p:tavLst>
                                        <p:tav tm="0">
                                          <p:val>
                                            <p:strVal val="#ppt_x"/>
                                          </p:val>
                                        </p:tav>
                                        <p:tav tm="100000">
                                          <p:val>
                                            <p:strVal val="#ppt_x"/>
                                          </p:val>
                                        </p:tav>
                                      </p:tavLst>
                                    </p:anim>
                                    <p:anim calcmode="lin" valueType="num">
                                      <p:cBhvr>
                                        <p:cTn id="65" dur="10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116"/>
                                        </p:tgtEl>
                                        <p:attrNameLst>
                                          <p:attrName>style.visibility</p:attrName>
                                        </p:attrNameLst>
                                      </p:cBhvr>
                                      <p:to>
                                        <p:strVal val="visible"/>
                                      </p:to>
                                    </p:set>
                                    <p:animEffect transition="in" filter="fade">
                                      <p:cBhvr>
                                        <p:cTn id="68" dur="1000"/>
                                        <p:tgtEl>
                                          <p:spTgt spid="116"/>
                                        </p:tgtEl>
                                      </p:cBhvr>
                                    </p:animEffect>
                                    <p:anim calcmode="lin" valueType="num">
                                      <p:cBhvr>
                                        <p:cTn id="69" dur="1000" fill="hold"/>
                                        <p:tgtEl>
                                          <p:spTgt spid="116"/>
                                        </p:tgtEl>
                                        <p:attrNameLst>
                                          <p:attrName>ppt_x</p:attrName>
                                        </p:attrNameLst>
                                      </p:cBhvr>
                                      <p:tavLst>
                                        <p:tav tm="0">
                                          <p:val>
                                            <p:strVal val="#ppt_x"/>
                                          </p:val>
                                        </p:tav>
                                        <p:tav tm="100000">
                                          <p:val>
                                            <p:strVal val="#ppt_x"/>
                                          </p:val>
                                        </p:tav>
                                      </p:tavLst>
                                    </p:anim>
                                    <p:anim calcmode="lin" valueType="num">
                                      <p:cBhvr>
                                        <p:cTn id="70" dur="1000" fill="hold"/>
                                        <p:tgtEl>
                                          <p:spTgt spid="11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1000"/>
                                        <p:tgtEl>
                                          <p:spTgt spid="117"/>
                                        </p:tgtEl>
                                      </p:cBhvr>
                                    </p:animEffect>
                                    <p:anim calcmode="lin" valueType="num">
                                      <p:cBhvr>
                                        <p:cTn id="74" dur="1000" fill="hold"/>
                                        <p:tgtEl>
                                          <p:spTgt spid="117"/>
                                        </p:tgtEl>
                                        <p:attrNameLst>
                                          <p:attrName>ppt_x</p:attrName>
                                        </p:attrNameLst>
                                      </p:cBhvr>
                                      <p:tavLst>
                                        <p:tav tm="0">
                                          <p:val>
                                            <p:strVal val="#ppt_x"/>
                                          </p:val>
                                        </p:tav>
                                        <p:tav tm="100000">
                                          <p:val>
                                            <p:strVal val="#ppt_x"/>
                                          </p:val>
                                        </p:tav>
                                      </p:tavLst>
                                    </p:anim>
                                    <p:anim calcmode="lin" valueType="num">
                                      <p:cBhvr>
                                        <p:cTn id="75" dur="1000" fill="hold"/>
                                        <p:tgtEl>
                                          <p:spTgt spid="1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118"/>
                                        </p:tgtEl>
                                        <p:attrNameLst>
                                          <p:attrName>style.visibility</p:attrName>
                                        </p:attrNameLst>
                                      </p:cBhvr>
                                      <p:to>
                                        <p:strVal val="visible"/>
                                      </p:to>
                                    </p:set>
                                    <p:animEffect transition="in" filter="fade">
                                      <p:cBhvr>
                                        <p:cTn id="78" dur="1000"/>
                                        <p:tgtEl>
                                          <p:spTgt spid="118"/>
                                        </p:tgtEl>
                                      </p:cBhvr>
                                    </p:animEffect>
                                    <p:anim calcmode="lin" valueType="num">
                                      <p:cBhvr>
                                        <p:cTn id="79" dur="1000" fill="hold"/>
                                        <p:tgtEl>
                                          <p:spTgt spid="118"/>
                                        </p:tgtEl>
                                        <p:attrNameLst>
                                          <p:attrName>ppt_x</p:attrName>
                                        </p:attrNameLst>
                                      </p:cBhvr>
                                      <p:tavLst>
                                        <p:tav tm="0">
                                          <p:val>
                                            <p:strVal val="#ppt_x"/>
                                          </p:val>
                                        </p:tav>
                                        <p:tav tm="100000">
                                          <p:val>
                                            <p:strVal val="#ppt_x"/>
                                          </p:val>
                                        </p:tav>
                                      </p:tavLst>
                                    </p:anim>
                                    <p:anim calcmode="lin" valueType="num">
                                      <p:cBhvr>
                                        <p:cTn id="80" dur="1000" fill="hold"/>
                                        <p:tgtEl>
                                          <p:spTgt spid="118"/>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800"/>
                                        <p:tgtEl>
                                          <p:spTgt spid="119"/>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120"/>
                                        </p:tgtEl>
                                        <p:attrNameLst>
                                          <p:attrName>style.visibility</p:attrName>
                                        </p:attrNameLst>
                                      </p:cBhvr>
                                      <p:to>
                                        <p:strVal val="visible"/>
                                      </p:to>
                                    </p:set>
                                    <p:animEffect transition="in" filter="fade">
                                      <p:cBhvr>
                                        <p:cTn id="86" dur="800"/>
                                        <p:tgtEl>
                                          <p:spTgt spid="120"/>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800"/>
                                        <p:tgtEl>
                                          <p:spTgt spid="121"/>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22"/>
                                        </p:tgtEl>
                                        <p:attrNameLst>
                                          <p:attrName>style.visibility</p:attrName>
                                        </p:attrNameLst>
                                      </p:cBhvr>
                                      <p:to>
                                        <p:strVal val="visible"/>
                                      </p:to>
                                    </p:set>
                                    <p:animEffect transition="in" filter="fade">
                                      <p:cBhvr>
                                        <p:cTn id="92"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项 目 成 果 展 示</a:t>
            </a:r>
            <a:endParaRPr lang="zh-CN" altLang="en-US" sz="1600" b="1" dirty="0">
              <a:solidFill>
                <a:schemeClr val="bg1"/>
              </a:solidFill>
              <a:ea typeface="微软雅黑" panose="020B0503020204020204" pitchFamily="34" charset="-122"/>
            </a:endParaRPr>
          </a:p>
        </p:txBody>
      </p:sp>
      <p:grpSp>
        <p:nvGrpSpPr>
          <p:cNvPr id="3" name="组合 2"/>
          <p:cNvGrpSpPr/>
          <p:nvPr/>
        </p:nvGrpSpPr>
        <p:grpSpPr bwMode="auto">
          <a:xfrm>
            <a:off x="730968" y="771550"/>
            <a:ext cx="3192960" cy="3950783"/>
            <a:chOff x="865232" y="1286330"/>
            <a:chExt cx="4013321" cy="4966128"/>
          </a:xfrm>
        </p:grpSpPr>
        <p:pic>
          <p:nvPicPr>
            <p:cNvPr id="4" name="Picture 3"/>
            <p:cNvPicPr>
              <a:picLocks noChangeAspect="1"/>
            </p:cNvPicPr>
            <p:nvPr/>
          </p:nvPicPr>
          <p:blipFill>
            <a:blip r:embed="rId1">
              <a:duotone>
                <a:schemeClr val="accent2">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5" name="Rectangle 4"/>
            <p:cNvSpPr/>
            <p:nvPr/>
          </p:nvSpPr>
          <p:spPr>
            <a:xfrm>
              <a:off x="1454212" y="1875344"/>
              <a:ext cx="2840124" cy="3699194"/>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en-US" sz="32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 name="矩形 5"/>
          <p:cNvSpPr>
            <a:spLocks noChangeArrowheads="1"/>
          </p:cNvSpPr>
          <p:nvPr/>
        </p:nvSpPr>
        <p:spPr bwMode="auto">
          <a:xfrm>
            <a:off x="4352621" y="3524621"/>
            <a:ext cx="1338069" cy="338552"/>
          </a:xfrm>
          <a:prstGeom prst="rect">
            <a:avLst/>
          </a:prstGeom>
          <a:noFill/>
          <a:ln w="9525">
            <a:noFill/>
            <a:miter lim="800000"/>
          </a:ln>
        </p:spPr>
        <p:txBody>
          <a:bodyPr wrap="square" lIns="91435" tIns="45719" rIns="91435" bIns="45719">
            <a:spAutoFit/>
          </a:bodyPr>
          <a:lstStyle/>
          <a:p>
            <a:r>
              <a:rPr lang="zh-CN" altLang="en-US" sz="1600" b="1" dirty="0">
                <a:solidFill>
                  <a:srgbClr val="C00000"/>
                </a:solidFill>
                <a:latin typeface="微软雅黑" panose="020B0503020204020204" pitchFamily="34" charset="-122"/>
                <a:ea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endParaRPr>
          </a:p>
        </p:txBody>
      </p:sp>
      <p:sp>
        <p:nvSpPr>
          <p:cNvPr id="7" name="矩形 47"/>
          <p:cNvSpPr>
            <a:spLocks noChangeArrowheads="1"/>
          </p:cNvSpPr>
          <p:nvPr/>
        </p:nvSpPr>
        <p:spPr bwMode="auto">
          <a:xfrm>
            <a:off x="4338335" y="3836628"/>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a:spLocks noChangeArrowheads="1"/>
          </p:cNvSpPr>
          <p:nvPr/>
        </p:nvSpPr>
        <p:spPr bwMode="auto">
          <a:xfrm>
            <a:off x="6546298" y="3524621"/>
            <a:ext cx="1338069" cy="338552"/>
          </a:xfrm>
          <a:prstGeom prst="rect">
            <a:avLst/>
          </a:prstGeom>
          <a:noFill/>
          <a:ln w="9525">
            <a:noFill/>
            <a:miter lim="800000"/>
          </a:ln>
        </p:spPr>
        <p:txBody>
          <a:bodyPr wrap="square" lIns="91435" tIns="45719" rIns="91435" bIns="45719">
            <a:spAutoFit/>
          </a:bodyPr>
          <a:lstStyle/>
          <a:p>
            <a:r>
              <a:rPr lang="zh-CN" altLang="en-US" sz="1600" b="1" dirty="0">
                <a:solidFill>
                  <a:srgbClr val="C00000"/>
                </a:solidFill>
                <a:latin typeface="微软雅黑" panose="020B0503020204020204" pitchFamily="34" charset="-122"/>
                <a:ea typeface="微软雅黑" panose="020B0503020204020204" pitchFamily="34" charset="-122"/>
              </a:rPr>
              <a:t>添加标题</a:t>
            </a:r>
            <a:endParaRPr lang="en-US" altLang="zh-CN" sz="160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a:spLocks noChangeArrowheads="1"/>
          </p:cNvSpPr>
          <p:nvPr/>
        </p:nvSpPr>
        <p:spPr bwMode="auto">
          <a:xfrm>
            <a:off x="6532012" y="3836628"/>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4339509" y="1049926"/>
            <a:ext cx="2263519" cy="350012"/>
            <a:chOff x="4304043" y="1286668"/>
            <a:chExt cx="79147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4" name="椭圆 13"/>
          <p:cNvSpPr/>
          <p:nvPr/>
        </p:nvSpPr>
        <p:spPr>
          <a:xfrm>
            <a:off x="4424454" y="1135822"/>
            <a:ext cx="178219" cy="178219"/>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671120" y="1140928"/>
            <a:ext cx="1773087" cy="1692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nvGrpSpPr>
          <p:cNvPr id="20" name="组合 19"/>
          <p:cNvGrpSpPr/>
          <p:nvPr/>
        </p:nvGrpSpPr>
        <p:grpSpPr>
          <a:xfrm>
            <a:off x="4341392" y="1481973"/>
            <a:ext cx="2916000" cy="350012"/>
            <a:chOff x="4304040" y="1286668"/>
            <a:chExt cx="10196250" cy="2757793"/>
          </a:xfrm>
          <a:effectLst>
            <a:outerShdw blurRad="381000" dist="254000" dir="8100000" algn="tr" rotWithShape="0">
              <a:prstClr val="black">
                <a:alpha val="40000"/>
              </a:prstClr>
            </a:outerShdw>
          </a:effectLst>
        </p:grpSpPr>
        <p:sp>
          <p:nvSpPr>
            <p:cNvPr id="22" name="圆角矩形 2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1" name="椭圆 20"/>
          <p:cNvSpPr/>
          <p:nvPr/>
        </p:nvSpPr>
        <p:spPr>
          <a:xfrm>
            <a:off x="4426338" y="1567869"/>
            <a:ext cx="178219" cy="178219"/>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673004" y="1572975"/>
            <a:ext cx="2419275" cy="1692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文本及描述说明</a:t>
            </a:r>
            <a:endParaRPr lang="zh-CN" altLang="en-US" sz="1100" b="0" dirty="0">
              <a:solidFill>
                <a:schemeClr val="tx1">
                  <a:lumMod val="65000"/>
                  <a:lumOff val="35000"/>
                </a:schemeClr>
              </a:solidFill>
            </a:endParaRPr>
          </a:p>
        </p:txBody>
      </p:sp>
      <p:grpSp>
        <p:nvGrpSpPr>
          <p:cNvPr id="27" name="组合 26"/>
          <p:cNvGrpSpPr/>
          <p:nvPr/>
        </p:nvGrpSpPr>
        <p:grpSpPr>
          <a:xfrm>
            <a:off x="4352623" y="1914021"/>
            <a:ext cx="2401200" cy="350012"/>
            <a:chOff x="4304043" y="1286668"/>
            <a:chExt cx="8396171" cy="2757793"/>
          </a:xfrm>
          <a:effectLst>
            <a:outerShdw blurRad="381000" dist="254000" dir="8100000" algn="tr" rotWithShape="0">
              <a:prstClr val="black">
                <a:alpha val="40000"/>
              </a:prstClr>
            </a:outerShdw>
          </a:effectLst>
        </p:grpSpPr>
        <p:sp>
          <p:nvSpPr>
            <p:cNvPr id="29" name="圆角矩形 2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椭圆 27"/>
          <p:cNvSpPr/>
          <p:nvPr/>
        </p:nvSpPr>
        <p:spPr>
          <a:xfrm>
            <a:off x="4437568" y="1999917"/>
            <a:ext cx="178219" cy="178219"/>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684234" y="2005023"/>
            <a:ext cx="1918793" cy="1692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nvGrpSpPr>
          <p:cNvPr id="34" name="组合 33"/>
          <p:cNvGrpSpPr/>
          <p:nvPr/>
        </p:nvGrpSpPr>
        <p:grpSpPr>
          <a:xfrm>
            <a:off x="4350152" y="2346069"/>
            <a:ext cx="1972203" cy="350012"/>
            <a:chOff x="4304043" y="1286668"/>
            <a:chExt cx="6896116" cy="2757793"/>
          </a:xfrm>
          <a:effectLst>
            <a:outerShdw blurRad="381000" dist="254000" dir="8100000" algn="tr" rotWithShape="0">
              <a:prstClr val="black">
                <a:alpha val="40000"/>
              </a:prstClr>
            </a:outerShdw>
          </a:effectLst>
        </p:grpSpPr>
        <p:sp>
          <p:nvSpPr>
            <p:cNvPr id="36" name="圆角矩形 3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5" name="椭圆 34"/>
          <p:cNvSpPr/>
          <p:nvPr/>
        </p:nvSpPr>
        <p:spPr>
          <a:xfrm>
            <a:off x="4435097" y="2431965"/>
            <a:ext cx="178219" cy="178219"/>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681764" y="2437071"/>
            <a:ext cx="1546420" cy="1692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chemeClr val="tx1">
                    <a:lumMod val="65000"/>
                    <a:lumOff val="35000"/>
                  </a:schemeClr>
                </a:solidFill>
              </a:rPr>
              <a:t>点击输入标题文本</a:t>
            </a:r>
            <a:endParaRPr lang="zh-CN" altLang="en-US" sz="1100" b="0" dirty="0">
              <a:solidFill>
                <a:schemeClr val="tx1">
                  <a:lumMod val="65000"/>
                  <a:lumOff val="35000"/>
                </a:schemeClr>
              </a:solidFill>
            </a:endParaRPr>
          </a:p>
        </p:txBody>
      </p:sp>
      <p:sp>
        <p:nvSpPr>
          <p:cNvPr id="43" name="圆角矩形 42"/>
          <p:cNvSpPr/>
          <p:nvPr/>
        </p:nvSpPr>
        <p:spPr>
          <a:xfrm>
            <a:off x="4367074" y="2778117"/>
            <a:ext cx="2330521" cy="350012"/>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4380767" y="2789117"/>
            <a:ext cx="2330521" cy="32801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椭圆 41"/>
          <p:cNvSpPr/>
          <p:nvPr/>
        </p:nvSpPr>
        <p:spPr>
          <a:xfrm>
            <a:off x="4452019" y="2864013"/>
            <a:ext cx="178219" cy="178219"/>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698685" y="2869119"/>
            <a:ext cx="1888903" cy="1692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100" b="0" dirty="0">
                <a:solidFill>
                  <a:schemeClr val="tx1">
                    <a:lumMod val="65000"/>
                    <a:lumOff val="35000"/>
                  </a:schemeClr>
                </a:solidFill>
              </a:rPr>
              <a:t>点击输入</a:t>
            </a:r>
            <a:r>
              <a:rPr lang="zh-CN" altLang="en-US" sz="1100" b="0" dirty="0" smtClean="0">
                <a:solidFill>
                  <a:schemeClr val="tx1">
                    <a:lumMod val="65000"/>
                    <a:lumOff val="35000"/>
                  </a:schemeClr>
                </a:solidFill>
              </a:rPr>
              <a:t>标题描述文本</a:t>
            </a:r>
            <a:endParaRPr lang="zh-CN" altLang="en-US" sz="1100" b="0" dirty="0">
              <a:solidFill>
                <a:schemeClr val="tx1">
                  <a:lumMod val="65000"/>
                  <a:lumOff val="35000"/>
                </a:schemeClr>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par>
                                <p:cTn id="14" presetID="12" presetClass="entr" presetSubtype="4" fill="hold" grpId="0" nodeType="withEffect">
                                  <p:stCondLst>
                                    <p:cond delay="2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par>
                                <p:cTn id="18" presetID="12" presetClass="entr" presetSubtype="4" fill="hold" grpId="0" nodeType="withEffect">
                                  <p:stCondLst>
                                    <p:cond delay="4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par>
                                <p:cTn id="22" presetID="12" presetClass="entr" presetSubtype="4" fill="hold" grpId="0" nodeType="withEffect">
                                  <p:stCondLst>
                                    <p:cond delay="6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up)">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04</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占位符 3"/>
          <p:cNvSpPr txBox="1"/>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anose="020B0503020204020204" pitchFamily="34" charset="-122"/>
              </a:rPr>
              <a:t>工作不足之处</a:t>
            </a:r>
            <a:endParaRPr lang="zh-CN" altLang="en-US" sz="3600" dirty="0">
              <a:solidFill>
                <a:schemeClr val="bg1"/>
              </a:solidFill>
              <a:ea typeface="微软雅黑" panose="020B0503020204020204" pitchFamily="34" charset="-122"/>
            </a:endParaRP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100"/>
                                </p:stCondLst>
                                <p:childTnLst>
                                  <p:par>
                                    <p:cTn id="19" presetID="2" presetClass="entr" presetSubtype="2" fill="hold" grpId="0" nodeType="afterEffect" p14:presetBounceEnd="57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7000">
                                          <p:cBhvr additive="base">
                                            <p:cTn id="21" dur="400" fill="hold"/>
                                            <p:tgtEl>
                                              <p:spTgt spid="8"/>
                                            </p:tgtEl>
                                            <p:attrNameLst>
                                              <p:attrName>ppt_x</p:attrName>
                                            </p:attrNameLst>
                                          </p:cBhvr>
                                          <p:tavLst>
                                            <p:tav tm="0">
                                              <p:val>
                                                <p:strVal val="1+#ppt_w/2"/>
                                              </p:val>
                                            </p:tav>
                                            <p:tav tm="100000">
                                              <p:val>
                                                <p:strVal val="#ppt_x"/>
                                              </p:val>
                                            </p:tav>
                                          </p:tavLst>
                                        </p:anim>
                                        <p:anim calcmode="lin" valueType="num" p14:bounceEnd="57000">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6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1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00" fill="hold"/>
                                            <p:tgtEl>
                                              <p:spTgt spid="8"/>
                                            </p:tgtEl>
                                            <p:attrNameLst>
                                              <p:attrName>ppt_x</p:attrName>
                                            </p:attrNameLst>
                                          </p:cBhvr>
                                          <p:tavLst>
                                            <p:tav tm="0">
                                              <p:val>
                                                <p:strVal val="1+#ppt_w/2"/>
                                              </p:val>
                                            </p:tav>
                                            <p:tav tm="100000">
                                              <p:val>
                                                <p:strVal val="#ppt_x"/>
                                              </p:val>
                                            </p:tav>
                                          </p:tavLst>
                                        </p:anim>
                                        <p:anim calcmode="lin" valueType="num">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6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grpSp>
        <p:nvGrpSpPr>
          <p:cNvPr id="33" name="组合 11"/>
          <p:cNvGrpSpPr/>
          <p:nvPr/>
        </p:nvGrpSpPr>
        <p:grpSpPr bwMode="auto">
          <a:xfrm>
            <a:off x="3239124" y="1321225"/>
            <a:ext cx="2606790" cy="2566988"/>
            <a:chOff x="2327275" y="1219200"/>
            <a:chExt cx="4491038" cy="4421188"/>
          </a:xfrm>
        </p:grpSpPr>
        <p:sp>
          <p:nvSpPr>
            <p:cNvPr id="34" name="Freeform 7"/>
            <p:cNvSpPr/>
            <p:nvPr/>
          </p:nvSpPr>
          <p:spPr bwMode="auto">
            <a:xfrm>
              <a:off x="4537932" y="3429794"/>
              <a:ext cx="1056112" cy="1058132"/>
            </a:xfrm>
            <a:custGeom>
              <a:avLst/>
              <a:gdLst>
                <a:gd name="T0" fmla="*/ 1001713 w 666"/>
                <a:gd name="T1" fmla="*/ 1003300 h 667"/>
                <a:gd name="T2" fmla="*/ 1057275 w 666"/>
                <a:gd name="T3" fmla="*/ 577850 h 667"/>
                <a:gd name="T4" fmla="*/ 954088 w 666"/>
                <a:gd name="T5" fmla="*/ 0 h 667"/>
                <a:gd name="T6" fmla="*/ 0 w 666"/>
                <a:gd name="T7" fmla="*/ 954088 h 667"/>
                <a:gd name="T8" fmla="*/ 576263 w 666"/>
                <a:gd name="T9" fmla="*/ 1058863 h 667"/>
                <a:gd name="T10" fmla="*/ 1001713 w 666"/>
                <a:gd name="T11" fmla="*/ 1003300 h 6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6" h="667">
                  <a:moveTo>
                    <a:pt x="631" y="632"/>
                  </a:moveTo>
                  <a:cubicBezTo>
                    <a:pt x="654" y="547"/>
                    <a:pt x="666" y="457"/>
                    <a:pt x="666" y="364"/>
                  </a:cubicBezTo>
                  <a:cubicBezTo>
                    <a:pt x="666" y="236"/>
                    <a:pt x="643" y="113"/>
                    <a:pt x="601" y="0"/>
                  </a:cubicBezTo>
                  <a:cubicBezTo>
                    <a:pt x="496" y="277"/>
                    <a:pt x="277" y="497"/>
                    <a:pt x="0" y="601"/>
                  </a:cubicBezTo>
                  <a:cubicBezTo>
                    <a:pt x="113" y="644"/>
                    <a:pt x="235" y="667"/>
                    <a:pt x="363" y="667"/>
                  </a:cubicBezTo>
                  <a:cubicBezTo>
                    <a:pt x="456" y="667"/>
                    <a:pt x="546" y="655"/>
                    <a:pt x="631" y="632"/>
                  </a:cubicBezTo>
                </a:path>
              </a:pathLst>
            </a:custGeom>
            <a:solidFill>
              <a:sysClr val="window" lastClr="FFFFFF">
                <a:lumMod val="85000"/>
              </a:sysClr>
            </a:soli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35" name="Freeform 8"/>
            <p:cNvSpPr/>
            <p:nvPr/>
          </p:nvSpPr>
          <p:spPr bwMode="auto">
            <a:xfrm>
              <a:off x="2327275" y="1219200"/>
              <a:ext cx="2210657" cy="2210594"/>
            </a:xfrm>
            <a:custGeom>
              <a:avLst/>
              <a:gdLst>
                <a:gd name="T0" fmla="*/ 761 w 1392"/>
                <a:gd name="T1" fmla="*/ 761 h 1392"/>
                <a:gd name="T2" fmla="*/ 1392 w 1392"/>
                <a:gd name="T3" fmla="*/ 66 h 1392"/>
                <a:gd name="T4" fmla="*/ 1029 w 1392"/>
                <a:gd name="T5" fmla="*/ 0 h 1392"/>
                <a:gd name="T6" fmla="*/ 0 w 1392"/>
                <a:gd name="T7" fmla="*/ 1029 h 1392"/>
                <a:gd name="T8" fmla="*/ 66 w 1392"/>
                <a:gd name="T9" fmla="*/ 1392 h 1392"/>
                <a:gd name="T10" fmla="*/ 761 w 1392"/>
                <a:gd name="T11" fmla="*/ 761 h 1392"/>
              </a:gdLst>
              <a:ahLst/>
              <a:cxnLst>
                <a:cxn ang="0">
                  <a:pos x="T0" y="T1"/>
                </a:cxn>
                <a:cxn ang="0">
                  <a:pos x="T2" y="T3"/>
                </a:cxn>
                <a:cxn ang="0">
                  <a:pos x="T4" y="T5"/>
                </a:cxn>
                <a:cxn ang="0">
                  <a:pos x="T6" y="T7"/>
                </a:cxn>
                <a:cxn ang="0">
                  <a:pos x="T8" y="T9"/>
                </a:cxn>
                <a:cxn ang="0">
                  <a:pos x="T10" y="T11"/>
                </a:cxn>
              </a:cxnLst>
              <a:rect l="0" t="0" r="r" b="b"/>
              <a:pathLst>
                <a:path w="1392" h="1392">
                  <a:moveTo>
                    <a:pt x="761" y="761"/>
                  </a:moveTo>
                  <a:cubicBezTo>
                    <a:pt x="848" y="441"/>
                    <a:pt x="1085" y="182"/>
                    <a:pt x="1392" y="66"/>
                  </a:cubicBezTo>
                  <a:cubicBezTo>
                    <a:pt x="1279" y="24"/>
                    <a:pt x="1157" y="0"/>
                    <a:pt x="1029" y="0"/>
                  </a:cubicBezTo>
                  <a:cubicBezTo>
                    <a:pt x="461" y="0"/>
                    <a:pt x="0" y="461"/>
                    <a:pt x="0" y="1029"/>
                  </a:cubicBezTo>
                  <a:cubicBezTo>
                    <a:pt x="0" y="1157"/>
                    <a:pt x="23" y="1280"/>
                    <a:pt x="66" y="1392"/>
                  </a:cubicBezTo>
                  <a:cubicBezTo>
                    <a:pt x="182" y="1085"/>
                    <a:pt x="440" y="848"/>
                    <a:pt x="761" y="761"/>
                  </a:cubicBezTo>
                </a:path>
              </a:pathLst>
            </a:custGeom>
            <a:gradFill>
              <a:gsLst>
                <a:gs pos="100000">
                  <a:srgbClr val="C5C5C5"/>
                </a:gs>
                <a:gs pos="0">
                  <a:srgbClr val="A9A9A9"/>
                </a:gs>
              </a:gsLst>
              <a:lin ang="162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anose="020B0503020204020204" pitchFamily="34" charset="-122"/>
                <a:ea typeface="微软雅黑" panose="020B0503020204020204" pitchFamily="34" charset="-122"/>
              </a:endParaRPr>
            </a:p>
          </p:txBody>
        </p:sp>
        <p:sp>
          <p:nvSpPr>
            <p:cNvPr id="36" name="Freeform 9"/>
            <p:cNvSpPr/>
            <p:nvPr/>
          </p:nvSpPr>
          <p:spPr bwMode="auto">
            <a:xfrm>
              <a:off x="4537075" y="1219200"/>
              <a:ext cx="2209800" cy="2116138"/>
            </a:xfrm>
            <a:custGeom>
              <a:avLst/>
              <a:gdLst>
                <a:gd name="T0" fmla="*/ 2138363 w 1392"/>
                <a:gd name="T1" fmla="*/ 2116138 h 1333"/>
                <a:gd name="T2" fmla="*/ 2209800 w 1392"/>
                <a:gd name="T3" fmla="*/ 1633538 h 1333"/>
                <a:gd name="T4" fmla="*/ 576262 w 1392"/>
                <a:gd name="T5" fmla="*/ 0 h 1333"/>
                <a:gd name="T6" fmla="*/ 0 w 1392"/>
                <a:gd name="T7" fmla="*/ 104775 h 1333"/>
                <a:gd name="T8" fmla="*/ 996950 w 1392"/>
                <a:gd name="T9" fmla="*/ 1190625 h 1333"/>
                <a:gd name="T10" fmla="*/ 2138363 w 1392"/>
                <a:gd name="T11" fmla="*/ 2116138 h 1333"/>
                <a:gd name="T12" fmla="*/ 0 60000 65536"/>
                <a:gd name="T13" fmla="*/ 0 60000 65536"/>
                <a:gd name="T14" fmla="*/ 0 60000 65536"/>
                <a:gd name="T15" fmla="*/ 0 60000 65536"/>
                <a:gd name="T16" fmla="*/ 0 60000 65536"/>
                <a:gd name="T17" fmla="*/ 0 60000 65536"/>
                <a:gd name="T18" fmla="*/ 0 w 1392"/>
                <a:gd name="T19" fmla="*/ 0 h 1333"/>
                <a:gd name="T20" fmla="*/ 1392 w 1392"/>
                <a:gd name="T21" fmla="*/ 1333 h 1333"/>
              </a:gdLst>
              <a:ahLst/>
              <a:cxnLst>
                <a:cxn ang="T12">
                  <a:pos x="T0" y="T1"/>
                </a:cxn>
                <a:cxn ang="T13">
                  <a:pos x="T2" y="T3"/>
                </a:cxn>
                <a:cxn ang="T14">
                  <a:pos x="T4" y="T5"/>
                </a:cxn>
                <a:cxn ang="T15">
                  <a:pos x="T6" y="T7"/>
                </a:cxn>
                <a:cxn ang="T16">
                  <a:pos x="T8" y="T9"/>
                </a:cxn>
                <a:cxn ang="T17">
                  <a:pos x="T10" y="T11"/>
                </a:cxn>
              </a:cxnLst>
              <a:rect l="T18" t="T19" r="T20" b="T21"/>
              <a:pathLst>
                <a:path w="1392" h="1333">
                  <a:moveTo>
                    <a:pt x="1347" y="1333"/>
                  </a:moveTo>
                  <a:cubicBezTo>
                    <a:pt x="1376" y="1237"/>
                    <a:pt x="1392" y="1135"/>
                    <a:pt x="1392" y="1029"/>
                  </a:cubicBezTo>
                  <a:cubicBezTo>
                    <a:pt x="1392" y="461"/>
                    <a:pt x="931" y="0"/>
                    <a:pt x="363" y="0"/>
                  </a:cubicBezTo>
                  <a:cubicBezTo>
                    <a:pt x="235" y="0"/>
                    <a:pt x="113" y="24"/>
                    <a:pt x="0" y="66"/>
                  </a:cubicBezTo>
                  <a:cubicBezTo>
                    <a:pt x="304" y="180"/>
                    <a:pt x="539" y="434"/>
                    <a:pt x="628" y="750"/>
                  </a:cubicBezTo>
                  <a:cubicBezTo>
                    <a:pt x="949" y="820"/>
                    <a:pt x="1214" y="1040"/>
                    <a:pt x="1347" y="1333"/>
                  </a:cubicBezTo>
                </a:path>
              </a:pathLst>
            </a:custGeom>
            <a:solidFill>
              <a:srgbClr val="C00000"/>
            </a:solidFill>
            <a:ln w="3175" algn="ctr">
              <a:solidFill>
                <a:srgbClr val="92D050"/>
              </a:solidFill>
              <a:miter lim="800000"/>
            </a:ln>
          </p:spPr>
          <p:txBody>
            <a:bodyPr vert="eaVert" anchor="ctr"/>
            <a:lstStyle/>
            <a:p>
              <a:pPr>
                <a:defRPr/>
              </a:pPr>
              <a:endParaRPr lang="zh-CN" altLang="en-US" sz="3000" kern="0" dirty="0">
                <a:latin typeface="微软雅黑" panose="020B0503020204020204" pitchFamily="34" charset="-122"/>
                <a:ea typeface="微软雅黑" panose="020B0503020204020204" pitchFamily="34" charset="-122"/>
              </a:endParaRPr>
            </a:p>
          </p:txBody>
        </p:sp>
        <p:sp>
          <p:nvSpPr>
            <p:cNvPr id="37" name="Freeform 10"/>
            <p:cNvSpPr/>
            <p:nvPr/>
          </p:nvSpPr>
          <p:spPr bwMode="auto">
            <a:xfrm>
              <a:off x="5491163" y="2409825"/>
              <a:ext cx="1184275" cy="2022475"/>
            </a:xfrm>
            <a:custGeom>
              <a:avLst/>
              <a:gdLst>
                <a:gd name="T0" fmla="*/ 1184275 w 746"/>
                <a:gd name="T1" fmla="*/ 925513 h 1274"/>
                <a:gd name="T2" fmla="*/ 42862 w 746"/>
                <a:gd name="T3" fmla="*/ 0 h 1274"/>
                <a:gd name="T4" fmla="*/ 103188 w 746"/>
                <a:gd name="T5" fmla="*/ 442913 h 1274"/>
                <a:gd name="T6" fmla="*/ 0 w 746"/>
                <a:gd name="T7" fmla="*/ 1019175 h 1274"/>
                <a:gd name="T8" fmla="*/ 103188 w 746"/>
                <a:gd name="T9" fmla="*/ 1597025 h 1274"/>
                <a:gd name="T10" fmla="*/ 47625 w 746"/>
                <a:gd name="T11" fmla="*/ 2022475 h 1274"/>
                <a:gd name="T12" fmla="*/ 1184275 w 746"/>
                <a:gd name="T13" fmla="*/ 925513 h 1274"/>
                <a:gd name="T14" fmla="*/ 0 60000 65536"/>
                <a:gd name="T15" fmla="*/ 0 60000 65536"/>
                <a:gd name="T16" fmla="*/ 0 60000 65536"/>
                <a:gd name="T17" fmla="*/ 0 60000 65536"/>
                <a:gd name="T18" fmla="*/ 0 60000 65536"/>
                <a:gd name="T19" fmla="*/ 0 60000 65536"/>
                <a:gd name="T20" fmla="*/ 0 60000 65536"/>
                <a:gd name="T21" fmla="*/ 0 w 746"/>
                <a:gd name="T22" fmla="*/ 0 h 1274"/>
                <a:gd name="T23" fmla="*/ 746 w 746"/>
                <a:gd name="T24" fmla="*/ 1274 h 1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1274">
                  <a:moveTo>
                    <a:pt x="746" y="583"/>
                  </a:moveTo>
                  <a:cubicBezTo>
                    <a:pt x="613" y="290"/>
                    <a:pt x="348" y="70"/>
                    <a:pt x="27" y="0"/>
                  </a:cubicBezTo>
                  <a:cubicBezTo>
                    <a:pt x="52" y="89"/>
                    <a:pt x="65" y="183"/>
                    <a:pt x="65" y="279"/>
                  </a:cubicBezTo>
                  <a:cubicBezTo>
                    <a:pt x="65" y="407"/>
                    <a:pt x="42" y="530"/>
                    <a:pt x="0" y="642"/>
                  </a:cubicBezTo>
                  <a:cubicBezTo>
                    <a:pt x="42" y="755"/>
                    <a:pt x="65" y="878"/>
                    <a:pt x="65" y="1006"/>
                  </a:cubicBezTo>
                  <a:cubicBezTo>
                    <a:pt x="65" y="1099"/>
                    <a:pt x="53" y="1189"/>
                    <a:pt x="30" y="1274"/>
                  </a:cubicBezTo>
                  <a:cubicBezTo>
                    <a:pt x="371" y="1182"/>
                    <a:pt x="642" y="919"/>
                    <a:pt x="746" y="583"/>
                  </a:cubicBezTo>
                </a:path>
              </a:pathLst>
            </a:custGeom>
            <a:solidFill>
              <a:srgbClr val="D60000">
                <a:alpha val="53000"/>
              </a:srgbClr>
            </a:solidFill>
            <a:ln w="3175" cap="rnd">
              <a:solidFill>
                <a:srgbClr val="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38" name="Freeform 11"/>
            <p:cNvSpPr/>
            <p:nvPr/>
          </p:nvSpPr>
          <p:spPr bwMode="auto">
            <a:xfrm>
              <a:off x="4572795" y="3335464"/>
              <a:ext cx="2245518" cy="2304924"/>
            </a:xfrm>
            <a:custGeom>
              <a:avLst/>
              <a:gdLst>
                <a:gd name="T0" fmla="*/ 0 w 1414"/>
                <a:gd name="T1" fmla="*/ 1377 h 1452"/>
                <a:gd name="T2" fmla="*/ 385 w 1414"/>
                <a:gd name="T3" fmla="*/ 1452 h 1452"/>
                <a:gd name="T4" fmla="*/ 1414 w 1414"/>
                <a:gd name="T5" fmla="*/ 423 h 1452"/>
                <a:gd name="T6" fmla="*/ 1324 w 1414"/>
                <a:gd name="T7" fmla="*/ 0 h 1452"/>
                <a:gd name="T8" fmla="*/ 608 w 1414"/>
                <a:gd name="T9" fmla="*/ 691 h 1452"/>
                <a:gd name="T10" fmla="*/ 0 w 1414"/>
                <a:gd name="T11" fmla="*/ 1377 h 1452"/>
              </a:gdLst>
              <a:ahLst/>
              <a:cxnLst>
                <a:cxn ang="0">
                  <a:pos x="T0" y="T1"/>
                </a:cxn>
                <a:cxn ang="0">
                  <a:pos x="T2" y="T3"/>
                </a:cxn>
                <a:cxn ang="0">
                  <a:pos x="T4" y="T5"/>
                </a:cxn>
                <a:cxn ang="0">
                  <a:pos x="T6" y="T7"/>
                </a:cxn>
                <a:cxn ang="0">
                  <a:pos x="T8" y="T9"/>
                </a:cxn>
                <a:cxn ang="0">
                  <a:pos x="T10" y="T11"/>
                </a:cxn>
              </a:cxnLst>
              <a:rect l="0" t="0" r="r" b="b"/>
              <a:pathLst>
                <a:path w="1414" h="1452">
                  <a:moveTo>
                    <a:pt x="0" y="1377"/>
                  </a:moveTo>
                  <a:cubicBezTo>
                    <a:pt x="119" y="1425"/>
                    <a:pt x="249" y="1452"/>
                    <a:pt x="385" y="1452"/>
                  </a:cubicBezTo>
                  <a:cubicBezTo>
                    <a:pt x="953" y="1452"/>
                    <a:pt x="1414" y="991"/>
                    <a:pt x="1414" y="423"/>
                  </a:cubicBezTo>
                  <a:cubicBezTo>
                    <a:pt x="1414" y="272"/>
                    <a:pt x="1382" y="129"/>
                    <a:pt x="1324" y="0"/>
                  </a:cubicBezTo>
                  <a:cubicBezTo>
                    <a:pt x="1220" y="336"/>
                    <a:pt x="949" y="599"/>
                    <a:pt x="608" y="691"/>
                  </a:cubicBezTo>
                  <a:cubicBezTo>
                    <a:pt x="524" y="1004"/>
                    <a:pt x="296" y="1258"/>
                    <a:pt x="0" y="1377"/>
                  </a:cubicBezTo>
                </a:path>
              </a:pathLst>
            </a:custGeom>
            <a:gradFill>
              <a:gsLst>
                <a:gs pos="8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anose="020B0503020204020204" pitchFamily="34" charset="-122"/>
                <a:ea typeface="微软雅黑" panose="020B0503020204020204" pitchFamily="34" charset="-122"/>
              </a:endParaRPr>
            </a:p>
          </p:txBody>
        </p:sp>
        <p:sp>
          <p:nvSpPr>
            <p:cNvPr id="39" name="Freeform 12"/>
            <p:cNvSpPr/>
            <p:nvPr/>
          </p:nvSpPr>
          <p:spPr bwMode="auto">
            <a:xfrm>
              <a:off x="2327275" y="3429794"/>
              <a:ext cx="2245520" cy="2210594"/>
            </a:xfrm>
            <a:custGeom>
              <a:avLst/>
              <a:gdLst>
                <a:gd name="T0" fmla="*/ 809 w 1415"/>
                <a:gd name="T1" fmla="*/ 644 h 1393"/>
                <a:gd name="T2" fmla="*/ 66 w 1415"/>
                <a:gd name="T3" fmla="*/ 0 h 1393"/>
                <a:gd name="T4" fmla="*/ 0 w 1415"/>
                <a:gd name="T5" fmla="*/ 364 h 1393"/>
                <a:gd name="T6" fmla="*/ 1029 w 1415"/>
                <a:gd name="T7" fmla="*/ 1393 h 1393"/>
                <a:gd name="T8" fmla="*/ 1415 w 1415"/>
                <a:gd name="T9" fmla="*/ 1318 h 1393"/>
                <a:gd name="T10" fmla="*/ 809 w 1415"/>
                <a:gd name="T11" fmla="*/ 644 h 1393"/>
              </a:gdLst>
              <a:ahLst/>
              <a:cxnLst>
                <a:cxn ang="0">
                  <a:pos x="T0" y="T1"/>
                </a:cxn>
                <a:cxn ang="0">
                  <a:pos x="T2" y="T3"/>
                </a:cxn>
                <a:cxn ang="0">
                  <a:pos x="T4" y="T5"/>
                </a:cxn>
                <a:cxn ang="0">
                  <a:pos x="T6" y="T7"/>
                </a:cxn>
                <a:cxn ang="0">
                  <a:pos x="T8" y="T9"/>
                </a:cxn>
                <a:cxn ang="0">
                  <a:pos x="T10" y="T11"/>
                </a:cxn>
              </a:cxnLst>
              <a:rect l="0" t="0" r="r" b="b"/>
              <a:pathLst>
                <a:path w="1415" h="1393">
                  <a:moveTo>
                    <a:pt x="809" y="644"/>
                  </a:moveTo>
                  <a:cubicBezTo>
                    <a:pt x="467" y="569"/>
                    <a:pt x="188" y="323"/>
                    <a:pt x="66" y="0"/>
                  </a:cubicBezTo>
                  <a:cubicBezTo>
                    <a:pt x="23" y="113"/>
                    <a:pt x="0" y="236"/>
                    <a:pt x="0" y="364"/>
                  </a:cubicBezTo>
                  <a:cubicBezTo>
                    <a:pt x="0" y="932"/>
                    <a:pt x="461" y="1393"/>
                    <a:pt x="1029" y="1393"/>
                  </a:cubicBezTo>
                  <a:cubicBezTo>
                    <a:pt x="1166" y="1393"/>
                    <a:pt x="1296" y="1366"/>
                    <a:pt x="1415" y="1318"/>
                  </a:cubicBezTo>
                  <a:cubicBezTo>
                    <a:pt x="1122" y="1200"/>
                    <a:pt x="896" y="951"/>
                    <a:pt x="809" y="644"/>
                  </a:cubicBezTo>
                </a:path>
              </a:pathLst>
            </a:custGeom>
            <a:gradFill>
              <a:gsLst>
                <a:gs pos="7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anose="020B0503020204020204" pitchFamily="34" charset="-122"/>
                <a:ea typeface="微软雅黑" panose="020B0503020204020204" pitchFamily="34" charset="-122"/>
              </a:endParaRPr>
            </a:p>
          </p:txBody>
        </p:sp>
        <p:sp>
          <p:nvSpPr>
            <p:cNvPr id="40" name="Freeform 13"/>
            <p:cNvSpPr/>
            <p:nvPr/>
          </p:nvSpPr>
          <p:spPr bwMode="auto">
            <a:xfrm>
              <a:off x="3611015" y="4383343"/>
              <a:ext cx="1927660" cy="1138108"/>
            </a:xfrm>
            <a:custGeom>
              <a:avLst/>
              <a:gdLst>
                <a:gd name="T0" fmla="*/ 0 w 1214"/>
                <a:gd name="T1" fmla="*/ 68262 h 717"/>
                <a:gd name="T2" fmla="*/ 962025 w 1214"/>
                <a:gd name="T3" fmla="*/ 1138237 h 717"/>
                <a:gd name="T4" fmla="*/ 1927225 w 1214"/>
                <a:gd name="T5" fmla="*/ 49212 h 717"/>
                <a:gd name="T6" fmla="*/ 1501775 w 1214"/>
                <a:gd name="T7" fmla="*/ 104775 h 717"/>
                <a:gd name="T8" fmla="*/ 925513 w 1214"/>
                <a:gd name="T9" fmla="*/ 0 h 717"/>
                <a:gd name="T10" fmla="*/ 349250 w 1214"/>
                <a:gd name="T11" fmla="*/ 104775 h 717"/>
                <a:gd name="T12" fmla="*/ 0 w 1214"/>
                <a:gd name="T13" fmla="*/ 68262 h 7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14" h="717">
                  <a:moveTo>
                    <a:pt x="0" y="43"/>
                  </a:moveTo>
                  <a:cubicBezTo>
                    <a:pt x="87" y="350"/>
                    <a:pt x="313" y="599"/>
                    <a:pt x="606" y="717"/>
                  </a:cubicBezTo>
                  <a:cubicBezTo>
                    <a:pt x="902" y="598"/>
                    <a:pt x="1130" y="344"/>
                    <a:pt x="1214" y="31"/>
                  </a:cubicBezTo>
                  <a:cubicBezTo>
                    <a:pt x="1129" y="54"/>
                    <a:pt x="1039" y="66"/>
                    <a:pt x="946" y="66"/>
                  </a:cubicBezTo>
                  <a:cubicBezTo>
                    <a:pt x="818" y="66"/>
                    <a:pt x="696" y="43"/>
                    <a:pt x="583" y="0"/>
                  </a:cubicBezTo>
                  <a:cubicBezTo>
                    <a:pt x="470" y="43"/>
                    <a:pt x="348" y="66"/>
                    <a:pt x="220" y="66"/>
                  </a:cubicBezTo>
                  <a:cubicBezTo>
                    <a:pt x="145" y="66"/>
                    <a:pt x="71" y="58"/>
                    <a:pt x="0" y="43"/>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1" name="Freeform 14"/>
            <p:cNvSpPr/>
            <p:nvPr/>
          </p:nvSpPr>
          <p:spPr bwMode="auto">
            <a:xfrm>
              <a:off x="4572795" y="2371662"/>
              <a:ext cx="1021250" cy="1058132"/>
            </a:xfrm>
            <a:custGeom>
              <a:avLst/>
              <a:gdLst>
                <a:gd name="T0" fmla="*/ 0 w 643"/>
                <a:gd name="T1" fmla="*/ 75 h 666"/>
                <a:gd name="T2" fmla="*/ 578 w 643"/>
                <a:gd name="T3" fmla="*/ 666 h 666"/>
                <a:gd name="T4" fmla="*/ 643 w 643"/>
                <a:gd name="T5" fmla="*/ 303 h 666"/>
                <a:gd name="T6" fmla="*/ 605 w 643"/>
                <a:gd name="T7" fmla="*/ 24 h 666"/>
                <a:gd name="T8" fmla="*/ 385 w 643"/>
                <a:gd name="T9" fmla="*/ 0 h 666"/>
                <a:gd name="T10" fmla="*/ 0 w 643"/>
                <a:gd name="T11" fmla="*/ 75 h 666"/>
              </a:gdLst>
              <a:ahLst/>
              <a:cxnLst>
                <a:cxn ang="0">
                  <a:pos x="T0" y="T1"/>
                </a:cxn>
                <a:cxn ang="0">
                  <a:pos x="T2" y="T3"/>
                </a:cxn>
                <a:cxn ang="0">
                  <a:pos x="T4" y="T5"/>
                </a:cxn>
                <a:cxn ang="0">
                  <a:pos x="T6" y="T7"/>
                </a:cxn>
                <a:cxn ang="0">
                  <a:pos x="T8" y="T9"/>
                </a:cxn>
                <a:cxn ang="0">
                  <a:pos x="T10" y="T11"/>
                </a:cxn>
              </a:cxnLst>
              <a:rect l="0" t="0" r="r" b="b"/>
              <a:pathLst>
                <a:path w="643" h="666">
                  <a:moveTo>
                    <a:pt x="0" y="75"/>
                  </a:moveTo>
                  <a:cubicBezTo>
                    <a:pt x="265" y="182"/>
                    <a:pt x="476" y="398"/>
                    <a:pt x="578" y="666"/>
                  </a:cubicBezTo>
                  <a:cubicBezTo>
                    <a:pt x="620" y="554"/>
                    <a:pt x="643" y="431"/>
                    <a:pt x="643" y="303"/>
                  </a:cubicBezTo>
                  <a:cubicBezTo>
                    <a:pt x="643" y="207"/>
                    <a:pt x="630" y="113"/>
                    <a:pt x="605" y="24"/>
                  </a:cubicBezTo>
                  <a:cubicBezTo>
                    <a:pt x="534" y="8"/>
                    <a:pt x="460" y="0"/>
                    <a:pt x="385" y="0"/>
                  </a:cubicBezTo>
                  <a:cubicBezTo>
                    <a:pt x="249" y="0"/>
                    <a:pt x="119" y="27"/>
                    <a:pt x="0" y="75"/>
                  </a:cubicBezTo>
                </a:path>
              </a:pathLst>
            </a:custGeom>
            <a:solidFill>
              <a:srgbClr val="FF9F9F"/>
            </a:soli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2" name="Freeform 15"/>
            <p:cNvSpPr/>
            <p:nvPr/>
          </p:nvSpPr>
          <p:spPr bwMode="auto">
            <a:xfrm>
              <a:off x="3535363" y="1323975"/>
              <a:ext cx="1998662" cy="1166813"/>
            </a:xfrm>
            <a:custGeom>
              <a:avLst/>
              <a:gdLst>
                <a:gd name="T0" fmla="*/ 1038225 w 1259"/>
                <a:gd name="T1" fmla="*/ 1166813 h 735"/>
                <a:gd name="T2" fmla="*/ 1649412 w 1259"/>
                <a:gd name="T3" fmla="*/ 1047750 h 735"/>
                <a:gd name="T4" fmla="*/ 1998662 w 1259"/>
                <a:gd name="T5" fmla="*/ 1085850 h 735"/>
                <a:gd name="T6" fmla="*/ 1001712 w 1259"/>
                <a:gd name="T7" fmla="*/ 0 h 735"/>
                <a:gd name="T8" fmla="*/ 0 w 1259"/>
                <a:gd name="T9" fmla="*/ 1103313 h 735"/>
                <a:gd name="T10" fmla="*/ 425450 w 1259"/>
                <a:gd name="T11" fmla="*/ 1047750 h 735"/>
                <a:gd name="T12" fmla="*/ 1038225 w 1259"/>
                <a:gd name="T13" fmla="*/ 1166813 h 735"/>
                <a:gd name="T14" fmla="*/ 0 60000 65536"/>
                <a:gd name="T15" fmla="*/ 0 60000 65536"/>
                <a:gd name="T16" fmla="*/ 0 60000 65536"/>
                <a:gd name="T17" fmla="*/ 0 60000 65536"/>
                <a:gd name="T18" fmla="*/ 0 60000 65536"/>
                <a:gd name="T19" fmla="*/ 0 60000 65536"/>
                <a:gd name="T20" fmla="*/ 0 60000 65536"/>
                <a:gd name="T21" fmla="*/ 0 w 1259"/>
                <a:gd name="T22" fmla="*/ 0 h 735"/>
                <a:gd name="T23" fmla="*/ 1259 w 1259"/>
                <a:gd name="T24" fmla="*/ 735 h 7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9" h="735">
                  <a:moveTo>
                    <a:pt x="654" y="735"/>
                  </a:moveTo>
                  <a:cubicBezTo>
                    <a:pt x="773" y="687"/>
                    <a:pt x="903" y="660"/>
                    <a:pt x="1039" y="660"/>
                  </a:cubicBezTo>
                  <a:cubicBezTo>
                    <a:pt x="1114" y="660"/>
                    <a:pt x="1188" y="668"/>
                    <a:pt x="1259" y="684"/>
                  </a:cubicBezTo>
                  <a:cubicBezTo>
                    <a:pt x="1170" y="368"/>
                    <a:pt x="935" y="114"/>
                    <a:pt x="631" y="0"/>
                  </a:cubicBezTo>
                  <a:cubicBezTo>
                    <a:pt x="324" y="116"/>
                    <a:pt x="87" y="375"/>
                    <a:pt x="0" y="695"/>
                  </a:cubicBezTo>
                  <a:cubicBezTo>
                    <a:pt x="86" y="672"/>
                    <a:pt x="175" y="660"/>
                    <a:pt x="268" y="660"/>
                  </a:cubicBezTo>
                  <a:cubicBezTo>
                    <a:pt x="405" y="660"/>
                    <a:pt x="535" y="687"/>
                    <a:pt x="654" y="735"/>
                  </a:cubicBezTo>
                </a:path>
              </a:pathLst>
            </a:custGeom>
            <a:solidFill>
              <a:srgbClr val="D60000">
                <a:alpha val="53000"/>
              </a:srgbClr>
            </a:solidFill>
            <a:ln w="3175" cap="rnd">
              <a:solidFill>
                <a:srgbClr val="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3" name="Freeform 16"/>
            <p:cNvSpPr/>
            <p:nvPr/>
          </p:nvSpPr>
          <p:spPr bwMode="auto">
            <a:xfrm>
              <a:off x="2431861" y="2427029"/>
              <a:ext cx="1191457" cy="2023986"/>
            </a:xfrm>
            <a:custGeom>
              <a:avLst/>
              <a:gdLst>
                <a:gd name="T0" fmla="*/ 1190625 w 750"/>
                <a:gd name="T1" fmla="*/ 1096962 h 1275"/>
                <a:gd name="T2" fmla="*/ 1047750 w 750"/>
                <a:gd name="T3" fmla="*/ 425450 h 1275"/>
                <a:gd name="T4" fmla="*/ 1103313 w 750"/>
                <a:gd name="T5" fmla="*/ 0 h 1275"/>
                <a:gd name="T6" fmla="*/ 0 w 750"/>
                <a:gd name="T7" fmla="*/ 1001712 h 1275"/>
                <a:gd name="T8" fmla="*/ 1179513 w 750"/>
                <a:gd name="T9" fmla="*/ 2024062 h 1275"/>
                <a:gd name="T10" fmla="*/ 1119188 w 750"/>
                <a:gd name="T11" fmla="*/ 1579562 h 1275"/>
                <a:gd name="T12" fmla="*/ 1190625 w 750"/>
                <a:gd name="T13" fmla="*/ 1096962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0" h="1275">
                  <a:moveTo>
                    <a:pt x="750" y="691"/>
                  </a:moveTo>
                  <a:cubicBezTo>
                    <a:pt x="692" y="562"/>
                    <a:pt x="660" y="419"/>
                    <a:pt x="660" y="268"/>
                  </a:cubicBezTo>
                  <a:cubicBezTo>
                    <a:pt x="660" y="176"/>
                    <a:pt x="672" y="86"/>
                    <a:pt x="695" y="0"/>
                  </a:cubicBezTo>
                  <a:cubicBezTo>
                    <a:pt x="374" y="87"/>
                    <a:pt x="116" y="324"/>
                    <a:pt x="0" y="631"/>
                  </a:cubicBezTo>
                  <a:cubicBezTo>
                    <a:pt x="122" y="954"/>
                    <a:pt x="401" y="1200"/>
                    <a:pt x="743" y="1275"/>
                  </a:cubicBezTo>
                  <a:cubicBezTo>
                    <a:pt x="718" y="1185"/>
                    <a:pt x="705" y="1092"/>
                    <a:pt x="705" y="995"/>
                  </a:cubicBezTo>
                  <a:cubicBezTo>
                    <a:pt x="705" y="889"/>
                    <a:pt x="721" y="787"/>
                    <a:pt x="750" y="691"/>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4" name="Freeform 17"/>
            <p:cNvSpPr/>
            <p:nvPr/>
          </p:nvSpPr>
          <p:spPr bwMode="auto">
            <a:xfrm>
              <a:off x="3479770" y="2371662"/>
              <a:ext cx="1093025" cy="1152462"/>
            </a:xfrm>
            <a:custGeom>
              <a:avLst/>
              <a:gdLst>
                <a:gd name="T0" fmla="*/ 142875 w 689"/>
                <a:gd name="T1" fmla="*/ 1152525 h 726"/>
                <a:gd name="T2" fmla="*/ 1093788 w 689"/>
                <a:gd name="T3" fmla="*/ 119063 h 726"/>
                <a:gd name="T4" fmla="*/ 481013 w 689"/>
                <a:gd name="T5" fmla="*/ 0 h 726"/>
                <a:gd name="T6" fmla="*/ 55563 w 689"/>
                <a:gd name="T7" fmla="*/ 55563 h 726"/>
                <a:gd name="T8" fmla="*/ 0 w 689"/>
                <a:gd name="T9" fmla="*/ 481013 h 726"/>
                <a:gd name="T10" fmla="*/ 142875 w 689"/>
                <a:gd name="T11" fmla="*/ 1152525 h 7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9" h="726">
                  <a:moveTo>
                    <a:pt x="90" y="726"/>
                  </a:moveTo>
                  <a:cubicBezTo>
                    <a:pt x="182" y="429"/>
                    <a:pt x="404" y="190"/>
                    <a:pt x="689" y="75"/>
                  </a:cubicBezTo>
                  <a:cubicBezTo>
                    <a:pt x="570" y="27"/>
                    <a:pt x="440" y="0"/>
                    <a:pt x="303" y="0"/>
                  </a:cubicBezTo>
                  <a:cubicBezTo>
                    <a:pt x="210" y="0"/>
                    <a:pt x="121" y="12"/>
                    <a:pt x="35" y="35"/>
                  </a:cubicBezTo>
                  <a:cubicBezTo>
                    <a:pt x="12" y="121"/>
                    <a:pt x="0" y="211"/>
                    <a:pt x="0" y="303"/>
                  </a:cubicBezTo>
                  <a:cubicBezTo>
                    <a:pt x="0" y="454"/>
                    <a:pt x="32" y="597"/>
                    <a:pt x="90" y="726"/>
                  </a:cubicBezTo>
                </a:path>
              </a:pathLst>
            </a:custGeom>
            <a:solidFill>
              <a:sysClr val="window" lastClr="FFFFFF">
                <a:lumMod val="85000"/>
              </a:sysClr>
            </a:soli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5" name="Freeform 18"/>
            <p:cNvSpPr/>
            <p:nvPr/>
          </p:nvSpPr>
          <p:spPr bwMode="auto">
            <a:xfrm>
              <a:off x="3623319" y="2490599"/>
              <a:ext cx="1868190" cy="1892744"/>
            </a:xfrm>
            <a:custGeom>
              <a:avLst/>
              <a:gdLst>
                <a:gd name="T0" fmla="*/ 0 w 1177"/>
                <a:gd name="T1" fmla="*/ 1033463 h 1192"/>
                <a:gd name="T2" fmla="*/ 914400 w 1177"/>
                <a:gd name="T3" fmla="*/ 1892300 h 1192"/>
                <a:gd name="T4" fmla="*/ 1868488 w 1177"/>
                <a:gd name="T5" fmla="*/ 938213 h 1192"/>
                <a:gd name="T6" fmla="*/ 950913 w 1177"/>
                <a:gd name="T7" fmla="*/ 0 h 1192"/>
                <a:gd name="T8" fmla="*/ 0 w 1177"/>
                <a:gd name="T9" fmla="*/ 1033463 h 1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7" h="1192">
                  <a:moveTo>
                    <a:pt x="0" y="651"/>
                  </a:moveTo>
                  <a:cubicBezTo>
                    <a:pt x="112" y="900"/>
                    <a:pt x="320" y="1096"/>
                    <a:pt x="576" y="1192"/>
                  </a:cubicBezTo>
                  <a:cubicBezTo>
                    <a:pt x="853" y="1088"/>
                    <a:pt x="1072" y="868"/>
                    <a:pt x="1177" y="591"/>
                  </a:cubicBezTo>
                  <a:cubicBezTo>
                    <a:pt x="1075" y="323"/>
                    <a:pt x="864" y="107"/>
                    <a:pt x="599" y="0"/>
                  </a:cubicBezTo>
                  <a:cubicBezTo>
                    <a:pt x="314" y="115"/>
                    <a:pt x="92" y="354"/>
                    <a:pt x="0" y="651"/>
                  </a:cubicBezTo>
                </a:path>
              </a:pathLst>
            </a:custGeom>
            <a:solidFill>
              <a:srgbClr val="F9F9F9"/>
            </a:soli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sp>
          <p:nvSpPr>
            <p:cNvPr id="46" name="Freeform 19"/>
            <p:cNvSpPr/>
            <p:nvPr/>
          </p:nvSpPr>
          <p:spPr bwMode="auto">
            <a:xfrm>
              <a:off x="3551545" y="3524124"/>
              <a:ext cx="986387" cy="963803"/>
            </a:xfrm>
            <a:custGeom>
              <a:avLst/>
              <a:gdLst>
                <a:gd name="T0" fmla="*/ 71437 w 621"/>
                <a:gd name="T1" fmla="*/ 0 h 607"/>
                <a:gd name="T2" fmla="*/ 0 w 621"/>
                <a:gd name="T3" fmla="*/ 482600 h 607"/>
                <a:gd name="T4" fmla="*/ 60325 w 621"/>
                <a:gd name="T5" fmla="*/ 927100 h 607"/>
                <a:gd name="T6" fmla="*/ 409575 w 621"/>
                <a:gd name="T7" fmla="*/ 963613 h 607"/>
                <a:gd name="T8" fmla="*/ 985837 w 621"/>
                <a:gd name="T9" fmla="*/ 858838 h 607"/>
                <a:gd name="T10" fmla="*/ 71437 w 621"/>
                <a:gd name="T11" fmla="*/ 0 h 6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607">
                  <a:moveTo>
                    <a:pt x="45" y="0"/>
                  </a:moveTo>
                  <a:cubicBezTo>
                    <a:pt x="16" y="96"/>
                    <a:pt x="0" y="198"/>
                    <a:pt x="0" y="304"/>
                  </a:cubicBezTo>
                  <a:cubicBezTo>
                    <a:pt x="0" y="401"/>
                    <a:pt x="13" y="494"/>
                    <a:pt x="38" y="584"/>
                  </a:cubicBezTo>
                  <a:cubicBezTo>
                    <a:pt x="109" y="599"/>
                    <a:pt x="183" y="607"/>
                    <a:pt x="258" y="607"/>
                  </a:cubicBezTo>
                  <a:cubicBezTo>
                    <a:pt x="386" y="607"/>
                    <a:pt x="508" y="584"/>
                    <a:pt x="621" y="541"/>
                  </a:cubicBezTo>
                  <a:cubicBezTo>
                    <a:pt x="365" y="445"/>
                    <a:pt x="157" y="249"/>
                    <a:pt x="45" y="0"/>
                  </a:cubicBezTo>
                </a:path>
              </a:pathLst>
            </a:custGeom>
            <a:solidFill>
              <a:sysClr val="window" lastClr="FFFFFF">
                <a:lumMod val="85000"/>
              </a:sysClr>
            </a:solidFill>
            <a:ln w="9525" cap="rnd">
              <a:solidFill>
                <a:sysClr val="window" lastClr="FFFFFF"/>
              </a:solidFill>
              <a:round/>
            </a:ln>
          </p:spPr>
          <p:txBody>
            <a:bodyPr vert="eaVert" anchor="ctr"/>
            <a:lstStyle/>
            <a:p>
              <a:pPr>
                <a:defRPr/>
              </a:pPr>
              <a:endParaRPr lang="zh-CN" altLang="en-US" sz="1800" kern="0" dirty="0">
                <a:latin typeface="微软雅黑" panose="020B0503020204020204" pitchFamily="34" charset="-122"/>
                <a:ea typeface="微软雅黑" panose="020B0503020204020204" pitchFamily="34" charset="-122"/>
              </a:endParaRPr>
            </a:p>
          </p:txBody>
        </p:sp>
      </p:grpSp>
      <p:sp>
        <p:nvSpPr>
          <p:cNvPr id="47" name="WordArt 20"/>
          <p:cNvSpPr>
            <a:spLocks noChangeArrowheads="1" noChangeShapeType="1" noTextEdit="1"/>
          </p:cNvSpPr>
          <p:nvPr/>
        </p:nvSpPr>
        <p:spPr bwMode="gray">
          <a:xfrm rot="-2700000">
            <a:off x="3247456" y="1597451"/>
            <a:ext cx="1159367" cy="601265"/>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lIns="68562" tIns="34281" rIns="68562" bIns="34281" fromWordArt="1">
            <a:prstTxWarp prst="textArchUp">
              <a:avLst>
                <a:gd name="adj" fmla="val 12773839"/>
              </a:avLst>
            </a:prstTxWarp>
          </a:bodyPr>
          <a:lstStyle/>
          <a:p>
            <a:r>
              <a:rPr lang="zh-CN" altLang="en-US" sz="300" kern="10">
                <a:latin typeface="微软雅黑" panose="020B0503020204020204" pitchFamily="34" charset="-122"/>
                <a:ea typeface="微软雅黑" panose="020B0503020204020204" pitchFamily="34" charset="-122"/>
              </a:rPr>
              <a:t>单击此处输入文字</a:t>
            </a:r>
            <a:endParaRPr lang="zh-CN" altLang="en-US" sz="300" kern="10">
              <a:latin typeface="微软雅黑" panose="020B0503020204020204" pitchFamily="34" charset="-122"/>
              <a:ea typeface="微软雅黑" panose="020B0503020204020204" pitchFamily="34" charset="-122"/>
            </a:endParaRPr>
          </a:p>
        </p:txBody>
      </p:sp>
      <p:sp>
        <p:nvSpPr>
          <p:cNvPr id="48" name="WordArt 20"/>
          <p:cNvSpPr>
            <a:spLocks noChangeArrowheads="1" noChangeShapeType="1" noTextEdit="1"/>
          </p:cNvSpPr>
          <p:nvPr/>
        </p:nvSpPr>
        <p:spPr bwMode="gray">
          <a:xfrm rot="2551090">
            <a:off x="4628222" y="1605785"/>
            <a:ext cx="1158176" cy="602456"/>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lIns="68562" tIns="34281" rIns="68562" bIns="34281" fromWordArt="1">
            <a:prstTxWarp prst="textArchUp">
              <a:avLst>
                <a:gd name="adj" fmla="val 12672811"/>
              </a:avLst>
            </a:prstTxWarp>
          </a:bodyPr>
          <a:lstStyle/>
          <a:p>
            <a:r>
              <a:rPr lang="zh-CN" altLang="en-US" sz="300" kern="10">
                <a:latin typeface="微软雅黑" panose="020B0503020204020204" pitchFamily="34" charset="-122"/>
                <a:ea typeface="微软雅黑" panose="020B0503020204020204" pitchFamily="34" charset="-122"/>
              </a:rPr>
              <a:t>单击此处输入文字</a:t>
            </a:r>
            <a:endParaRPr lang="zh-CN" altLang="en-US" sz="300" kern="10">
              <a:latin typeface="微软雅黑" panose="020B0503020204020204" pitchFamily="34" charset="-122"/>
              <a:ea typeface="微软雅黑" panose="020B0503020204020204" pitchFamily="34" charset="-122"/>
            </a:endParaRPr>
          </a:p>
        </p:txBody>
      </p:sp>
      <p:sp>
        <p:nvSpPr>
          <p:cNvPr id="49" name="WordArt 20"/>
          <p:cNvSpPr>
            <a:spLocks noChangeArrowheads="1" noChangeShapeType="1" noTextEdit="1"/>
          </p:cNvSpPr>
          <p:nvPr/>
        </p:nvSpPr>
        <p:spPr bwMode="gray">
          <a:xfrm rot="8257672">
            <a:off x="4635364" y="3028582"/>
            <a:ext cx="1159367" cy="601265"/>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lIns="68562" tIns="34281" rIns="68562" bIns="34281" fromWordArt="1">
            <a:prstTxWarp prst="textArchUp">
              <a:avLst>
                <a:gd name="adj" fmla="val 12896700"/>
              </a:avLst>
            </a:prstTxWarp>
          </a:bodyPr>
          <a:lstStyle/>
          <a:p>
            <a:r>
              <a:rPr lang="zh-CN" altLang="en-US" sz="300" kern="10">
                <a:latin typeface="微软雅黑" panose="020B0503020204020204" pitchFamily="34" charset="-122"/>
                <a:ea typeface="微软雅黑" panose="020B0503020204020204" pitchFamily="34" charset="-122"/>
              </a:rPr>
              <a:t>单击此处输入文字</a:t>
            </a:r>
            <a:endParaRPr lang="zh-CN" altLang="en-US" sz="300" kern="10">
              <a:latin typeface="微软雅黑" panose="020B0503020204020204" pitchFamily="34" charset="-122"/>
              <a:ea typeface="微软雅黑" panose="020B0503020204020204" pitchFamily="34" charset="-122"/>
            </a:endParaRPr>
          </a:p>
        </p:txBody>
      </p:sp>
      <p:sp>
        <p:nvSpPr>
          <p:cNvPr id="50" name="WordArt 20"/>
          <p:cNvSpPr>
            <a:spLocks noChangeArrowheads="1" noChangeShapeType="1" noTextEdit="1"/>
          </p:cNvSpPr>
          <p:nvPr/>
        </p:nvSpPr>
        <p:spPr bwMode="gray">
          <a:xfrm rot="-8463669">
            <a:off x="3265310" y="3027391"/>
            <a:ext cx="1158177" cy="601266"/>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lIns="68562" tIns="34281" rIns="68562" bIns="34281" fromWordArt="1">
            <a:prstTxWarp prst="textArchUp">
              <a:avLst>
                <a:gd name="adj" fmla="val 13018241"/>
              </a:avLst>
            </a:prstTxWarp>
          </a:bodyPr>
          <a:lstStyle/>
          <a:p>
            <a:r>
              <a:rPr lang="zh-CN" altLang="en-US" sz="300" kern="10">
                <a:latin typeface="微软雅黑" panose="020B0503020204020204" pitchFamily="34" charset="-122"/>
                <a:ea typeface="微软雅黑" panose="020B0503020204020204" pitchFamily="34" charset="-122"/>
              </a:rPr>
              <a:t>单击此处输入文字</a:t>
            </a:r>
            <a:endParaRPr lang="zh-CN" altLang="en-US" sz="300" kern="10">
              <a:latin typeface="微软雅黑" panose="020B0503020204020204" pitchFamily="34" charset="-122"/>
              <a:ea typeface="微软雅黑" panose="020B0503020204020204" pitchFamily="34" charset="-122"/>
            </a:endParaRPr>
          </a:p>
        </p:txBody>
      </p:sp>
      <p:sp>
        <p:nvSpPr>
          <p:cNvPr id="51" name="矩形 50"/>
          <p:cNvSpPr/>
          <p:nvPr/>
        </p:nvSpPr>
        <p:spPr>
          <a:xfrm>
            <a:off x="4196137" y="2452320"/>
            <a:ext cx="830781" cy="484748"/>
          </a:xfrm>
          <a:prstGeom prst="rect">
            <a:avLst/>
          </a:prstGeom>
        </p:spPr>
        <p:txBody>
          <a:bodyPr wrap="none" lIns="68562" tIns="34281" rIns="68562" bIns="34281">
            <a:spAutoFit/>
          </a:bodyPr>
          <a:lstStyle/>
          <a:p>
            <a:pPr>
              <a:defRPr/>
            </a:pPr>
            <a:r>
              <a:rPr lang="zh-CN" altLang="en-US" sz="2700" b="1" kern="0" dirty="0">
                <a:latin typeface="微软雅黑" panose="020B0503020204020204" pitchFamily="34" charset="-122"/>
                <a:ea typeface="微软雅黑" panose="020B0503020204020204" pitchFamily="34" charset="-122"/>
              </a:rPr>
              <a:t>文本</a:t>
            </a:r>
            <a:endParaRPr lang="zh-CN" altLang="en-US" sz="1800" kern="0" dirty="0">
              <a:latin typeface="微软雅黑" panose="020B0503020204020204" pitchFamily="34" charset="-122"/>
              <a:ea typeface="微软雅黑" panose="020B0503020204020204" pitchFamily="34" charset="-122"/>
            </a:endParaRPr>
          </a:p>
        </p:txBody>
      </p:sp>
      <p:sp>
        <p:nvSpPr>
          <p:cNvPr id="52" name="TextBox 51"/>
          <p:cNvSpPr txBox="1"/>
          <p:nvPr/>
        </p:nvSpPr>
        <p:spPr bwMode="auto">
          <a:xfrm>
            <a:off x="1853597" y="2928570"/>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anose="020B0503020204020204" pitchFamily="34" charset="-122"/>
                <a:ea typeface="微软雅黑" panose="020B0503020204020204" pitchFamily="34" charset="-122"/>
              </a:rPr>
              <a:t>单击此处添加段落文本单击此处添加段落文本单击此处添加段落</a:t>
            </a:r>
            <a:endParaRPr lang="zh-CN" altLang="en-US" sz="1000" kern="0" dirty="0">
              <a:latin typeface="微软雅黑" panose="020B0503020204020204" pitchFamily="34" charset="-122"/>
              <a:ea typeface="微软雅黑" panose="020B0503020204020204" pitchFamily="34" charset="-122"/>
            </a:endParaRPr>
          </a:p>
        </p:txBody>
      </p:sp>
      <p:sp>
        <p:nvSpPr>
          <p:cNvPr id="53" name="TextBox 52"/>
          <p:cNvSpPr txBox="1"/>
          <p:nvPr/>
        </p:nvSpPr>
        <p:spPr bwMode="auto">
          <a:xfrm>
            <a:off x="1853597" y="1683176"/>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anose="020B0503020204020204" pitchFamily="34" charset="-122"/>
                <a:ea typeface="微软雅黑" panose="020B0503020204020204" pitchFamily="34" charset="-122"/>
              </a:rPr>
              <a:t>单击此处添加段落文本单击此处添加段落文本单击此处添加段落</a:t>
            </a:r>
            <a:endParaRPr lang="zh-CN" altLang="en-US" sz="1000" kern="0" dirty="0">
              <a:latin typeface="微软雅黑" panose="020B0503020204020204" pitchFamily="34" charset="-122"/>
              <a:ea typeface="微软雅黑" panose="020B0503020204020204" pitchFamily="34" charset="-122"/>
            </a:endParaRPr>
          </a:p>
        </p:txBody>
      </p:sp>
      <p:sp>
        <p:nvSpPr>
          <p:cNvPr id="54" name="TextBox 53"/>
          <p:cNvSpPr txBox="1"/>
          <p:nvPr/>
        </p:nvSpPr>
        <p:spPr bwMode="auto">
          <a:xfrm>
            <a:off x="6024461" y="1683176"/>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anose="020B0503020204020204" pitchFamily="34" charset="-122"/>
                <a:ea typeface="微软雅黑" panose="020B0503020204020204" pitchFamily="34" charset="-122"/>
              </a:rPr>
              <a:t>单击此处添加段落文本单击此处添加段落文本单击此处添加段落</a:t>
            </a:r>
            <a:endParaRPr lang="zh-CN" altLang="en-US" sz="1000" kern="0" dirty="0">
              <a:latin typeface="微软雅黑" panose="020B0503020204020204" pitchFamily="34" charset="-122"/>
              <a:ea typeface="微软雅黑" panose="020B0503020204020204" pitchFamily="34" charset="-122"/>
            </a:endParaRPr>
          </a:p>
        </p:txBody>
      </p:sp>
      <p:sp>
        <p:nvSpPr>
          <p:cNvPr id="55" name="TextBox 54"/>
          <p:cNvSpPr txBox="1"/>
          <p:nvPr/>
        </p:nvSpPr>
        <p:spPr bwMode="auto">
          <a:xfrm>
            <a:off x="6024461" y="2928570"/>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anose="020B0503020204020204" pitchFamily="34" charset="-122"/>
                <a:ea typeface="微软雅黑" panose="020B0503020204020204" pitchFamily="34" charset="-122"/>
              </a:rPr>
              <a:t>单击此处添加段落文本单击此处添加段落文本单击此处添加段落</a:t>
            </a:r>
            <a:endParaRPr lang="zh-CN" altLang="en-US" sz="1000" kern="0" dirty="0">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anim calcmode="lin" valueType="num">
                                      <p:cBhvr>
                                        <p:cTn id="8" dur="2000" fill="hold"/>
                                        <p:tgtEl>
                                          <p:spTgt spid="33"/>
                                        </p:tgtEl>
                                        <p:attrNameLst>
                                          <p:attrName>style.rotation</p:attrName>
                                        </p:attrNameLst>
                                      </p:cBhvr>
                                      <p:tavLst>
                                        <p:tav tm="0">
                                          <p:val>
                                            <p:fltVal val="720"/>
                                          </p:val>
                                        </p:tav>
                                        <p:tav tm="100000">
                                          <p:val>
                                            <p:fltVal val="0"/>
                                          </p:val>
                                        </p:tav>
                                      </p:tavLst>
                                    </p:anim>
                                    <p:anim calcmode="lin" valueType="num">
                                      <p:cBhvr>
                                        <p:cTn id="9" dur="2000" fill="hold"/>
                                        <p:tgtEl>
                                          <p:spTgt spid="33"/>
                                        </p:tgtEl>
                                        <p:attrNameLst>
                                          <p:attrName>ppt_h</p:attrName>
                                        </p:attrNameLst>
                                      </p:cBhvr>
                                      <p:tavLst>
                                        <p:tav tm="0">
                                          <p:val>
                                            <p:fltVal val="0"/>
                                          </p:val>
                                        </p:tav>
                                        <p:tav tm="100000">
                                          <p:val>
                                            <p:strVal val="#ppt_h"/>
                                          </p:val>
                                        </p:tav>
                                      </p:tavLst>
                                    </p:anim>
                                    <p:anim calcmode="lin" valueType="num">
                                      <p:cBhvr>
                                        <p:cTn id="10" dur="2000" fill="hold"/>
                                        <p:tgtEl>
                                          <p:spTgt spid="3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52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 calcmode="lin" valueType="num">
                                      <p:cBhvr>
                                        <p:cTn id="27" dur="500" fill="hold"/>
                                        <p:tgtEl>
                                          <p:spTgt spid="49"/>
                                        </p:tgtEl>
                                        <p:attrNameLst>
                                          <p:attrName>ppt_x</p:attrName>
                                        </p:attrNameLst>
                                      </p:cBhvr>
                                      <p:tavLst>
                                        <p:tav tm="0">
                                          <p:val>
                                            <p:fltVal val="0.5"/>
                                          </p:val>
                                        </p:tav>
                                        <p:tav tm="100000">
                                          <p:val>
                                            <p:strVal val="#ppt_x"/>
                                          </p:val>
                                        </p:tav>
                                      </p:tavLst>
                                    </p:anim>
                                    <p:anim calcmode="lin" valueType="num">
                                      <p:cBhvr>
                                        <p:cTn id="28" dur="500" fill="hold"/>
                                        <p:tgtEl>
                                          <p:spTgt spid="49"/>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 calcmode="lin" valueType="num">
                                      <p:cBhvr>
                                        <p:cTn id="33" dur="500" fill="hold"/>
                                        <p:tgtEl>
                                          <p:spTgt spid="50"/>
                                        </p:tgtEl>
                                        <p:attrNameLst>
                                          <p:attrName>ppt_x</p:attrName>
                                        </p:attrNameLst>
                                      </p:cBhvr>
                                      <p:tavLst>
                                        <p:tav tm="0">
                                          <p:val>
                                            <p:fltVal val="0.5"/>
                                          </p:val>
                                        </p:tav>
                                        <p:tav tm="100000">
                                          <p:val>
                                            <p:strVal val="#ppt_x"/>
                                          </p:val>
                                        </p:tav>
                                      </p:tavLst>
                                    </p:anim>
                                    <p:anim calcmode="lin" valueType="num">
                                      <p:cBhvr>
                                        <p:cTn id="34" dur="500" fill="hold"/>
                                        <p:tgtEl>
                                          <p:spTgt spid="50"/>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 calcmode="lin" valueType="num">
                                      <p:cBhvr>
                                        <p:cTn id="46" dur="500" fill="hold"/>
                                        <p:tgtEl>
                                          <p:spTgt spid="54"/>
                                        </p:tgtEl>
                                        <p:attrNameLst>
                                          <p:attrName>ppt_x</p:attrName>
                                        </p:attrNameLst>
                                      </p:cBhvr>
                                      <p:tavLst>
                                        <p:tav tm="0">
                                          <p:val>
                                            <p:fltVal val="0.5"/>
                                          </p:val>
                                        </p:tav>
                                        <p:tav tm="100000">
                                          <p:val>
                                            <p:strVal val="#ppt_x"/>
                                          </p:val>
                                        </p:tav>
                                      </p:tavLst>
                                    </p:anim>
                                    <p:anim calcmode="lin" valueType="num">
                                      <p:cBhvr>
                                        <p:cTn id="47" dur="500" fill="hold"/>
                                        <p:tgtEl>
                                          <p:spTgt spid="5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 calcmode="lin" valueType="num">
                                      <p:cBhvr>
                                        <p:cTn id="52" dur="500" fill="hold"/>
                                        <p:tgtEl>
                                          <p:spTgt spid="55"/>
                                        </p:tgtEl>
                                        <p:attrNameLst>
                                          <p:attrName>ppt_x</p:attrName>
                                        </p:attrNameLst>
                                      </p:cBhvr>
                                      <p:tavLst>
                                        <p:tav tm="0">
                                          <p:val>
                                            <p:fltVal val="0.5"/>
                                          </p:val>
                                        </p:tav>
                                        <p:tav tm="100000">
                                          <p:val>
                                            <p:strVal val="#ppt_x"/>
                                          </p:val>
                                        </p:tav>
                                      </p:tavLst>
                                    </p:anim>
                                    <p:anim calcmode="lin" valueType="num">
                                      <p:cBhvr>
                                        <p:cTn id="53" dur="500" fill="hold"/>
                                        <p:tgtEl>
                                          <p:spTgt spid="55"/>
                                        </p:tgtEl>
                                        <p:attrNameLst>
                                          <p:attrName>ppt_y</p:attrName>
                                        </p:attrNameLst>
                                      </p:cBhvr>
                                      <p:tavLst>
                                        <p:tav tm="0">
                                          <p:val>
                                            <p:fltVal val="0.5"/>
                                          </p:val>
                                        </p:tav>
                                        <p:tav tm="100000">
                                          <p:val>
                                            <p:strVal val="#ppt_y"/>
                                          </p:val>
                                        </p:tav>
                                      </p:tavLst>
                                    </p:anim>
                                  </p:childTnLst>
                                </p:cTn>
                              </p:par>
                              <p:par>
                                <p:cTn id="54" presetID="23" presetClass="entr" presetSubtype="528"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 calcmode="lin" valueType="num">
                                      <p:cBhvr>
                                        <p:cTn id="58" dur="500" fill="hold"/>
                                        <p:tgtEl>
                                          <p:spTgt spid="52"/>
                                        </p:tgtEl>
                                        <p:attrNameLst>
                                          <p:attrName>ppt_x</p:attrName>
                                        </p:attrNameLst>
                                      </p:cBhvr>
                                      <p:tavLst>
                                        <p:tav tm="0">
                                          <p:val>
                                            <p:fltVal val="0.5"/>
                                          </p:val>
                                        </p:tav>
                                        <p:tav tm="100000">
                                          <p:val>
                                            <p:strVal val="#ppt_x"/>
                                          </p:val>
                                        </p:tav>
                                      </p:tavLst>
                                    </p:anim>
                                    <p:anim calcmode="lin" valueType="num">
                                      <p:cBhvr>
                                        <p:cTn id="59" dur="500" fill="hold"/>
                                        <p:tgtEl>
                                          <p:spTgt spid="52"/>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 calcmode="lin" valueType="num">
                                      <p:cBhvr>
                                        <p:cTn id="64" dur="500" fill="hold"/>
                                        <p:tgtEl>
                                          <p:spTgt spid="53"/>
                                        </p:tgtEl>
                                        <p:attrNameLst>
                                          <p:attrName>ppt_x</p:attrName>
                                        </p:attrNameLst>
                                      </p:cBhvr>
                                      <p:tavLst>
                                        <p:tav tm="0">
                                          <p:val>
                                            <p:fltVal val="0.5"/>
                                          </p:val>
                                        </p:tav>
                                        <p:tav tm="100000">
                                          <p:val>
                                            <p:strVal val="#ppt_x"/>
                                          </p:val>
                                        </p:tav>
                                      </p:tavLst>
                                    </p:anim>
                                    <p:anim calcmode="lin" valueType="num">
                                      <p:cBhvr>
                                        <p:cTn id="65"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cxnSp>
        <p:nvCxnSpPr>
          <p:cNvPr id="92" name="直接连接符 91"/>
          <p:cNvCxnSpPr/>
          <p:nvPr/>
        </p:nvCxnSpPr>
        <p:spPr>
          <a:xfrm>
            <a:off x="1818410" y="1707593"/>
            <a:ext cx="3617460" cy="0"/>
          </a:xfrm>
          <a:prstGeom prst="lin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93" name="椭圆 92"/>
          <p:cNvSpPr/>
          <p:nvPr/>
        </p:nvSpPr>
        <p:spPr>
          <a:xfrm>
            <a:off x="1305487" y="1451064"/>
            <a:ext cx="512923" cy="513057"/>
          </a:xfrm>
          <a:prstGeom prst="ellipse">
            <a:avLst/>
          </a:prstGeom>
          <a:solidFill>
            <a:srgbClr val="F9F9F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C00000"/>
                </a:solidFill>
                <a:latin typeface="Broadway" panose="04040905080B02020502" pitchFamily="82" charset="0"/>
              </a:rPr>
              <a:t>1</a:t>
            </a:r>
            <a:endParaRPr lang="zh-CN" altLang="en-US" sz="2700" dirty="0">
              <a:solidFill>
                <a:srgbClr val="C00000"/>
              </a:solidFill>
              <a:latin typeface="Broadway" panose="04040905080B02020502" pitchFamily="82" charset="0"/>
            </a:endParaRPr>
          </a:p>
        </p:txBody>
      </p:sp>
      <p:cxnSp>
        <p:nvCxnSpPr>
          <p:cNvPr id="95" name="直接连接符 94"/>
          <p:cNvCxnSpPr/>
          <p:nvPr/>
        </p:nvCxnSpPr>
        <p:spPr>
          <a:xfrm>
            <a:off x="1845278" y="3703354"/>
            <a:ext cx="3692479" cy="1272"/>
          </a:xfrm>
          <a:prstGeom prst="lin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96" name="椭圆 95"/>
          <p:cNvSpPr/>
          <p:nvPr/>
        </p:nvSpPr>
        <p:spPr>
          <a:xfrm>
            <a:off x="1305488" y="3480851"/>
            <a:ext cx="512923" cy="513057"/>
          </a:xfrm>
          <a:prstGeom prst="ellipse">
            <a:avLst/>
          </a:prstGeom>
          <a:solidFill>
            <a:srgbClr val="F9F9F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C00000"/>
                </a:solidFill>
                <a:latin typeface="Broadway" panose="04040905080B02020502" pitchFamily="82" charset="0"/>
              </a:rPr>
              <a:t>4</a:t>
            </a:r>
            <a:endParaRPr lang="zh-CN" altLang="en-US" sz="2700" dirty="0">
              <a:solidFill>
                <a:srgbClr val="C00000"/>
              </a:solidFill>
            </a:endParaRPr>
          </a:p>
        </p:txBody>
      </p:sp>
      <p:cxnSp>
        <p:nvCxnSpPr>
          <p:cNvPr id="98" name="直接连接符 97"/>
          <p:cNvCxnSpPr/>
          <p:nvPr/>
        </p:nvCxnSpPr>
        <p:spPr>
          <a:xfrm>
            <a:off x="1818410" y="3060784"/>
            <a:ext cx="3293509" cy="0"/>
          </a:xfrm>
          <a:prstGeom prst="lin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99" name="椭圆 98"/>
          <p:cNvSpPr/>
          <p:nvPr/>
        </p:nvSpPr>
        <p:spPr>
          <a:xfrm>
            <a:off x="1305487" y="2804255"/>
            <a:ext cx="512923" cy="513057"/>
          </a:xfrm>
          <a:prstGeom prst="ellipse">
            <a:avLst/>
          </a:prstGeom>
          <a:solidFill>
            <a:srgbClr val="F9F9F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C00000"/>
                </a:solidFill>
                <a:latin typeface="Broadway" panose="04040905080B02020502" pitchFamily="82" charset="0"/>
              </a:rPr>
              <a:t>3</a:t>
            </a:r>
            <a:endParaRPr lang="zh-CN" altLang="en-US" sz="2700" dirty="0">
              <a:solidFill>
                <a:srgbClr val="C00000"/>
              </a:solidFill>
            </a:endParaRPr>
          </a:p>
        </p:txBody>
      </p:sp>
      <p:cxnSp>
        <p:nvCxnSpPr>
          <p:cNvPr id="101" name="直接连接符 100"/>
          <p:cNvCxnSpPr/>
          <p:nvPr/>
        </p:nvCxnSpPr>
        <p:spPr>
          <a:xfrm>
            <a:off x="1818410" y="2384189"/>
            <a:ext cx="3293509" cy="0"/>
          </a:xfrm>
          <a:prstGeom prst="lin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102" name="椭圆 101"/>
          <p:cNvSpPr/>
          <p:nvPr/>
        </p:nvSpPr>
        <p:spPr>
          <a:xfrm>
            <a:off x="1305487" y="2127660"/>
            <a:ext cx="512923" cy="513057"/>
          </a:xfrm>
          <a:prstGeom prst="ellipse">
            <a:avLst/>
          </a:prstGeom>
          <a:solidFill>
            <a:srgbClr val="F9F9F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C00000"/>
                </a:solidFill>
                <a:latin typeface="Broadway" panose="04040905080B02020502" pitchFamily="82" charset="0"/>
              </a:rPr>
              <a:t>2</a:t>
            </a:r>
            <a:endParaRPr lang="zh-CN" altLang="en-US" sz="2700" dirty="0">
              <a:solidFill>
                <a:srgbClr val="C00000"/>
              </a:solidFill>
            </a:endParaRPr>
          </a:p>
        </p:txBody>
      </p:sp>
      <p:sp>
        <p:nvSpPr>
          <p:cNvPr id="103" name="椭圆 102"/>
          <p:cNvSpPr/>
          <p:nvPr/>
        </p:nvSpPr>
        <p:spPr>
          <a:xfrm>
            <a:off x="5076056" y="1203598"/>
            <a:ext cx="2969227" cy="2970000"/>
          </a:xfrm>
          <a:prstGeom prst="ellipse">
            <a:avLst/>
          </a:prstGeom>
          <a:solidFill>
            <a:srgbClr val="F9F9F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04" name="TextBox 103"/>
          <p:cNvSpPr txBox="1"/>
          <p:nvPr/>
        </p:nvSpPr>
        <p:spPr>
          <a:xfrm>
            <a:off x="5399843" y="1671590"/>
            <a:ext cx="2321653" cy="2033872"/>
          </a:xfrm>
          <a:prstGeom prst="rect">
            <a:avLst/>
          </a:prstGeom>
          <a:noFill/>
        </p:spPr>
        <p:txBody>
          <a:bodyPr wrap="square" lIns="68562" tIns="34281" rIns="68562" bIns="34281">
            <a:spAutoFit/>
          </a:bodyPr>
          <a:lstStyle/>
          <a:p>
            <a:pPr indent="73025">
              <a:lnSpc>
                <a:spcPct val="133000"/>
              </a:lnSpc>
              <a:defRPr/>
            </a:pPr>
            <a:r>
              <a:rPr lang="zh-CN" altLang="en-US" sz="1200" dirty="0" smtClean="0">
                <a:latin typeface="微软雅黑" panose="020B0503020204020204" pitchFamily="34" charset="-122"/>
                <a:ea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endParaRPr lang="zh-CN" altLang="en-US" sz="1200" dirty="0">
              <a:latin typeface="微软雅黑" panose="020B0503020204020204" pitchFamily="34" charset="-122"/>
              <a:ea typeface="微软雅黑" panose="020B0503020204020204" pitchFamily="34" charset="-122"/>
            </a:endParaRPr>
          </a:p>
        </p:txBody>
      </p:sp>
      <p:sp>
        <p:nvSpPr>
          <p:cNvPr id="105" name="TextBox 104"/>
          <p:cNvSpPr txBox="1"/>
          <p:nvPr/>
        </p:nvSpPr>
        <p:spPr>
          <a:xfrm>
            <a:off x="1868930" y="1356804"/>
            <a:ext cx="3566941" cy="314846"/>
          </a:xfrm>
          <a:prstGeom prst="rect">
            <a:avLst/>
          </a:prstGeom>
          <a:noFill/>
          <a:ln>
            <a:noFill/>
          </a:ln>
        </p:spPr>
        <p:txBody>
          <a:bodyPr wrap="square" lIns="68562" tIns="34281" rIns="68562" bIns="34281">
            <a:spAutoFit/>
          </a:bodyPr>
          <a:lstStyle/>
          <a:p>
            <a:pPr>
              <a:lnSpc>
                <a:spcPct val="133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点击此处添加文字描述，点击此处添加文字描述</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1868930" y="2047597"/>
            <a:ext cx="3242989" cy="314846"/>
          </a:xfrm>
          <a:prstGeom prst="rect">
            <a:avLst/>
          </a:prstGeom>
          <a:noFill/>
          <a:ln>
            <a:noFill/>
          </a:ln>
        </p:spPr>
        <p:txBody>
          <a:bodyPr wrap="square" lIns="68562" tIns="34281" rIns="68562" bIns="34281">
            <a:spAutoFit/>
          </a:bodyPr>
          <a:lstStyle/>
          <a:p>
            <a:pPr>
              <a:lnSpc>
                <a:spcPct val="133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点击此处添加文字描述，点击此处添加文字描</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1868929" y="2713671"/>
            <a:ext cx="3242990" cy="560392"/>
          </a:xfrm>
          <a:prstGeom prst="rect">
            <a:avLst/>
          </a:prstGeom>
          <a:noFill/>
          <a:ln>
            <a:noFill/>
          </a:ln>
        </p:spPr>
        <p:txBody>
          <a:bodyPr wrap="square" lIns="68562" tIns="34281" rIns="68562" bIns="34281">
            <a:spAutoFit/>
          </a:bodyPr>
          <a:lstStyle/>
          <a:p>
            <a:pPr>
              <a:lnSpc>
                <a:spcPct val="133000"/>
              </a:lnSpc>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点击此处添加文字描述，点击此处添加文字描</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33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1868930" y="3363838"/>
            <a:ext cx="3728917" cy="290061"/>
          </a:xfrm>
          <a:prstGeom prst="rect">
            <a:avLst/>
          </a:prstGeom>
          <a:noFill/>
          <a:ln>
            <a:noFill/>
          </a:ln>
        </p:spPr>
        <p:txBody>
          <a:bodyPr wrap="square" lIns="68562" tIns="34281" rIns="68562" bIns="34281">
            <a:spAutoFit/>
          </a:bodyPr>
          <a:lstStyle/>
          <a:p>
            <a:pPr>
              <a:lnSpc>
                <a:spcPct val="133000"/>
              </a:lnSpc>
              <a:defRPr/>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点击此处添加</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文字描述，点击此处添加文字</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描</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heel(1)">
                                      <p:cBhvr>
                                        <p:cTn id="7" dur="2000"/>
                                        <p:tgtEl>
                                          <p:spTgt spid="103"/>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p:cTn id="11" dur="500" fill="hold"/>
                                        <p:tgtEl>
                                          <p:spTgt spid="104"/>
                                        </p:tgtEl>
                                        <p:attrNameLst>
                                          <p:attrName>ppt_w</p:attrName>
                                        </p:attrNameLst>
                                      </p:cBhvr>
                                      <p:tavLst>
                                        <p:tav tm="0">
                                          <p:val>
                                            <p:fltVal val="0"/>
                                          </p:val>
                                        </p:tav>
                                        <p:tav tm="100000">
                                          <p:val>
                                            <p:strVal val="#ppt_w"/>
                                          </p:val>
                                        </p:tav>
                                      </p:tavLst>
                                    </p:anim>
                                    <p:anim calcmode="lin" valueType="num">
                                      <p:cBhvr>
                                        <p:cTn id="12" dur="500" fill="hold"/>
                                        <p:tgtEl>
                                          <p:spTgt spid="104"/>
                                        </p:tgtEl>
                                        <p:attrNameLst>
                                          <p:attrName>ppt_h</p:attrName>
                                        </p:attrNameLst>
                                      </p:cBhvr>
                                      <p:tavLst>
                                        <p:tav tm="0">
                                          <p:val>
                                            <p:fltVal val="0"/>
                                          </p:val>
                                        </p:tav>
                                        <p:tav tm="100000">
                                          <p:val>
                                            <p:strVal val="#ppt_h"/>
                                          </p:val>
                                        </p:tav>
                                      </p:tavLst>
                                    </p:anim>
                                    <p:animEffect transition="in" filter="fade">
                                      <p:cBhvr>
                                        <p:cTn id="13" dur="500"/>
                                        <p:tgtEl>
                                          <p:spTgt spid="104"/>
                                        </p:tgtEl>
                                      </p:cBhvr>
                                    </p:animEffect>
                                  </p:childTnLst>
                                </p:cTn>
                              </p:par>
                              <p:par>
                                <p:cTn id="14" presetID="8" presetClass="emph" presetSubtype="0" fill="hold" grpId="1" nodeType="withEffect">
                                  <p:stCondLst>
                                    <p:cond delay="0"/>
                                  </p:stCondLst>
                                  <p:childTnLst>
                                    <p:animRot by="21600000">
                                      <p:cBhvr>
                                        <p:cTn id="15" dur="500" fill="hold"/>
                                        <p:tgtEl>
                                          <p:spTgt spid="104"/>
                                        </p:tgtEl>
                                        <p:attrNameLst>
                                          <p:attrName>r</p:attrName>
                                        </p:attrNameLst>
                                      </p:cBhvr>
                                    </p:animRot>
                                  </p:childTnLst>
                                </p:cTn>
                              </p:par>
                            </p:childTnLst>
                          </p:cTn>
                        </p:par>
                        <p:par>
                          <p:cTn id="16" fill="hold">
                            <p:stCondLst>
                              <p:cond delay="2500"/>
                            </p:stCondLst>
                            <p:childTnLst>
                              <p:par>
                                <p:cTn id="17" presetID="14" presetClass="entr" presetSubtype="10"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randombar(horizontal)">
                                      <p:cBhvr>
                                        <p:cTn id="19" dur="500"/>
                                        <p:tgtEl>
                                          <p:spTgt spid="105"/>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randombar(horizontal)">
                                      <p:cBhvr>
                                        <p:cTn id="23" dur="500"/>
                                        <p:tgtEl>
                                          <p:spTgt spid="106"/>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randombar(horizontal)">
                                      <p:cBhvr>
                                        <p:cTn id="27" dur="500"/>
                                        <p:tgtEl>
                                          <p:spTgt spid="107"/>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randombar(horizontal)">
                                      <p:cBhvr>
                                        <p:cTn id="3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p:bldP spid="104" grpId="1"/>
      <p:bldP spid="105" grpId="0"/>
      <p:bldP spid="106" grpId="0"/>
      <p:bldP spid="107" grpId="0"/>
      <p:bldP spid="10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sp>
        <p:nvSpPr>
          <p:cNvPr id="16" name="椭圆 18"/>
          <p:cNvSpPr>
            <a:spLocks noChangeArrowheads="1"/>
          </p:cNvSpPr>
          <p:nvPr/>
        </p:nvSpPr>
        <p:spPr bwMode="auto">
          <a:xfrm>
            <a:off x="3320707" y="1271953"/>
            <a:ext cx="2571080" cy="2571750"/>
          </a:xfrm>
          <a:prstGeom prst="ellipse">
            <a:avLst/>
          </a:prstGeom>
          <a:solidFill>
            <a:srgbClr val="D8D8D8">
              <a:alpha val="40999"/>
            </a:srgbClr>
          </a:solidFill>
          <a:ln>
            <a:noFill/>
          </a:ln>
          <a:effectLst/>
          <a:extLst>
            <a:ext uri="{91240B29-F687-4F45-9708-019B960494DF}">
              <a14:hiddenLine xmlns:a14="http://schemas.microsoft.com/office/drawing/2010/main" w="25400">
                <a:solidFill>
                  <a:srgbClr val="395E8A"/>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nchor="ctr"/>
          <a:lstStyle/>
          <a:p>
            <a:pPr algn="ctr"/>
            <a:r>
              <a:rPr lang="zh-CN" altLang="en-US" sz="1500" b="1">
                <a:latin typeface="微软雅黑" panose="020B0503020204020204" pitchFamily="34" charset="-122"/>
                <a:ea typeface="微软雅黑" panose="020B0503020204020204" pitchFamily="34" charset="-122"/>
                <a:sym typeface="微软雅黑" panose="020B0503020204020204" pitchFamily="34" charset="-122"/>
              </a:rPr>
              <a:t>点击添加文字</a:t>
            </a:r>
            <a:endParaRPr lang="zh-CN" altLang="en-US" sz="1500" b="1">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500" b="1">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1500"/>
          </a:p>
        </p:txBody>
      </p:sp>
      <p:sp>
        <p:nvSpPr>
          <p:cNvPr id="18" name="椭圆 21"/>
          <p:cNvSpPr>
            <a:spLocks noChangeArrowheads="1"/>
          </p:cNvSpPr>
          <p:nvPr/>
        </p:nvSpPr>
        <p:spPr bwMode="auto">
          <a:xfrm>
            <a:off x="4062312" y="652829"/>
            <a:ext cx="1099241" cy="1099014"/>
          </a:xfrm>
          <a:prstGeom prst="ellipse">
            <a:avLst/>
          </a:prstGeom>
          <a:solidFill>
            <a:schemeClr val="bg1"/>
          </a:solidFill>
          <a:ln w="76200" cap="flat" cmpd="sng">
            <a:solidFill>
              <a:srgbClr val="C0000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环形箭头 22"/>
          <p:cNvSpPr>
            <a:spLocks noChangeArrowheads="1"/>
          </p:cNvSpPr>
          <p:nvPr/>
        </p:nvSpPr>
        <p:spPr bwMode="auto">
          <a:xfrm rot="20877171">
            <a:off x="3294520" y="974623"/>
            <a:ext cx="2800811" cy="2505941"/>
          </a:xfrm>
          <a:custGeom>
            <a:avLst/>
            <a:gdLst>
              <a:gd name="G0" fmla="+- 22651829 0 0"/>
              <a:gd name="G1" fmla="+- 20127502 0 0"/>
              <a:gd name="G2" fmla="+- 22651829 0 20127502"/>
              <a:gd name="G3" fmla="+- 10800 0 0"/>
              <a:gd name="G4" fmla="+- 0 0 22651829"/>
              <a:gd name="T0" fmla="*/ 360 256 1"/>
              <a:gd name="T1" fmla="*/ 0 256 1"/>
              <a:gd name="G5" fmla="+- G2 T0 T1"/>
              <a:gd name="G6" fmla="?: G2 G2 G5"/>
              <a:gd name="G7" fmla="+- 0 0 G6"/>
              <a:gd name="G8" fmla="+- 9916 0 0"/>
              <a:gd name="G9" fmla="+- 0 0 20127502"/>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27502"/>
              <a:gd name="G36" fmla="sin G34 20127502"/>
              <a:gd name="G37" fmla="+/ 20127502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93 w 21600"/>
              <a:gd name="T5" fmla="*/ 4820 h 21600"/>
              <a:gd name="T6" fmla="*/ 17051 w 21600"/>
              <a:gd name="T7" fmla="*/ 2540 h 21600"/>
              <a:gd name="T8" fmla="*/ 19057 w 21600"/>
              <a:gd name="T9" fmla="*/ 5309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9" y="6167"/>
                  <a:pt x="18573" y="4247"/>
                  <a:pt x="16784" y="2893"/>
                </a:cubicBezTo>
                <a:lnTo>
                  <a:pt x="17317" y="2188"/>
                </a:lnTo>
                <a:cubicBezTo>
                  <a:pt x="19265" y="3663"/>
                  <a:pt x="20656" y="5754"/>
                  <a:pt x="21262" y="8121"/>
                </a:cubicBezTo>
                <a:lnTo>
                  <a:pt x="23878" y="7451"/>
                </a:lnTo>
                <a:lnTo>
                  <a:pt x="21614" y="11274"/>
                </a:lnTo>
                <a:lnTo>
                  <a:pt x="17790" y="9010"/>
                </a:lnTo>
                <a:lnTo>
                  <a:pt x="20406" y="8340"/>
                </a:lnTo>
                <a:close/>
              </a:path>
            </a:pathLst>
          </a:custGeom>
          <a:solidFill>
            <a:srgbClr val="C00000"/>
          </a:solidFill>
          <a:ln>
            <a:noFill/>
          </a:ln>
          <a:effec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21" name="椭圆 24"/>
          <p:cNvSpPr>
            <a:spLocks noChangeArrowheads="1"/>
          </p:cNvSpPr>
          <p:nvPr/>
        </p:nvSpPr>
        <p:spPr bwMode="auto">
          <a:xfrm>
            <a:off x="5457172" y="2020710"/>
            <a:ext cx="1098811" cy="1099061"/>
          </a:xfrm>
          <a:prstGeom prst="ellipse">
            <a:avLst/>
          </a:prstGeom>
          <a:solidFill>
            <a:schemeClr val="bg1"/>
          </a:solidFill>
          <a:ln w="76200" cap="flat" cmpd="sng">
            <a:solidFill>
              <a:srgbClr val="C0000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环形箭头 25"/>
          <p:cNvSpPr>
            <a:spLocks noChangeArrowheads="1"/>
          </p:cNvSpPr>
          <p:nvPr/>
        </p:nvSpPr>
        <p:spPr bwMode="auto">
          <a:xfrm rot="4677171">
            <a:off x="3575597" y="1357477"/>
            <a:ext cx="2800350" cy="2505477"/>
          </a:xfrm>
          <a:custGeom>
            <a:avLst/>
            <a:gdLst>
              <a:gd name="G0" fmla="+- 22651829 0 0"/>
              <a:gd name="G1" fmla="+- 20159254 0 0"/>
              <a:gd name="G2" fmla="+- 22651829 0 20159254"/>
              <a:gd name="G3" fmla="+- 10800 0 0"/>
              <a:gd name="G4" fmla="+- 0 0 22651829"/>
              <a:gd name="T0" fmla="*/ 360 256 1"/>
              <a:gd name="T1" fmla="*/ 0 256 1"/>
              <a:gd name="G5" fmla="+- G2 T0 T1"/>
              <a:gd name="G6" fmla="?: G2 G2 G5"/>
              <a:gd name="G7" fmla="+- 0 0 G6"/>
              <a:gd name="G8" fmla="+- 9916 0 0"/>
              <a:gd name="G9" fmla="+- 0 0 2015925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59254"/>
              <a:gd name="G36" fmla="sin G34 20159254"/>
              <a:gd name="G37" fmla="+/ 2015925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818 w 21600"/>
              <a:gd name="T5" fmla="*/ 4858 h 21600"/>
              <a:gd name="T6" fmla="*/ 17120 w 21600"/>
              <a:gd name="T7" fmla="*/ 2594 h 21600"/>
              <a:gd name="T8" fmla="*/ 19080 w 21600"/>
              <a:gd name="T9" fmla="*/ 5344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56" y="6195"/>
                  <a:pt x="18605" y="4295"/>
                  <a:pt x="16850" y="2944"/>
                </a:cubicBezTo>
                <a:lnTo>
                  <a:pt x="17390" y="2243"/>
                </a:lnTo>
                <a:cubicBezTo>
                  <a:pt x="19301" y="3715"/>
                  <a:pt x="20664" y="5784"/>
                  <a:pt x="21262" y="8121"/>
                </a:cubicBezTo>
                <a:lnTo>
                  <a:pt x="23878" y="7451"/>
                </a:lnTo>
                <a:lnTo>
                  <a:pt x="21614" y="11274"/>
                </a:lnTo>
                <a:lnTo>
                  <a:pt x="17790" y="9010"/>
                </a:lnTo>
                <a:lnTo>
                  <a:pt x="20406" y="8340"/>
                </a:lnTo>
                <a:close/>
              </a:path>
            </a:pathLst>
          </a:custGeom>
          <a:solidFill>
            <a:srgbClr val="C00000"/>
          </a:solidFill>
          <a:ln w="25400" cap="flat" cmpd="sng">
            <a:noFill/>
            <a:miter lim="800000"/>
          </a:ln>
          <a:effectLst/>
        </p:spPr>
        <p:txBody>
          <a:bodyPr anchor="ctr"/>
          <a:lstStyle/>
          <a:p>
            <a:pPr algn="ctr"/>
            <a:endParaRPr lang="zh-CN" altLang="zh-CN" sz="1200">
              <a:latin typeface="宋体" panose="02010600030101010101" pitchFamily="2" charset="-122"/>
              <a:sym typeface="宋体" panose="02010600030101010101" pitchFamily="2" charset="-122"/>
            </a:endParaRPr>
          </a:p>
        </p:txBody>
      </p:sp>
      <p:sp>
        <p:nvSpPr>
          <p:cNvPr id="24" name="椭圆 27"/>
          <p:cNvSpPr>
            <a:spLocks noChangeArrowheads="1"/>
          </p:cNvSpPr>
          <p:nvPr/>
        </p:nvSpPr>
        <p:spPr bwMode="auto">
          <a:xfrm>
            <a:off x="4104738" y="3280436"/>
            <a:ext cx="1090871" cy="1099049"/>
          </a:xfrm>
          <a:prstGeom prst="ellipse">
            <a:avLst/>
          </a:prstGeom>
          <a:noFill/>
          <a:ln w="76200" cap="flat" cmpd="sng">
            <a:solidFill>
              <a:srgbClr val="C00000"/>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环形箭头 28"/>
          <p:cNvSpPr>
            <a:spLocks noChangeArrowheads="1"/>
          </p:cNvSpPr>
          <p:nvPr/>
        </p:nvSpPr>
        <p:spPr bwMode="auto">
          <a:xfrm rot="9856082">
            <a:off x="3094547" y="1605329"/>
            <a:ext cx="2799621" cy="2506021"/>
          </a:xfrm>
          <a:custGeom>
            <a:avLst/>
            <a:gdLst>
              <a:gd name="G0" fmla="+- 22651829 0 0"/>
              <a:gd name="G1" fmla="+- 19958443 0 0"/>
              <a:gd name="G2" fmla="+- 22651829 0 19958443"/>
              <a:gd name="G3" fmla="+- 10800 0 0"/>
              <a:gd name="G4" fmla="+- 0 0 22651829"/>
              <a:gd name="T0" fmla="*/ 360 256 1"/>
              <a:gd name="T1" fmla="*/ 0 256 1"/>
              <a:gd name="G5" fmla="+- G2 T0 T1"/>
              <a:gd name="G6" fmla="?: G2 G2 G5"/>
              <a:gd name="G7" fmla="+- 0 0 G6"/>
              <a:gd name="G8" fmla="+- 9916 0 0"/>
              <a:gd name="G9" fmla="+- 0 0 19958443"/>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19958443"/>
              <a:gd name="G36" fmla="sin G34 19958443"/>
              <a:gd name="G37" fmla="+/ 19958443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656 w 21600"/>
              <a:gd name="T5" fmla="*/ 4619 h 21600"/>
              <a:gd name="T6" fmla="*/ 16673 w 21600"/>
              <a:gd name="T7" fmla="*/ 2267 h 21600"/>
              <a:gd name="T8" fmla="*/ 18931 w 21600"/>
              <a:gd name="T9" fmla="*/ 5125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11" y="6018"/>
                  <a:pt x="18396" y="3990"/>
                  <a:pt x="16422" y="2632"/>
                </a:cubicBezTo>
                <a:lnTo>
                  <a:pt x="16923" y="1903"/>
                </a:lnTo>
                <a:cubicBezTo>
                  <a:pt x="19073" y="3383"/>
                  <a:pt x="20615" y="5592"/>
                  <a:pt x="21262" y="8121"/>
                </a:cubicBezTo>
                <a:lnTo>
                  <a:pt x="23878" y="7451"/>
                </a:lnTo>
                <a:lnTo>
                  <a:pt x="21614" y="11274"/>
                </a:lnTo>
                <a:lnTo>
                  <a:pt x="17790" y="9010"/>
                </a:lnTo>
                <a:lnTo>
                  <a:pt x="20406" y="8340"/>
                </a:lnTo>
                <a:close/>
              </a:path>
            </a:pathLst>
          </a:custGeom>
          <a:solidFill>
            <a:srgbClr val="C00000"/>
          </a:solidFill>
          <a:ln>
            <a:noFill/>
          </a:ln>
          <a:effectLst/>
        </p:spPr>
        <p:txBody>
          <a:bodyPr anchor="ctr"/>
          <a:lstStyle/>
          <a:p>
            <a:pPr algn="ctr"/>
            <a:endParaRPr lang="zh-CN" altLang="zh-CN" sz="1200">
              <a:latin typeface="宋体" panose="02010600030101010101" pitchFamily="2" charset="-122"/>
              <a:sym typeface="宋体" panose="02010600030101010101" pitchFamily="2" charset="-122"/>
            </a:endParaRPr>
          </a:p>
        </p:txBody>
      </p:sp>
      <p:sp>
        <p:nvSpPr>
          <p:cNvPr id="27" name="椭圆 30"/>
          <p:cNvSpPr>
            <a:spLocks noChangeArrowheads="1"/>
          </p:cNvSpPr>
          <p:nvPr/>
        </p:nvSpPr>
        <p:spPr bwMode="auto">
          <a:xfrm>
            <a:off x="2677937" y="1984602"/>
            <a:ext cx="1098659" cy="1099061"/>
          </a:xfrm>
          <a:prstGeom prst="ellipse">
            <a:avLst/>
          </a:prstGeom>
          <a:solidFill>
            <a:schemeClr val="bg1"/>
          </a:solidFill>
          <a:ln w="76200" cap="flat" cmpd="sng">
            <a:solidFill>
              <a:srgbClr val="C0000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环形箭头 31"/>
          <p:cNvSpPr>
            <a:spLocks noChangeArrowheads="1"/>
          </p:cNvSpPr>
          <p:nvPr/>
        </p:nvSpPr>
        <p:spPr bwMode="auto">
          <a:xfrm rot="15256082">
            <a:off x="2923613" y="1155244"/>
            <a:ext cx="2800350" cy="2505131"/>
          </a:xfrm>
          <a:custGeom>
            <a:avLst/>
            <a:gdLst>
              <a:gd name="G0" fmla="+- 22651829 0 0"/>
              <a:gd name="G1" fmla="+- 20102944 0 0"/>
              <a:gd name="G2" fmla="+- 22651829 0 20102944"/>
              <a:gd name="G3" fmla="+- 10800 0 0"/>
              <a:gd name="G4" fmla="+- 0 0 22651829"/>
              <a:gd name="T0" fmla="*/ 360 256 1"/>
              <a:gd name="T1" fmla="*/ 0 256 1"/>
              <a:gd name="G5" fmla="+- G2 T0 T1"/>
              <a:gd name="G6" fmla="?: G2 G2 G5"/>
              <a:gd name="G7" fmla="+- 0 0 G6"/>
              <a:gd name="G8" fmla="+- 9916 0 0"/>
              <a:gd name="G9" fmla="+- 0 0 2010294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02944"/>
              <a:gd name="G36" fmla="sin G34 20102944"/>
              <a:gd name="G37" fmla="+/ 2010294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73 w 21600"/>
              <a:gd name="T5" fmla="*/ 4790 h 21600"/>
              <a:gd name="T6" fmla="*/ 16996 w 21600"/>
              <a:gd name="T7" fmla="*/ 2500 h 21600"/>
              <a:gd name="T8" fmla="*/ 19039 w 21600"/>
              <a:gd name="T9" fmla="*/ 5282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4" y="6145"/>
                  <a:pt x="18547" y="4209"/>
                  <a:pt x="16732" y="2854"/>
                </a:cubicBezTo>
                <a:lnTo>
                  <a:pt x="17261" y="2146"/>
                </a:lnTo>
                <a:cubicBezTo>
                  <a:pt x="19238" y="3622"/>
                  <a:pt x="20650" y="5731"/>
                  <a:pt x="21262" y="8121"/>
                </a:cubicBezTo>
                <a:lnTo>
                  <a:pt x="23878" y="7451"/>
                </a:lnTo>
                <a:lnTo>
                  <a:pt x="21614" y="11274"/>
                </a:lnTo>
                <a:lnTo>
                  <a:pt x="17790" y="9010"/>
                </a:lnTo>
                <a:lnTo>
                  <a:pt x="20406" y="8340"/>
                </a:lnTo>
                <a:close/>
              </a:path>
            </a:pathLst>
          </a:custGeom>
          <a:solidFill>
            <a:srgbClr val="C00000"/>
          </a:solidFill>
          <a:ln w="25400" cap="flat" cmpd="sng">
            <a:solidFill>
              <a:srgbClr val="C00000"/>
            </a:solidFill>
            <a:miter lim="800000"/>
          </a:ln>
          <a:effectLst/>
        </p:spPr>
        <p:txBody>
          <a:bodyPr anchor="ctr"/>
          <a:lstStyle/>
          <a:p>
            <a:pPr algn="ctr"/>
            <a:endParaRPr lang="zh-CN" altLang="zh-CN" sz="1200">
              <a:latin typeface="宋体" panose="02010600030101010101" pitchFamily="2" charset="-122"/>
              <a:sym typeface="宋体" panose="02010600030101010101" pitchFamily="2" charset="-122"/>
            </a:endParaRPr>
          </a:p>
        </p:txBody>
      </p:sp>
      <p:sp>
        <p:nvSpPr>
          <p:cNvPr id="29" name="TextBox 34"/>
          <p:cNvSpPr>
            <a:spLocks noChangeArrowheads="1"/>
          </p:cNvSpPr>
          <p:nvPr/>
        </p:nvSpPr>
        <p:spPr bwMode="auto">
          <a:xfrm>
            <a:off x="7097090" y="1106925"/>
            <a:ext cx="1266825" cy="556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535" indent="-216535">
              <a:lnSpc>
                <a:spcPts val="1875"/>
              </a:lnSpc>
              <a:buFont typeface="Wingdings" panose="05000000000000000000" pitchFamily="2" charset="2"/>
              <a:buChar char="l"/>
            </a:pPr>
            <a:r>
              <a:rPr lang="zh-CN" altLang="en-US" sz="1200" dirty="0">
                <a:ea typeface="微软雅黑" panose="020B0503020204020204" pitchFamily="34" charset="-122"/>
                <a:sym typeface="微软雅黑" panose="020B0503020204020204" pitchFamily="34" charset="-122"/>
              </a:rPr>
              <a:t>点击此处添加文字描述</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dirty="0">
              <a:ea typeface="微软雅黑" panose="020B0503020204020204" pitchFamily="34" charset="-122"/>
            </a:endParaRPr>
          </a:p>
        </p:txBody>
      </p:sp>
      <p:sp>
        <p:nvSpPr>
          <p:cNvPr id="30" name="TextBox 35"/>
          <p:cNvSpPr>
            <a:spLocks noChangeArrowheads="1"/>
          </p:cNvSpPr>
          <p:nvPr/>
        </p:nvSpPr>
        <p:spPr bwMode="auto">
          <a:xfrm>
            <a:off x="6284375" y="3542287"/>
            <a:ext cx="2156851"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535" indent="-216535">
              <a:lnSpc>
                <a:spcPts val="1875"/>
              </a:lnSpc>
              <a:buFont typeface="Wingdings" panose="05000000000000000000" pitchFamily="2" charset="2"/>
              <a:buChar char="l"/>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6"/>
          <p:cNvSpPr>
            <a:spLocks noChangeArrowheads="1"/>
          </p:cNvSpPr>
          <p:nvPr/>
        </p:nvSpPr>
        <p:spPr bwMode="auto">
          <a:xfrm>
            <a:off x="139857" y="1106925"/>
            <a:ext cx="2943225"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535" indent="-216535">
              <a:lnSpc>
                <a:spcPts val="1875"/>
              </a:lnSpc>
              <a:buFont typeface="Wingdings" panose="05000000000000000000" pitchFamily="2" charset="2"/>
              <a:buChar char="l"/>
            </a:pPr>
            <a:r>
              <a:rPr lang="zh-CN" altLang="en-US" sz="1200" dirty="0" smtClean="0">
                <a:latin typeface="微软雅黑" panose="020B0503020204020204" pitchFamily="34" charset="-122"/>
                <a:ea typeface="微软雅黑" panose="020B0503020204020204" pitchFamily="34" charset="-122"/>
              </a:rPr>
              <a:t>单击此处添加文本内容单击此处添加文本内容单击此处添加文本内容单击此处添加文本内容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endParaRPr>
          </a:p>
        </p:txBody>
      </p:sp>
      <p:sp>
        <p:nvSpPr>
          <p:cNvPr id="32" name="TextBox 35"/>
          <p:cNvSpPr>
            <a:spLocks noChangeArrowheads="1"/>
          </p:cNvSpPr>
          <p:nvPr/>
        </p:nvSpPr>
        <p:spPr bwMode="auto">
          <a:xfrm>
            <a:off x="450391" y="3675655"/>
            <a:ext cx="2156851"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535" indent="-216535">
              <a:lnSpc>
                <a:spcPts val="1875"/>
              </a:lnSpc>
              <a:buFont typeface="Wingdings" panose="05000000000000000000" pitchFamily="2" charset="2"/>
              <a:buChar char="l"/>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360"/>
                                          </p:val>
                                        </p:tav>
                                        <p:tav tm="100000">
                                          <p:val>
                                            <p:fltVal val="0"/>
                                          </p:val>
                                        </p:tav>
                                      </p:tavLst>
                                    </p:anim>
                                    <p:animEffect>
                                      <p:cBhvr>
                                        <p:cTn id="10" dur="1000"/>
                                        <p:tgtEl>
                                          <p:spTgt spid="16"/>
                                        </p:tgtEl>
                                      </p:cBhvr>
                                    </p:animEffect>
                                  </p:childTnLst>
                                </p:cTn>
                              </p:par>
                              <p:par>
                                <p:cTn id="11" presetID="2" presetClass="entr" presetSubtype="3" fill="hold" grpId="0" nodeType="withEffect">
                                  <p:stCondLst>
                                    <p:cond delay="10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ppt_x</p:attrName>
                                        </p:attrNameLst>
                                      </p:cBhvr>
                                      <p:tavLst>
                                        <p:tav tm="0">
                                          <p:val>
                                            <p:strVal val="1+#ppt_w/2"/>
                                          </p:val>
                                        </p:tav>
                                        <p:tav tm="100000">
                                          <p:val>
                                            <p:strVal val="#ppt_x"/>
                                          </p:val>
                                        </p:tav>
                                      </p:tavLst>
                                    </p:anim>
                                    <p:anim calcmode="lin" valueType="num">
                                      <p:cBhvr>
                                        <p:cTn id="14" dur="500" fill="hold"/>
                                        <p:tgtEl>
                                          <p:spTgt spid="29"/>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2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ppt_x</p:attrName>
                                        </p:attrNameLst>
                                      </p:cBhvr>
                                      <p:tavLst>
                                        <p:tav tm="0">
                                          <p:val>
                                            <p:strVal val="#ppt_x"/>
                                          </p:val>
                                        </p:tav>
                                        <p:tav tm="100000">
                                          <p:val>
                                            <p:strVal val="#ppt_x"/>
                                          </p:val>
                                        </p:tav>
                                      </p:tavLst>
                                    </p:anim>
                                    <p:anim calcmode="lin" valueType="num">
                                      <p:cBhvr>
                                        <p:cTn id="18" dur="50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9" fill="hold" grpId="0" nodeType="withEffect">
                                  <p:stCondLst>
                                    <p:cond delay="30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ppt_x</p:attrName>
                                        </p:attrNameLst>
                                      </p:cBhvr>
                                      <p:tavLst>
                                        <p:tav tm="0">
                                          <p:val>
                                            <p:strVal val="0-#ppt_w/2"/>
                                          </p:val>
                                        </p:tav>
                                        <p:tav tm="100000">
                                          <p:val>
                                            <p:strVal val="#ppt_x"/>
                                          </p:val>
                                        </p:tav>
                                      </p:tavLst>
                                    </p:anim>
                                    <p:anim calcmode="lin" valueType="num">
                                      <p:cBhvr>
                                        <p:cTn id="22" dur="500" fill="hold"/>
                                        <p:tgtEl>
                                          <p:spTgt spid="31"/>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30" grpId="0" bldLvl="0" autoUpdateAnimBg="0"/>
      <p:bldP spid="31" grpId="0" bldLvl="0" autoUpdateAnimBg="0"/>
      <p:bldP spid="32"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pic>
        <p:nvPicPr>
          <p:cNvPr id="48" name="Picture 2"/>
          <p:cNvPicPr>
            <a:picLocks noChangeAspect="1" noChangeArrowheads="1"/>
          </p:cNvPicPr>
          <p:nvPr/>
        </p:nvPicPr>
        <p:blipFill>
          <a:blip r:embed="rId1" cstate="print">
            <a:grayscl/>
            <a:lum bright="-6000"/>
            <a:extLst>
              <a:ext uri="{28A0092B-C50C-407E-A947-70E740481C1C}">
                <a14:useLocalDpi xmlns:a14="http://schemas.microsoft.com/office/drawing/2010/main" val="0"/>
              </a:ext>
            </a:extLst>
          </a:blip>
          <a:srcRect/>
          <a:stretch>
            <a:fillRect/>
          </a:stretch>
        </p:blipFill>
        <p:spPr bwMode="gray">
          <a:xfrm>
            <a:off x="2906595" y="3468692"/>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椭圆 48"/>
          <p:cNvSpPr/>
          <p:nvPr/>
        </p:nvSpPr>
        <p:spPr>
          <a:xfrm>
            <a:off x="3292257" y="1414839"/>
            <a:ext cx="2460943" cy="2461133"/>
          </a:xfrm>
          <a:prstGeom prst="ellipse">
            <a:avLst/>
          </a:prstGeom>
          <a:solidFill>
            <a:srgbClr val="C0000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50" name="Rectangle 12"/>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4" name="Rectangle 16"/>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5" name="Rectangle 17"/>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6" name="Rectangle 18"/>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7" name="Rectangle 19"/>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8" name="Rectangle 20"/>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21"/>
          <p:cNvSpPr/>
          <p:nvPr/>
        </p:nvSpPr>
        <p:spPr bwMode="gray">
          <a:xfrm>
            <a:off x="4537830" y="2649669"/>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60" name="Group 33"/>
          <p:cNvGrpSpPr/>
          <p:nvPr/>
        </p:nvGrpSpPr>
        <p:grpSpPr bwMode="auto">
          <a:xfrm>
            <a:off x="3545810" y="1665910"/>
            <a:ext cx="1979277" cy="1959182"/>
            <a:chOff x="3642" y="1678"/>
            <a:chExt cx="1422" cy="1408"/>
          </a:xfrm>
        </p:grpSpPr>
        <p:grpSp>
          <p:nvGrpSpPr>
            <p:cNvPr id="61" name="Group 34"/>
            <p:cNvGrpSpPr/>
            <p:nvPr/>
          </p:nvGrpSpPr>
          <p:grpSpPr bwMode="auto">
            <a:xfrm>
              <a:off x="3642" y="1678"/>
              <a:ext cx="1422" cy="1408"/>
              <a:chOff x="3642" y="1678"/>
              <a:chExt cx="1422" cy="1408"/>
            </a:xfrm>
          </p:grpSpPr>
          <p:sp>
            <p:nvSpPr>
              <p:cNvPr id="75"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76"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77"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78"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79"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0"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1"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82"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3"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4"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85"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6"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7"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8"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89"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0"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1"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2"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3"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4"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5"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6"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7"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8"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99"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0"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1"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2"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3"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4"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5"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6"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7"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8"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09"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0"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1"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2"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3"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4"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5"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6"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7"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8"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19"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0"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1"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2"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3"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4"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5"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6"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7"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8"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29"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0"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1"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2"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3"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4"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grpSp>
        <p:grpSp>
          <p:nvGrpSpPr>
            <p:cNvPr id="62" name="Group 95"/>
            <p:cNvGrpSpPr/>
            <p:nvPr/>
          </p:nvGrpSpPr>
          <p:grpSpPr bwMode="auto">
            <a:xfrm>
              <a:off x="3681" y="1716"/>
              <a:ext cx="1350" cy="1343"/>
              <a:chOff x="3681" y="1716"/>
              <a:chExt cx="1350" cy="1343"/>
            </a:xfrm>
          </p:grpSpPr>
          <p:sp>
            <p:nvSpPr>
              <p:cNvPr id="63"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6</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4"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7</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5"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8</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6"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12</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7"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8"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2</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69"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3</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70"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4</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71"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5</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72"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9</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73"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10</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74"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11</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135" name="Gruppieren 128"/>
          <p:cNvGrpSpPr/>
          <p:nvPr/>
        </p:nvGrpSpPr>
        <p:grpSpPr bwMode="auto">
          <a:xfrm>
            <a:off x="4469949" y="2018444"/>
            <a:ext cx="126235" cy="1255306"/>
            <a:chOff x="2776538" y="2833688"/>
            <a:chExt cx="133350" cy="1317625"/>
          </a:xfrm>
        </p:grpSpPr>
        <p:sp>
          <p:nvSpPr>
            <p:cNvPr id="136"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37"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ln>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138" name="Group 110"/>
          <p:cNvGrpSpPr/>
          <p:nvPr/>
        </p:nvGrpSpPr>
        <p:grpSpPr bwMode="auto">
          <a:xfrm>
            <a:off x="4480071" y="1767738"/>
            <a:ext cx="104799" cy="1756715"/>
            <a:chOff x="3635" y="14"/>
            <a:chExt cx="76" cy="1262"/>
          </a:xfrm>
        </p:grpSpPr>
        <p:sp>
          <p:nvSpPr>
            <p:cNvPr id="139"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40"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41"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42"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43"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144" name="矩形标注 143"/>
          <p:cNvSpPr/>
          <p:nvPr/>
        </p:nvSpPr>
        <p:spPr bwMode="auto">
          <a:xfrm>
            <a:off x="1387515" y="1906840"/>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4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5" name="矩形标注 144"/>
          <p:cNvSpPr/>
          <p:nvPr/>
        </p:nvSpPr>
        <p:spPr bwMode="auto">
          <a:xfrm>
            <a:off x="5915255" y="3625092"/>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6" name="矩形标注 145"/>
          <p:cNvSpPr/>
          <p:nvPr/>
        </p:nvSpPr>
        <p:spPr bwMode="auto">
          <a:xfrm>
            <a:off x="5969274" y="915566"/>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400" b="1" dirty="0">
              <a:solidFill>
                <a:srgbClr val="7D7D7D"/>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38"/>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35"/>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46"/>
                                        </p:tgtEl>
                                        <p:attrNameLst>
                                          <p:attrName>style.visibility</p:attrName>
                                        </p:attrNameLst>
                                      </p:cBhvr>
                                      <p:to>
                                        <p:strVal val="visible"/>
                                      </p:to>
                                    </p:set>
                                    <p:animEffect transition="in" filter="wipe(left)">
                                      <p:cBhvr>
                                        <p:cTn id="43" dur="500"/>
                                        <p:tgtEl>
                                          <p:spTgt spid="146"/>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38"/>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35"/>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wipe(left)">
                                      <p:cBhvr>
                                        <p:cTn id="53" dur="500"/>
                                        <p:tgtEl>
                                          <p:spTgt spid="145"/>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38"/>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35"/>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wipe(right)">
                                      <p:cBhvr>
                                        <p:cTn id="6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144" grpId="0" animBg="1"/>
      <p:bldP spid="145" grpId="0" animBg="1"/>
      <p:bldP spid="14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sp>
        <p:nvSpPr>
          <p:cNvPr id="28" name="矩形 27"/>
          <p:cNvSpPr/>
          <p:nvPr/>
        </p:nvSpPr>
        <p:spPr>
          <a:xfrm>
            <a:off x="534313" y="967478"/>
            <a:ext cx="4851651" cy="324489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dirty="0"/>
          </a:p>
        </p:txBody>
      </p:sp>
      <p:grpSp>
        <p:nvGrpSpPr>
          <p:cNvPr id="29" name="组合 28"/>
          <p:cNvGrpSpPr/>
          <p:nvPr/>
        </p:nvGrpSpPr>
        <p:grpSpPr>
          <a:xfrm>
            <a:off x="5973825" y="675060"/>
            <a:ext cx="276081" cy="1132023"/>
            <a:chOff x="7969248" y="1151819"/>
            <a:chExt cx="368300" cy="1509714"/>
          </a:xfrm>
          <a:solidFill>
            <a:srgbClr val="C00000"/>
          </a:solidFill>
        </p:grpSpPr>
        <p:sp>
          <p:nvSpPr>
            <p:cNvPr id="30" name="等腰三角形 29"/>
            <p:cNvSpPr/>
            <p:nvPr/>
          </p:nvSpPr>
          <p:spPr>
            <a:xfrm rot="5400000">
              <a:off x="7939880" y="1213837"/>
              <a:ext cx="427036" cy="36830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31" name="直接连接符 30"/>
            <p:cNvCxnSpPr>
              <a:endCxn id="44" idx="2"/>
            </p:cNvCxnSpPr>
            <p:nvPr/>
          </p:nvCxnSpPr>
          <p:spPr>
            <a:xfrm>
              <a:off x="7969249" y="1151819"/>
              <a:ext cx="7937" cy="1509714"/>
            </a:xfrm>
            <a:prstGeom prst="line">
              <a:avLst/>
            </a:prstGeom>
            <a:grpFill/>
            <a:ln>
              <a:solidFill>
                <a:srgbClr val="C00000"/>
              </a:solidFill>
            </a:ln>
          </p:spPr>
          <p:style>
            <a:lnRef idx="2">
              <a:schemeClr val="accent6"/>
            </a:lnRef>
            <a:fillRef idx="0">
              <a:schemeClr val="accent6"/>
            </a:fillRef>
            <a:effectRef idx="1">
              <a:schemeClr val="accent6"/>
            </a:effectRef>
            <a:fontRef idx="minor">
              <a:schemeClr val="tx1"/>
            </a:fontRef>
          </p:style>
        </p:cxnSp>
      </p:grpSp>
      <p:sp>
        <p:nvSpPr>
          <p:cNvPr id="32" name="矩形 49"/>
          <p:cNvSpPr>
            <a:spLocks noChangeArrowheads="1"/>
          </p:cNvSpPr>
          <p:nvPr/>
        </p:nvSpPr>
        <p:spPr bwMode="auto">
          <a:xfrm>
            <a:off x="6447448" y="1207804"/>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10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endParaRPr lang="en-US" altLang="zh-CN" sz="1000" dirty="0">
              <a:latin typeface="Adobe 黑体 Std R" panose="020B0400000000000000" pitchFamily="34" charset="-122"/>
              <a:ea typeface="Adobe 黑体 Std R" panose="020B0400000000000000" pitchFamily="34" charset="-122"/>
            </a:endParaRPr>
          </a:p>
        </p:txBody>
      </p:sp>
      <p:sp>
        <p:nvSpPr>
          <p:cNvPr id="33" name="矩形 50"/>
          <p:cNvSpPr>
            <a:spLocks noChangeArrowheads="1"/>
          </p:cNvSpPr>
          <p:nvPr/>
        </p:nvSpPr>
        <p:spPr bwMode="auto">
          <a:xfrm>
            <a:off x="6447449" y="3273184"/>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800" dirty="0" smtClean="0">
                <a:latin typeface="微软雅黑" panose="020B0503020204020204" pitchFamily="34" charset="-122"/>
                <a:ea typeface="微软雅黑" panose="020B0503020204020204" pitchFamily="34" charset="-122"/>
              </a:rPr>
              <a:t>2018</a:t>
            </a:r>
            <a:endParaRPr lang="en-US" altLang="zh-CN" sz="1800" dirty="0">
              <a:latin typeface="微软雅黑" panose="020B0503020204020204" pitchFamily="34" charset="-122"/>
              <a:ea typeface="微软雅黑" panose="020B0503020204020204" pitchFamily="34" charset="-122"/>
            </a:endParaRPr>
          </a:p>
        </p:txBody>
      </p:sp>
      <p:sp>
        <p:nvSpPr>
          <p:cNvPr id="34" name="矩形 51"/>
          <p:cNvSpPr>
            <a:spLocks noChangeArrowheads="1"/>
          </p:cNvSpPr>
          <p:nvPr/>
        </p:nvSpPr>
        <p:spPr bwMode="auto">
          <a:xfrm>
            <a:off x="6447448" y="2562545"/>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10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endParaRPr lang="en-US" altLang="zh-CN" sz="1000" dirty="0">
              <a:latin typeface="Adobe 黑体 Std R" panose="020B0400000000000000" pitchFamily="34" charset="-122"/>
              <a:ea typeface="Adobe 黑体 Std R" panose="020B0400000000000000" pitchFamily="34" charset="-122"/>
            </a:endParaRPr>
          </a:p>
        </p:txBody>
      </p:sp>
      <p:sp>
        <p:nvSpPr>
          <p:cNvPr id="35" name="矩形 52"/>
          <p:cNvSpPr>
            <a:spLocks noChangeArrowheads="1"/>
          </p:cNvSpPr>
          <p:nvPr/>
        </p:nvSpPr>
        <p:spPr bwMode="auto">
          <a:xfrm>
            <a:off x="6447448" y="3707661"/>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10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endParaRPr lang="en-US" altLang="zh-CN" sz="1000" dirty="0">
              <a:latin typeface="Adobe 黑体 Std R" panose="020B0400000000000000" pitchFamily="34" charset="-122"/>
              <a:ea typeface="Adobe 黑体 Std R" panose="020B0400000000000000" pitchFamily="34" charset="-122"/>
            </a:endParaRPr>
          </a:p>
        </p:txBody>
      </p:sp>
      <p:sp>
        <p:nvSpPr>
          <p:cNvPr id="36" name="矩形 53"/>
          <p:cNvSpPr>
            <a:spLocks noChangeArrowheads="1"/>
          </p:cNvSpPr>
          <p:nvPr/>
        </p:nvSpPr>
        <p:spPr bwMode="auto">
          <a:xfrm>
            <a:off x="6447449" y="843558"/>
            <a:ext cx="803254" cy="346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800" dirty="0">
                <a:latin typeface="微软雅黑" panose="020B0503020204020204" pitchFamily="34" charset="-122"/>
                <a:ea typeface="微软雅黑" panose="020B0503020204020204" pitchFamily="34" charset="-122"/>
              </a:rPr>
              <a:t>2014</a:t>
            </a:r>
            <a:endParaRPr lang="en-US" altLang="zh-CN" sz="1800" dirty="0">
              <a:latin typeface="微软雅黑" panose="020B0503020204020204" pitchFamily="34" charset="-122"/>
              <a:ea typeface="微软雅黑" panose="020B0503020204020204" pitchFamily="34" charset="-122"/>
            </a:endParaRPr>
          </a:p>
        </p:txBody>
      </p:sp>
      <p:sp>
        <p:nvSpPr>
          <p:cNvPr id="37" name="矩形 54"/>
          <p:cNvSpPr>
            <a:spLocks noChangeArrowheads="1"/>
          </p:cNvSpPr>
          <p:nvPr/>
        </p:nvSpPr>
        <p:spPr bwMode="auto">
          <a:xfrm>
            <a:off x="6447449" y="2123306"/>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800" dirty="0">
                <a:latin typeface="微软雅黑" panose="020B0503020204020204" pitchFamily="34" charset="-122"/>
                <a:ea typeface="微软雅黑" panose="020B0503020204020204" pitchFamily="34" charset="-122"/>
              </a:rPr>
              <a:t>2015</a:t>
            </a:r>
            <a:endParaRPr lang="en-US" altLang="zh-CN" sz="1800" dirty="0">
              <a:latin typeface="微软雅黑" panose="020B0503020204020204" pitchFamily="34" charset="-122"/>
              <a:ea typeface="微软雅黑" panose="020B0503020204020204" pitchFamily="34" charset="-122"/>
            </a:endParaRPr>
          </a:p>
        </p:txBody>
      </p:sp>
      <p:grpSp>
        <p:nvGrpSpPr>
          <p:cNvPr id="38" name="组合 55"/>
          <p:cNvGrpSpPr/>
          <p:nvPr/>
        </p:nvGrpSpPr>
        <p:grpSpPr bwMode="auto">
          <a:xfrm>
            <a:off x="619993" y="2146016"/>
            <a:ext cx="1376836" cy="1314146"/>
            <a:chOff x="737456" y="1151778"/>
            <a:chExt cx="1836351" cy="1751527"/>
          </a:xfrm>
          <a:solidFill>
            <a:srgbClr val="C00000"/>
          </a:solidFill>
        </p:grpSpPr>
        <p:grpSp>
          <p:nvGrpSpPr>
            <p:cNvPr id="39" name="组合 56"/>
            <p:cNvGrpSpPr/>
            <p:nvPr/>
          </p:nvGrpSpPr>
          <p:grpSpPr bwMode="auto">
            <a:xfrm>
              <a:off x="737456" y="1151778"/>
              <a:ext cx="1836351" cy="1751527"/>
              <a:chOff x="1056067" y="1085043"/>
              <a:chExt cx="1836351" cy="1751527"/>
            </a:xfrm>
            <a:grpFill/>
          </p:grpSpPr>
          <p:sp>
            <p:nvSpPr>
              <p:cNvPr id="41" name="椭圆 40"/>
              <p:cNvSpPr/>
              <p:nvPr/>
            </p:nvSpPr>
            <p:spPr>
              <a:xfrm>
                <a:off x="1056067" y="1085043"/>
                <a:ext cx="1752232" cy="1751527"/>
              </a:xfrm>
              <a:prstGeom prst="ellipse">
                <a:avLst/>
              </a:prstGeom>
              <a:solidFill>
                <a:srgbClr val="C0000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等腰三角形 41"/>
              <p:cNvSpPr/>
              <p:nvPr/>
            </p:nvSpPr>
            <p:spPr>
              <a:xfrm rot="7863594">
                <a:off x="2472704" y="2397817"/>
                <a:ext cx="450574" cy="388855"/>
              </a:xfrm>
              <a:prstGeom prst="triangle">
                <a:avLst/>
              </a:prstGeom>
              <a:solidFill>
                <a:srgbClr val="C0000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0" name="矩形 57"/>
            <p:cNvSpPr>
              <a:spLocks noChangeArrowheads="1"/>
            </p:cNvSpPr>
            <p:nvPr/>
          </p:nvSpPr>
          <p:spPr bwMode="auto">
            <a:xfrm>
              <a:off x="813049" y="1719370"/>
              <a:ext cx="1600340" cy="4922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00" dirty="0" smtClean="0">
                  <a:solidFill>
                    <a:schemeClr val="bg1"/>
                  </a:solidFill>
                  <a:latin typeface="微软雅黑" panose="020B0503020204020204" pitchFamily="34" charset="-122"/>
                  <a:ea typeface="微软雅黑" panose="020B0503020204020204" pitchFamily="34" charset="-122"/>
                </a:rPr>
                <a:t>你</a:t>
              </a:r>
              <a:r>
                <a:rPr lang="zh-CN" altLang="en-US" dirty="0">
                  <a:solidFill>
                    <a:schemeClr val="bg1"/>
                  </a:solidFill>
                  <a:latin typeface="微软雅黑" panose="020B0503020204020204" pitchFamily="34" charset="-122"/>
                  <a:ea typeface="微软雅黑" panose="020B0503020204020204" pitchFamily="34" charset="-122"/>
                </a:rPr>
                <a:t>的</a:t>
              </a:r>
              <a:r>
                <a:rPr lang="zh-CN" altLang="en-US" sz="1800" dirty="0" smtClean="0">
                  <a:solidFill>
                    <a:schemeClr val="bg1"/>
                  </a:solidFill>
                  <a:latin typeface="微软雅黑" panose="020B0503020204020204" pitchFamily="34" charset="-122"/>
                  <a:ea typeface="微软雅黑" panose="020B0503020204020204" pitchFamily="34" charset="-122"/>
                </a:rPr>
                <a:t>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973827" y="1995686"/>
            <a:ext cx="282033" cy="1138986"/>
            <a:chOff x="7969248" y="3080834"/>
            <a:chExt cx="376240" cy="1519000"/>
          </a:xfrm>
          <a:solidFill>
            <a:srgbClr val="C00000"/>
          </a:solidFill>
        </p:grpSpPr>
        <p:sp>
          <p:nvSpPr>
            <p:cNvPr id="44" name="等腰三角形 43"/>
            <p:cNvSpPr/>
            <p:nvPr/>
          </p:nvSpPr>
          <p:spPr>
            <a:xfrm rot="5400000">
              <a:off x="7947819" y="3110203"/>
              <a:ext cx="427038" cy="36830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5" name="直接连接符 44"/>
            <p:cNvCxnSpPr>
              <a:stCxn id="44" idx="2"/>
            </p:cNvCxnSpPr>
            <p:nvPr/>
          </p:nvCxnSpPr>
          <p:spPr>
            <a:xfrm flipH="1">
              <a:off x="7969248" y="3080835"/>
              <a:ext cx="7940" cy="1518999"/>
            </a:xfrm>
            <a:prstGeom prst="line">
              <a:avLst/>
            </a:prstGeom>
            <a:grpFill/>
            <a:ln>
              <a:solidFill>
                <a:srgbClr val="C00000"/>
              </a:solidFill>
            </a:ln>
          </p:spPr>
          <p:style>
            <a:lnRef idx="2">
              <a:schemeClr val="accent6"/>
            </a:lnRef>
            <a:fillRef idx="0">
              <a:schemeClr val="accent6"/>
            </a:fillRef>
            <a:effectRef idx="1">
              <a:schemeClr val="accent6"/>
            </a:effectRef>
            <a:fontRef idx="minor">
              <a:schemeClr val="tx1"/>
            </a:fontRef>
          </p:style>
        </p:cxnSp>
      </p:grpSp>
      <p:grpSp>
        <p:nvGrpSpPr>
          <p:cNvPr id="46" name="组合 45"/>
          <p:cNvGrpSpPr/>
          <p:nvPr/>
        </p:nvGrpSpPr>
        <p:grpSpPr>
          <a:xfrm>
            <a:off x="5979777" y="3314846"/>
            <a:ext cx="276081" cy="1201120"/>
            <a:chOff x="7977188" y="4564234"/>
            <a:chExt cx="368300" cy="1601864"/>
          </a:xfrm>
          <a:solidFill>
            <a:srgbClr val="C00000"/>
          </a:solidFill>
        </p:grpSpPr>
        <p:sp>
          <p:nvSpPr>
            <p:cNvPr id="47" name="等腰三角形 46"/>
            <p:cNvSpPr/>
            <p:nvPr/>
          </p:nvSpPr>
          <p:spPr>
            <a:xfrm rot="5400000">
              <a:off x="7947819" y="4593603"/>
              <a:ext cx="427037" cy="36830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8" name="直接连接符 47"/>
            <p:cNvCxnSpPr>
              <a:stCxn id="47" idx="2"/>
            </p:cNvCxnSpPr>
            <p:nvPr/>
          </p:nvCxnSpPr>
          <p:spPr>
            <a:xfrm>
              <a:off x="7977188" y="4564235"/>
              <a:ext cx="0" cy="1601863"/>
            </a:xfrm>
            <a:prstGeom prst="line">
              <a:avLst/>
            </a:prstGeom>
            <a:grpFill/>
            <a:ln>
              <a:solidFill>
                <a:srgbClr val="C00000"/>
              </a:solidFill>
            </a:ln>
          </p:spPr>
          <p:style>
            <a:lnRef idx="2">
              <a:schemeClr val="accent6"/>
            </a:lnRef>
            <a:fillRef idx="0">
              <a:schemeClr val="accent6"/>
            </a:fillRef>
            <a:effectRef idx="1">
              <a:schemeClr val="accent6"/>
            </a:effectRef>
            <a:fontRef idx="minor">
              <a:schemeClr val="tx1"/>
            </a:fontRef>
          </p:style>
        </p:cxnSp>
      </p:grpSp>
      <p:sp>
        <p:nvSpPr>
          <p:cNvPr id="49" name="矩形 48"/>
          <p:cNvSpPr/>
          <p:nvPr/>
        </p:nvSpPr>
        <p:spPr>
          <a:xfrm>
            <a:off x="1657194" y="3134672"/>
            <a:ext cx="4156297" cy="1003340"/>
          </a:xfrm>
          <a:prstGeom prst="rect">
            <a:avLst/>
          </a:prstGeom>
        </p:spPr>
        <p:txBody>
          <a:bodyPr lIns="68543" tIns="34272" rIns="68543" bIns="34272"/>
          <a:lstStyle/>
          <a:p>
            <a:pPr algn="just">
              <a:spcAft>
                <a:spcPts val="450"/>
              </a:spcAft>
              <a:buClr>
                <a:srgbClr val="00B050"/>
              </a:buClr>
              <a:buSzPct val="80000"/>
              <a:defRPr/>
            </a:pPr>
            <a:endParaRPr lang="en-US" altLang="zh-CN" sz="1200" dirty="0">
              <a:latin typeface="Adobe 黑体 Std R" panose="020B0400000000000000" pitchFamily="34" charset="-122"/>
              <a:ea typeface="Adobe 黑体 Std R" panose="020B0400000000000000" pitchFamily="34" charset="-122"/>
            </a:endParaRPr>
          </a:p>
        </p:txBody>
      </p:sp>
      <p:sp>
        <p:nvSpPr>
          <p:cNvPr id="50" name="TextBox 49"/>
          <p:cNvSpPr txBox="1"/>
          <p:nvPr/>
        </p:nvSpPr>
        <p:spPr>
          <a:xfrm>
            <a:off x="1890513" y="3399519"/>
            <a:ext cx="3599111" cy="703876"/>
          </a:xfrm>
          <a:prstGeom prst="rect">
            <a:avLst/>
          </a:prstGeom>
          <a:noFill/>
        </p:spPr>
        <p:txBody>
          <a:bodyPr wrap="none" lIns="68543" tIns="34272" rIns="68543" bIns="34272" rtlCol="0">
            <a:spAutoFit/>
          </a:bodyPr>
          <a:lstStyle/>
          <a:p>
            <a:pPr algn="just">
              <a:spcAft>
                <a:spcPts val="450"/>
              </a:spcAft>
              <a:buClr>
                <a:srgbClr val="00B050"/>
              </a:buClr>
              <a:buSzPct val="80000"/>
              <a:defRPr/>
            </a:pPr>
            <a:r>
              <a:rPr lang="zh-CN" altLang="en-US" sz="1100" dirty="0">
                <a:latin typeface="Adobe 黑体 Std R" panose="020B0400000000000000" pitchFamily="34" charset="-122"/>
                <a:ea typeface="Adobe 黑体 Std R" panose="020B0400000000000000" pitchFamily="34" charset="-122"/>
              </a:rPr>
              <a:t>请在此处输入您的文本或者复制您的文本粘贴到此处，</a:t>
            </a:r>
            <a:endParaRPr lang="en-US" altLang="zh-CN" sz="1100" dirty="0">
              <a:latin typeface="Adobe 黑体 Std R" panose="020B0400000000000000" pitchFamily="34" charset="-122"/>
              <a:ea typeface="Adobe 黑体 Std R" panose="020B0400000000000000" pitchFamily="34" charset="-122"/>
            </a:endParaRPr>
          </a:p>
          <a:p>
            <a:pPr algn="just">
              <a:spcAft>
                <a:spcPts val="450"/>
              </a:spcAft>
              <a:buClr>
                <a:srgbClr val="00B050"/>
              </a:buClr>
              <a:buSzPct val="80000"/>
              <a:defRPr/>
            </a:pPr>
            <a:r>
              <a:rPr lang="zh-CN" altLang="en-US" sz="1100" dirty="0">
                <a:latin typeface="Adobe 黑体 Std R" panose="020B0400000000000000" pitchFamily="34" charset="-122"/>
                <a:ea typeface="Adobe 黑体 Std R" panose="020B0400000000000000" pitchFamily="34" charset="-122"/>
              </a:rPr>
              <a:t>请在此处输入您的文本或者复制您的文本粘贴到此处。</a:t>
            </a:r>
            <a:endParaRPr lang="en-US" altLang="zh-CN" sz="1100" dirty="0">
              <a:latin typeface="Adobe 黑体 Std R" panose="020B0400000000000000" pitchFamily="34" charset="-122"/>
              <a:ea typeface="Adobe 黑体 Std R" panose="020B0400000000000000" pitchFamily="34" charset="-122"/>
            </a:endParaRPr>
          </a:p>
          <a:p>
            <a:pPr algn="just">
              <a:spcAft>
                <a:spcPts val="450"/>
              </a:spcAft>
              <a:buClr>
                <a:srgbClr val="00B050"/>
              </a:buClr>
              <a:buSzPct val="80000"/>
              <a:defRPr/>
            </a:pPr>
            <a:r>
              <a:rPr lang="zh-CN" altLang="en-US" sz="1100" dirty="0">
                <a:latin typeface="Adobe 黑体 Std R" panose="020B0400000000000000" pitchFamily="34" charset="-122"/>
                <a:ea typeface="Adobe 黑体 Std R" panose="020B0400000000000000" pitchFamily="34" charset="-122"/>
              </a:rPr>
              <a:t>请在此处输入您的文本或者复制您的文本粘贴到此处，</a:t>
            </a:r>
            <a:endParaRPr lang="zh-CN" altLang="en-US" sz="1100"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iterate type="wd">
                                    <p:tmPct val="10000"/>
                                  </p:iterate>
                                  <p:childTnLst>
                                    <p:set>
                                      <p:cBhvr>
                                        <p:cTn id="6" dur="1" fill="hold">
                                          <p:stCondLst>
                                            <p:cond delay="0"/>
                                          </p:stCondLst>
                                        </p:cTn>
                                        <p:tgtEl>
                                          <p:spTgt spid="49"/>
                                        </p:tgtEl>
                                        <p:attrNameLst>
                                          <p:attrName>style.visibility</p:attrName>
                                        </p:attrNameLst>
                                      </p:cBhvr>
                                      <p:to>
                                        <p:strVal val="visible"/>
                                      </p:to>
                                    </p:set>
                                    <p:animEffect transition="in" filter="fade">
                                      <p:cBhvr>
                                        <p:cTn id="7" dur="250"/>
                                        <p:tgtEl>
                                          <p:spTgt spid="49"/>
                                        </p:tgtEl>
                                      </p:cBhvr>
                                    </p:animEffect>
                                    <p:anim calcmode="lin" valueType="num">
                                      <p:cBhvr>
                                        <p:cTn id="8" dur="250" fill="hold"/>
                                        <p:tgtEl>
                                          <p:spTgt spid="49"/>
                                        </p:tgtEl>
                                        <p:attrNameLst>
                                          <p:attrName>ppt_x</p:attrName>
                                        </p:attrNameLst>
                                      </p:cBhvr>
                                      <p:tavLst>
                                        <p:tav tm="0">
                                          <p:val>
                                            <p:strVal val="#ppt_x"/>
                                          </p:val>
                                        </p:tav>
                                        <p:tav tm="100000">
                                          <p:val>
                                            <p:strVal val="#ppt_x"/>
                                          </p:val>
                                        </p:tav>
                                      </p:tavLst>
                                    </p:anim>
                                    <p:anim calcmode="lin" valueType="num">
                                      <p:cBhvr>
                                        <p:cTn id="9" dur="25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500"/>
                            </p:stCondLst>
                            <p:childTnLst>
                              <p:par>
                                <p:cTn id="17" presetID="26"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80">
                                          <p:stCondLst>
                                            <p:cond delay="0"/>
                                          </p:stCondLst>
                                        </p:cTn>
                                        <p:tgtEl>
                                          <p:spTgt spid="38"/>
                                        </p:tgtEl>
                                      </p:cBhvr>
                                    </p:animEffect>
                                    <p:anim calcmode="lin" valueType="num">
                                      <p:cBhvr>
                                        <p:cTn id="20"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5" dur="26">
                                          <p:stCondLst>
                                            <p:cond delay="650"/>
                                          </p:stCondLst>
                                        </p:cTn>
                                        <p:tgtEl>
                                          <p:spTgt spid="38"/>
                                        </p:tgtEl>
                                      </p:cBhvr>
                                      <p:to x="100000" y="60000"/>
                                    </p:animScale>
                                    <p:animScale>
                                      <p:cBhvr>
                                        <p:cTn id="26" dur="166" decel="50000">
                                          <p:stCondLst>
                                            <p:cond delay="676"/>
                                          </p:stCondLst>
                                        </p:cTn>
                                        <p:tgtEl>
                                          <p:spTgt spid="38"/>
                                        </p:tgtEl>
                                      </p:cBhvr>
                                      <p:to x="100000" y="100000"/>
                                    </p:animScale>
                                    <p:animScale>
                                      <p:cBhvr>
                                        <p:cTn id="27" dur="26">
                                          <p:stCondLst>
                                            <p:cond delay="1312"/>
                                          </p:stCondLst>
                                        </p:cTn>
                                        <p:tgtEl>
                                          <p:spTgt spid="38"/>
                                        </p:tgtEl>
                                      </p:cBhvr>
                                      <p:to x="100000" y="80000"/>
                                    </p:animScale>
                                    <p:animScale>
                                      <p:cBhvr>
                                        <p:cTn id="28" dur="166" decel="50000">
                                          <p:stCondLst>
                                            <p:cond delay="1338"/>
                                          </p:stCondLst>
                                        </p:cTn>
                                        <p:tgtEl>
                                          <p:spTgt spid="38"/>
                                        </p:tgtEl>
                                      </p:cBhvr>
                                      <p:to x="100000" y="100000"/>
                                    </p:animScale>
                                    <p:animScale>
                                      <p:cBhvr>
                                        <p:cTn id="29" dur="26">
                                          <p:stCondLst>
                                            <p:cond delay="1642"/>
                                          </p:stCondLst>
                                        </p:cTn>
                                        <p:tgtEl>
                                          <p:spTgt spid="38"/>
                                        </p:tgtEl>
                                      </p:cBhvr>
                                      <p:to x="100000" y="90000"/>
                                    </p:animScale>
                                    <p:animScale>
                                      <p:cBhvr>
                                        <p:cTn id="30" dur="166" decel="50000">
                                          <p:stCondLst>
                                            <p:cond delay="1668"/>
                                          </p:stCondLst>
                                        </p:cTn>
                                        <p:tgtEl>
                                          <p:spTgt spid="38"/>
                                        </p:tgtEl>
                                      </p:cBhvr>
                                      <p:to x="100000" y="100000"/>
                                    </p:animScale>
                                    <p:animScale>
                                      <p:cBhvr>
                                        <p:cTn id="31" dur="26">
                                          <p:stCondLst>
                                            <p:cond delay="1808"/>
                                          </p:stCondLst>
                                        </p:cTn>
                                        <p:tgtEl>
                                          <p:spTgt spid="38"/>
                                        </p:tgtEl>
                                      </p:cBhvr>
                                      <p:to x="100000" y="95000"/>
                                    </p:animScale>
                                    <p:animScale>
                                      <p:cBhvr>
                                        <p:cTn id="32" dur="166" decel="50000">
                                          <p:stCondLst>
                                            <p:cond delay="1834"/>
                                          </p:stCondLst>
                                        </p:cTn>
                                        <p:tgtEl>
                                          <p:spTgt spid="38"/>
                                        </p:tgtEl>
                                      </p:cBhvr>
                                      <p:to x="100000" y="100000"/>
                                    </p:animScale>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down)">
                                      <p:cBhvr>
                                        <p:cTn id="36" dur="500"/>
                                        <p:tgtEl>
                                          <p:spTgt spid="50"/>
                                        </p:tgtEl>
                                      </p:cBhvr>
                                    </p:animEffect>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par>
                          <p:cTn id="47" fill="hold">
                            <p:stCondLst>
                              <p:cond delay="40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2"/>
                                        </p:tgtEl>
                                        <p:attrNameLst>
                                          <p:attrName>ppt_y</p:attrName>
                                        </p:attrNameLst>
                                      </p:cBhvr>
                                      <p:tavLst>
                                        <p:tav tm="0">
                                          <p:val>
                                            <p:strVal val="#ppt_y"/>
                                          </p:val>
                                        </p:tav>
                                        <p:tav tm="100000">
                                          <p:val>
                                            <p:strVal val="#ppt_y"/>
                                          </p:val>
                                        </p:tav>
                                      </p:tavLst>
                                    </p:anim>
                                    <p:anim calcmode="lin" valueType="num">
                                      <p:cBhvr>
                                        <p:cTn id="5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2"/>
                                        </p:tgtEl>
                                      </p:cBhvr>
                                    </p:animEffect>
                                  </p:childTnLst>
                                </p:cTn>
                              </p:par>
                            </p:childTnLst>
                          </p:cTn>
                        </p:par>
                        <p:par>
                          <p:cTn id="55" fill="hold">
                            <p:stCondLst>
                              <p:cond delay="6849"/>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7349"/>
                            </p:stCondLst>
                            <p:childTnLst>
                              <p:par>
                                <p:cTn id="61" presetID="2" presetClass="entr" presetSubtype="4"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childTnLst>
                          </p:cTn>
                        </p:par>
                        <p:par>
                          <p:cTn id="65" fill="hold">
                            <p:stCondLst>
                              <p:cond delay="78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4"/>
                                        </p:tgtEl>
                                        <p:attrNameLst>
                                          <p:attrName>ppt_y</p:attrName>
                                        </p:attrNameLst>
                                      </p:cBhvr>
                                      <p:tavLst>
                                        <p:tav tm="0">
                                          <p:val>
                                            <p:strVal val="#ppt_y"/>
                                          </p:val>
                                        </p:tav>
                                        <p:tav tm="100000">
                                          <p:val>
                                            <p:strVal val="#ppt_y"/>
                                          </p:val>
                                        </p:tav>
                                      </p:tavLst>
                                    </p:anim>
                                    <p:anim calcmode="lin" valueType="num">
                                      <p:cBhvr>
                                        <p:cTn id="70"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4"/>
                                        </p:tgtEl>
                                      </p:cBhvr>
                                    </p:animEffect>
                                  </p:childTnLst>
                                </p:cTn>
                              </p:par>
                            </p:childTnLst>
                          </p:cTn>
                        </p:par>
                        <p:par>
                          <p:cTn id="73" fill="hold">
                            <p:stCondLst>
                              <p:cond delay="10699"/>
                            </p:stCondLst>
                            <p:childTnLst>
                              <p:par>
                                <p:cTn id="74" presetID="2" presetClass="entr" presetSubtype="4"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fill="hold"/>
                                        <p:tgtEl>
                                          <p:spTgt spid="46"/>
                                        </p:tgtEl>
                                        <p:attrNameLst>
                                          <p:attrName>ppt_x</p:attrName>
                                        </p:attrNameLst>
                                      </p:cBhvr>
                                      <p:tavLst>
                                        <p:tav tm="0">
                                          <p:val>
                                            <p:strVal val="#ppt_x"/>
                                          </p:val>
                                        </p:tav>
                                        <p:tav tm="100000">
                                          <p:val>
                                            <p:strVal val="#ppt_x"/>
                                          </p:val>
                                        </p:tav>
                                      </p:tavLst>
                                    </p:anim>
                                    <p:anim calcmode="lin" valueType="num">
                                      <p:cBhvr additive="base">
                                        <p:cTn id="77" dur="500" fill="hold"/>
                                        <p:tgtEl>
                                          <p:spTgt spid="46"/>
                                        </p:tgtEl>
                                        <p:attrNameLst>
                                          <p:attrName>ppt_y</p:attrName>
                                        </p:attrNameLst>
                                      </p:cBhvr>
                                      <p:tavLst>
                                        <p:tav tm="0">
                                          <p:val>
                                            <p:strVal val="1+#ppt_h/2"/>
                                          </p:val>
                                        </p:tav>
                                        <p:tav tm="100000">
                                          <p:val>
                                            <p:strVal val="#ppt_y"/>
                                          </p:val>
                                        </p:tav>
                                      </p:tavLst>
                                    </p:anim>
                                  </p:childTnLst>
                                </p:cTn>
                              </p:par>
                            </p:childTnLst>
                          </p:cTn>
                        </p:par>
                        <p:par>
                          <p:cTn id="78" fill="hold">
                            <p:stCondLst>
                              <p:cond delay="11199"/>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ppt_x"/>
                                          </p:val>
                                        </p:tav>
                                        <p:tav tm="100000">
                                          <p:val>
                                            <p:strVal val="#ppt_x"/>
                                          </p:val>
                                        </p:tav>
                                      </p:tavLst>
                                    </p:anim>
                                    <p:anim calcmode="lin" valueType="num">
                                      <p:cBhvr additive="base">
                                        <p:cTn id="82" dur="50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11699"/>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35"/>
                                        </p:tgtEl>
                                        <p:attrNameLst>
                                          <p:attrName>ppt_y</p:attrName>
                                        </p:attrNameLst>
                                      </p:cBhvr>
                                      <p:tavLst>
                                        <p:tav tm="0">
                                          <p:val>
                                            <p:strVal val="#ppt_y"/>
                                          </p:val>
                                        </p:tav>
                                        <p:tav tm="100000">
                                          <p:val>
                                            <p:strVal val="#ppt_y"/>
                                          </p:val>
                                        </p:tav>
                                      </p:tavLst>
                                    </p:anim>
                                    <p:anim calcmode="lin" valueType="num">
                                      <p:cBhvr>
                                        <p:cTn id="8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49" grpId="0"/>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grpSp>
        <p:nvGrpSpPr>
          <p:cNvPr id="38" name="Group 149"/>
          <p:cNvGrpSpPr/>
          <p:nvPr/>
        </p:nvGrpSpPr>
        <p:grpSpPr bwMode="auto">
          <a:xfrm>
            <a:off x="5607329" y="625176"/>
            <a:ext cx="661688" cy="662963"/>
            <a:chOff x="4216906" y="4857744"/>
            <a:chExt cx="713232" cy="713231"/>
          </a:xfrm>
          <a:solidFill>
            <a:srgbClr val="C00000"/>
          </a:solidFill>
        </p:grpSpPr>
        <p:sp>
          <p:nvSpPr>
            <p:cNvPr id="39"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40" name="Gruppe 67"/>
            <p:cNvGrpSpPr/>
            <p:nvPr/>
          </p:nvGrpSpPr>
          <p:grpSpPr bwMode="auto">
            <a:xfrm>
              <a:off x="4370796" y="5028441"/>
              <a:ext cx="405456" cy="371850"/>
              <a:chOff x="355442" y="4350695"/>
              <a:chExt cx="900893" cy="825896"/>
            </a:xfrm>
            <a:grpFill/>
          </p:grpSpPr>
          <p:sp>
            <p:nvSpPr>
              <p:cNvPr id="41"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solidFill>
                  <a:srgbClr val="C00000"/>
                </a:solid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42"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solidFill>
                  <a:srgbClr val="C00000"/>
                </a:solid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3" name="Group 144"/>
          <p:cNvGrpSpPr/>
          <p:nvPr/>
        </p:nvGrpSpPr>
        <p:grpSpPr bwMode="auto">
          <a:xfrm>
            <a:off x="6435173" y="3722408"/>
            <a:ext cx="660217" cy="662962"/>
            <a:chOff x="5109976" y="4636766"/>
            <a:chExt cx="713233" cy="713231"/>
          </a:xfrm>
          <a:solidFill>
            <a:srgbClr val="C00000"/>
          </a:solidFill>
        </p:grpSpPr>
        <p:sp>
          <p:nvSpPr>
            <p:cNvPr id="44"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45" name="Gruppe 66"/>
            <p:cNvGrpSpPr/>
            <p:nvPr/>
          </p:nvGrpSpPr>
          <p:grpSpPr bwMode="auto">
            <a:xfrm>
              <a:off x="5308125" y="4834464"/>
              <a:ext cx="316926" cy="317844"/>
              <a:chOff x="4167326" y="4389120"/>
              <a:chExt cx="785174" cy="787473"/>
            </a:xfrm>
            <a:grpFill/>
          </p:grpSpPr>
          <p:sp>
            <p:nvSpPr>
              <p:cNvPr id="46" name="Freeform 36"/>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solidFill>
                  <a:srgbClr val="C00000"/>
                </a:solid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37"/>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solidFill>
                  <a:srgbClr val="C00000"/>
                </a:solid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48" name="Freeform 37"/>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solidFill>
                  <a:srgbClr val="C00000"/>
                </a:solid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9" name="Group 35"/>
          <p:cNvGrpSpPr/>
          <p:nvPr/>
        </p:nvGrpSpPr>
        <p:grpSpPr bwMode="auto">
          <a:xfrm>
            <a:off x="7042458" y="3131795"/>
            <a:ext cx="660217" cy="664439"/>
            <a:chOff x="6093795" y="4270789"/>
            <a:chExt cx="967236" cy="969390"/>
          </a:xfrm>
          <a:solidFill>
            <a:srgbClr val="C00000"/>
          </a:solidFill>
        </p:grpSpPr>
        <p:sp>
          <p:nvSpPr>
            <p:cNvPr id="50"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51" name="Gruppe 344"/>
            <p:cNvGrpSpPr/>
            <p:nvPr/>
          </p:nvGrpSpPr>
          <p:grpSpPr bwMode="auto">
            <a:xfrm>
              <a:off x="6431797" y="4509479"/>
              <a:ext cx="291210" cy="492007"/>
              <a:chOff x="2114233" y="1516380"/>
              <a:chExt cx="263525" cy="444500"/>
            </a:xfrm>
            <a:grpFill/>
          </p:grpSpPr>
          <p:sp>
            <p:nvSpPr>
              <p:cNvPr id="52"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3"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4" name="Freeform 17"/>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55" name="Group 131"/>
          <p:cNvGrpSpPr/>
          <p:nvPr/>
        </p:nvGrpSpPr>
        <p:grpSpPr bwMode="auto">
          <a:xfrm>
            <a:off x="6435175" y="812165"/>
            <a:ext cx="660217" cy="662963"/>
            <a:chOff x="5109971" y="1507999"/>
            <a:chExt cx="713232" cy="713232"/>
          </a:xfrm>
          <a:solidFill>
            <a:srgbClr val="C00000"/>
          </a:solidFill>
        </p:grpSpPr>
        <p:sp>
          <p:nvSpPr>
            <p:cNvPr id="56"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7"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8" name="Group 132"/>
          <p:cNvGrpSpPr/>
          <p:nvPr/>
        </p:nvGrpSpPr>
        <p:grpSpPr bwMode="auto">
          <a:xfrm>
            <a:off x="7042456" y="1401301"/>
            <a:ext cx="660217" cy="664439"/>
            <a:chOff x="5765300" y="2141983"/>
            <a:chExt cx="713233" cy="713232"/>
          </a:xfrm>
          <a:solidFill>
            <a:srgbClr val="C00000"/>
          </a:solidFill>
        </p:grpSpPr>
        <p:sp>
          <p:nvSpPr>
            <p:cNvPr id="59"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60"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1" name="Group 133"/>
          <p:cNvGrpSpPr/>
          <p:nvPr/>
        </p:nvGrpSpPr>
        <p:grpSpPr bwMode="auto">
          <a:xfrm>
            <a:off x="7254199" y="2260640"/>
            <a:ext cx="660217" cy="662962"/>
            <a:chOff x="5993893" y="3065525"/>
            <a:chExt cx="713232" cy="713232"/>
          </a:xfrm>
          <a:solidFill>
            <a:srgbClr val="C00000"/>
          </a:solidFill>
        </p:grpSpPr>
        <p:sp>
          <p:nvSpPr>
            <p:cNvPr id="62"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63"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4" name="Group 130"/>
          <p:cNvGrpSpPr/>
          <p:nvPr/>
        </p:nvGrpSpPr>
        <p:grpSpPr bwMode="auto">
          <a:xfrm>
            <a:off x="5607329" y="3925012"/>
            <a:ext cx="661688" cy="662962"/>
            <a:chOff x="4216908" y="1306354"/>
            <a:chExt cx="713232" cy="713232"/>
          </a:xfrm>
          <a:solidFill>
            <a:srgbClr val="C00000"/>
          </a:solidFill>
        </p:grpSpPr>
        <p:sp>
          <p:nvSpPr>
            <p:cNvPr id="65"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66"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solidFill>
                <a:srgbClr val="C00000"/>
              </a:solid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67" name="TextBox 66"/>
          <p:cNvSpPr txBox="1"/>
          <p:nvPr/>
        </p:nvSpPr>
        <p:spPr bwMode="auto">
          <a:xfrm>
            <a:off x="1310656" y="1391455"/>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68" name="矩形 67"/>
          <p:cNvSpPr/>
          <p:nvPr/>
        </p:nvSpPr>
        <p:spPr bwMode="auto">
          <a:xfrm>
            <a:off x="1326977" y="1031415"/>
            <a:ext cx="2020887" cy="369333"/>
          </a:xfrm>
          <a:prstGeom prst="rect">
            <a:avLst/>
          </a:prstGeom>
        </p:spPr>
        <p:txBody>
          <a:bodyPr>
            <a:spAutoFit/>
          </a:bodyPr>
          <a:lstStyle/>
          <a:p>
            <a:pP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输入相关标题</a:t>
            </a:r>
            <a:endParaRPr lang="zh-CN" altLang="en-US" b="1" dirty="0">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922117" y="1585953"/>
            <a:ext cx="2032076" cy="2040156"/>
            <a:chOff x="4922117" y="1686128"/>
            <a:chExt cx="2032076" cy="2040156"/>
          </a:xfrm>
          <a:solidFill>
            <a:srgbClr val="C00000"/>
          </a:solidFill>
        </p:grpSpPr>
        <p:sp>
          <p:nvSpPr>
            <p:cNvPr id="70"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pFill/>
            <a:ln w="9525">
              <a:solidFill>
                <a:srgbClr val="C00000"/>
              </a:solid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71" name="矩形 70"/>
            <p:cNvSpPr/>
            <p:nvPr/>
          </p:nvSpPr>
          <p:spPr bwMode="auto">
            <a:xfrm>
              <a:off x="5433834" y="2397566"/>
              <a:ext cx="1008642" cy="646331"/>
            </a:xfrm>
            <a:prstGeom prst="rect">
              <a:avLst/>
            </a:prstGeom>
            <a:noFill/>
            <a:ln>
              <a:noFill/>
            </a:ln>
          </p:spPr>
          <p:txBody>
            <a:bodyPr wrap="square">
              <a:spAutoFit/>
            </a:bodyPr>
            <a:lstStyle/>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a:t>
              </a:r>
              <a:endParaRPr lang="en-US" altLang="zh-CN"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fltVal val="0.5"/>
                                          </p:val>
                                        </p:tav>
                                        <p:tav tm="100000">
                                          <p:val>
                                            <p:strVal val="#ppt_x"/>
                                          </p:val>
                                        </p:tav>
                                      </p:tavLst>
                                    </p:anim>
                                    <p:anim calcmode="lin" valueType="num">
                                      <p:cBhvr>
                                        <p:cTn id="17" dur="500" fill="hold"/>
                                        <p:tgtEl>
                                          <p:spTgt spid="38"/>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anim calcmode="lin" valueType="num">
                                      <p:cBhvr>
                                        <p:cTn id="23" dur="500" fill="hold"/>
                                        <p:tgtEl>
                                          <p:spTgt spid="55"/>
                                        </p:tgtEl>
                                        <p:attrNameLst>
                                          <p:attrName>ppt_x</p:attrName>
                                        </p:attrNameLst>
                                      </p:cBhvr>
                                      <p:tavLst>
                                        <p:tav tm="0">
                                          <p:val>
                                            <p:fltVal val="0.5"/>
                                          </p:val>
                                        </p:tav>
                                        <p:tav tm="100000">
                                          <p:val>
                                            <p:strVal val="#ppt_x"/>
                                          </p:val>
                                        </p:tav>
                                      </p:tavLst>
                                    </p:anim>
                                    <p:anim calcmode="lin" valueType="num">
                                      <p:cBhvr>
                                        <p:cTn id="24" dur="500" fill="hold"/>
                                        <p:tgtEl>
                                          <p:spTgt spid="55"/>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fltVal val="0.5"/>
                                          </p:val>
                                        </p:tav>
                                        <p:tav tm="100000">
                                          <p:val>
                                            <p:strVal val="#ppt_x"/>
                                          </p:val>
                                        </p:tav>
                                      </p:tavLst>
                                    </p:anim>
                                    <p:anim calcmode="lin" valueType="num">
                                      <p:cBhvr>
                                        <p:cTn id="31" dur="500" fill="hold"/>
                                        <p:tgtEl>
                                          <p:spTgt spid="5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anim calcmode="lin" valueType="num">
                                      <p:cBhvr>
                                        <p:cTn id="37" dur="500" fill="hold"/>
                                        <p:tgtEl>
                                          <p:spTgt spid="61"/>
                                        </p:tgtEl>
                                        <p:attrNameLst>
                                          <p:attrName>ppt_x</p:attrName>
                                        </p:attrNameLst>
                                      </p:cBhvr>
                                      <p:tavLst>
                                        <p:tav tm="0">
                                          <p:val>
                                            <p:fltVal val="0.5"/>
                                          </p:val>
                                        </p:tav>
                                        <p:tav tm="100000">
                                          <p:val>
                                            <p:strVal val="#ppt_x"/>
                                          </p:val>
                                        </p:tav>
                                      </p:tavLst>
                                    </p:anim>
                                    <p:anim calcmode="lin" valueType="num">
                                      <p:cBhvr>
                                        <p:cTn id="38" dur="500" fill="hold"/>
                                        <p:tgtEl>
                                          <p:spTgt spid="61"/>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anim calcmode="lin" valueType="num">
                                      <p:cBhvr>
                                        <p:cTn id="44" dur="500" fill="hold"/>
                                        <p:tgtEl>
                                          <p:spTgt spid="49"/>
                                        </p:tgtEl>
                                        <p:attrNameLst>
                                          <p:attrName>ppt_x</p:attrName>
                                        </p:attrNameLst>
                                      </p:cBhvr>
                                      <p:tavLst>
                                        <p:tav tm="0">
                                          <p:val>
                                            <p:fltVal val="0.5"/>
                                          </p:val>
                                        </p:tav>
                                        <p:tav tm="100000">
                                          <p:val>
                                            <p:strVal val="#ppt_x"/>
                                          </p:val>
                                        </p:tav>
                                      </p:tavLst>
                                    </p:anim>
                                    <p:anim calcmode="lin" valueType="num">
                                      <p:cBhvr>
                                        <p:cTn id="45" dur="500" fill="hold"/>
                                        <p:tgtEl>
                                          <p:spTgt spid="49"/>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anim calcmode="lin" valueType="num">
                                      <p:cBhvr>
                                        <p:cTn id="51" dur="500" fill="hold"/>
                                        <p:tgtEl>
                                          <p:spTgt spid="43"/>
                                        </p:tgtEl>
                                        <p:attrNameLst>
                                          <p:attrName>ppt_x</p:attrName>
                                        </p:attrNameLst>
                                      </p:cBhvr>
                                      <p:tavLst>
                                        <p:tav tm="0">
                                          <p:val>
                                            <p:fltVal val="0.5"/>
                                          </p:val>
                                        </p:tav>
                                        <p:tav tm="100000">
                                          <p:val>
                                            <p:strVal val="#ppt_x"/>
                                          </p:val>
                                        </p:tav>
                                      </p:tavLst>
                                    </p:anim>
                                    <p:anim calcmode="lin" valueType="num">
                                      <p:cBhvr>
                                        <p:cTn id="52" dur="500" fill="hold"/>
                                        <p:tgtEl>
                                          <p:spTgt spid="43"/>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500" fill="hold"/>
                                        <p:tgtEl>
                                          <p:spTgt spid="64"/>
                                        </p:tgtEl>
                                        <p:attrNameLst>
                                          <p:attrName>ppt_w</p:attrName>
                                        </p:attrNameLst>
                                      </p:cBhvr>
                                      <p:tavLst>
                                        <p:tav tm="0">
                                          <p:val>
                                            <p:fltVal val="0"/>
                                          </p:val>
                                        </p:tav>
                                        <p:tav tm="100000">
                                          <p:val>
                                            <p:strVal val="#ppt_w"/>
                                          </p:val>
                                        </p:tav>
                                      </p:tavLst>
                                    </p:anim>
                                    <p:anim calcmode="lin" valueType="num">
                                      <p:cBhvr>
                                        <p:cTn id="56" dur="500" fill="hold"/>
                                        <p:tgtEl>
                                          <p:spTgt spid="64"/>
                                        </p:tgtEl>
                                        <p:attrNameLst>
                                          <p:attrName>ppt_h</p:attrName>
                                        </p:attrNameLst>
                                      </p:cBhvr>
                                      <p:tavLst>
                                        <p:tav tm="0">
                                          <p:val>
                                            <p:fltVal val="0"/>
                                          </p:val>
                                        </p:tav>
                                        <p:tav tm="100000">
                                          <p:val>
                                            <p:strVal val="#ppt_h"/>
                                          </p:val>
                                        </p:tav>
                                      </p:tavLst>
                                    </p:anim>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fltVal val="0.5"/>
                                          </p:val>
                                        </p:tav>
                                        <p:tav tm="100000">
                                          <p:val>
                                            <p:strVal val="#ppt_x"/>
                                          </p:val>
                                        </p:tav>
                                      </p:tavLst>
                                    </p:anim>
                                    <p:anim calcmode="lin" valueType="num">
                                      <p:cBhvr>
                                        <p:cTn id="59" dur="500" fill="hold"/>
                                        <p:tgtEl>
                                          <p:spTgt spid="64"/>
                                        </p:tgtEl>
                                        <p:attrNameLst>
                                          <p:attrName>ppt_y</p:attrName>
                                        </p:attrNameLst>
                                      </p:cBhvr>
                                      <p:tavLst>
                                        <p:tav tm="0">
                                          <p:val>
                                            <p:fltVal val="0.5"/>
                                          </p:val>
                                        </p:tav>
                                        <p:tav tm="100000">
                                          <p:val>
                                            <p:strVal val="#ppt_y"/>
                                          </p:val>
                                        </p:tav>
                                      </p:tavLst>
                                    </p:anim>
                                  </p:childTnLst>
                                </p:cTn>
                              </p:par>
                            </p:childTnLst>
                          </p:cTn>
                        </p:par>
                        <p:par>
                          <p:cTn id="60" fill="hold">
                            <p:stCondLst>
                              <p:cond delay="1000"/>
                            </p:stCondLst>
                            <p:childTnLst>
                              <p:par>
                                <p:cTn id="61" presetID="42" presetClass="entr" presetSubtype="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1000"/>
                                        <p:tgtEl>
                                          <p:spTgt spid="68"/>
                                        </p:tgtEl>
                                      </p:cBhvr>
                                    </p:animEffect>
                                    <p:anim calcmode="lin" valueType="num">
                                      <p:cBhvr>
                                        <p:cTn id="64" dur="1000" fill="hold"/>
                                        <p:tgtEl>
                                          <p:spTgt spid="68"/>
                                        </p:tgtEl>
                                        <p:attrNameLst>
                                          <p:attrName>ppt_x</p:attrName>
                                        </p:attrNameLst>
                                      </p:cBhvr>
                                      <p:tavLst>
                                        <p:tav tm="0">
                                          <p:val>
                                            <p:strVal val="#ppt_x"/>
                                          </p:val>
                                        </p:tav>
                                        <p:tav tm="100000">
                                          <p:val>
                                            <p:strVal val="#ppt_x"/>
                                          </p:val>
                                        </p:tav>
                                      </p:tavLst>
                                    </p:anim>
                                    <p:anim calcmode="lin" valueType="num">
                                      <p:cBhvr>
                                        <p:cTn id="65" dur="1000" fill="hold"/>
                                        <p:tgtEl>
                                          <p:spTgt spid="6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1000"/>
                                        <p:tgtEl>
                                          <p:spTgt spid="67"/>
                                        </p:tgtEl>
                                      </p:cBhvr>
                                    </p:animEffect>
                                    <p:anim calcmode="lin" valueType="num">
                                      <p:cBhvr>
                                        <p:cTn id="69" dur="1000" fill="hold"/>
                                        <p:tgtEl>
                                          <p:spTgt spid="67"/>
                                        </p:tgtEl>
                                        <p:attrNameLst>
                                          <p:attrName>ppt_x</p:attrName>
                                        </p:attrNameLst>
                                      </p:cBhvr>
                                      <p:tavLst>
                                        <p:tav tm="0">
                                          <p:val>
                                            <p:strVal val="#ppt_x"/>
                                          </p:val>
                                        </p:tav>
                                        <p:tav tm="100000">
                                          <p:val>
                                            <p:strVal val="#ppt_x"/>
                                          </p:val>
                                        </p:tav>
                                      </p:tavLst>
                                    </p:anim>
                                    <p:anim calcmode="lin" valueType="num">
                                      <p:cBhvr>
                                        <p:cTn id="7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a:solidFill>
            <a:srgbClr val="C00000"/>
          </a:solidFill>
        </p:spPr>
        <p:txBody>
          <a:bodyPr wrap="square">
            <a:spAutoFit/>
          </a:bodyPr>
          <a:lstStyle/>
          <a:p>
            <a:r>
              <a:rPr lang="zh-CN" altLang="en-US" sz="1600" b="1" dirty="0" smtClean="0">
                <a:solidFill>
                  <a:schemeClr val="bg1"/>
                </a:solidFill>
                <a:ea typeface="微软雅黑" panose="020B0503020204020204" pitchFamily="34" charset="-122"/>
              </a:rPr>
              <a:t>工 作 不 足 之 处</a:t>
            </a:r>
            <a:endParaRPr lang="zh-CN" altLang="en-US" sz="1600" b="1" dirty="0">
              <a:solidFill>
                <a:schemeClr val="bg1"/>
              </a:solidFill>
              <a:ea typeface="微软雅黑" panose="020B0503020204020204" pitchFamily="34" charset="-122"/>
            </a:endParaRPr>
          </a:p>
        </p:txBody>
      </p:sp>
      <p:sp>
        <p:nvSpPr>
          <p:cNvPr id="24" name="任意多边形 23"/>
          <p:cNvSpPr/>
          <p:nvPr/>
        </p:nvSpPr>
        <p:spPr>
          <a:xfrm rot="1723431">
            <a:off x="2648146" y="2201096"/>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latin typeface="微软雅黑" panose="020B0503020204020204" pitchFamily="34" charset="-122"/>
              <a:ea typeface="微软雅黑" panose="020B0503020204020204" pitchFamily="34" charset="-122"/>
            </a:endParaRPr>
          </a:p>
        </p:txBody>
      </p:sp>
      <p:sp>
        <p:nvSpPr>
          <p:cNvPr id="25" name="任意多边形 24"/>
          <p:cNvSpPr/>
          <p:nvPr/>
        </p:nvSpPr>
        <p:spPr>
          <a:xfrm rot="1723431">
            <a:off x="796628" y="845360"/>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6" name="任意多边形 25"/>
          <p:cNvSpPr/>
          <p:nvPr/>
        </p:nvSpPr>
        <p:spPr>
          <a:xfrm rot="1723431">
            <a:off x="796628" y="845360"/>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7" name="任意多边形 26"/>
          <p:cNvSpPr/>
          <p:nvPr/>
        </p:nvSpPr>
        <p:spPr>
          <a:xfrm rot="1723431">
            <a:off x="796628" y="845360"/>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8" name="任意多边形 27"/>
          <p:cNvSpPr/>
          <p:nvPr/>
        </p:nvSpPr>
        <p:spPr>
          <a:xfrm rot="1723431">
            <a:off x="796628" y="845360"/>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endParaRPr>
          </a:p>
        </p:txBody>
      </p:sp>
      <p:sp>
        <p:nvSpPr>
          <p:cNvPr id="29" name="任意多边形 28"/>
          <p:cNvSpPr/>
          <p:nvPr/>
        </p:nvSpPr>
        <p:spPr>
          <a:xfrm rot="1723431">
            <a:off x="796628" y="845360"/>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C0000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endParaRPr>
          </a:p>
        </p:txBody>
      </p:sp>
      <p:sp>
        <p:nvSpPr>
          <p:cNvPr id="30" name="椭圆 29"/>
          <p:cNvSpPr/>
          <p:nvPr/>
        </p:nvSpPr>
        <p:spPr>
          <a:xfrm>
            <a:off x="2374489" y="2431781"/>
            <a:ext cx="507037" cy="507037"/>
          </a:xfrm>
          <a:prstGeom prst="ellips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438138" y="2064401"/>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06</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Box 31"/>
          <p:cNvSpPr txBox="1"/>
          <p:nvPr/>
        </p:nvSpPr>
        <p:spPr>
          <a:xfrm>
            <a:off x="2064262" y="2206065"/>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05</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a:xfrm>
            <a:off x="1987837" y="2575673"/>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3"/>
          <p:cNvSpPr txBox="1"/>
          <p:nvPr/>
        </p:nvSpPr>
        <p:spPr>
          <a:xfrm>
            <a:off x="2205150" y="2879815"/>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TextBox 34"/>
          <p:cNvSpPr txBox="1"/>
          <p:nvPr/>
        </p:nvSpPr>
        <p:spPr>
          <a:xfrm>
            <a:off x="2585690" y="2913353"/>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870736" y="2610207"/>
            <a:ext cx="404789" cy="372410"/>
          </a:xfrm>
          <a:prstGeom prst="rect">
            <a:avLst/>
          </a:prstGeom>
          <a:noFill/>
          <a:ln>
            <a:noFill/>
          </a:ln>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TextBox 36"/>
          <p:cNvSpPr txBox="1"/>
          <p:nvPr/>
        </p:nvSpPr>
        <p:spPr>
          <a:xfrm>
            <a:off x="2223287" y="949195"/>
            <a:ext cx="867981"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892735" y="2439762"/>
            <a:ext cx="820620"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591071" y="3374280"/>
            <a:ext cx="865035"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248717" y="1450864"/>
            <a:ext cx="839756"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62296" y="3437383"/>
            <a:ext cx="825688"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335873" y="2539146"/>
            <a:ext cx="811259" cy="825694"/>
          </a:xfrm>
          <a:prstGeom prst="rect">
            <a:avLst/>
          </a:prstGeom>
          <a:noFill/>
          <a:ln>
            <a:noFill/>
          </a:ln>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4208602" y="771550"/>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rgbClr val="C00000"/>
                </a:solidFill>
                <a:latin typeface="微软雅黑" panose="020B0503020204020204" pitchFamily="34" charset="-122"/>
                <a:ea typeface="微软雅黑" panose="020B0503020204020204" pitchFamily="34" charset="-122"/>
              </a:rPr>
              <a:t>您的标题打在这里</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685365" y="1340319"/>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您的</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副</a:t>
            </a: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标题打在这里或通过复制</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3899678" y="1360536"/>
            <a:ext cx="3730566" cy="0"/>
          </a:xfrm>
          <a:prstGeom prst="line">
            <a:avLst/>
          </a:prstGeom>
          <a:noFill/>
          <a:ln w="19050" cap="flat" cmpd="sng" algn="ctr">
            <a:solidFill>
              <a:srgbClr val="C00000"/>
            </a:solidFill>
            <a:prstDash val="solid"/>
          </a:ln>
          <a:effectLst/>
        </p:spPr>
      </p:cxnSp>
      <p:sp>
        <p:nvSpPr>
          <p:cNvPr id="46" name="六边形 45"/>
          <p:cNvSpPr/>
          <p:nvPr/>
        </p:nvSpPr>
        <p:spPr>
          <a:xfrm>
            <a:off x="5436651" y="2080286"/>
            <a:ext cx="1497221" cy="1290708"/>
          </a:xfrm>
          <a:prstGeom prst="hexagon">
            <a:avLst/>
          </a:prstGeom>
          <a:blipFill>
            <a:blip r:embed="rId1"/>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7" name="六边形 46"/>
          <p:cNvSpPr/>
          <p:nvPr/>
        </p:nvSpPr>
        <p:spPr>
          <a:xfrm>
            <a:off x="6661457" y="2914332"/>
            <a:ext cx="1106131" cy="953562"/>
          </a:xfrm>
          <a:prstGeom prst="hexagon">
            <a:avLst/>
          </a:prstGeom>
          <a:blipFill dpi="0" rotWithShape="1">
            <a:blip r:embed="rId2"/>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六边形 47"/>
          <p:cNvSpPr/>
          <p:nvPr/>
        </p:nvSpPr>
        <p:spPr>
          <a:xfrm>
            <a:off x="4899282" y="3033014"/>
            <a:ext cx="808660" cy="697121"/>
          </a:xfrm>
          <a:prstGeom prst="hexagon">
            <a:avLst/>
          </a:prstGeom>
          <a:blipFill dpi="0" rotWithShape="1">
            <a:blip r:embed="rId3"/>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六边形 48"/>
          <p:cNvSpPr/>
          <p:nvPr/>
        </p:nvSpPr>
        <p:spPr>
          <a:xfrm>
            <a:off x="6845887" y="2199051"/>
            <a:ext cx="615484" cy="530590"/>
          </a:xfrm>
          <a:prstGeom prst="hexagon">
            <a:avLst/>
          </a:prstGeom>
          <a:solidFill>
            <a:srgbClr val="D6000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500"/>
                            </p:stCondLst>
                            <p:childTnLst>
                              <p:par>
                                <p:cTn id="45" presetID="31"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fltVal val="0"/>
                                          </p:val>
                                        </p:tav>
                                        <p:tav tm="100000">
                                          <p:val>
                                            <p:strVal val="#ppt_w"/>
                                          </p:val>
                                        </p:tav>
                                      </p:tavLst>
                                    </p:anim>
                                    <p:anim calcmode="lin" valueType="num">
                                      <p:cBhvr>
                                        <p:cTn id="48" dur="1000" fill="hold"/>
                                        <p:tgtEl>
                                          <p:spTgt spid="37"/>
                                        </p:tgtEl>
                                        <p:attrNameLst>
                                          <p:attrName>ppt_h</p:attrName>
                                        </p:attrNameLst>
                                      </p:cBhvr>
                                      <p:tavLst>
                                        <p:tav tm="0">
                                          <p:val>
                                            <p:fltVal val="0"/>
                                          </p:val>
                                        </p:tav>
                                        <p:tav tm="100000">
                                          <p:val>
                                            <p:strVal val="#ppt_h"/>
                                          </p:val>
                                        </p:tav>
                                      </p:tavLst>
                                    </p:anim>
                                    <p:anim calcmode="lin" valueType="num">
                                      <p:cBhvr>
                                        <p:cTn id="49" dur="1000" fill="hold"/>
                                        <p:tgtEl>
                                          <p:spTgt spid="37"/>
                                        </p:tgtEl>
                                        <p:attrNameLst>
                                          <p:attrName>style.rotation</p:attrName>
                                        </p:attrNameLst>
                                      </p:cBhvr>
                                      <p:tavLst>
                                        <p:tav tm="0">
                                          <p:val>
                                            <p:fltVal val="90"/>
                                          </p:val>
                                        </p:tav>
                                        <p:tav tm="100000">
                                          <p:val>
                                            <p:fltVal val="0"/>
                                          </p:val>
                                        </p:tav>
                                      </p:tavLst>
                                    </p:anim>
                                    <p:animEffect transition="in" filter="fade">
                                      <p:cBhvr>
                                        <p:cTn id="50" dur="1000"/>
                                        <p:tgtEl>
                                          <p:spTgt spid="37"/>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90"/>
                                          </p:val>
                                        </p:tav>
                                        <p:tav tm="100000">
                                          <p:val>
                                            <p:fltVal val="0"/>
                                          </p:val>
                                        </p:tav>
                                      </p:tavLst>
                                    </p:anim>
                                    <p:animEffect transition="in" filter="fade">
                                      <p:cBhvr>
                                        <p:cTn id="56" dur="500"/>
                                        <p:tgtEl>
                                          <p:spTgt spid="40"/>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style.rotation</p:attrName>
                                        </p:attrNameLst>
                                      </p:cBhvr>
                                      <p:tavLst>
                                        <p:tav tm="0">
                                          <p:val>
                                            <p:fltVal val="90"/>
                                          </p:val>
                                        </p:tav>
                                        <p:tav tm="100000">
                                          <p:val>
                                            <p:fltVal val="0"/>
                                          </p:val>
                                        </p:tav>
                                      </p:tavLst>
                                    </p:anim>
                                    <p:animEffect transition="in" filter="fade">
                                      <p:cBhvr>
                                        <p:cTn id="62" dur="500"/>
                                        <p:tgtEl>
                                          <p:spTgt spid="38"/>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 calcmode="lin" valueType="num">
                                      <p:cBhvr>
                                        <p:cTn id="67" dur="500" fill="hold"/>
                                        <p:tgtEl>
                                          <p:spTgt spid="39"/>
                                        </p:tgtEl>
                                        <p:attrNameLst>
                                          <p:attrName>style.rotation</p:attrName>
                                        </p:attrNameLst>
                                      </p:cBhvr>
                                      <p:tavLst>
                                        <p:tav tm="0">
                                          <p:val>
                                            <p:fltVal val="90"/>
                                          </p:val>
                                        </p:tav>
                                        <p:tav tm="100000">
                                          <p:val>
                                            <p:fltVal val="0"/>
                                          </p:val>
                                        </p:tav>
                                      </p:tavLst>
                                    </p:anim>
                                    <p:animEffect transition="in" filter="fade">
                                      <p:cBhvr>
                                        <p:cTn id="68" dur="500"/>
                                        <p:tgtEl>
                                          <p:spTgt spid="39"/>
                                        </p:tgtEl>
                                      </p:cBhvr>
                                    </p:animEffect>
                                  </p:childTnLst>
                                </p:cTn>
                              </p:par>
                              <p:par>
                                <p:cTn id="69" presetID="31" presetClass="entr" presetSubtype="0" fill="hold" grpId="0" nodeType="withEffect">
                                  <p:stCondLst>
                                    <p:cond delay="75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 calcmode="lin" valueType="num">
                                      <p:cBhvr>
                                        <p:cTn id="73" dur="500" fill="hold"/>
                                        <p:tgtEl>
                                          <p:spTgt spid="41"/>
                                        </p:tgtEl>
                                        <p:attrNameLst>
                                          <p:attrName>style.rotation</p:attrName>
                                        </p:attrNameLst>
                                      </p:cBhvr>
                                      <p:tavLst>
                                        <p:tav tm="0">
                                          <p:val>
                                            <p:fltVal val="90"/>
                                          </p:val>
                                        </p:tav>
                                        <p:tav tm="100000">
                                          <p:val>
                                            <p:fltVal val="0"/>
                                          </p:val>
                                        </p:tav>
                                      </p:tavLst>
                                    </p:anim>
                                    <p:animEffect transition="in" filter="fade">
                                      <p:cBhvr>
                                        <p:cTn id="74" dur="500"/>
                                        <p:tgtEl>
                                          <p:spTgt spid="41"/>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anim calcmode="lin" valueType="num">
                                      <p:cBhvr>
                                        <p:cTn id="79" dur="500" fill="hold"/>
                                        <p:tgtEl>
                                          <p:spTgt spid="42"/>
                                        </p:tgtEl>
                                        <p:attrNameLst>
                                          <p:attrName>style.rotation</p:attrName>
                                        </p:attrNameLst>
                                      </p:cBhvr>
                                      <p:tavLst>
                                        <p:tav tm="0">
                                          <p:val>
                                            <p:fltVal val="90"/>
                                          </p:val>
                                        </p:tav>
                                        <p:tav tm="100000">
                                          <p:val>
                                            <p:fltVal val="0"/>
                                          </p:val>
                                        </p:tav>
                                      </p:tavLst>
                                    </p:anim>
                                    <p:animEffect transition="in" filter="fade">
                                      <p:cBhvr>
                                        <p:cTn id="80" dur="500"/>
                                        <p:tgtEl>
                                          <p:spTgt spid="42"/>
                                        </p:tgtEl>
                                      </p:cBhvr>
                                    </p:animEffect>
                                  </p:childTnLst>
                                </p:cTn>
                              </p:par>
                            </p:childTnLst>
                          </p:cTn>
                        </p:par>
                        <p:par>
                          <p:cTn id="81" fill="hold">
                            <p:stCondLst>
                              <p:cond delay="1500"/>
                            </p:stCondLst>
                            <p:childTnLst>
                              <p:par>
                                <p:cTn id="82" presetID="22" presetClass="entr" presetSubtype="2" fill="hold"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20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childTnLst>
                          </p:cTn>
                        </p:par>
                        <p:par>
                          <p:cTn id="96" fill="hold">
                            <p:stCondLst>
                              <p:cond delay="3000"/>
                            </p:stCondLst>
                            <p:childTnLst>
                              <p:par>
                                <p:cTn id="97" presetID="23" presetClass="entr" presetSubtype="16"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20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300"/>
                                  </p:stCondLst>
                                  <p:childTnLst>
                                    <p:set>
                                      <p:cBhvr>
                                        <p:cTn id="106" dur="1" fill="hold">
                                          <p:stCondLst>
                                            <p:cond delay="0"/>
                                          </p:stCondLst>
                                        </p:cTn>
                                        <p:tgtEl>
                                          <p:spTgt spid="47"/>
                                        </p:tgtEl>
                                        <p:attrNameLst>
                                          <p:attrName>style.visibility</p:attrName>
                                        </p:attrNameLst>
                                      </p:cBhvr>
                                      <p:to>
                                        <p:strVal val="visible"/>
                                      </p:to>
                                    </p:set>
                                    <p:anim calcmode="lin" valueType="num">
                                      <p:cBhvr>
                                        <p:cTn id="107" dur="500" fill="hold"/>
                                        <p:tgtEl>
                                          <p:spTgt spid="47"/>
                                        </p:tgtEl>
                                        <p:attrNameLst>
                                          <p:attrName>ppt_w</p:attrName>
                                        </p:attrNameLst>
                                      </p:cBhvr>
                                      <p:tavLst>
                                        <p:tav tm="0">
                                          <p:val>
                                            <p:fltVal val="0"/>
                                          </p:val>
                                        </p:tav>
                                        <p:tav tm="100000">
                                          <p:val>
                                            <p:strVal val="#ppt_w"/>
                                          </p:val>
                                        </p:tav>
                                      </p:tavLst>
                                    </p:anim>
                                    <p:anim calcmode="lin" valueType="num">
                                      <p:cBhvr>
                                        <p:cTn id="108" dur="500" fill="hold"/>
                                        <p:tgtEl>
                                          <p:spTgt spid="4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prstClr val="white"/>
              </a:solidFill>
            </a:endParaRPr>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05</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占位符 3"/>
          <p:cNvSpPr txBox="1"/>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anose="020B0503020204020204" pitchFamily="34" charset="-122"/>
              </a:rPr>
              <a:t>明年工作计划</a:t>
            </a:r>
            <a:endParaRPr lang="zh-CN" altLang="en-US" sz="3600" dirty="0">
              <a:solidFill>
                <a:schemeClr val="bg1"/>
              </a:solidFill>
              <a:ea typeface="微软雅黑" panose="020B0503020204020204" pitchFamily="34" charset="-122"/>
            </a:endParaRP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100"/>
                                </p:stCondLst>
                                <p:childTnLst>
                                  <p:par>
                                    <p:cTn id="18" presetID="2" presetClass="entr" presetSubtype="2" fill="hold" grpId="0" nodeType="afterEffect" p14:presetBounceEnd="57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0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0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1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grpSp>
        <p:nvGrpSpPr>
          <p:cNvPr id="3" name="组合 2"/>
          <p:cNvGrpSpPr/>
          <p:nvPr/>
        </p:nvGrpSpPr>
        <p:grpSpPr>
          <a:xfrm>
            <a:off x="5555375" y="953153"/>
            <a:ext cx="630230" cy="630230"/>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5456848" y="1439367"/>
            <a:ext cx="699328" cy="699328"/>
          </a:xfrm>
          <a:prstGeom prst="ellipse">
            <a:avLst/>
          </a:prstGeom>
          <a:solidFill>
            <a:srgbClr val="D6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5098505" y="2009463"/>
            <a:ext cx="890519" cy="89051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10" name="椭圆 9"/>
          <p:cNvSpPr/>
          <p:nvPr/>
        </p:nvSpPr>
        <p:spPr>
          <a:xfrm>
            <a:off x="4400031" y="2447479"/>
            <a:ext cx="986506" cy="986506"/>
          </a:xfrm>
          <a:prstGeom prst="ellipse">
            <a:avLst/>
          </a:prstGeom>
          <a:solidFill>
            <a:srgbClr val="D6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305964" y="2087439"/>
            <a:ext cx="1360493" cy="136049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4" name="椭圆 13"/>
          <p:cNvSpPr/>
          <p:nvPr/>
        </p:nvSpPr>
        <p:spPr>
          <a:xfrm>
            <a:off x="2774913" y="915975"/>
            <a:ext cx="1603512" cy="1603512"/>
          </a:xfrm>
          <a:prstGeom prst="ellipse">
            <a:avLst/>
          </a:prstGeom>
          <a:solidFill>
            <a:srgbClr val="D6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TextBox 14"/>
          <p:cNvSpPr txBox="1"/>
          <p:nvPr/>
        </p:nvSpPr>
        <p:spPr>
          <a:xfrm>
            <a:off x="6603463" y="1126843"/>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571569" y="843558"/>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2011</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499180" y="2041853"/>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501974" y="1755002"/>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2012</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145043" y="3009583"/>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124367" y="2691818"/>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2013</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842996" y="3959647"/>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846613" y="3586737"/>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2014</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721463" y="3253262"/>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680237" y="2866800"/>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2015</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911287" y="1512536"/>
            <a:ext cx="1595309"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单击此处添加文本内容</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11287" y="1159499"/>
            <a:ext cx="627095" cy="307777"/>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2018</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V="1">
            <a:off x="6568909" y="843559"/>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119428" y="2691818"/>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6499180" y="1827010"/>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42996" y="3586737"/>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75336" y="2807519"/>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99592" y="1126843"/>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14:bounceEnd="40000">
                                          <p:cBhvr additive="base">
                                            <p:cTn id="43"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14:bounceEnd="40000">
                                          <p:cBhvr additive="base">
                                            <p:cTn id="6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14:bounceEnd="40000">
                                          <p:cBhvr additive="base">
                                            <p:cTn id="7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14:bounceEnd="40000">
                                          <p:cBhvr additive="base">
                                            <p:cTn id="97"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sp>
        <p:nvSpPr>
          <p:cNvPr id="3" name="AutoShape 14"/>
          <p:cNvSpPr>
            <a:spLocks noChangeArrowheads="1"/>
          </p:cNvSpPr>
          <p:nvPr/>
        </p:nvSpPr>
        <p:spPr bwMode="auto">
          <a:xfrm>
            <a:off x="5976526" y="1451527"/>
            <a:ext cx="2382750" cy="3077766"/>
          </a:xfrm>
          <a:prstGeom prst="roundRect">
            <a:avLst>
              <a:gd name="adj" fmla="val 16667"/>
            </a:avLst>
          </a:prstGeom>
          <a:noFill/>
          <a:ln w="25400">
            <a:solidFill>
              <a:srgbClr val="C00000"/>
            </a:solidFill>
            <a:prstDash val="sysDot"/>
            <a:rou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Oval 53"/>
          <p:cNvSpPr>
            <a:spLocks noChangeArrowheads="1"/>
          </p:cNvSpPr>
          <p:nvPr/>
        </p:nvSpPr>
        <p:spPr bwMode="auto">
          <a:xfrm>
            <a:off x="6471120" y="699542"/>
            <a:ext cx="1440000" cy="1440000"/>
          </a:xfrm>
          <a:prstGeom prst="ellipse">
            <a:avLst/>
          </a:prstGeom>
          <a:solidFill>
            <a:srgbClr val="D6000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1"/>
          <p:cNvGrpSpPr/>
          <p:nvPr/>
        </p:nvGrpSpPr>
        <p:grpSpPr>
          <a:xfrm>
            <a:off x="478204" y="829746"/>
            <a:ext cx="4175854" cy="3573567"/>
            <a:chOff x="1243649" y="1306887"/>
            <a:chExt cx="6153580" cy="5266736"/>
          </a:xfrm>
          <a:solidFill>
            <a:srgbClr val="D60000"/>
          </a:solidFill>
        </p:grpSpPr>
        <p:sp>
          <p:nvSpPr>
            <p:cNvPr id="6" name="任意多边形 5"/>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任意多边形 6"/>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Freeform 5"/>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Freeform 7"/>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Freeform 8"/>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Freeform 9"/>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Freeform 10"/>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Freeform 14"/>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Freeform 18"/>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26"/>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Freeform 29"/>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Freeform 28"/>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Freeform 27"/>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Freeform 19"/>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Freeform 20"/>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Freeform 30"/>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Freeform 31"/>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Freeform 35"/>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Freeform 32"/>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Freeform 33"/>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Freeform 34"/>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Freeform 25"/>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Freeform 21"/>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Freeform 22"/>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Freeform 23"/>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Freeform 36"/>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Freeform 15"/>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Freeform 17"/>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Freeform 37"/>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3"/>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Freeform 11"/>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Freeform 12"/>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Freeform 16"/>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9" name="Text Box 15"/>
          <p:cNvSpPr txBox="1">
            <a:spLocks noChangeArrowheads="1"/>
          </p:cNvSpPr>
          <p:nvPr/>
        </p:nvSpPr>
        <p:spPr bwMode="auto">
          <a:xfrm>
            <a:off x="6765722" y="1015585"/>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添加</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latin typeface="微软雅黑" panose="020B0503020204020204" pitchFamily="34" charset="-122"/>
                <a:ea typeface="微软雅黑" panose="020B0503020204020204" pitchFamily="34" charset="-122"/>
              </a:rPr>
              <a:t>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0" name="Rectangle 16"/>
          <p:cNvSpPr>
            <a:spLocks noChangeArrowheads="1"/>
          </p:cNvSpPr>
          <p:nvPr/>
        </p:nvSpPr>
        <p:spPr bwMode="auto">
          <a:xfrm>
            <a:off x="6246832" y="2369499"/>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添加文本内容添加文本内容添加文本内容添加文本添加文本内容添加文本内容添加文本内容添加文本添加文本内容添加文本内容添加文本添加文本内容添加文本内容添加文本</a:t>
            </a: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Line 548"/>
          <p:cNvSpPr>
            <a:spLocks noChangeShapeType="1"/>
          </p:cNvSpPr>
          <p:nvPr/>
        </p:nvSpPr>
        <p:spPr bwMode="auto">
          <a:xfrm flipV="1">
            <a:off x="4193927" y="244150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Line 548"/>
          <p:cNvSpPr>
            <a:spLocks noChangeShapeType="1"/>
          </p:cNvSpPr>
          <p:nvPr/>
        </p:nvSpPr>
        <p:spPr bwMode="auto">
          <a:xfrm flipV="1">
            <a:off x="4193927" y="276654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Line 548"/>
          <p:cNvSpPr>
            <a:spLocks noChangeShapeType="1"/>
          </p:cNvSpPr>
          <p:nvPr/>
        </p:nvSpPr>
        <p:spPr bwMode="auto">
          <a:xfrm flipV="1">
            <a:off x="4193927" y="309039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Line 548"/>
          <p:cNvSpPr>
            <a:spLocks noChangeShapeType="1"/>
          </p:cNvSpPr>
          <p:nvPr/>
        </p:nvSpPr>
        <p:spPr bwMode="auto">
          <a:xfrm flipV="1">
            <a:off x="4140343" y="3467826"/>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Rectangle 23"/>
          <p:cNvSpPr>
            <a:spLocks noChangeArrowheads="1"/>
          </p:cNvSpPr>
          <p:nvPr/>
        </p:nvSpPr>
        <p:spPr bwMode="auto">
          <a:xfrm>
            <a:off x="4572596" y="213313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rPr>
              <a:t>添加文本内容</a:t>
            </a: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Rectangle 24"/>
          <p:cNvSpPr>
            <a:spLocks noChangeArrowheads="1"/>
          </p:cNvSpPr>
          <p:nvPr/>
        </p:nvSpPr>
        <p:spPr bwMode="auto">
          <a:xfrm>
            <a:off x="4572596" y="249627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rPr>
              <a:t>添加文本内容</a:t>
            </a: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Rectangle 25"/>
          <p:cNvSpPr>
            <a:spLocks noChangeArrowheads="1"/>
          </p:cNvSpPr>
          <p:nvPr/>
        </p:nvSpPr>
        <p:spPr bwMode="auto">
          <a:xfrm>
            <a:off x="4572596" y="282012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rPr>
              <a:t>添加文本内容</a:t>
            </a: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Rectangle 26"/>
          <p:cNvSpPr>
            <a:spLocks noChangeArrowheads="1"/>
          </p:cNvSpPr>
          <p:nvPr/>
        </p:nvSpPr>
        <p:spPr bwMode="auto">
          <a:xfrm>
            <a:off x="4572596" y="3197555"/>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rPr>
              <a:t>添加文本内容</a:t>
            </a:r>
            <a:endParaRPr lang="zh-CN" altLang="en-US" sz="110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9"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3430648" y="2066450"/>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3543772" y="293084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1"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3812888" y="3146347"/>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3488996" y="3686891"/>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3" name="Line 548"/>
          <p:cNvSpPr>
            <a:spLocks noChangeShapeType="1"/>
          </p:cNvSpPr>
          <p:nvPr/>
        </p:nvSpPr>
        <p:spPr bwMode="auto">
          <a:xfrm>
            <a:off x="3546143" y="2172427"/>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Line 548"/>
          <p:cNvSpPr>
            <a:spLocks noChangeShapeType="1"/>
          </p:cNvSpPr>
          <p:nvPr/>
        </p:nvSpPr>
        <p:spPr bwMode="auto">
          <a:xfrm flipV="1">
            <a:off x="3653313" y="2766548"/>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Line 548"/>
          <p:cNvSpPr>
            <a:spLocks noChangeShapeType="1"/>
          </p:cNvSpPr>
          <p:nvPr/>
        </p:nvSpPr>
        <p:spPr bwMode="auto">
          <a:xfrm flipV="1">
            <a:off x="3599729" y="3467826"/>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Line 548"/>
          <p:cNvSpPr>
            <a:spLocks noChangeShapeType="1"/>
          </p:cNvSpPr>
          <p:nvPr/>
        </p:nvSpPr>
        <p:spPr bwMode="auto">
          <a:xfrm flipV="1">
            <a:off x="3923620" y="3090398"/>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1000" fill="hold"/>
                                        <p:tgtEl>
                                          <p:spTgt spid="49"/>
                                        </p:tgtEl>
                                        <p:attrNameLst>
                                          <p:attrName>ppt_x</p:attrName>
                                        </p:attrNameLst>
                                      </p:cBhvr>
                                      <p:tavLst>
                                        <p:tav tm="0">
                                          <p:val>
                                            <p:strVal val="#ppt_x-.2"/>
                                          </p:val>
                                        </p:tav>
                                        <p:tav tm="100000">
                                          <p:val>
                                            <p:strVal val="#ppt_x"/>
                                          </p:val>
                                        </p:tav>
                                      </p:tavLst>
                                    </p:anim>
                                    <p:anim calcmode="lin" valueType="num">
                                      <p:cBhvr>
                                        <p:cTn id="12"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9"/>
                                        </p:tgtEl>
                                      </p:cBhvr>
                                    </p:animEffect>
                                  </p:childTnLst>
                                </p:cTn>
                              </p:par>
                              <p:par>
                                <p:cTn id="14" presetID="29"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1000" fill="hold"/>
                                        <p:tgtEl>
                                          <p:spTgt spid="50"/>
                                        </p:tgtEl>
                                        <p:attrNameLst>
                                          <p:attrName>ppt_x</p:attrName>
                                        </p:attrNameLst>
                                      </p:cBhvr>
                                      <p:tavLst>
                                        <p:tav tm="0">
                                          <p:val>
                                            <p:strVal val="#ppt_x-.2"/>
                                          </p:val>
                                        </p:tav>
                                        <p:tav tm="100000">
                                          <p:val>
                                            <p:strVal val="#ppt_x"/>
                                          </p:val>
                                        </p:tav>
                                      </p:tavLst>
                                    </p:anim>
                                    <p:anim calcmode="lin" valueType="num">
                                      <p:cBhvr>
                                        <p:cTn id="17"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0"/>
                                        </p:tgtEl>
                                      </p:cBhvr>
                                    </p:animEffect>
                                  </p:childTnLst>
                                </p:cTn>
                              </p:par>
                              <p:par>
                                <p:cTn id="19" presetID="29"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0" fill="hold"/>
                                        <p:tgtEl>
                                          <p:spTgt spid="52"/>
                                        </p:tgtEl>
                                        <p:attrNameLst>
                                          <p:attrName>ppt_x</p:attrName>
                                        </p:attrNameLst>
                                      </p:cBhvr>
                                      <p:tavLst>
                                        <p:tav tm="0">
                                          <p:val>
                                            <p:strVal val="#ppt_x-.2"/>
                                          </p:val>
                                        </p:tav>
                                        <p:tav tm="100000">
                                          <p:val>
                                            <p:strVal val="#ppt_x"/>
                                          </p:val>
                                        </p:tav>
                                      </p:tavLst>
                                    </p:anim>
                                    <p:anim calcmode="lin" valueType="num">
                                      <p:cBhvr>
                                        <p:cTn id="22"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2"/>
                                        </p:tgtEl>
                                      </p:cBhvr>
                                    </p:animEffect>
                                  </p:childTnLst>
                                </p:cTn>
                              </p:par>
                              <p:par>
                                <p:cTn id="24" presetID="29" presetClass="entr" presetSubtype="0"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1000" fill="hold"/>
                                        <p:tgtEl>
                                          <p:spTgt spid="51"/>
                                        </p:tgtEl>
                                        <p:attrNameLst>
                                          <p:attrName>ppt_x</p:attrName>
                                        </p:attrNameLst>
                                      </p:cBhvr>
                                      <p:tavLst>
                                        <p:tav tm="0">
                                          <p:val>
                                            <p:strVal val="#ppt_x-.2"/>
                                          </p:val>
                                        </p:tav>
                                        <p:tav tm="100000">
                                          <p:val>
                                            <p:strVal val="#ppt_x"/>
                                          </p:val>
                                        </p:tav>
                                      </p:tavLst>
                                    </p:anim>
                                    <p:anim calcmode="lin" valueType="num">
                                      <p:cBhvr>
                                        <p:cTn id="27"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51"/>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strips(downRight)">
                                      <p:cBhvr>
                                        <p:cTn id="32" dur="500"/>
                                        <p:tgtEl>
                                          <p:spTgt spid="53"/>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strips(downRight)">
                                      <p:cBhvr>
                                        <p:cTn id="35" dur="500"/>
                                        <p:tgtEl>
                                          <p:spTgt spid="41"/>
                                        </p:tgtEl>
                                      </p:cBhvr>
                                    </p:animEffect>
                                  </p:childTnLst>
                                </p:cTn>
                              </p:par>
                            </p:childTnLst>
                          </p:cTn>
                        </p:par>
                        <p:par>
                          <p:cTn id="36" fill="hold">
                            <p:stCondLst>
                              <p:cond delay="3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5"/>
                                        </p:tgtEl>
                                        <p:attrNameLst>
                                          <p:attrName>ppt_y</p:attrName>
                                        </p:attrNameLst>
                                      </p:cBhvr>
                                      <p:tavLst>
                                        <p:tav tm="0">
                                          <p:val>
                                            <p:strVal val="#ppt_y"/>
                                          </p:val>
                                        </p:tav>
                                        <p:tav tm="100000">
                                          <p:val>
                                            <p:strVal val="#ppt_y"/>
                                          </p:val>
                                        </p:tav>
                                      </p:tavLst>
                                    </p:anim>
                                    <p:anim calcmode="lin" valueType="num">
                                      <p:cBhvr>
                                        <p:cTn id="4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5"/>
                                        </p:tgtEl>
                                      </p:cBhvr>
                                    </p:animEffect>
                                  </p:childTnLst>
                                </p:cTn>
                              </p:par>
                            </p:childTnLst>
                          </p:cTn>
                        </p:par>
                        <p:par>
                          <p:cTn id="44" fill="hold">
                            <p:stCondLst>
                              <p:cond delay="4250"/>
                            </p:stCondLst>
                            <p:childTnLst>
                              <p:par>
                                <p:cTn id="45" presetID="18" presetClass="entr" presetSubtype="6"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strips(downRight)">
                                      <p:cBhvr>
                                        <p:cTn id="47" dur="500"/>
                                        <p:tgtEl>
                                          <p:spTgt spid="54"/>
                                        </p:tgtEl>
                                      </p:cBhvr>
                                    </p:animEffect>
                                  </p:childTnLst>
                                </p:cTn>
                              </p:par>
                              <p:par>
                                <p:cTn id="48" presetID="18" presetClass="entr" presetSubtype="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downRight)">
                                      <p:cBhvr>
                                        <p:cTn id="50" dur="500"/>
                                        <p:tgtEl>
                                          <p:spTgt spid="42"/>
                                        </p:tgtEl>
                                      </p:cBhvr>
                                    </p:animEffect>
                                  </p:childTnLst>
                                </p:cTn>
                              </p:par>
                            </p:childTnLst>
                          </p:cTn>
                        </p:par>
                        <p:par>
                          <p:cTn id="51" fill="hold">
                            <p:stCondLst>
                              <p:cond delay="4750"/>
                            </p:stCondLst>
                            <p:childTnLst>
                              <p:par>
                                <p:cTn id="52" presetID="41" presetClass="entr" presetSubtype="0" fill="hold" nodeType="afterEffect">
                                  <p:stCondLst>
                                    <p:cond delay="0"/>
                                  </p:stCondLst>
                                  <p:iterate type="lt">
                                    <p:tmPct val="10000"/>
                                  </p:iterate>
                                  <p:childTnLst>
                                    <p:set>
                                      <p:cBhvr>
                                        <p:cTn id="53" dur="1" fill="hold">
                                          <p:stCondLst>
                                            <p:cond delay="0"/>
                                          </p:stCondLst>
                                        </p:cTn>
                                        <p:tgtEl>
                                          <p:spTgt spid="46">
                                            <p:txEl>
                                              <p:pRg st="0" end="0"/>
                                            </p:txEl>
                                          </p:spTgt>
                                        </p:tgtEl>
                                        <p:attrNameLst>
                                          <p:attrName>style.visibility</p:attrName>
                                        </p:attrNameLst>
                                      </p:cBhvr>
                                      <p:to>
                                        <p:strVal val="visible"/>
                                      </p:to>
                                    </p:set>
                                    <p:anim calcmode="lin" valueType="num">
                                      <p:cBhvr>
                                        <p:cTn id="54" dur="500" fill="hold"/>
                                        <p:tgtEl>
                                          <p:spTgt spid="4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6">
                                            <p:txEl>
                                              <p:pRg st="0" end="0"/>
                                            </p:txEl>
                                          </p:spTgt>
                                        </p:tgtEl>
                                        <p:attrNameLst>
                                          <p:attrName>ppt_y</p:attrName>
                                        </p:attrNameLst>
                                      </p:cBhvr>
                                      <p:tavLst>
                                        <p:tav tm="0">
                                          <p:val>
                                            <p:strVal val="#ppt_y"/>
                                          </p:val>
                                        </p:tav>
                                        <p:tav tm="100000">
                                          <p:val>
                                            <p:strVal val="#ppt_y"/>
                                          </p:val>
                                        </p:tav>
                                      </p:tavLst>
                                    </p:anim>
                                    <p:anim calcmode="lin" valueType="num">
                                      <p:cBhvr>
                                        <p:cTn id="56" dur="500" fill="hold"/>
                                        <p:tgtEl>
                                          <p:spTgt spid="4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6">
                                            <p:txEl>
                                              <p:pRg st="0" end="0"/>
                                            </p:txEl>
                                          </p:spTgt>
                                        </p:tgtEl>
                                      </p:cBhvr>
                                    </p:animEffect>
                                  </p:childTnLst>
                                </p:cTn>
                              </p:par>
                            </p:childTnLst>
                          </p:cTn>
                        </p:par>
                        <p:par>
                          <p:cTn id="59" fill="hold">
                            <p:stCondLst>
                              <p:cond delay="5500"/>
                            </p:stCondLst>
                            <p:childTnLst>
                              <p:par>
                                <p:cTn id="60" presetID="18" presetClass="entr" presetSubtype="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strips(downRight)">
                                      <p:cBhvr>
                                        <p:cTn id="62" dur="500"/>
                                        <p:tgtEl>
                                          <p:spTgt spid="56"/>
                                        </p:tgtEl>
                                      </p:cBhvr>
                                    </p:animEffect>
                                  </p:childTnLst>
                                </p:cTn>
                              </p:par>
                              <p:par>
                                <p:cTn id="63" presetID="18"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strips(downRight)">
                                      <p:cBhvr>
                                        <p:cTn id="65" dur="500"/>
                                        <p:tgtEl>
                                          <p:spTgt spid="43"/>
                                        </p:tgtEl>
                                      </p:cBhvr>
                                    </p:animEffect>
                                  </p:childTnLst>
                                </p:cTn>
                              </p:par>
                            </p:childTnLst>
                          </p:cTn>
                        </p:par>
                        <p:par>
                          <p:cTn id="66" fill="hold">
                            <p:stCondLst>
                              <p:cond delay="6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7"/>
                                        </p:tgtEl>
                                        <p:attrNameLst>
                                          <p:attrName>ppt_y</p:attrName>
                                        </p:attrNameLst>
                                      </p:cBhvr>
                                      <p:tavLst>
                                        <p:tav tm="0">
                                          <p:val>
                                            <p:strVal val="#ppt_y"/>
                                          </p:val>
                                        </p:tav>
                                        <p:tav tm="100000">
                                          <p:val>
                                            <p:strVal val="#ppt_y"/>
                                          </p:val>
                                        </p:tav>
                                      </p:tavLst>
                                    </p:anim>
                                    <p:anim calcmode="lin" valueType="num">
                                      <p:cBhvr>
                                        <p:cTn id="71"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7"/>
                                        </p:tgtEl>
                                      </p:cBhvr>
                                    </p:animEffect>
                                  </p:childTnLst>
                                </p:cTn>
                              </p:par>
                            </p:childTnLst>
                          </p:cTn>
                        </p:par>
                        <p:par>
                          <p:cTn id="74" fill="hold">
                            <p:stCondLst>
                              <p:cond delay="6750"/>
                            </p:stCondLst>
                            <p:childTnLst>
                              <p:par>
                                <p:cTn id="75" presetID="18" presetClass="entr" presetSubtype="6"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trips(downRight)">
                                      <p:cBhvr>
                                        <p:cTn id="77" dur="500"/>
                                        <p:tgtEl>
                                          <p:spTgt spid="55"/>
                                        </p:tgtEl>
                                      </p:cBhvr>
                                    </p:animEffect>
                                  </p:childTnLst>
                                </p:cTn>
                              </p:par>
                              <p:par>
                                <p:cTn id="78" presetID="18" presetClass="entr" presetSubtype="6"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trips(downRight)">
                                      <p:cBhvr>
                                        <p:cTn id="80" dur="500"/>
                                        <p:tgtEl>
                                          <p:spTgt spid="44"/>
                                        </p:tgtEl>
                                      </p:cBhvr>
                                    </p:animEffect>
                                  </p:childTnLst>
                                </p:cTn>
                              </p:par>
                            </p:childTnLst>
                          </p:cTn>
                        </p:par>
                        <p:par>
                          <p:cTn id="81" fill="hold">
                            <p:stCondLst>
                              <p:cond delay="72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8"/>
                                        </p:tgtEl>
                                        <p:attrNameLst>
                                          <p:attrName>ppt_y</p:attrName>
                                        </p:attrNameLst>
                                      </p:cBhvr>
                                      <p:tavLst>
                                        <p:tav tm="0">
                                          <p:val>
                                            <p:strVal val="#ppt_y"/>
                                          </p:val>
                                        </p:tav>
                                        <p:tav tm="100000">
                                          <p:val>
                                            <p:strVal val="#ppt_y"/>
                                          </p:val>
                                        </p:tav>
                                      </p:tavLst>
                                    </p:anim>
                                    <p:anim calcmode="lin" valueType="num">
                                      <p:cBhvr>
                                        <p:cTn id="8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8"/>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Scale>
                                      <p:cBhvr>
                                        <p:cTn id="9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3"/>
                                        </p:tgtEl>
                                        <p:attrNameLst>
                                          <p:attrName>ppt_x</p:attrName>
                                          <p:attrName>ppt_y</p:attrName>
                                        </p:attrNameLst>
                                      </p:cBhvr>
                                    </p:animMotion>
                                    <p:animEffect transition="in" filter="fade">
                                      <p:cBhvr>
                                        <p:cTn id="93" dur="1000"/>
                                        <p:tgtEl>
                                          <p:spTgt spid="3"/>
                                        </p:tgtEl>
                                      </p:cBhvr>
                                    </p:animEffect>
                                  </p:childTnLst>
                                </p:cTn>
                              </p:par>
                            </p:childTnLst>
                          </p:cTn>
                        </p:par>
                        <p:par>
                          <p:cTn id="94" fill="hold">
                            <p:stCondLst>
                              <p:cond delay="8250"/>
                            </p:stCondLst>
                            <p:childTnLst>
                              <p:par>
                                <p:cTn id="95" presetID="18" presetClass="entr" presetSubtype="12"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strips(downLeft)">
                                      <p:cBhvr>
                                        <p:cTn id="97" dur="500"/>
                                        <p:tgtEl>
                                          <p:spTgt spid="4"/>
                                        </p:tgtEl>
                                      </p:cBhvr>
                                    </p:animEffect>
                                  </p:childTnLst>
                                </p:cTn>
                              </p:par>
                            </p:childTnLst>
                          </p:cTn>
                        </p:par>
                        <p:par>
                          <p:cTn id="98" fill="hold">
                            <p:stCondLst>
                              <p:cond delay="8750"/>
                            </p:stCondLst>
                            <p:childTnLst>
                              <p:par>
                                <p:cTn id="99" presetID="49" presetClass="entr" presetSubtype="0" decel="10000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 calcmode="lin" valueType="num">
                                      <p:cBhvr>
                                        <p:cTn id="103" dur="500" fill="hold"/>
                                        <p:tgtEl>
                                          <p:spTgt spid="39"/>
                                        </p:tgtEl>
                                        <p:attrNameLst>
                                          <p:attrName>style.rotation</p:attrName>
                                        </p:attrNameLst>
                                      </p:cBhvr>
                                      <p:tavLst>
                                        <p:tav tm="0">
                                          <p:val>
                                            <p:fltVal val="360"/>
                                          </p:val>
                                        </p:tav>
                                        <p:tav tm="100000">
                                          <p:val>
                                            <p:fltVal val="0"/>
                                          </p:val>
                                        </p:tav>
                                      </p:tavLst>
                                    </p:anim>
                                    <p:animEffect transition="in" filter="fade">
                                      <p:cBhvr>
                                        <p:cTn id="104" dur="500"/>
                                        <p:tgtEl>
                                          <p:spTgt spid="39"/>
                                        </p:tgtEl>
                                      </p:cBhvr>
                                    </p:animEffect>
                                  </p:childTnLst>
                                </p:cTn>
                              </p:par>
                            </p:childTnLst>
                          </p:cTn>
                        </p:par>
                        <p:par>
                          <p:cTn id="105" fill="hold">
                            <p:stCondLst>
                              <p:cond delay="9250"/>
                            </p:stCondLst>
                            <p:childTnLst>
                              <p:par>
                                <p:cTn id="106" presetID="29" presetClass="entr" presetSubtype="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1000" fill="hold"/>
                                        <p:tgtEl>
                                          <p:spTgt spid="40"/>
                                        </p:tgtEl>
                                        <p:attrNameLst>
                                          <p:attrName>ppt_x</p:attrName>
                                        </p:attrNameLst>
                                      </p:cBhvr>
                                      <p:tavLst>
                                        <p:tav tm="0">
                                          <p:val>
                                            <p:strVal val="#ppt_x-.2"/>
                                          </p:val>
                                        </p:tav>
                                        <p:tav tm="100000">
                                          <p:val>
                                            <p:strVal val="#ppt_x"/>
                                          </p:val>
                                        </p:tav>
                                      </p:tavLst>
                                    </p:anim>
                                    <p:anim calcmode="lin" valueType="num">
                                      <p:cBhvr>
                                        <p:cTn id="109"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9" grpId="0"/>
      <p:bldP spid="40" grpId="0"/>
      <p:bldP spid="41" grpId="0" animBg="1"/>
      <p:bldP spid="42" grpId="0" animBg="1"/>
      <p:bldP spid="43" grpId="0" animBg="1"/>
      <p:bldP spid="44" grpId="0" animBg="1"/>
      <p:bldP spid="45" grpId="0"/>
      <p:bldP spid="47" grpId="0"/>
      <p:bldP spid="48" grpId="0"/>
      <p:bldP spid="53" grpId="0" animBg="1"/>
      <p:bldP spid="54" grpId="0" animBg="1"/>
      <p:bldP spid="55" grpId="0" animBg="1"/>
      <p:bldP spid="5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grpSp>
        <p:nvGrpSpPr>
          <p:cNvPr id="3" name="Group 3"/>
          <p:cNvGrpSpPr/>
          <p:nvPr/>
        </p:nvGrpSpPr>
        <p:grpSpPr bwMode="auto">
          <a:xfrm>
            <a:off x="613145" y="1193544"/>
            <a:ext cx="4379219" cy="2891359"/>
            <a:chOff x="0" y="0"/>
            <a:chExt cx="5166566" cy="3409678"/>
          </a:xfrm>
        </p:grpSpPr>
        <p:sp>
          <p:nvSpPr>
            <p:cNvPr id="4"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C00000"/>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C00000"/>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C00000"/>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C00000"/>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5" y="1310199"/>
            <a:ext cx="1664817" cy="1665299"/>
          </a:xfrm>
          <a:prstGeom prst="ellipse">
            <a:avLst/>
          </a:prstGeom>
          <a:solidFill>
            <a:srgbClr val="D60000"/>
          </a:solidFill>
          <a:ln>
            <a:noFill/>
          </a:ln>
          <a:effectLst>
            <a:outerShdw blurRad="57785" dist="33020" dir="3180000" algn="ctr">
              <a:srgbClr val="000000">
                <a:alpha val="30000"/>
              </a:srgbClr>
            </a:outerShdw>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5400" dirty="0">
                <a:solidFill>
                  <a:schemeClr val="bg1"/>
                </a:solidFill>
                <a:latin typeface="Impact" panose="020B0806030902050204" pitchFamily="34" charset="0"/>
              </a:rPr>
              <a:t>04</a:t>
            </a:r>
            <a:endParaRPr lang="en-US" altLang="zh-CN" sz="5400" dirty="0">
              <a:solidFill>
                <a:schemeClr val="bg1"/>
              </a:solidFill>
              <a:latin typeface="Impact" panose="020B0806030902050204" pitchFamily="34" charset="0"/>
            </a:endParaRPr>
          </a:p>
        </p:txBody>
      </p:sp>
      <p:sp>
        <p:nvSpPr>
          <p:cNvPr id="9" name="KSO_GN3"/>
          <p:cNvSpPr>
            <a:spLocks noChangeArrowheads="1"/>
          </p:cNvSpPr>
          <p:nvPr/>
        </p:nvSpPr>
        <p:spPr bwMode="auto">
          <a:xfrm>
            <a:off x="2257732" y="2530307"/>
            <a:ext cx="1178105" cy="1178446"/>
          </a:xfrm>
          <a:prstGeom prst="ellipse">
            <a:avLst/>
          </a:prstGeom>
          <a:solidFill>
            <a:srgbClr val="D60000"/>
          </a:solidFill>
          <a:ln>
            <a:noFill/>
          </a:ln>
          <a:effectLst>
            <a:outerShdw blurRad="57785" dist="33020" dir="3180000" algn="ctr">
              <a:srgbClr val="000000">
                <a:alpha val="30000"/>
              </a:srgbClr>
            </a:outerShdw>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4000" dirty="0">
                <a:solidFill>
                  <a:schemeClr val="bg1"/>
                </a:solidFill>
                <a:latin typeface="Impact" panose="020B0806030902050204" pitchFamily="34" charset="0"/>
              </a:rPr>
              <a:t>03</a:t>
            </a:r>
            <a:endParaRPr lang="en-US" altLang="zh-CN" sz="4000" dirty="0">
              <a:solidFill>
                <a:schemeClr val="bg1"/>
              </a:solidFill>
              <a:latin typeface="Impact" panose="020B0806030902050204" pitchFamily="34" charset="0"/>
            </a:endParaRPr>
          </a:p>
        </p:txBody>
      </p:sp>
      <p:sp>
        <p:nvSpPr>
          <p:cNvPr id="10" name="KSO_GN2"/>
          <p:cNvSpPr>
            <a:spLocks noChangeArrowheads="1"/>
          </p:cNvSpPr>
          <p:nvPr/>
        </p:nvSpPr>
        <p:spPr bwMode="auto">
          <a:xfrm rot="10800000" flipV="1">
            <a:off x="3479867" y="3181428"/>
            <a:ext cx="840144" cy="840387"/>
          </a:xfrm>
          <a:prstGeom prst="ellipse">
            <a:avLst/>
          </a:prstGeom>
          <a:solidFill>
            <a:srgbClr val="D60000"/>
          </a:solidFill>
          <a:ln>
            <a:noFill/>
          </a:ln>
          <a:effectLst>
            <a:outerShdw blurRad="57785" dist="33020" dir="3180000" algn="ctr">
              <a:srgbClr val="000000">
                <a:alpha val="30000"/>
              </a:srgbClr>
            </a:outerShdw>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2700">
                <a:solidFill>
                  <a:schemeClr val="bg1"/>
                </a:solidFill>
                <a:latin typeface="Impact" panose="020B0806030902050204" pitchFamily="34" charset="0"/>
              </a:rPr>
              <a:t>02</a:t>
            </a:r>
            <a:endParaRPr lang="en-US" altLang="zh-CN" sz="1500">
              <a:solidFill>
                <a:schemeClr val="bg1"/>
              </a:solidFill>
              <a:latin typeface="Impact" panose="020B0806030902050204" pitchFamily="34" charset="0"/>
            </a:endParaRPr>
          </a:p>
        </p:txBody>
      </p:sp>
      <p:sp>
        <p:nvSpPr>
          <p:cNvPr id="11" name="KSO_GN1"/>
          <p:cNvSpPr>
            <a:spLocks noChangeArrowheads="1"/>
          </p:cNvSpPr>
          <p:nvPr/>
        </p:nvSpPr>
        <p:spPr bwMode="auto">
          <a:xfrm>
            <a:off x="4280741" y="3799219"/>
            <a:ext cx="579532" cy="579700"/>
          </a:xfrm>
          <a:prstGeom prst="ellipse">
            <a:avLst/>
          </a:prstGeom>
          <a:solidFill>
            <a:srgbClr val="D60000"/>
          </a:solidFill>
          <a:ln>
            <a:noFill/>
          </a:ln>
          <a:effectLst>
            <a:outerShdw blurRad="57785" dist="33020" dir="3180000" algn="ctr">
              <a:srgbClr val="000000">
                <a:alpha val="30000"/>
              </a:srgbClr>
            </a:outerShdw>
          </a:effectLst>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2700" dirty="0">
                <a:solidFill>
                  <a:schemeClr val="bg1"/>
                </a:solidFill>
                <a:latin typeface="Impact" panose="020B0806030902050204" pitchFamily="34" charset="0"/>
              </a:rPr>
              <a:t>01</a:t>
            </a:r>
            <a:endParaRPr lang="en-US" altLang="zh-CN" sz="2700" dirty="0">
              <a:solidFill>
                <a:schemeClr val="bg1"/>
              </a:solidFill>
              <a:latin typeface="Impact" panose="020B0806030902050204" pitchFamily="34" charset="0"/>
            </a:endParaRPr>
          </a:p>
        </p:txBody>
      </p:sp>
      <p:sp>
        <p:nvSpPr>
          <p:cNvPr id="12" name="文本框 11"/>
          <p:cNvSpPr txBox="1">
            <a:spLocks noChangeArrowheads="1"/>
          </p:cNvSpPr>
          <p:nvPr/>
        </p:nvSpPr>
        <p:spPr bwMode="auto">
          <a:xfrm>
            <a:off x="2397229" y="915566"/>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zh-CN" altLang="en-US" sz="1200" dirty="0">
              <a:solidFill>
                <a:schemeClr val="tx1">
                  <a:lumMod val="65000"/>
                  <a:lumOff val="35000"/>
                </a:schemeClr>
              </a:solidFill>
            </a:endParaRPr>
          </a:p>
        </p:txBody>
      </p:sp>
      <p:sp>
        <p:nvSpPr>
          <p:cNvPr id="13" name="文本框 12"/>
          <p:cNvSpPr txBox="1">
            <a:spLocks noChangeArrowheads="1"/>
          </p:cNvSpPr>
          <p:nvPr/>
        </p:nvSpPr>
        <p:spPr bwMode="auto">
          <a:xfrm>
            <a:off x="3330509" y="2047880"/>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zh-CN" altLang="en-US" sz="1200" dirty="0">
              <a:solidFill>
                <a:schemeClr val="tx1">
                  <a:lumMod val="65000"/>
                  <a:lumOff val="35000"/>
                </a:schemeClr>
              </a:solidFill>
            </a:endParaRPr>
          </a:p>
        </p:txBody>
      </p:sp>
      <p:sp>
        <p:nvSpPr>
          <p:cNvPr id="14" name="文本框 13"/>
          <p:cNvSpPr txBox="1">
            <a:spLocks noChangeArrowheads="1"/>
          </p:cNvSpPr>
          <p:nvPr/>
        </p:nvSpPr>
        <p:spPr bwMode="auto">
          <a:xfrm>
            <a:off x="4302111" y="2965769"/>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zh-CN" altLang="en-US" sz="1200" dirty="0">
              <a:solidFill>
                <a:schemeClr val="tx1">
                  <a:lumMod val="65000"/>
                  <a:lumOff val="35000"/>
                </a:schemeClr>
              </a:solidFill>
            </a:endParaRPr>
          </a:p>
        </p:txBody>
      </p:sp>
      <p:sp>
        <p:nvSpPr>
          <p:cNvPr id="15" name="文本框 14"/>
          <p:cNvSpPr txBox="1">
            <a:spLocks noChangeArrowheads="1"/>
          </p:cNvSpPr>
          <p:nvPr/>
        </p:nvSpPr>
        <p:spPr bwMode="auto">
          <a:xfrm>
            <a:off x="4988167" y="3775672"/>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zh-CN" altLang="en-US" sz="1200" dirty="0">
              <a:solidFill>
                <a:schemeClr val="tx1">
                  <a:lumMod val="65000"/>
                  <a:lumOff val="35000"/>
                </a:schemeClr>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75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anim calcmode="lin" valueType="num">
                                      <p:cBhvr>
                                        <p:cTn id="3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3"/>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4"/>
                                        </p:tgtEl>
                                        <p:attrNameLst>
                                          <p:attrName>ppt_y</p:attrName>
                                        </p:attrNameLst>
                                      </p:cBhvr>
                                      <p:tavLst>
                                        <p:tav tm="0">
                                          <p:val>
                                            <p:strVal val="#ppt_y"/>
                                          </p:val>
                                        </p:tav>
                                        <p:tav tm="100000">
                                          <p:val>
                                            <p:strVal val="#ppt_y"/>
                                          </p:val>
                                        </p:tav>
                                      </p:tavLst>
                                    </p:anim>
                                    <p:anim calcmode="lin" valueType="num">
                                      <p:cBhvr>
                                        <p:cTn id="4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4"/>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anim calcmode="lin" valueType="num">
                                      <p:cBhvr>
                                        <p:cTn id="4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p:bldP spid="13" grpId="0"/>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sp>
        <p:nvSpPr>
          <p:cNvPr id="3" name="AutoShape 28"/>
          <p:cNvSpPr>
            <a:spLocks noChangeArrowheads="1"/>
          </p:cNvSpPr>
          <p:nvPr/>
        </p:nvSpPr>
        <p:spPr bwMode="auto">
          <a:xfrm>
            <a:off x="3413263" y="1741546"/>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C00000"/>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Oval 53"/>
          <p:cNvSpPr>
            <a:spLocks noChangeArrowheads="1"/>
          </p:cNvSpPr>
          <p:nvPr/>
        </p:nvSpPr>
        <p:spPr bwMode="auto">
          <a:xfrm>
            <a:off x="3505148" y="1453802"/>
            <a:ext cx="766775" cy="767081"/>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Oval 53"/>
          <p:cNvSpPr>
            <a:spLocks noChangeArrowheads="1"/>
          </p:cNvSpPr>
          <p:nvPr/>
        </p:nvSpPr>
        <p:spPr bwMode="auto">
          <a:xfrm>
            <a:off x="3091947" y="2433687"/>
            <a:ext cx="766775" cy="767080"/>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Oval 53"/>
          <p:cNvSpPr>
            <a:spLocks noChangeArrowheads="1"/>
          </p:cNvSpPr>
          <p:nvPr/>
        </p:nvSpPr>
        <p:spPr bwMode="auto">
          <a:xfrm>
            <a:off x="3524201" y="3344514"/>
            <a:ext cx="766775" cy="767081"/>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Oval 53"/>
          <p:cNvSpPr>
            <a:spLocks noChangeArrowheads="1"/>
          </p:cNvSpPr>
          <p:nvPr/>
        </p:nvSpPr>
        <p:spPr bwMode="auto">
          <a:xfrm>
            <a:off x="4657824" y="3344514"/>
            <a:ext cx="766775" cy="767081"/>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Oval 53"/>
          <p:cNvSpPr>
            <a:spLocks noChangeArrowheads="1"/>
          </p:cNvSpPr>
          <p:nvPr/>
        </p:nvSpPr>
        <p:spPr bwMode="auto">
          <a:xfrm>
            <a:off x="5123418" y="2372964"/>
            <a:ext cx="766775" cy="767081"/>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Oval 53"/>
          <p:cNvSpPr>
            <a:spLocks noChangeArrowheads="1"/>
          </p:cNvSpPr>
          <p:nvPr/>
        </p:nvSpPr>
        <p:spPr bwMode="auto">
          <a:xfrm>
            <a:off x="4664968" y="1421656"/>
            <a:ext cx="766775" cy="767080"/>
          </a:xfrm>
          <a:prstGeom prst="ellipse">
            <a:avLst/>
          </a:prstGeom>
          <a:solidFill>
            <a:srgbClr val="D6000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Line 548"/>
          <p:cNvSpPr>
            <a:spLocks noChangeShapeType="1"/>
          </p:cNvSpPr>
          <p:nvPr/>
        </p:nvSpPr>
        <p:spPr bwMode="auto">
          <a:xfrm flipH="1">
            <a:off x="5898421" y="3035756"/>
            <a:ext cx="1836183"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Line 548"/>
          <p:cNvSpPr>
            <a:spLocks noChangeShapeType="1"/>
          </p:cNvSpPr>
          <p:nvPr/>
        </p:nvSpPr>
        <p:spPr bwMode="auto">
          <a:xfrm flipH="1">
            <a:off x="5412583" y="4008496"/>
            <a:ext cx="1727821"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flipH="1">
            <a:off x="5466168" y="2010627"/>
            <a:ext cx="1836183"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Line 548"/>
          <p:cNvSpPr>
            <a:spLocks noChangeShapeType="1"/>
          </p:cNvSpPr>
          <p:nvPr/>
        </p:nvSpPr>
        <p:spPr bwMode="auto">
          <a:xfrm>
            <a:off x="1739027" y="2010627"/>
            <a:ext cx="1727822"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Rectangle 42"/>
          <p:cNvSpPr>
            <a:spLocks noChangeArrowheads="1"/>
          </p:cNvSpPr>
          <p:nvPr/>
        </p:nvSpPr>
        <p:spPr bwMode="auto">
          <a:xfrm>
            <a:off x="1739026" y="1578431"/>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Rectangle 45"/>
          <p:cNvSpPr>
            <a:spLocks noChangeArrowheads="1"/>
          </p:cNvSpPr>
          <p:nvPr/>
        </p:nvSpPr>
        <p:spPr bwMode="auto">
          <a:xfrm>
            <a:off x="5466168" y="3629877"/>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Rectangle 46"/>
          <p:cNvSpPr>
            <a:spLocks noChangeArrowheads="1"/>
          </p:cNvSpPr>
          <p:nvPr/>
        </p:nvSpPr>
        <p:spPr bwMode="auto">
          <a:xfrm>
            <a:off x="6060368" y="2657137"/>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Rectangle 47"/>
          <p:cNvSpPr>
            <a:spLocks noChangeArrowheads="1"/>
          </p:cNvSpPr>
          <p:nvPr/>
        </p:nvSpPr>
        <p:spPr bwMode="auto">
          <a:xfrm>
            <a:off x="5573338" y="1634390"/>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Rectangle 49"/>
          <p:cNvSpPr>
            <a:spLocks noChangeArrowheads="1"/>
          </p:cNvSpPr>
          <p:nvPr/>
        </p:nvSpPr>
        <p:spPr bwMode="auto">
          <a:xfrm>
            <a:off x="2657117" y="1275606"/>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19" name="Line 548"/>
          <p:cNvSpPr>
            <a:spLocks noChangeShapeType="1"/>
          </p:cNvSpPr>
          <p:nvPr/>
        </p:nvSpPr>
        <p:spPr bwMode="auto">
          <a:xfrm>
            <a:off x="1306773" y="3035756"/>
            <a:ext cx="1729013"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Rectangle 51"/>
          <p:cNvSpPr>
            <a:spLocks noChangeArrowheads="1"/>
          </p:cNvSpPr>
          <p:nvPr/>
        </p:nvSpPr>
        <p:spPr bwMode="auto">
          <a:xfrm>
            <a:off x="1306774" y="2605940"/>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Rectangle 52"/>
          <p:cNvSpPr>
            <a:spLocks noChangeArrowheads="1"/>
          </p:cNvSpPr>
          <p:nvPr/>
        </p:nvSpPr>
        <p:spPr bwMode="auto">
          <a:xfrm>
            <a:off x="2171279" y="2301924"/>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2" name="Line 548"/>
          <p:cNvSpPr>
            <a:spLocks noChangeShapeType="1"/>
          </p:cNvSpPr>
          <p:nvPr/>
        </p:nvSpPr>
        <p:spPr bwMode="auto">
          <a:xfrm>
            <a:off x="1792611" y="4008496"/>
            <a:ext cx="1729013" cy="0"/>
          </a:xfrm>
          <a:prstGeom prst="line">
            <a:avLst/>
          </a:prstGeom>
          <a:noFill/>
          <a:ln w="19050">
            <a:solidFill>
              <a:srgbClr val="C0000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Rectangle 54"/>
          <p:cNvSpPr>
            <a:spLocks noChangeArrowheads="1"/>
          </p:cNvSpPr>
          <p:nvPr/>
        </p:nvSpPr>
        <p:spPr bwMode="auto">
          <a:xfrm>
            <a:off x="1792612" y="362987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Rectangle 55"/>
          <p:cNvSpPr>
            <a:spLocks noChangeArrowheads="1"/>
          </p:cNvSpPr>
          <p:nvPr/>
        </p:nvSpPr>
        <p:spPr bwMode="auto">
          <a:xfrm>
            <a:off x="2602938" y="3308002"/>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5" name="Rectangle 59"/>
          <p:cNvSpPr>
            <a:spLocks noChangeArrowheads="1"/>
          </p:cNvSpPr>
          <p:nvPr/>
        </p:nvSpPr>
        <p:spPr bwMode="auto">
          <a:xfrm>
            <a:off x="5574529" y="1310133"/>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6" name="Rectangle 60"/>
          <p:cNvSpPr>
            <a:spLocks noChangeArrowheads="1"/>
          </p:cNvSpPr>
          <p:nvPr/>
        </p:nvSpPr>
        <p:spPr bwMode="auto">
          <a:xfrm>
            <a:off x="6060367" y="2335262"/>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7" name="Rectangle 61"/>
          <p:cNvSpPr>
            <a:spLocks noChangeArrowheads="1"/>
          </p:cNvSpPr>
          <p:nvPr/>
        </p:nvSpPr>
        <p:spPr bwMode="auto">
          <a:xfrm>
            <a:off x="5466167" y="3328243"/>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8" name="Freeform 34"/>
          <p:cNvSpPr>
            <a:spLocks noEditPoints="1"/>
          </p:cNvSpPr>
          <p:nvPr/>
        </p:nvSpPr>
        <p:spPr bwMode="auto">
          <a:xfrm>
            <a:off x="3765734" y="1707018"/>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lIns="68580" tIns="34290" rIns="68580" bIns="34290"/>
          <a:lstStyle/>
          <a:p>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9" name="Group 2"/>
          <p:cNvPicPr>
            <a:picLocks noChangeArrowheads="1"/>
          </p:cNvPicPr>
          <p:nvPr/>
        </p:nvPicPr>
        <p:blipFill>
          <a:blip r:embed="rId1"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2"/>
          <p:cNvPicPr>
            <a:picLocks noChangeArrowheads="1"/>
          </p:cNvPicPr>
          <p:nvPr/>
        </p:nvPicPr>
        <p:blipFill>
          <a:blip r:embed="rId2">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570346"/>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5"/>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65"/>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608446"/>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30"/>
          <p:cNvPicPr>
            <a:picLocks noChangeArrowheads="1"/>
          </p:cNvPicPr>
          <p:nvPr/>
        </p:nvPicPr>
        <p:blipFill>
          <a:blip r:embed="rId5">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584509"/>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4" name="Group 99"/>
          <p:cNvGrpSpPr/>
          <p:nvPr/>
        </p:nvGrpSpPr>
        <p:grpSpPr bwMode="auto">
          <a:xfrm>
            <a:off x="3590689" y="2010628"/>
            <a:ext cx="1767118" cy="1774031"/>
            <a:chOff x="3840" y="1570"/>
            <a:chExt cx="1770" cy="1776"/>
          </a:xfrm>
        </p:grpSpPr>
        <p:grpSp>
          <p:nvGrpSpPr>
            <p:cNvPr id="35" name="组合 54"/>
            <p:cNvGrpSpPr/>
            <p:nvPr/>
          </p:nvGrpSpPr>
          <p:grpSpPr bwMode="auto">
            <a:xfrm>
              <a:off x="4334" y="1994"/>
              <a:ext cx="776" cy="776"/>
              <a:chOff x="4619504" y="2380975"/>
              <a:chExt cx="3138274" cy="3138274"/>
            </a:xfrm>
          </p:grpSpPr>
          <p:grpSp>
            <p:nvGrpSpPr>
              <p:cNvPr id="44" name="椭圆 56"/>
              <p:cNvGrpSpPr/>
              <p:nvPr/>
            </p:nvGrpSpPr>
            <p:grpSpPr bwMode="auto">
              <a:xfrm>
                <a:off x="4603676" y="2372160"/>
                <a:ext cx="3169927" cy="3155901"/>
                <a:chOff x="5407152" y="2743200"/>
                <a:chExt cx="1377696" cy="1371600"/>
              </a:xfrm>
            </p:grpSpPr>
            <p:pic>
              <p:nvPicPr>
                <p:cNvPr id="46" name="椭圆 5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2"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54"/>
            <p:cNvGrpSpPr/>
            <p:nvPr/>
          </p:nvGrpSpPr>
          <p:grpSpPr bwMode="auto">
            <a:xfrm>
              <a:off x="4289" y="1949"/>
              <a:ext cx="866" cy="866"/>
              <a:chOff x="4619504" y="2380975"/>
              <a:chExt cx="3138274" cy="3138274"/>
            </a:xfrm>
          </p:grpSpPr>
          <p:grpSp>
            <p:nvGrpSpPr>
              <p:cNvPr id="38" name="椭圆 56"/>
              <p:cNvGrpSpPr/>
              <p:nvPr/>
            </p:nvGrpSpPr>
            <p:grpSpPr bwMode="auto">
              <a:xfrm>
                <a:off x="4603676" y="2372160"/>
                <a:ext cx="3169927" cy="3155901"/>
                <a:chOff x="5407152" y="2743200"/>
                <a:chExt cx="1377696" cy="1371600"/>
              </a:xfrm>
            </p:grpSpPr>
            <p:pic>
              <p:nvPicPr>
                <p:cNvPr id="40" name="椭圆 56"/>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9"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randombar(horizontal)">
                                      <p:cBhvr>
                                        <p:cTn id="43" dur="500"/>
                                        <p:tgtEl>
                                          <p:spTgt spid="5"/>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style.rotation</p:attrName>
                                        </p:attrNameLst>
                                      </p:cBhvr>
                                      <p:tavLst>
                                        <p:tav tm="0">
                                          <p:val>
                                            <p:fltVal val="360"/>
                                          </p:val>
                                        </p:tav>
                                        <p:tav tm="100000">
                                          <p:val>
                                            <p:fltVal val="0"/>
                                          </p:val>
                                        </p:tav>
                                      </p:tavLst>
                                    </p:anim>
                                    <p:animEffect transition="in" filter="fade">
                                      <p:cBhvr>
                                        <p:cTn id="58" dur="500"/>
                                        <p:tgtEl>
                                          <p:spTgt spid="32"/>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 calcmode="lin" valueType="num">
                                      <p:cBhvr>
                                        <p:cTn id="63" dur="500" fill="hold"/>
                                        <p:tgtEl>
                                          <p:spTgt spid="30"/>
                                        </p:tgtEl>
                                        <p:attrNameLst>
                                          <p:attrName>style.rotation</p:attrName>
                                        </p:attrNameLst>
                                      </p:cBhvr>
                                      <p:tavLst>
                                        <p:tav tm="0">
                                          <p:val>
                                            <p:fltVal val="360"/>
                                          </p:val>
                                        </p:tav>
                                        <p:tav tm="100000">
                                          <p:val>
                                            <p:fltVal val="0"/>
                                          </p:val>
                                        </p:tav>
                                      </p:tavLst>
                                    </p:anim>
                                    <p:animEffect transition="in" filter="fade">
                                      <p:cBhvr>
                                        <p:cTn id="64" dur="500"/>
                                        <p:tgtEl>
                                          <p:spTgt spid="30"/>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 calcmode="lin" valueType="num">
                                      <p:cBhvr>
                                        <p:cTn id="69" dur="500" fill="hold"/>
                                        <p:tgtEl>
                                          <p:spTgt spid="33"/>
                                        </p:tgtEl>
                                        <p:attrNameLst>
                                          <p:attrName>style.rotation</p:attrName>
                                        </p:attrNameLst>
                                      </p:cBhvr>
                                      <p:tavLst>
                                        <p:tav tm="0">
                                          <p:val>
                                            <p:fltVal val="360"/>
                                          </p:val>
                                        </p:tav>
                                        <p:tav tm="100000">
                                          <p:val>
                                            <p:fltVal val="0"/>
                                          </p:val>
                                        </p:tav>
                                      </p:tavLst>
                                    </p:anim>
                                    <p:animEffect transition="in" filter="fade">
                                      <p:cBhvr>
                                        <p:cTn id="70" dur="500"/>
                                        <p:tgtEl>
                                          <p:spTgt spid="33"/>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360"/>
                                          </p:val>
                                        </p:tav>
                                        <p:tav tm="100000">
                                          <p:val>
                                            <p:fltVal val="0"/>
                                          </p:val>
                                        </p:tav>
                                      </p:tavLst>
                                    </p:anim>
                                    <p:animEffect transition="in" filter="fade">
                                      <p:cBhvr>
                                        <p:cTn id="82" dur="500"/>
                                        <p:tgtEl>
                                          <p:spTgt spid="29"/>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 calcmode="lin" valueType="num">
                                      <p:cBhvr>
                                        <p:cTn id="87" dur="500" fill="hold"/>
                                        <p:tgtEl>
                                          <p:spTgt spid="28"/>
                                        </p:tgtEl>
                                        <p:attrNameLst>
                                          <p:attrName>style.rotation</p:attrName>
                                        </p:attrNameLst>
                                      </p:cBhvr>
                                      <p:tavLst>
                                        <p:tav tm="0">
                                          <p:val>
                                            <p:fltVal val="360"/>
                                          </p:val>
                                        </p:tav>
                                        <p:tav tm="100000">
                                          <p:val>
                                            <p:fltVal val="0"/>
                                          </p:val>
                                        </p:tav>
                                      </p:tavLst>
                                    </p:anim>
                                    <p:animEffect transition="in" filter="fade">
                                      <p:cBhvr>
                                        <p:cTn id="88" dur="500"/>
                                        <p:tgtEl>
                                          <p:spTgt spid="28"/>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0-#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 calcmode="lin" valueType="num">
                                      <p:cBhvr additive="base">
                                        <p:cTn id="100" dur="500" fill="hold"/>
                                        <p:tgtEl>
                                          <p:spTgt spid="18"/>
                                        </p:tgtEl>
                                        <p:attrNameLst>
                                          <p:attrName>ppt_x</p:attrName>
                                        </p:attrNameLst>
                                      </p:cBhvr>
                                      <p:tavLst>
                                        <p:tav tm="0">
                                          <p:val>
                                            <p:strVal val="0-#ppt_w/2"/>
                                          </p:val>
                                        </p:tav>
                                        <p:tav tm="100000">
                                          <p:val>
                                            <p:strVal val="#ppt_x"/>
                                          </p:val>
                                        </p:tav>
                                      </p:tavLst>
                                    </p:anim>
                                    <p:anim calcmode="lin" valueType="num">
                                      <p:cBhvr additive="base">
                                        <p:cTn id="101" dur="500" fill="hold"/>
                                        <p:tgtEl>
                                          <p:spTgt spid="18"/>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2" presetClass="entr" presetSubtype="8"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0-#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0-#ppt_w/2"/>
                                          </p:val>
                                        </p:tav>
                                        <p:tav tm="100000">
                                          <p:val>
                                            <p:strVal val="#ppt_x"/>
                                          </p:val>
                                        </p:tav>
                                      </p:tavLst>
                                    </p:anim>
                                    <p:anim calcmode="lin" valueType="num">
                                      <p:cBhvr additive="base">
                                        <p:cTn id="114" dur="500" fill="hold"/>
                                        <p:tgtEl>
                                          <p:spTgt spid="21"/>
                                        </p:tgtEl>
                                        <p:attrNameLst>
                                          <p:attrName>ppt_y</p:attrName>
                                        </p:attrNameLst>
                                      </p:cBhvr>
                                      <p:tavLst>
                                        <p:tav tm="0">
                                          <p:val>
                                            <p:strVal val="#ppt_y"/>
                                          </p:val>
                                        </p:tav>
                                        <p:tav tm="100000">
                                          <p:val>
                                            <p:strVal val="#ppt_y"/>
                                          </p:val>
                                        </p:tav>
                                      </p:tavLst>
                                    </p:anim>
                                  </p:childTnLst>
                                </p:cTn>
                              </p:par>
                            </p:childTnLst>
                          </p:cTn>
                        </p:par>
                        <p:par>
                          <p:cTn id="115" fill="hold">
                            <p:stCondLst>
                              <p:cond delay="7000"/>
                            </p:stCondLst>
                            <p:childTnLst>
                              <p:par>
                                <p:cTn id="116" presetID="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ppt_x"/>
                                          </p:val>
                                        </p:tav>
                                        <p:tav tm="100000">
                                          <p:val>
                                            <p:strVal val="#ppt_x"/>
                                          </p:val>
                                        </p:tav>
                                      </p:tavLst>
                                    </p:anim>
                                    <p:anim calcmode="lin" valueType="num">
                                      <p:cBhvr additive="base">
                                        <p:cTn id="119" dur="500" fill="hold"/>
                                        <p:tgtEl>
                                          <p:spTgt spid="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ppt_x"/>
                                          </p:val>
                                        </p:tav>
                                        <p:tav tm="100000">
                                          <p:val>
                                            <p:strVal val="#ppt_x"/>
                                          </p:val>
                                        </p:tav>
                                      </p:tavLst>
                                    </p:anim>
                                    <p:anim calcmode="lin" valueType="num">
                                      <p:cBhvr additive="base">
                                        <p:cTn id="123" dur="500" fill="hold"/>
                                        <p:tgtEl>
                                          <p:spTgt spid="2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childTnLst>
                          </p:cTn>
                        </p:par>
                        <p:par>
                          <p:cTn id="128" fill="hold">
                            <p:stCondLst>
                              <p:cond delay="7500"/>
                            </p:stCondLst>
                            <p:childTnLst>
                              <p:par>
                                <p:cTn id="129" presetID="2" presetClass="entr" presetSubtype="2" fill="hold" grpId="0" nodeType="afterEffect">
                                  <p:stCondLst>
                                    <p:cond delay="0"/>
                                  </p:stCondLst>
                                  <p:childTnLst>
                                    <p:set>
                                      <p:cBhvr>
                                        <p:cTn id="130" dur="1" fill="hold">
                                          <p:stCondLst>
                                            <p:cond delay="0"/>
                                          </p:stCondLst>
                                        </p:cTn>
                                        <p:tgtEl>
                                          <p:spTgt spid="12"/>
                                        </p:tgtEl>
                                        <p:attrNameLst>
                                          <p:attrName>style.visibility</p:attrName>
                                        </p:attrNameLst>
                                      </p:cBhvr>
                                      <p:to>
                                        <p:strVal val="visible"/>
                                      </p:to>
                                    </p:set>
                                    <p:anim calcmode="lin" valueType="num">
                                      <p:cBhvr additive="base">
                                        <p:cTn id="131" dur="500" fill="hold"/>
                                        <p:tgtEl>
                                          <p:spTgt spid="12"/>
                                        </p:tgtEl>
                                        <p:attrNameLst>
                                          <p:attrName>ppt_x</p:attrName>
                                        </p:attrNameLst>
                                      </p:cBhvr>
                                      <p:tavLst>
                                        <p:tav tm="0">
                                          <p:val>
                                            <p:strVal val="1+#ppt_w/2"/>
                                          </p:val>
                                        </p:tav>
                                        <p:tav tm="100000">
                                          <p:val>
                                            <p:strVal val="#ppt_x"/>
                                          </p:val>
                                        </p:tav>
                                      </p:tavLst>
                                    </p:anim>
                                    <p:anim calcmode="lin" valueType="num">
                                      <p:cBhvr additive="base">
                                        <p:cTn id="132" dur="500" fill="hold"/>
                                        <p:tgtEl>
                                          <p:spTgt spid="12"/>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additive="base">
                                        <p:cTn id="135" dur="500" fill="hold"/>
                                        <p:tgtEl>
                                          <p:spTgt spid="17"/>
                                        </p:tgtEl>
                                        <p:attrNameLst>
                                          <p:attrName>ppt_x</p:attrName>
                                        </p:attrNameLst>
                                      </p:cBhvr>
                                      <p:tavLst>
                                        <p:tav tm="0">
                                          <p:val>
                                            <p:strVal val="1+#ppt_w/2"/>
                                          </p:val>
                                        </p:tav>
                                        <p:tav tm="100000">
                                          <p:val>
                                            <p:strVal val="#ppt_x"/>
                                          </p:val>
                                        </p:tav>
                                      </p:tavLst>
                                    </p:anim>
                                    <p:anim calcmode="lin" valueType="num">
                                      <p:cBhvr additive="base">
                                        <p:cTn id="136" dur="500" fill="hold"/>
                                        <p:tgtEl>
                                          <p:spTgt spid="17"/>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additive="base">
                                        <p:cTn id="139" dur="500" fill="hold"/>
                                        <p:tgtEl>
                                          <p:spTgt spid="25"/>
                                        </p:tgtEl>
                                        <p:attrNameLst>
                                          <p:attrName>ppt_x</p:attrName>
                                        </p:attrNameLst>
                                      </p:cBhvr>
                                      <p:tavLst>
                                        <p:tav tm="0">
                                          <p:val>
                                            <p:strVal val="1+#ppt_w/2"/>
                                          </p:val>
                                        </p:tav>
                                        <p:tav tm="100000">
                                          <p:val>
                                            <p:strVal val="#ppt_x"/>
                                          </p:val>
                                        </p:tav>
                                      </p:tavLst>
                                    </p:anim>
                                    <p:anim calcmode="lin" valueType="num">
                                      <p:cBhvr additive="base">
                                        <p:cTn id="140" dur="500" fill="hold"/>
                                        <p:tgtEl>
                                          <p:spTgt spid="25"/>
                                        </p:tgtEl>
                                        <p:attrNameLst>
                                          <p:attrName>ppt_y</p:attrName>
                                        </p:attrNameLst>
                                      </p:cBhvr>
                                      <p:tavLst>
                                        <p:tav tm="0">
                                          <p:val>
                                            <p:strVal val="#ppt_y"/>
                                          </p:val>
                                        </p:tav>
                                        <p:tav tm="100000">
                                          <p:val>
                                            <p:strVal val="#ppt_y"/>
                                          </p:val>
                                        </p:tav>
                                      </p:tavLst>
                                    </p:anim>
                                  </p:childTnLst>
                                </p:cTn>
                              </p:par>
                            </p:childTnLst>
                          </p:cTn>
                        </p:par>
                        <p:par>
                          <p:cTn id="141" fill="hold">
                            <p:stCondLst>
                              <p:cond delay="8000"/>
                            </p:stCondLst>
                            <p:childTnLst>
                              <p:par>
                                <p:cTn id="142" presetID="2" presetClass="entr" presetSubtype="2" fill="hold" grpId="0" nodeType="afterEffect">
                                  <p:stCondLst>
                                    <p:cond delay="0"/>
                                  </p:stCondLst>
                                  <p:childTnLst>
                                    <p:set>
                                      <p:cBhvr>
                                        <p:cTn id="143" dur="1" fill="hold">
                                          <p:stCondLst>
                                            <p:cond delay="0"/>
                                          </p:stCondLst>
                                        </p:cTn>
                                        <p:tgtEl>
                                          <p:spTgt spid="10"/>
                                        </p:tgtEl>
                                        <p:attrNameLst>
                                          <p:attrName>style.visibility</p:attrName>
                                        </p:attrNameLst>
                                      </p:cBhvr>
                                      <p:to>
                                        <p:strVal val="visible"/>
                                      </p:to>
                                    </p:set>
                                    <p:anim calcmode="lin" valueType="num">
                                      <p:cBhvr additive="base">
                                        <p:cTn id="144" dur="500" fill="hold"/>
                                        <p:tgtEl>
                                          <p:spTgt spid="10"/>
                                        </p:tgtEl>
                                        <p:attrNameLst>
                                          <p:attrName>ppt_x</p:attrName>
                                        </p:attrNameLst>
                                      </p:cBhvr>
                                      <p:tavLst>
                                        <p:tav tm="0">
                                          <p:val>
                                            <p:strVal val="1+#ppt_w/2"/>
                                          </p:val>
                                        </p:tav>
                                        <p:tav tm="100000">
                                          <p:val>
                                            <p:strVal val="#ppt_x"/>
                                          </p:val>
                                        </p:tav>
                                      </p:tavLst>
                                    </p:anim>
                                    <p:anim calcmode="lin" valueType="num">
                                      <p:cBhvr additive="base">
                                        <p:cTn id="145" dur="500" fill="hold"/>
                                        <p:tgtEl>
                                          <p:spTgt spid="10"/>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16"/>
                                        </p:tgtEl>
                                        <p:attrNameLst>
                                          <p:attrName>style.visibility</p:attrName>
                                        </p:attrNameLst>
                                      </p:cBhvr>
                                      <p:to>
                                        <p:strVal val="visible"/>
                                      </p:to>
                                    </p:set>
                                    <p:anim calcmode="lin" valueType="num">
                                      <p:cBhvr additive="base">
                                        <p:cTn id="148" dur="500" fill="hold"/>
                                        <p:tgtEl>
                                          <p:spTgt spid="16"/>
                                        </p:tgtEl>
                                        <p:attrNameLst>
                                          <p:attrName>ppt_x</p:attrName>
                                        </p:attrNameLst>
                                      </p:cBhvr>
                                      <p:tavLst>
                                        <p:tav tm="0">
                                          <p:val>
                                            <p:strVal val="1+#ppt_w/2"/>
                                          </p:val>
                                        </p:tav>
                                        <p:tav tm="100000">
                                          <p:val>
                                            <p:strVal val="#ppt_x"/>
                                          </p:val>
                                        </p:tav>
                                      </p:tavLst>
                                    </p:anim>
                                    <p:anim calcmode="lin" valueType="num">
                                      <p:cBhvr additive="base">
                                        <p:cTn id="149" dur="500" fill="hold"/>
                                        <p:tgtEl>
                                          <p:spTgt spid="1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500" fill="hold"/>
                                        <p:tgtEl>
                                          <p:spTgt spid="26"/>
                                        </p:tgtEl>
                                        <p:attrNameLst>
                                          <p:attrName>ppt_x</p:attrName>
                                        </p:attrNameLst>
                                      </p:cBhvr>
                                      <p:tavLst>
                                        <p:tav tm="0">
                                          <p:val>
                                            <p:strVal val="1+#ppt_w/2"/>
                                          </p:val>
                                        </p:tav>
                                        <p:tav tm="100000">
                                          <p:val>
                                            <p:strVal val="#ppt_x"/>
                                          </p:val>
                                        </p:tav>
                                      </p:tavLst>
                                    </p:anim>
                                    <p:anim calcmode="lin" valueType="num">
                                      <p:cBhvr additive="base">
                                        <p:cTn id="153" dur="500" fill="hold"/>
                                        <p:tgtEl>
                                          <p:spTgt spid="26"/>
                                        </p:tgtEl>
                                        <p:attrNameLst>
                                          <p:attrName>ppt_y</p:attrName>
                                        </p:attrNameLst>
                                      </p:cBhvr>
                                      <p:tavLst>
                                        <p:tav tm="0">
                                          <p:val>
                                            <p:strVal val="#ppt_y"/>
                                          </p:val>
                                        </p:tav>
                                        <p:tav tm="100000">
                                          <p:val>
                                            <p:strVal val="#ppt_y"/>
                                          </p:val>
                                        </p:tav>
                                      </p:tavLst>
                                    </p:anim>
                                  </p:childTnLst>
                                </p:cTn>
                              </p:par>
                            </p:childTnLst>
                          </p:cTn>
                        </p:par>
                        <p:par>
                          <p:cTn id="154" fill="hold">
                            <p:stCondLst>
                              <p:cond delay="8500"/>
                            </p:stCondLst>
                            <p:childTnLst>
                              <p:par>
                                <p:cTn id="155" presetID="2" presetClass="entr" presetSubtype="4" fill="hold" grpId="0" nodeType="afterEffect">
                                  <p:stCondLst>
                                    <p:cond delay="0"/>
                                  </p:stCondLst>
                                  <p:childTnLst>
                                    <p:set>
                                      <p:cBhvr>
                                        <p:cTn id="156" dur="1" fill="hold">
                                          <p:stCondLst>
                                            <p:cond delay="0"/>
                                          </p:stCondLst>
                                        </p:cTn>
                                        <p:tgtEl>
                                          <p:spTgt spid="11"/>
                                        </p:tgtEl>
                                        <p:attrNameLst>
                                          <p:attrName>style.visibility</p:attrName>
                                        </p:attrNameLst>
                                      </p:cBhvr>
                                      <p:to>
                                        <p:strVal val="visible"/>
                                      </p:to>
                                    </p:set>
                                    <p:anim calcmode="lin" valueType="num">
                                      <p:cBhvr additive="base">
                                        <p:cTn id="157" dur="500" fill="hold"/>
                                        <p:tgtEl>
                                          <p:spTgt spid="11"/>
                                        </p:tgtEl>
                                        <p:attrNameLst>
                                          <p:attrName>ppt_x</p:attrName>
                                        </p:attrNameLst>
                                      </p:cBhvr>
                                      <p:tavLst>
                                        <p:tav tm="0">
                                          <p:val>
                                            <p:strVal val="#ppt_x"/>
                                          </p:val>
                                        </p:tav>
                                        <p:tav tm="100000">
                                          <p:val>
                                            <p:strVal val="#ppt_x"/>
                                          </p:val>
                                        </p:tav>
                                      </p:tavLst>
                                    </p:anim>
                                    <p:anim calcmode="lin" valueType="num">
                                      <p:cBhvr additive="base">
                                        <p:cTn id="158" dur="500" fill="hold"/>
                                        <p:tgtEl>
                                          <p:spTgt spid="11"/>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5"/>
                                        </p:tgtEl>
                                        <p:attrNameLst>
                                          <p:attrName>style.visibility</p:attrName>
                                        </p:attrNameLst>
                                      </p:cBhvr>
                                      <p:to>
                                        <p:strVal val="visible"/>
                                      </p:to>
                                    </p:set>
                                    <p:anim calcmode="lin" valueType="num">
                                      <p:cBhvr additive="base">
                                        <p:cTn id="161" dur="500" fill="hold"/>
                                        <p:tgtEl>
                                          <p:spTgt spid="15"/>
                                        </p:tgtEl>
                                        <p:attrNameLst>
                                          <p:attrName>ppt_x</p:attrName>
                                        </p:attrNameLst>
                                      </p:cBhvr>
                                      <p:tavLst>
                                        <p:tav tm="0">
                                          <p:val>
                                            <p:strVal val="#ppt_x"/>
                                          </p:val>
                                        </p:tav>
                                        <p:tav tm="100000">
                                          <p:val>
                                            <p:strVal val="#ppt_x"/>
                                          </p:val>
                                        </p:tav>
                                      </p:tavLst>
                                    </p:anim>
                                    <p:anim calcmode="lin" valueType="num">
                                      <p:cBhvr additive="base">
                                        <p:cTn id="162" dur="500" fill="hold"/>
                                        <p:tgtEl>
                                          <p:spTgt spid="15"/>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27"/>
                                        </p:tgtEl>
                                        <p:attrNameLst>
                                          <p:attrName>style.visibility</p:attrName>
                                        </p:attrNameLst>
                                      </p:cBhvr>
                                      <p:to>
                                        <p:strVal val="visible"/>
                                      </p:to>
                                    </p:set>
                                    <p:anim calcmode="lin" valueType="num">
                                      <p:cBhvr additive="base">
                                        <p:cTn id="165" dur="500" fill="hold"/>
                                        <p:tgtEl>
                                          <p:spTgt spid="27"/>
                                        </p:tgtEl>
                                        <p:attrNameLst>
                                          <p:attrName>ppt_x</p:attrName>
                                        </p:attrNameLst>
                                      </p:cBhvr>
                                      <p:tavLst>
                                        <p:tav tm="0">
                                          <p:val>
                                            <p:strVal val="#ppt_x"/>
                                          </p:val>
                                        </p:tav>
                                        <p:tav tm="100000">
                                          <p:val>
                                            <p:strVal val="#ppt_x"/>
                                          </p:val>
                                        </p:tav>
                                      </p:tavLst>
                                    </p:anim>
                                    <p:anim calcmode="lin" valueType="num">
                                      <p:cBhvr additive="base">
                                        <p:cTn id="16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p:bldP spid="15" grpId="0"/>
      <p:bldP spid="16" grpId="0"/>
      <p:bldP spid="17" grpId="0"/>
      <p:bldP spid="18" grpId="0"/>
      <p:bldP spid="19" grpId="0" animBg="1"/>
      <p:bldP spid="20" grpId="0"/>
      <p:bldP spid="21" grpId="0"/>
      <p:bldP spid="22" grpId="0" animBg="1"/>
      <p:bldP spid="23" grpId="0"/>
      <p:bldP spid="24" grpId="0"/>
      <p:bldP spid="25" grpId="0"/>
      <p:bldP spid="26" grpId="0"/>
      <p:bldP spid="27" grpId="0"/>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cxnSp>
        <p:nvCxnSpPr>
          <p:cNvPr id="3" name="直接连接符 2"/>
          <p:cNvCxnSpPr>
            <a:stCxn id="13" idx="2"/>
          </p:cNvCxnSpPr>
          <p:nvPr/>
        </p:nvCxnSpPr>
        <p:spPr>
          <a:xfrm flipH="1">
            <a:off x="3184409" y="2554417"/>
            <a:ext cx="323925" cy="0"/>
          </a:xfrm>
          <a:prstGeom prst="line">
            <a:avLst/>
          </a:prstGeom>
          <a:noFill/>
          <a:ln w="952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cxnSp>
      <p:cxnSp>
        <p:nvCxnSpPr>
          <p:cNvPr id="4" name="直接连接符 3"/>
          <p:cNvCxnSpPr/>
          <p:nvPr/>
        </p:nvCxnSpPr>
        <p:spPr>
          <a:xfrm flipH="1">
            <a:off x="7217559" y="3389759"/>
            <a:ext cx="596" cy="381713"/>
          </a:xfrm>
          <a:prstGeom prst="line">
            <a:avLst/>
          </a:prstGeom>
          <a:noFill/>
          <a:ln w="952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cxnSp>
      <p:cxnSp>
        <p:nvCxnSpPr>
          <p:cNvPr id="5" name="直接连接符 4"/>
          <p:cNvCxnSpPr>
            <a:stCxn id="14" idx="4"/>
          </p:cNvCxnSpPr>
          <p:nvPr/>
        </p:nvCxnSpPr>
        <p:spPr>
          <a:xfrm>
            <a:off x="3670296" y="3679905"/>
            <a:ext cx="0" cy="549047"/>
          </a:xfrm>
          <a:prstGeom prst="line">
            <a:avLst/>
          </a:prstGeom>
          <a:noFill/>
          <a:ln w="9525" cap="flat" cmpd="sng" algn="ctr">
            <a:solidFill>
              <a:srgbClr val="0070C0"/>
            </a:solidFill>
            <a:prstDash val="solid"/>
          </a:ln>
          <a:effectLst/>
        </p:spPr>
      </p:cxnSp>
      <p:cxnSp>
        <p:nvCxnSpPr>
          <p:cNvPr id="6" name="直接连接符 5"/>
          <p:cNvCxnSpPr/>
          <p:nvPr/>
        </p:nvCxnSpPr>
        <p:spPr>
          <a:xfrm>
            <a:off x="5041023" y="3743027"/>
            <a:ext cx="0" cy="647900"/>
          </a:xfrm>
          <a:prstGeom prst="line">
            <a:avLst/>
          </a:prstGeom>
          <a:noFill/>
          <a:ln w="9525" cap="flat" cmpd="sng" algn="ctr">
            <a:solidFill>
              <a:srgbClr val="0070C0"/>
            </a:solidFill>
            <a:prstDash val="solid"/>
          </a:ln>
          <a:effectLst/>
        </p:spPr>
      </p:cxnSp>
      <p:sp>
        <p:nvSpPr>
          <p:cNvPr id="7" name="TextBox 19"/>
          <p:cNvSpPr txBox="1">
            <a:spLocks noChangeArrowheads="1"/>
          </p:cNvSpPr>
          <p:nvPr/>
        </p:nvSpPr>
        <p:spPr bwMode="auto">
          <a:xfrm>
            <a:off x="3670315" y="4012843"/>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100" b="1" dirty="0">
              <a:solidFill>
                <a:srgbClr val="4D4D4D"/>
              </a:solidFill>
              <a:latin typeface="微软雅黑" panose="020B0503020204020204" pitchFamily="34" charset="-122"/>
              <a:ea typeface="微软雅黑" panose="020B0503020204020204" pitchFamily="34" charset="-122"/>
            </a:endParaRPr>
          </a:p>
        </p:txBody>
      </p:sp>
      <p:cxnSp>
        <p:nvCxnSpPr>
          <p:cNvPr id="8" name="直接连接符 7"/>
          <p:cNvCxnSpPr>
            <a:stCxn id="9" idx="6"/>
            <a:endCxn id="12" idx="2"/>
          </p:cNvCxnSpPr>
          <p:nvPr/>
        </p:nvCxnSpPr>
        <p:spPr>
          <a:xfrm>
            <a:off x="2535369" y="3013545"/>
            <a:ext cx="4321778" cy="54190"/>
          </a:xfrm>
          <a:prstGeom prst="line">
            <a:avLst/>
          </a:prstGeom>
          <a:noFill/>
          <a:ln w="381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cxnSp>
      <p:sp>
        <p:nvSpPr>
          <p:cNvPr id="9" name="椭圆 8"/>
          <p:cNvSpPr/>
          <p:nvPr/>
        </p:nvSpPr>
        <p:spPr>
          <a:xfrm>
            <a:off x="1833927" y="2662202"/>
            <a:ext cx="701441" cy="702686"/>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gn="ctr">
              <a:lnSpc>
                <a:spcPct val="120000"/>
              </a:lnSpc>
              <a:defRPr/>
            </a:pPr>
            <a:r>
              <a:rPr lang="en-US" altLang="zh-CN" sz="2700" b="1" kern="0" dirty="0">
                <a:solidFill>
                  <a:srgbClr val="F9F9F9"/>
                </a:solidFill>
                <a:latin typeface="微软雅黑" panose="020B0503020204020204" pitchFamily="34" charset="-122"/>
                <a:ea typeface="微软雅黑" panose="020B0503020204020204" pitchFamily="34" charset="-122"/>
              </a:rPr>
              <a:t>A</a:t>
            </a:r>
            <a:endParaRPr lang="zh-CN" altLang="en-US" sz="2700" b="1" kern="0" dirty="0">
              <a:solidFill>
                <a:srgbClr val="F9F9F9"/>
              </a:solidFill>
              <a:latin typeface="微软雅黑" panose="020B0503020204020204" pitchFamily="34" charset="-122"/>
              <a:ea typeface="微软雅黑" panose="020B0503020204020204" pitchFamily="34" charset="-122"/>
            </a:endParaRPr>
          </a:p>
        </p:txBody>
      </p:sp>
      <p:sp>
        <p:nvSpPr>
          <p:cNvPr id="10" name="椭圆 9"/>
          <p:cNvSpPr/>
          <p:nvPr/>
        </p:nvSpPr>
        <p:spPr>
          <a:xfrm>
            <a:off x="3994221" y="2527024"/>
            <a:ext cx="972966" cy="973041"/>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gn="ctr">
              <a:lnSpc>
                <a:spcPct val="120000"/>
              </a:lnSpc>
              <a:defRPr/>
            </a:pPr>
            <a:r>
              <a:rPr lang="en-US" altLang="zh-CN" sz="2700" b="1" kern="0" dirty="0">
                <a:solidFill>
                  <a:srgbClr val="F9F9F9"/>
                </a:solidFill>
                <a:latin typeface="微软雅黑" panose="020B0503020204020204" pitchFamily="34" charset="-122"/>
                <a:ea typeface="微软雅黑" panose="020B0503020204020204" pitchFamily="34" charset="-122"/>
              </a:rPr>
              <a:t>B</a:t>
            </a:r>
            <a:endParaRPr lang="zh-CN" altLang="en-US" sz="2700" b="1" kern="0" dirty="0">
              <a:solidFill>
                <a:srgbClr val="F9F9F9"/>
              </a:solidFill>
              <a:latin typeface="微软雅黑" panose="020B0503020204020204" pitchFamily="34" charset="-122"/>
              <a:ea typeface="微软雅黑" panose="020B0503020204020204" pitchFamily="34" charset="-122"/>
            </a:endParaRPr>
          </a:p>
        </p:txBody>
      </p:sp>
      <p:sp>
        <p:nvSpPr>
          <p:cNvPr id="11" name="椭圆 10"/>
          <p:cNvSpPr/>
          <p:nvPr/>
        </p:nvSpPr>
        <p:spPr>
          <a:xfrm>
            <a:off x="5723409" y="2558585"/>
            <a:ext cx="908658" cy="909918"/>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gn="ctr">
              <a:lnSpc>
                <a:spcPct val="120000"/>
              </a:lnSpc>
              <a:defRPr/>
            </a:pPr>
            <a:r>
              <a:rPr lang="en-US" altLang="zh-CN" sz="2700" b="1" kern="0" dirty="0">
                <a:solidFill>
                  <a:srgbClr val="F9F9F9"/>
                </a:solidFill>
                <a:latin typeface="微软雅黑" panose="020B0503020204020204" pitchFamily="34" charset="-122"/>
                <a:ea typeface="微软雅黑" panose="020B0503020204020204" pitchFamily="34" charset="-122"/>
              </a:rPr>
              <a:t>C</a:t>
            </a:r>
            <a:endParaRPr lang="zh-CN" altLang="en-US" sz="2700" b="1" kern="0" dirty="0">
              <a:solidFill>
                <a:srgbClr val="F9F9F9"/>
              </a:solidFill>
              <a:latin typeface="微软雅黑" panose="020B0503020204020204" pitchFamily="34" charset="-122"/>
              <a:ea typeface="微软雅黑" panose="020B0503020204020204" pitchFamily="34" charset="-122"/>
            </a:endParaRPr>
          </a:p>
        </p:txBody>
      </p:sp>
      <p:sp>
        <p:nvSpPr>
          <p:cNvPr id="12" name="椭圆 11"/>
          <p:cNvSpPr/>
          <p:nvPr/>
        </p:nvSpPr>
        <p:spPr>
          <a:xfrm>
            <a:off x="6857146" y="2743785"/>
            <a:ext cx="649041" cy="647900"/>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nSpc>
                <a:spcPct val="120000"/>
              </a:lnSpc>
              <a:defRPr/>
            </a:pPr>
            <a:endParaRPr lang="zh-CN" altLang="en-US" sz="900" kern="0" dirty="0">
              <a:solidFill>
                <a:srgbClr val="F9F9F9"/>
              </a:solidFill>
              <a:latin typeface="微软雅黑" panose="020B0503020204020204" pitchFamily="34" charset="-122"/>
              <a:ea typeface="微软雅黑" panose="020B0503020204020204" pitchFamily="34" charset="-122"/>
            </a:endParaRPr>
          </a:p>
        </p:txBody>
      </p:sp>
      <p:sp>
        <p:nvSpPr>
          <p:cNvPr id="13" name="椭圆 12"/>
          <p:cNvSpPr/>
          <p:nvPr/>
        </p:nvSpPr>
        <p:spPr>
          <a:xfrm>
            <a:off x="3508334" y="2230467"/>
            <a:ext cx="647850" cy="647900"/>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nSpc>
                <a:spcPct val="120000"/>
              </a:lnSpc>
              <a:defRPr/>
            </a:pPr>
            <a:endParaRPr lang="zh-CN" altLang="en-US" sz="900" kern="0" dirty="0">
              <a:solidFill>
                <a:srgbClr val="F9F9F9"/>
              </a:solidFill>
              <a:latin typeface="微软雅黑" panose="020B0503020204020204" pitchFamily="34" charset="-122"/>
              <a:ea typeface="微软雅黑" panose="020B0503020204020204" pitchFamily="34" charset="-122"/>
            </a:endParaRPr>
          </a:p>
        </p:txBody>
      </p:sp>
      <p:sp>
        <p:nvSpPr>
          <p:cNvPr id="14" name="椭圆 13"/>
          <p:cNvSpPr/>
          <p:nvPr/>
        </p:nvSpPr>
        <p:spPr>
          <a:xfrm>
            <a:off x="3346371" y="3030814"/>
            <a:ext cx="647850" cy="649091"/>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nSpc>
                <a:spcPct val="120000"/>
              </a:lnSpc>
              <a:defRPr/>
            </a:pPr>
            <a:endParaRPr lang="zh-CN" altLang="en-US" sz="900" kern="0" dirty="0">
              <a:solidFill>
                <a:srgbClr val="F9F9F9"/>
              </a:solidFill>
              <a:latin typeface="微软雅黑" panose="020B0503020204020204" pitchFamily="34" charset="-122"/>
              <a:ea typeface="微软雅黑" panose="020B0503020204020204" pitchFamily="34" charset="-122"/>
            </a:endParaRPr>
          </a:p>
        </p:txBody>
      </p:sp>
      <p:sp>
        <p:nvSpPr>
          <p:cNvPr id="15" name="椭圆 14"/>
          <p:cNvSpPr/>
          <p:nvPr/>
        </p:nvSpPr>
        <p:spPr>
          <a:xfrm>
            <a:off x="4715907" y="3093937"/>
            <a:ext cx="649041" cy="649091"/>
          </a:xfrm>
          <a:prstGeom prst="ellipse">
            <a:avLst/>
          </a:prstGeom>
          <a:solidFill>
            <a:srgbClr val="D60000"/>
          </a:solidFill>
          <a:ln w="317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68589" tIns="34295" rIns="68589" bIns="34295" anchor="ctr"/>
          <a:lstStyle/>
          <a:p>
            <a:pPr>
              <a:lnSpc>
                <a:spcPct val="120000"/>
              </a:lnSpc>
              <a:defRPr/>
            </a:pPr>
            <a:endParaRPr lang="zh-CN" altLang="en-US" sz="900" kern="0" dirty="0">
              <a:solidFill>
                <a:srgbClr val="F9F9F9"/>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067962" y="987574"/>
            <a:ext cx="1296890" cy="1073989"/>
            <a:chOff x="7307974" y="1772816"/>
            <a:chExt cx="1728787" cy="1431543"/>
          </a:xfrm>
        </p:grpSpPr>
        <p:sp>
          <p:nvSpPr>
            <p:cNvPr id="17"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0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000" b="1" dirty="0">
                <a:solidFill>
                  <a:srgbClr val="4D4D4D"/>
                </a:solidFill>
                <a:latin typeface="微软雅黑" panose="020B0503020204020204" pitchFamily="34" charset="-122"/>
                <a:ea typeface="微软雅黑" panose="020B0503020204020204" pitchFamily="34" charset="-122"/>
              </a:endParaRPr>
            </a:p>
          </p:txBody>
        </p:sp>
        <p:sp>
          <p:nvSpPr>
            <p:cNvPr id="18" name="TextBox 17"/>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800" dirty="0">
                <a:solidFill>
                  <a:srgbClr val="4D4D4D"/>
                </a:solidFill>
                <a:latin typeface="微软雅黑" panose="020B0503020204020204" pitchFamily="34" charset="-122"/>
                <a:ea typeface="微软雅黑" panose="020B0503020204020204" pitchFamily="34" charset="-122"/>
              </a:endParaRPr>
            </a:p>
          </p:txBody>
        </p:sp>
      </p:grpSp>
      <p:grpSp>
        <p:nvGrpSpPr>
          <p:cNvPr id="19" name="组合 19"/>
          <p:cNvGrpSpPr/>
          <p:nvPr/>
        </p:nvGrpSpPr>
        <p:grpSpPr>
          <a:xfrm>
            <a:off x="4066646" y="987574"/>
            <a:ext cx="1296890" cy="1073989"/>
            <a:chOff x="7307974" y="1772816"/>
            <a:chExt cx="1728787" cy="1431543"/>
          </a:xfrm>
        </p:grpSpPr>
        <p:sp>
          <p:nvSpPr>
            <p:cNvPr id="20"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0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000" b="1" dirty="0">
                <a:solidFill>
                  <a:srgbClr val="4D4D4D"/>
                </a:solidFill>
                <a:latin typeface="微软雅黑" panose="020B0503020204020204" pitchFamily="34" charset="-122"/>
                <a:ea typeface="微软雅黑" panose="020B0503020204020204" pitchFamily="34" charset="-122"/>
              </a:endParaRPr>
            </a:p>
          </p:txBody>
        </p:sp>
        <p:sp>
          <p:nvSpPr>
            <p:cNvPr id="21" name="TextBox 20"/>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800" dirty="0">
                <a:solidFill>
                  <a:srgbClr val="4D4D4D"/>
                </a:solidFill>
                <a:latin typeface="微软雅黑" panose="020B0503020204020204" pitchFamily="34" charset="-122"/>
                <a:ea typeface="微软雅黑" panose="020B0503020204020204" pitchFamily="34" charset="-122"/>
              </a:endParaRPr>
            </a:p>
          </p:txBody>
        </p:sp>
      </p:grpSp>
      <p:grpSp>
        <p:nvGrpSpPr>
          <p:cNvPr id="22" name="组合 22"/>
          <p:cNvGrpSpPr/>
          <p:nvPr/>
        </p:nvGrpSpPr>
        <p:grpSpPr>
          <a:xfrm>
            <a:off x="5849257" y="987574"/>
            <a:ext cx="1296890" cy="1073989"/>
            <a:chOff x="7307974" y="1772816"/>
            <a:chExt cx="1728787" cy="1431543"/>
          </a:xfrm>
        </p:grpSpPr>
        <p:sp>
          <p:nvSpPr>
            <p:cNvPr id="23"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0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000" b="1" dirty="0">
                <a:solidFill>
                  <a:srgbClr val="4D4D4D"/>
                </a:solidFill>
                <a:latin typeface="微软雅黑" panose="020B0503020204020204" pitchFamily="34" charset="-122"/>
                <a:ea typeface="微软雅黑" panose="020B0503020204020204" pitchFamily="34" charset="-122"/>
              </a:endParaRPr>
            </a:p>
          </p:txBody>
        </p:sp>
        <p:sp>
          <p:nvSpPr>
            <p:cNvPr id="24" name="TextBox 23"/>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800" dirty="0">
                <a:solidFill>
                  <a:srgbClr val="4D4D4D"/>
                </a:solidFill>
                <a:latin typeface="微软雅黑" panose="020B0503020204020204" pitchFamily="34" charset="-122"/>
                <a:ea typeface="微软雅黑" panose="020B0503020204020204" pitchFamily="34" charset="-122"/>
              </a:endParaRPr>
            </a:p>
          </p:txBody>
        </p:sp>
      </p:grpSp>
      <p:sp>
        <p:nvSpPr>
          <p:cNvPr id="25" name="TextBox 19"/>
          <p:cNvSpPr txBox="1">
            <a:spLocks noChangeArrowheads="1"/>
          </p:cNvSpPr>
          <p:nvPr/>
        </p:nvSpPr>
        <p:spPr bwMode="auto">
          <a:xfrm>
            <a:off x="1941722" y="2376807"/>
            <a:ext cx="1296479" cy="2723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100" b="1" dirty="0">
              <a:solidFill>
                <a:srgbClr val="4D4D4D"/>
              </a:solidFill>
              <a:latin typeface="微软雅黑" panose="020B0503020204020204" pitchFamily="34" charset="-122"/>
              <a:ea typeface="微软雅黑" panose="020B0503020204020204" pitchFamily="34" charset="-122"/>
            </a:endParaRPr>
          </a:p>
        </p:txBody>
      </p:sp>
      <p:sp>
        <p:nvSpPr>
          <p:cNvPr id="26" name="TextBox 25"/>
          <p:cNvSpPr txBox="1">
            <a:spLocks noChangeArrowheads="1"/>
          </p:cNvSpPr>
          <p:nvPr/>
        </p:nvSpPr>
        <p:spPr bwMode="auto">
          <a:xfrm>
            <a:off x="5020777" y="4174911"/>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100" b="1" dirty="0">
              <a:solidFill>
                <a:srgbClr val="4D4D4D"/>
              </a:solidFill>
              <a:latin typeface="微软雅黑" panose="020B0503020204020204" pitchFamily="34" charset="-122"/>
              <a:ea typeface="微软雅黑" panose="020B0503020204020204" pitchFamily="34" charset="-122"/>
            </a:endParaRPr>
          </a:p>
        </p:txBody>
      </p:sp>
      <p:sp>
        <p:nvSpPr>
          <p:cNvPr id="27" name="TextBox 19"/>
          <p:cNvSpPr txBox="1">
            <a:spLocks noChangeArrowheads="1"/>
          </p:cNvSpPr>
          <p:nvPr/>
        </p:nvSpPr>
        <p:spPr bwMode="auto">
          <a:xfrm>
            <a:off x="6155166" y="3634684"/>
            <a:ext cx="1296479" cy="2723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1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100" b="1" dirty="0">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10" presetClass="entr" presetSubtype="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right)">
                                      <p:cBhvr>
                                        <p:cTn id="57" dur="500"/>
                                        <p:tgtEl>
                                          <p:spTgt spid="3"/>
                                        </p:tgtEl>
                                      </p:cBhvr>
                                    </p:animEffect>
                                  </p:childTnLst>
                                </p:cTn>
                              </p:par>
                              <p:par>
                                <p:cTn id="58" presetID="22" presetClass="entr" presetSubtype="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par>
                                <p:cTn id="61" presetID="22" presetClass="entr" presetSubtype="1"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par>
                                <p:cTn id="64" presetID="22" presetClass="entr" presetSubtype="1"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animBg="1"/>
      <p:bldP spid="14" grpId="0" animBg="1"/>
      <p:bldP spid="15" grpId="0" animBg="1"/>
      <p:bldP spid="25" grpId="0"/>
      <p:bldP spid="26" grpId="0"/>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5868143"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985371" y="3503449"/>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C00000"/>
                </a:solidFill>
                <a:latin typeface="微软雅黑" panose="020B0503020204020204" pitchFamily="34" charset="-122"/>
                <a:ea typeface="微软雅黑" panose="020B0503020204020204" pitchFamily="34" charset="-122"/>
              </a:rPr>
              <a:t>此处添加标题内容</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3995935" y="2427734"/>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C00000"/>
                </a:solidFill>
                <a:latin typeface="微软雅黑" panose="020B0503020204020204" pitchFamily="34" charset="-122"/>
                <a:ea typeface="微软雅黑" panose="020B0503020204020204" pitchFamily="34" charset="-122"/>
              </a:rPr>
              <a:t>此处添加标题内容</a:t>
            </a:r>
            <a:endParaRPr lang="en-US" altLang="zh-CN" sz="1500" b="1" dirty="0">
              <a:solidFill>
                <a:srgbClr val="C00000"/>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824442" y="1392341"/>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C00000"/>
                </a:solidFill>
                <a:latin typeface="微软雅黑" panose="020B0503020204020204" pitchFamily="34" charset="-122"/>
                <a:ea typeface="微软雅黑" panose="020B0503020204020204" pitchFamily="34" charset="-122"/>
              </a:rPr>
              <a:t>此处添加标题内容</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4827450" y="1163782"/>
            <a:ext cx="914014" cy="914014"/>
            <a:chOff x="5105593" y="1379191"/>
            <a:chExt cx="914014" cy="914014"/>
          </a:xfrm>
          <a:solidFill>
            <a:srgbClr val="C00000"/>
          </a:solidFill>
        </p:grpSpPr>
        <p:grpSp>
          <p:nvGrpSpPr>
            <p:cNvPr id="8" name="组合 7"/>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9" name="TextBox 8"/>
            <p:cNvSpPr txBox="1"/>
            <p:nvPr/>
          </p:nvSpPr>
          <p:spPr>
            <a:xfrm>
              <a:off x="5314943" y="1628156"/>
              <a:ext cx="502061"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967137" y="2116564"/>
            <a:ext cx="914014" cy="914014"/>
            <a:chOff x="3245280" y="2331973"/>
            <a:chExt cx="914014" cy="914014"/>
          </a:xfrm>
          <a:solidFill>
            <a:srgbClr val="C00000"/>
          </a:solidFill>
        </p:grpSpPr>
        <p:grpSp>
          <p:nvGrpSpPr>
            <p:cNvPr id="13" name="组合 12"/>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4" name="TextBox 13"/>
            <p:cNvSpPr txBox="1"/>
            <p:nvPr/>
          </p:nvSpPr>
          <p:spPr>
            <a:xfrm>
              <a:off x="3424802" y="2571135"/>
              <a:ext cx="489236"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000651" y="3119497"/>
            <a:ext cx="914014" cy="914014"/>
            <a:chOff x="1278794" y="3334906"/>
            <a:chExt cx="914014" cy="914014"/>
          </a:xfrm>
          <a:solidFill>
            <a:srgbClr val="C00000"/>
          </a:solidFill>
        </p:grpSpPr>
        <p:grpSp>
          <p:nvGrpSpPr>
            <p:cNvPr id="18" name="组合 17"/>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9" name="TextBox 18"/>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5868143"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868143"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4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14:bounceEnd="44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14:bounceEnd="44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5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5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sp>
        <p:nvSpPr>
          <p:cNvPr id="4" name="Oval 8"/>
          <p:cNvSpPr>
            <a:spLocks noChangeArrowheads="1"/>
          </p:cNvSpPr>
          <p:nvPr/>
        </p:nvSpPr>
        <p:spPr bwMode="auto">
          <a:xfrm flipV="1">
            <a:off x="7048500" y="2999250"/>
            <a:ext cx="1485900" cy="252669"/>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5" name="Oval 19"/>
          <p:cNvSpPr>
            <a:spLocks noChangeArrowheads="1"/>
          </p:cNvSpPr>
          <p:nvPr/>
        </p:nvSpPr>
        <p:spPr bwMode="auto">
          <a:xfrm>
            <a:off x="7255383" y="2034307"/>
            <a:ext cx="1096137" cy="1096423"/>
          </a:xfrm>
          <a:prstGeom prst="ellipse">
            <a:avLst/>
          </a:prstGeom>
          <a:solidFill>
            <a:srgbClr val="C0000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51DC"/>
                </a:solidFill>
                <a:rou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anose="020B0604020202020204" pitchFamily="34" charset="0"/>
            </a:endParaRPr>
          </a:p>
        </p:txBody>
      </p:sp>
      <p:sp>
        <p:nvSpPr>
          <p:cNvPr id="6" name="AutoShape 7"/>
          <p:cNvSpPr>
            <a:spLocks noChangeArrowheads="1"/>
          </p:cNvSpPr>
          <p:nvPr/>
        </p:nvSpPr>
        <p:spPr bwMode="auto">
          <a:xfrm>
            <a:off x="851694" y="2177705"/>
            <a:ext cx="5916612" cy="80962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ln>
          <a:effectLst>
            <a:outerShdw blurRad="57785" dist="33020" dir="3180000" algn="ctr">
              <a:srgbClr val="000000">
                <a:alpha val="30000"/>
              </a:srgbClr>
            </a:outerShdw>
          </a:effectLst>
        </p:spPr>
        <p:txBody>
          <a:bodyPr wrap="none" anchor="ctr"/>
          <a:lstStyle/>
          <a:p>
            <a:pPr marL="357505" indent="-357505" algn="l" eaLnBrk="1" fontAlgn="auto" hangingPunct="1">
              <a:lnSpc>
                <a:spcPct val="120000"/>
              </a:lnSpc>
              <a:spcBef>
                <a:spcPts val="0"/>
              </a:spcBef>
              <a:spcAft>
                <a:spcPts val="0"/>
              </a:spcAft>
              <a:buClrTx/>
              <a:buSzTx/>
              <a:defRPr/>
            </a:pPr>
            <a:endParaRPr lang="zh-CN" altLang="en-US" sz="1200" kern="0" dirty="0">
              <a:solidFill>
                <a:srgbClr val="0070C0"/>
              </a:solidFill>
              <a:latin typeface="Arial" panose="020B0604020202020204" pitchFamily="34" charset="0"/>
            </a:endParaRPr>
          </a:p>
        </p:txBody>
      </p:sp>
      <p:sp>
        <p:nvSpPr>
          <p:cNvPr id="7" name="AutoShape 8"/>
          <p:cNvSpPr>
            <a:spLocks noChangeArrowheads="1"/>
          </p:cNvSpPr>
          <p:nvPr/>
        </p:nvSpPr>
        <p:spPr bwMode="auto">
          <a:xfrm>
            <a:off x="4840288" y="2177704"/>
            <a:ext cx="503237" cy="828675"/>
          </a:xfrm>
          <a:prstGeom prst="chevron">
            <a:avLst>
              <a:gd name="adj" fmla="val 55472"/>
            </a:avLst>
          </a:prstGeom>
          <a:solidFill>
            <a:srgbClr val="C00000"/>
          </a:solidFill>
          <a:ln w="9525">
            <a:noFill/>
            <a:miter lim="800000"/>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anose="020B0604020202020204" pitchFamily="34" charset="0"/>
            </a:endParaRPr>
          </a:p>
        </p:txBody>
      </p:sp>
      <p:sp>
        <p:nvSpPr>
          <p:cNvPr id="8" name="AutoShape 8"/>
          <p:cNvSpPr>
            <a:spLocks noChangeArrowheads="1"/>
          </p:cNvSpPr>
          <p:nvPr/>
        </p:nvSpPr>
        <p:spPr bwMode="auto">
          <a:xfrm>
            <a:off x="3265132" y="2170575"/>
            <a:ext cx="501650" cy="828675"/>
          </a:xfrm>
          <a:prstGeom prst="chevron">
            <a:avLst>
              <a:gd name="adj" fmla="val 55472"/>
            </a:avLst>
          </a:prstGeom>
          <a:solidFill>
            <a:srgbClr val="C00000"/>
          </a:solidFill>
          <a:ln w="9525">
            <a:noFill/>
            <a:miter lim="800000"/>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anose="020B0604020202020204" pitchFamily="34" charset="0"/>
            </a:endParaRPr>
          </a:p>
        </p:txBody>
      </p:sp>
      <p:sp>
        <p:nvSpPr>
          <p:cNvPr id="9" name="AutoShape 8"/>
          <p:cNvSpPr>
            <a:spLocks noChangeArrowheads="1"/>
          </p:cNvSpPr>
          <p:nvPr/>
        </p:nvSpPr>
        <p:spPr bwMode="auto">
          <a:xfrm>
            <a:off x="1679575" y="2177705"/>
            <a:ext cx="503238" cy="828675"/>
          </a:xfrm>
          <a:prstGeom prst="chevron">
            <a:avLst>
              <a:gd name="adj" fmla="val 55472"/>
            </a:avLst>
          </a:prstGeom>
          <a:solidFill>
            <a:srgbClr val="C00000"/>
          </a:solidFill>
          <a:ln w="9525">
            <a:noFill/>
            <a:miter lim="800000"/>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anose="020B0604020202020204" pitchFamily="34" charset="0"/>
            </a:endParaRPr>
          </a:p>
        </p:txBody>
      </p:sp>
      <p:sp>
        <p:nvSpPr>
          <p:cNvPr id="10" name="AutoShape 8"/>
          <p:cNvSpPr>
            <a:spLocks noChangeArrowheads="1"/>
          </p:cNvSpPr>
          <p:nvPr/>
        </p:nvSpPr>
        <p:spPr bwMode="auto">
          <a:xfrm>
            <a:off x="6410325" y="2177703"/>
            <a:ext cx="501650" cy="828675"/>
          </a:xfrm>
          <a:prstGeom prst="chevron">
            <a:avLst>
              <a:gd name="adj" fmla="val 55472"/>
            </a:avLst>
          </a:prstGeom>
          <a:solidFill>
            <a:srgbClr val="C00000"/>
          </a:solidFill>
          <a:ln w="9525">
            <a:noFill/>
            <a:miter lim="800000"/>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anose="020B0604020202020204" pitchFamily="34" charset="0"/>
            </a:endParaRPr>
          </a:p>
        </p:txBody>
      </p:sp>
      <p:sp>
        <p:nvSpPr>
          <p:cNvPr id="11" name="TextBox 10"/>
          <p:cNvSpPr txBox="1"/>
          <p:nvPr/>
        </p:nvSpPr>
        <p:spPr>
          <a:xfrm>
            <a:off x="852488" y="2454994"/>
            <a:ext cx="633507"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smtClean="0">
                <a:solidFill>
                  <a:srgbClr val="C00000"/>
                </a:solidFill>
                <a:latin typeface="Impact" panose="020B0806030902050204" pitchFamily="34" charset="0"/>
              </a:rPr>
              <a:t>2013</a:t>
            </a:r>
            <a:endParaRPr lang="zh-CN" altLang="en-US" sz="1800" i="1" dirty="0">
              <a:solidFill>
                <a:srgbClr val="C00000"/>
              </a:solidFill>
              <a:latin typeface="Impact" panose="020B0806030902050204" pitchFamily="34" charset="0"/>
            </a:endParaRPr>
          </a:p>
        </p:txBody>
      </p:sp>
      <p:sp>
        <p:nvSpPr>
          <p:cNvPr id="12" name="TextBox 11"/>
          <p:cNvSpPr txBox="1"/>
          <p:nvPr/>
        </p:nvSpPr>
        <p:spPr>
          <a:xfrm>
            <a:off x="2433638" y="2454994"/>
            <a:ext cx="627095"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smtClean="0">
                <a:solidFill>
                  <a:srgbClr val="C00000"/>
                </a:solidFill>
                <a:latin typeface="Impact" panose="020B0806030902050204" pitchFamily="34" charset="0"/>
              </a:rPr>
              <a:t>2014</a:t>
            </a:r>
            <a:endParaRPr lang="zh-CN" altLang="en-US" sz="1800" i="1" dirty="0">
              <a:solidFill>
                <a:srgbClr val="C00000"/>
              </a:solidFill>
              <a:latin typeface="Impact" panose="020B0806030902050204" pitchFamily="34" charset="0"/>
            </a:endParaRPr>
          </a:p>
        </p:txBody>
      </p:sp>
      <p:sp>
        <p:nvSpPr>
          <p:cNvPr id="13" name="TextBox 12"/>
          <p:cNvSpPr txBox="1"/>
          <p:nvPr/>
        </p:nvSpPr>
        <p:spPr>
          <a:xfrm>
            <a:off x="4013200" y="2454994"/>
            <a:ext cx="635110"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smtClean="0">
                <a:solidFill>
                  <a:srgbClr val="C00000"/>
                </a:solidFill>
                <a:latin typeface="Impact" panose="020B0806030902050204" pitchFamily="34" charset="0"/>
              </a:rPr>
              <a:t>2015</a:t>
            </a:r>
            <a:endParaRPr lang="zh-CN" altLang="en-US" sz="1800" i="1" dirty="0">
              <a:solidFill>
                <a:srgbClr val="C00000"/>
              </a:solidFill>
              <a:latin typeface="Impact" panose="020B0806030902050204" pitchFamily="34" charset="0"/>
            </a:endParaRPr>
          </a:p>
        </p:txBody>
      </p:sp>
      <p:sp>
        <p:nvSpPr>
          <p:cNvPr id="14" name="TextBox 13"/>
          <p:cNvSpPr txBox="1"/>
          <p:nvPr/>
        </p:nvSpPr>
        <p:spPr>
          <a:xfrm>
            <a:off x="5592763" y="2454994"/>
            <a:ext cx="635110"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smtClean="0">
                <a:solidFill>
                  <a:srgbClr val="C00000"/>
                </a:solidFill>
                <a:latin typeface="Impact" panose="020B0806030902050204" pitchFamily="34" charset="0"/>
              </a:rPr>
              <a:t>2018</a:t>
            </a:r>
            <a:endParaRPr lang="zh-CN" altLang="en-US" sz="1800" i="1" dirty="0">
              <a:solidFill>
                <a:srgbClr val="C00000"/>
              </a:solidFill>
              <a:latin typeface="Impact" panose="020B0806030902050204" pitchFamily="34" charset="0"/>
            </a:endParaRPr>
          </a:p>
        </p:txBody>
      </p:sp>
      <p:cxnSp>
        <p:nvCxnSpPr>
          <p:cNvPr id="16" name="直接连接符 23"/>
          <p:cNvCxnSpPr>
            <a:cxnSpLocks noChangeShapeType="1"/>
          </p:cNvCxnSpPr>
          <p:nvPr/>
        </p:nvCxnSpPr>
        <p:spPr bwMode="auto">
          <a:xfrm>
            <a:off x="1085850" y="2888382"/>
            <a:ext cx="0" cy="1201533"/>
          </a:xfrm>
          <a:prstGeom prst="line">
            <a:avLst/>
          </a:prstGeom>
          <a:noFill/>
          <a:ln w="9525" algn="ctr">
            <a:solidFill>
              <a:srgbClr val="C00000"/>
            </a:solidFill>
            <a:round/>
            <a:headEnd type="oval" w="med" len="med"/>
            <a:tailEnd type="oval" w="med" len="med"/>
          </a:ln>
          <a:extLst>
            <a:ext uri="{909E8E84-426E-40DD-AFC4-6F175D3DCCD1}">
              <a14:hiddenFill xmlns:a14="http://schemas.microsoft.com/office/drawing/2010/main">
                <a:noFill/>
              </a14:hiddenFill>
            </a:ext>
          </a:extLst>
        </p:spPr>
      </p:cxnSp>
      <p:sp>
        <p:nvSpPr>
          <p:cNvPr id="17" name="TextBox 16"/>
          <p:cNvSpPr txBox="1"/>
          <p:nvPr/>
        </p:nvSpPr>
        <p:spPr bwMode="auto">
          <a:xfrm>
            <a:off x="1085850" y="3251919"/>
            <a:ext cx="2419350" cy="1054100"/>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p:txBody>
      </p:sp>
      <p:cxnSp>
        <p:nvCxnSpPr>
          <p:cNvPr id="19" name="直接连接符 21"/>
          <p:cNvCxnSpPr>
            <a:cxnSpLocks noChangeShapeType="1"/>
          </p:cNvCxnSpPr>
          <p:nvPr/>
        </p:nvCxnSpPr>
        <p:spPr bwMode="auto">
          <a:xfrm>
            <a:off x="2667000" y="1187091"/>
            <a:ext cx="0" cy="1202816"/>
          </a:xfrm>
          <a:prstGeom prst="line">
            <a:avLst/>
          </a:prstGeom>
          <a:noFill/>
          <a:ln w="9525" algn="ctr">
            <a:solidFill>
              <a:srgbClr val="C00000"/>
            </a:solidFill>
            <a:round/>
            <a:headEnd type="oval" w="med" len="med"/>
            <a:tailEnd type="oval" w="med" len="med"/>
          </a:ln>
          <a:extLst>
            <a:ext uri="{909E8E84-426E-40DD-AFC4-6F175D3DCCD1}">
              <a14:hiddenFill xmlns:a14="http://schemas.microsoft.com/office/drawing/2010/main">
                <a:noFill/>
              </a14:hiddenFill>
            </a:ext>
          </a:extLst>
        </p:spPr>
      </p:cxnSp>
      <p:sp>
        <p:nvSpPr>
          <p:cNvPr id="20" name="TextBox 19"/>
          <p:cNvSpPr txBox="1"/>
          <p:nvPr/>
        </p:nvSpPr>
        <p:spPr bwMode="auto">
          <a:xfrm>
            <a:off x="2667000" y="1059582"/>
            <a:ext cx="2286000" cy="1054100"/>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p:txBody>
      </p:sp>
      <p:cxnSp>
        <p:nvCxnSpPr>
          <p:cNvPr id="22" name="直接连接符 19"/>
          <p:cNvCxnSpPr>
            <a:cxnSpLocks noChangeShapeType="1"/>
          </p:cNvCxnSpPr>
          <p:nvPr/>
        </p:nvCxnSpPr>
        <p:spPr bwMode="auto">
          <a:xfrm>
            <a:off x="4223020" y="2907432"/>
            <a:ext cx="0" cy="1202741"/>
          </a:xfrm>
          <a:prstGeom prst="line">
            <a:avLst/>
          </a:prstGeom>
          <a:noFill/>
          <a:ln w="9525" algn="ctr">
            <a:solidFill>
              <a:srgbClr val="C00000"/>
            </a:solidFill>
            <a:round/>
            <a:headEnd type="oval" w="med" len="med"/>
            <a:tailEnd type="oval" w="med" len="med"/>
          </a:ln>
          <a:extLst>
            <a:ext uri="{909E8E84-426E-40DD-AFC4-6F175D3DCCD1}">
              <a14:hiddenFill xmlns:a14="http://schemas.microsoft.com/office/drawing/2010/main">
                <a:noFill/>
              </a14:hiddenFill>
            </a:ext>
          </a:extLst>
        </p:spPr>
      </p:cxnSp>
      <p:sp>
        <p:nvSpPr>
          <p:cNvPr id="23" name="TextBox 22"/>
          <p:cNvSpPr txBox="1"/>
          <p:nvPr/>
        </p:nvSpPr>
        <p:spPr bwMode="auto">
          <a:xfrm>
            <a:off x="4214813" y="3272557"/>
            <a:ext cx="2109787" cy="1054100"/>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p:txBody>
      </p:sp>
      <p:cxnSp>
        <p:nvCxnSpPr>
          <p:cNvPr id="25" name="直接连接符 17"/>
          <p:cNvCxnSpPr>
            <a:cxnSpLocks noChangeShapeType="1"/>
          </p:cNvCxnSpPr>
          <p:nvPr/>
        </p:nvCxnSpPr>
        <p:spPr bwMode="auto">
          <a:xfrm>
            <a:off x="5822950" y="1187091"/>
            <a:ext cx="0" cy="1202816"/>
          </a:xfrm>
          <a:prstGeom prst="line">
            <a:avLst/>
          </a:prstGeom>
          <a:noFill/>
          <a:ln w="9525" algn="ctr">
            <a:solidFill>
              <a:srgbClr val="C00000"/>
            </a:solidFill>
            <a:round/>
            <a:headEnd type="oval" w="med" len="med"/>
            <a:tailEnd type="oval" w="med" len="med"/>
          </a:ln>
          <a:extLst>
            <a:ext uri="{909E8E84-426E-40DD-AFC4-6F175D3DCCD1}">
              <a14:hiddenFill xmlns:a14="http://schemas.microsoft.com/office/drawing/2010/main">
                <a:noFill/>
              </a14:hiddenFill>
            </a:ext>
          </a:extLst>
        </p:spPr>
      </p:cxnSp>
      <p:sp>
        <p:nvSpPr>
          <p:cNvPr id="26" name="TextBox 25"/>
          <p:cNvSpPr txBox="1"/>
          <p:nvPr/>
        </p:nvSpPr>
        <p:spPr bwMode="auto">
          <a:xfrm>
            <a:off x="5822950" y="1059582"/>
            <a:ext cx="2178050" cy="1054100"/>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endParaRPr lang="zh-CN" altLang="en-US" sz="1200" kern="0" dirty="0">
              <a:solidFill>
                <a:schemeClr val="tx1">
                  <a:lumMod val="65000"/>
                  <a:lumOff val="35000"/>
                </a:schemeClr>
              </a:solidFill>
              <a:latin typeface="+mn-lt"/>
            </a:endParaRPr>
          </a:p>
        </p:txBody>
      </p:sp>
      <p:sp>
        <p:nvSpPr>
          <p:cNvPr id="27" name="Rectangle 162"/>
          <p:cNvSpPr>
            <a:spLocks noChangeArrowheads="1"/>
          </p:cNvSpPr>
          <p:nvPr/>
        </p:nvSpPr>
        <p:spPr bwMode="auto">
          <a:xfrm>
            <a:off x="7297543" y="2372780"/>
            <a:ext cx="1011815" cy="419474"/>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rPr>
              <a:t>添加标题</a:t>
            </a:r>
            <a:endParaRPr lang="en-US" altLang="zh-CN" sz="1600" b="1" dirty="0">
              <a:solidFill>
                <a:schemeClr val="bg1"/>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style.rotation</p:attrName>
                                        </p:attrNameLst>
                                      </p:cBhvr>
                                      <p:tavLst>
                                        <p:tav tm="0">
                                          <p:val>
                                            <p:fltVal val="360"/>
                                          </p:val>
                                        </p:tav>
                                        <p:tav tm="100000">
                                          <p:val>
                                            <p:fltVal val="0"/>
                                          </p:val>
                                        </p:tav>
                                      </p:tavLst>
                                    </p:anim>
                                    <p:animEffect transition="in" filter="fade">
                                      <p:cBhvr>
                                        <p:cTn id="44" dur="500"/>
                                        <p:tgtEl>
                                          <p:spTgt spid="13"/>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360"/>
                                          </p:val>
                                        </p:tav>
                                        <p:tav tm="100000">
                                          <p:val>
                                            <p:fltVal val="0"/>
                                          </p:val>
                                        </p:tav>
                                      </p:tavLst>
                                    </p:anim>
                                    <p:animEffect transition="in" filter="fade">
                                      <p:cBhvr>
                                        <p:cTn id="50" dur="500"/>
                                        <p:tgtEl>
                                          <p:spTgt spid="14"/>
                                        </p:tgtEl>
                                      </p:cBhvr>
                                    </p:animEffect>
                                  </p:childTnLst>
                                </p:cTn>
                              </p:par>
                            </p:childTnLst>
                          </p:cTn>
                        </p:par>
                        <p:par>
                          <p:cTn id="51" fill="hold">
                            <p:stCondLst>
                              <p:cond delay="1500"/>
                            </p:stCondLst>
                            <p:childTnLst>
                              <p:par>
                                <p:cTn id="52" presetID="23" presetClass="entr" presetSubtype="16"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2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anose="020B0503020204020204" pitchFamily="34" charset="-122"/>
              </a:rPr>
              <a:t>明 年 工 作 计 划</a:t>
            </a:r>
            <a:endParaRPr lang="zh-CN" altLang="en-US" sz="1600" b="1" dirty="0">
              <a:solidFill>
                <a:schemeClr val="bg1"/>
              </a:solidFill>
              <a:ea typeface="微软雅黑" panose="020B0503020204020204" pitchFamily="34" charset="-122"/>
            </a:endParaRPr>
          </a:p>
        </p:txBody>
      </p:sp>
      <p:sp>
        <p:nvSpPr>
          <p:cNvPr id="3" name="椭圆 54"/>
          <p:cNvSpPr/>
          <p:nvPr/>
        </p:nvSpPr>
        <p:spPr>
          <a:xfrm>
            <a:off x="2908055" y="16927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573312" y="1512467"/>
            <a:ext cx="902811" cy="307777"/>
          </a:xfrm>
          <a:prstGeom prst="rect">
            <a:avLst/>
          </a:prstGeom>
          <a:noFill/>
        </p:spPr>
        <p:txBody>
          <a:bodyPr wrap="none" rtlCol="0">
            <a:spAutoFit/>
          </a:bodyPr>
          <a:lstStyle/>
          <a:p>
            <a:pPr algn="ctr"/>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2711031" y="1688754"/>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125810" y="1688754"/>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98646" y="1688755"/>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624959" y="1688755"/>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624958" y="1688754"/>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624958" y="1688753"/>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926415" y="2345280"/>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707904" y="3075840"/>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4960244" y="3042101"/>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5713686" y="2248421"/>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6012160" y="1380706"/>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2645698" y="1369303"/>
            <a:ext cx="660132" cy="660132"/>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7504" y="1791756"/>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1992493" y="2664595"/>
            <a:ext cx="902812" cy="307777"/>
          </a:xfrm>
          <a:prstGeom prst="rect">
            <a:avLst/>
          </a:prstGeom>
          <a:noFill/>
        </p:spPr>
        <p:txBody>
          <a:bodyPr wrap="none" rtlCol="0">
            <a:spAutoFit/>
          </a:bodyPr>
          <a:lstStyle/>
          <a:p>
            <a:pPr algn="ctr"/>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11560" y="2943884"/>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805092" y="3600699"/>
            <a:ext cx="902812" cy="307777"/>
          </a:xfrm>
          <a:prstGeom prst="rect">
            <a:avLst/>
          </a:prstGeom>
          <a:noFill/>
        </p:spPr>
        <p:txBody>
          <a:bodyPr wrap="none" rtlCol="0">
            <a:spAutoFit/>
          </a:bodyPr>
          <a:lstStyle/>
          <a:p>
            <a:pPr algn="ctr"/>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24316" y="3879988"/>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508104" y="3620353"/>
            <a:ext cx="902811" cy="307777"/>
          </a:xfrm>
          <a:prstGeom prst="rect">
            <a:avLst/>
          </a:prstGeom>
          <a:noFill/>
        </p:spPr>
        <p:txBody>
          <a:bodyPr wrap="non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256076" y="3900267"/>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36196" y="2685386"/>
            <a:ext cx="902811" cy="307777"/>
          </a:xfrm>
          <a:prstGeom prst="rect">
            <a:avLst/>
          </a:prstGeom>
          <a:noFill/>
        </p:spPr>
        <p:txBody>
          <a:bodyPr wrap="non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084168" y="296530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804248" y="1662136"/>
            <a:ext cx="902811" cy="307777"/>
          </a:xfrm>
          <a:prstGeom prst="rect">
            <a:avLst/>
          </a:prstGeom>
          <a:noFill/>
        </p:spPr>
        <p:txBody>
          <a:bodyPr wrap="non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标题内容</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52220" y="194205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修饰</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923779" y="987574"/>
            <a:ext cx="1402358" cy="1402358"/>
            <a:chOff x="3851771" y="1163107"/>
            <a:chExt cx="1402358" cy="1402358"/>
          </a:xfrm>
          <a:solidFill>
            <a:srgbClr val="C00000"/>
          </a:solidFill>
        </p:grpSpPr>
        <p:grpSp>
          <p:nvGrpSpPr>
            <p:cNvPr id="29" name="组合 28"/>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392112" y="760412"/>
                <a:ext cx="3825874" cy="3825874"/>
              </a:xfrm>
              <a:prstGeom prst="ellips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204137" y="1520959"/>
              <a:ext cx="697627" cy="707886"/>
            </a:xfrm>
            <a:prstGeom prst="rect">
              <a:avLst/>
            </a:prstGeom>
            <a:grpFill/>
            <a:ln>
              <a:solidFill>
                <a:srgbClr val="C00000"/>
              </a:solidFill>
            </a:ln>
          </p:spPr>
          <p:txBody>
            <a:bodyPr wrap="none" rtlCol="0">
              <a:spAutoFit/>
            </a:bodyPr>
            <a:lstStyle/>
            <a:p>
              <a:pPr algn="ct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0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5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0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5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0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5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0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0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5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0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5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0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5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0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636786" y="1636536"/>
            <a:ext cx="1870428" cy="187042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9" name="椭圆 8"/>
          <p:cNvSpPr/>
          <p:nvPr/>
        </p:nvSpPr>
        <p:spPr>
          <a:xfrm>
            <a:off x="961042" y="2743808"/>
            <a:ext cx="677676" cy="677676"/>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98898" y="5076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028384" y="2822409"/>
            <a:ext cx="301060" cy="301060"/>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682621" y="124208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076127" y="3777166"/>
            <a:ext cx="219777" cy="219777"/>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299880" y="4475202"/>
            <a:ext cx="287919" cy="287919"/>
            <a:chOff x="304800" y="673100"/>
            <a:chExt cx="4000500" cy="4000500"/>
          </a:xfrm>
          <a:effectLst>
            <a:outerShdw blurRad="381000" dist="152400" dir="8100000" algn="tr" rotWithShape="0">
              <a:prstClr val="black">
                <a:alpha val="7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6228184" y="96731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364088" y="4499538"/>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953267" y="3474751"/>
            <a:ext cx="824609" cy="824609"/>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3700608" y="2310140"/>
            <a:ext cx="1742785" cy="523220"/>
          </a:xfrm>
          <a:prstGeom prst="rect">
            <a:avLst/>
          </a:prstGeom>
          <a:noFill/>
          <a:effectLst/>
        </p:spPr>
        <p:txBody>
          <a:bodyPr wrap="none" rtlCol="0">
            <a:spAutoFit/>
          </a:bodyPr>
          <a:lstStyle/>
          <a:p>
            <a:r>
              <a:rPr lang="en-US" altLang="zh-CN" sz="2800" b="1" dirty="0" smtClean="0">
                <a:solidFill>
                  <a:srgbClr val="C00000"/>
                </a:solidFill>
                <a:latin typeface="微软雅黑" panose="020B0503020204020204" pitchFamily="34" charset="-122"/>
                <a:ea typeface="微软雅黑" panose="020B0503020204020204" pitchFamily="34" charset="-122"/>
              </a:rPr>
              <a:t>THANKS</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6"/>
                                        </p:tgtEl>
                                        <p:attrNameLst>
                                          <p:attrName>style.visibility</p:attrName>
                                        </p:attrNameLst>
                                      </p:cBhvr>
                                      <p:to>
                                        <p:strVal val="visible"/>
                                      </p:to>
                                    </p:set>
                                    <p:anim calcmode="lin" valueType="num">
                                      <p:cBhvr>
                                        <p:cTn id="9" dur="1000" fill="hold"/>
                                        <p:tgtEl>
                                          <p:spTgt spid="6"/>
                                        </p:tgtEl>
                                        <p:attrNameLst>
                                          <p:attrName>ppt_w</p:attrName>
                                        </p:attrNameLst>
                                      </p:cBhvr>
                                      <p:tavLst>
                                        <p:tav tm="0">
                                          <p:val>
                                            <p:fltVal val="0"/>
                                          </p:val>
                                        </p:tav>
                                        <p:tav tm="100000">
                                          <p:val>
                                            <p:strVal val="#ppt_w"/>
                                          </p:val>
                                        </p:tav>
                                      </p:tavLst>
                                    </p:anim>
                                    <p:anim calcmode="lin" valueType="num">
                                      <p:cBhvr>
                                        <p:cTn id="10" dur="1000" fill="hold"/>
                                        <p:tgtEl>
                                          <p:spTgt spid="6"/>
                                        </p:tgtEl>
                                        <p:attrNameLst>
                                          <p:attrName>ppt_h</p:attrName>
                                        </p:attrNameLst>
                                      </p:cBhvr>
                                      <p:tavLst>
                                        <p:tav tm="0">
                                          <p:val>
                                            <p:fltVal val="0"/>
                                          </p:val>
                                        </p:tav>
                                        <p:tav tm="100000">
                                          <p:val>
                                            <p:strVal val="#ppt_h"/>
                                          </p:val>
                                        </p:tav>
                                      </p:tavLst>
                                    </p:anim>
                                    <p:animEffect transition="in" filter="fade">
                                      <p:cBhvr>
                                        <p:cTn id="11" dur="1000"/>
                                        <p:tgtEl>
                                          <p:spTgt spid="6"/>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6"/>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Effect transition="in" filter="fade">
                                      <p:cBhvr>
                                        <p:cTn id="20" dur="1000"/>
                                        <p:tgtEl>
                                          <p:spTgt spid="10"/>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10"/>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Effect transition="in" filter="fade">
                                      <p:cBhvr>
                                        <p:cTn id="29" dur="1000"/>
                                        <p:tgtEl>
                                          <p:spTgt spid="11"/>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11"/>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Effect transition="in" filter="fade">
                                      <p:cBhvr>
                                        <p:cTn id="38" dur="1000"/>
                                        <p:tgtEl>
                                          <p:spTgt spid="14"/>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14"/>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fltVal val="0"/>
                                          </p:val>
                                        </p:tav>
                                        <p:tav tm="100000">
                                          <p:val>
                                            <p:strVal val="#ppt_w"/>
                                          </p:val>
                                        </p:tav>
                                      </p:tavLst>
                                    </p:anim>
                                    <p:anim calcmode="lin" valueType="num">
                                      <p:cBhvr>
                                        <p:cTn id="46" dur="1000" fill="hold"/>
                                        <p:tgtEl>
                                          <p:spTgt spid="24"/>
                                        </p:tgtEl>
                                        <p:attrNameLst>
                                          <p:attrName>ppt_h</p:attrName>
                                        </p:attrNameLst>
                                      </p:cBhvr>
                                      <p:tavLst>
                                        <p:tav tm="0">
                                          <p:val>
                                            <p:fltVal val="0"/>
                                          </p:val>
                                        </p:tav>
                                        <p:tav tm="100000">
                                          <p:val>
                                            <p:strVal val="#ppt_h"/>
                                          </p:val>
                                        </p:tav>
                                      </p:tavLst>
                                    </p:anim>
                                    <p:animEffect transition="in" filter="fade">
                                      <p:cBhvr>
                                        <p:cTn id="47" dur="1000"/>
                                        <p:tgtEl>
                                          <p:spTgt spid="24"/>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24"/>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25"/>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9"/>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fltVal val="0"/>
                                          </p:val>
                                        </p:tav>
                                        <p:tav tm="100000">
                                          <p:val>
                                            <p:strVal val="#ppt_w"/>
                                          </p:val>
                                        </p:tav>
                                      </p:tavLst>
                                    </p:anim>
                                    <p:anim calcmode="lin" valueType="num">
                                      <p:cBhvr>
                                        <p:cTn id="64" dur="1000" fill="hold"/>
                                        <p:tgtEl>
                                          <p:spTgt spid="9"/>
                                        </p:tgtEl>
                                        <p:attrNameLst>
                                          <p:attrName>ppt_h</p:attrName>
                                        </p:attrNameLst>
                                      </p:cBhvr>
                                      <p:tavLst>
                                        <p:tav tm="0">
                                          <p:val>
                                            <p:fltVal val="0"/>
                                          </p:val>
                                        </p:tav>
                                        <p:tav tm="100000">
                                          <p:val>
                                            <p:strVal val="#ppt_h"/>
                                          </p:val>
                                        </p:tav>
                                      </p:tavLst>
                                    </p:anim>
                                    <p:animEffect transition="in" filter="fade">
                                      <p:cBhvr>
                                        <p:cTn id="65" dur="1000"/>
                                        <p:tgtEl>
                                          <p:spTgt spid="9"/>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9"/>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17"/>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Effect transition="in" filter="fade">
                                      <p:cBhvr>
                                        <p:cTn id="74" dur="1000"/>
                                        <p:tgtEl>
                                          <p:spTgt spid="17"/>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17"/>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20"/>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20"/>
                                        </p:tgtEl>
                                        <p:attrNameLst>
                                          <p:attrName>style.visibility</p:attrName>
                                        </p:attrNameLst>
                                      </p:cBhvr>
                                      <p:to>
                                        <p:strVal val="visible"/>
                                      </p:to>
                                    </p:set>
                                    <p:anim calcmode="lin" valueType="num">
                                      <p:cBhvr>
                                        <p:cTn id="81" dur="1000" fill="hold"/>
                                        <p:tgtEl>
                                          <p:spTgt spid="20"/>
                                        </p:tgtEl>
                                        <p:attrNameLst>
                                          <p:attrName>ppt_w</p:attrName>
                                        </p:attrNameLst>
                                      </p:cBhvr>
                                      <p:tavLst>
                                        <p:tav tm="0">
                                          <p:val>
                                            <p:fltVal val="0"/>
                                          </p:val>
                                        </p:tav>
                                        <p:tav tm="100000">
                                          <p:val>
                                            <p:strVal val="#ppt_w"/>
                                          </p:val>
                                        </p:tav>
                                      </p:tavLst>
                                    </p:anim>
                                    <p:anim calcmode="lin" valueType="num">
                                      <p:cBhvr>
                                        <p:cTn id="82" dur="1000" fill="hold"/>
                                        <p:tgtEl>
                                          <p:spTgt spid="20"/>
                                        </p:tgtEl>
                                        <p:attrNameLst>
                                          <p:attrName>ppt_h</p:attrName>
                                        </p:attrNameLst>
                                      </p:cBhvr>
                                      <p:tavLst>
                                        <p:tav tm="0">
                                          <p:val>
                                            <p:fltVal val="0"/>
                                          </p:val>
                                        </p:tav>
                                        <p:tav tm="100000">
                                          <p:val>
                                            <p:strVal val="#ppt_h"/>
                                          </p:val>
                                        </p:tav>
                                      </p:tavLst>
                                    </p:anim>
                                    <p:animEffect transition="in" filter="fade">
                                      <p:cBhvr>
                                        <p:cTn id="83" dur="1000"/>
                                        <p:tgtEl>
                                          <p:spTgt spid="20"/>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20"/>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26"/>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1000" fill="hold"/>
                                        <p:tgtEl>
                                          <p:spTgt spid="26"/>
                                        </p:tgtEl>
                                        <p:attrNameLst>
                                          <p:attrName>ppt_w</p:attrName>
                                        </p:attrNameLst>
                                      </p:cBhvr>
                                      <p:tavLst>
                                        <p:tav tm="0">
                                          <p:val>
                                            <p:fltVal val="0"/>
                                          </p:val>
                                        </p:tav>
                                        <p:tav tm="100000">
                                          <p:val>
                                            <p:strVal val="#ppt_w"/>
                                          </p:val>
                                        </p:tav>
                                      </p:tavLst>
                                    </p:anim>
                                    <p:anim calcmode="lin" valueType="num">
                                      <p:cBhvr>
                                        <p:cTn id="91" dur="1000" fill="hold"/>
                                        <p:tgtEl>
                                          <p:spTgt spid="26"/>
                                        </p:tgtEl>
                                        <p:attrNameLst>
                                          <p:attrName>ppt_h</p:attrName>
                                        </p:attrNameLst>
                                      </p:cBhvr>
                                      <p:tavLst>
                                        <p:tav tm="0">
                                          <p:val>
                                            <p:fltVal val="0"/>
                                          </p:val>
                                        </p:tav>
                                        <p:tav tm="100000">
                                          <p:val>
                                            <p:strVal val="#ppt_h"/>
                                          </p:val>
                                        </p:tav>
                                      </p:tavLst>
                                    </p:anim>
                                    <p:animEffect transition="in" filter="fade">
                                      <p:cBhvr>
                                        <p:cTn id="92" dur="1000"/>
                                        <p:tgtEl>
                                          <p:spTgt spid="26"/>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26"/>
                                        </p:tgtEl>
                                        <p:attrNameLst>
                                          <p:attrName>ppt_x</p:attrName>
                                          <p:attrName>ppt_y</p:attrName>
                                        </p:attrNameLst>
                                      </p:cBhvr>
                                      <p:rCtr x="-32066" y="-47482"/>
                                    </p:animMotion>
                                  </p:childTnLst>
                                </p:cTn>
                              </p:par>
                            </p:childTnLst>
                          </p:cTn>
                        </p:par>
                        <p:par>
                          <p:cTn id="95" fill="hold">
                            <p:stCondLst>
                              <p:cond delay="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childTnLst>
                          </p:cTn>
                        </p:par>
                        <p:par>
                          <p:cTn id="99" fill="hold">
                            <p:stCondLst>
                              <p:cond delay="1899"/>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29"/>
                                        </p:tgtEl>
                                        <p:attrNameLst>
                                          <p:attrName>ppt_x</p:attrName>
                                          <p:attrName>ppt_y</p:attrName>
                                        </p:attrNameLst>
                                      </p:cBhvr>
                                    </p:animMotion>
                                    <p:animRot by="1500000">
                                      <p:cBhvr>
                                        <p:cTn id="102" dur="125" fill="hold">
                                          <p:stCondLst>
                                            <p:cond delay="0"/>
                                          </p:stCondLst>
                                        </p:cTn>
                                        <p:tgtEl>
                                          <p:spTgt spid="29"/>
                                        </p:tgtEl>
                                        <p:attrNameLst>
                                          <p:attrName>r</p:attrName>
                                        </p:attrNameLst>
                                      </p:cBhvr>
                                    </p:animRot>
                                    <p:animRot by="-1500000">
                                      <p:cBhvr>
                                        <p:cTn id="103" dur="125" fill="hold">
                                          <p:stCondLst>
                                            <p:cond delay="125"/>
                                          </p:stCondLst>
                                        </p:cTn>
                                        <p:tgtEl>
                                          <p:spTgt spid="29"/>
                                        </p:tgtEl>
                                        <p:attrNameLst>
                                          <p:attrName>r</p:attrName>
                                        </p:attrNameLst>
                                      </p:cBhvr>
                                    </p:animRot>
                                    <p:animRot by="-1500000">
                                      <p:cBhvr>
                                        <p:cTn id="104" dur="125" fill="hold">
                                          <p:stCondLst>
                                            <p:cond delay="250"/>
                                          </p:stCondLst>
                                        </p:cTn>
                                        <p:tgtEl>
                                          <p:spTgt spid="29"/>
                                        </p:tgtEl>
                                        <p:attrNameLst>
                                          <p:attrName>r</p:attrName>
                                        </p:attrNameLst>
                                      </p:cBhvr>
                                    </p:animRot>
                                    <p:animRot by="1500000">
                                      <p:cBhvr>
                                        <p:cTn id="105" dur="125" fill="hold">
                                          <p:stCondLst>
                                            <p:cond delay="375"/>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10" grpId="1" animBg="1"/>
      <p:bldP spid="10" grpId="2" animBg="1"/>
      <p:bldP spid="24" grpId="0" animBg="1"/>
      <p:bldP spid="24" grpId="1" animBg="1"/>
      <p:bldP spid="24" grpId="2" animBg="1"/>
      <p:bldP spid="25" grpId="0" animBg="1"/>
      <p:bldP spid="25" grpId="1" animBg="1"/>
      <p:bldP spid="25" grpId="2" animBg="1"/>
      <p:bldP spid="29" grpId="0"/>
      <p:bldP spid="29" grpId="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6229</Words>
  <Application>WPS 演示</Application>
  <PresentationFormat>全屏显示(16:9)</PresentationFormat>
  <Paragraphs>925</Paragraphs>
  <Slides>44</Slides>
  <Notes>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44</vt:i4>
      </vt:variant>
    </vt:vector>
  </HeadingPairs>
  <TitlesOfParts>
    <vt:vector size="63" baseType="lpstr">
      <vt:lpstr>Arial</vt:lpstr>
      <vt:lpstr>宋体</vt:lpstr>
      <vt:lpstr>Wingdings</vt:lpstr>
      <vt:lpstr>Arial Unicode MS</vt:lpstr>
      <vt:lpstr>微软雅黑</vt:lpstr>
      <vt:lpstr>Calibri</vt:lpstr>
      <vt:lpstr>Adobe 黑体 Std R</vt:lpstr>
      <vt:lpstr>仿宋_GB2312</vt:lpstr>
      <vt:lpstr>仿宋</vt:lpstr>
      <vt:lpstr>Segoe UI</vt:lpstr>
      <vt:lpstr>等线</vt:lpstr>
      <vt:lpstr>Calibri</vt:lpstr>
      <vt:lpstr>Agency FB</vt:lpstr>
      <vt:lpstr>Impact</vt:lpstr>
      <vt:lpstr>华文细黑</vt:lpstr>
      <vt:lpstr>张海山锐谐体</vt:lpstr>
      <vt:lpstr>黑体</vt:lpstr>
      <vt:lpstr>Broadway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creator>user</dc:creator>
  <cp:keywords>user</cp:keywords>
  <dc:description>https://800sucai.taobao.com</dc:description>
  <dc:subject>哎呀小小草</dc:subject>
  <cp:category>https://800sucai.taobao.com</cp:category>
  <cp:lastModifiedBy>拉普耶鲁</cp:lastModifiedBy>
  <cp:revision>47</cp:revision>
  <dcterms:created xsi:type="dcterms:W3CDTF">2015-11-26T09:01:00Z</dcterms:created>
  <dcterms:modified xsi:type="dcterms:W3CDTF">2020-09-11T08:46:31Z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