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A9E1"/>
    <a:srgbClr val="C8C8C8"/>
    <a:srgbClr val="E5E5E5"/>
    <a:srgbClr val="FFB8D8"/>
    <a:srgbClr val="FDEDF2"/>
    <a:srgbClr val="FDEAEF"/>
    <a:srgbClr val="FCE6EF"/>
    <a:srgbClr val="C361AB"/>
    <a:srgbClr val="92C4D1"/>
    <a:srgbClr val="4590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97"/>
  </p:normalViewPr>
  <p:slideViewPr>
    <p:cSldViewPr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E37B1C-CFE4-438F-8981-34D4693A5D46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115C9-0EBA-43ED-BAD3-64F505C07E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257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764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1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613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833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74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467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32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646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524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858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2790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585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012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383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472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6441" cy="515049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jpeg"/><Relationship Id="rId7" Type="http://schemas.microsoft.com/office/2007/relationships/hdphoto" Target="../media/hdphoto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1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9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11.jpe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audio" Target="../media/audio1.wav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5" Type="http://schemas.openxmlformats.org/officeDocument/2006/relationships/image" Target="../media/image5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Relationship Id="rId1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microsoft.com/office/2007/relationships/hdphoto" Target="../media/hdphoto5.wdp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GIF"/><Relationship Id="rId4" Type="http://schemas.openxmlformats.org/officeDocument/2006/relationships/image" Target="../media/image5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10" Type="http://schemas.openxmlformats.org/officeDocument/2006/relationships/image" Target="../media/image68.pn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072562" y="-540995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0429916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316525"/>
            <a:ext cx="2248931" cy="2311236"/>
          </a:xfrm>
          <a:prstGeom prst="rect">
            <a:avLst/>
          </a:prstGeom>
        </p:spPr>
      </p:pic>
      <p:sp>
        <p:nvSpPr>
          <p:cNvPr id="34" name="PA_文本框 7"/>
          <p:cNvSpPr txBox="1"/>
          <p:nvPr>
            <p:custDataLst>
              <p:tags r:id="rId1"/>
            </p:custDataLst>
          </p:nvPr>
        </p:nvSpPr>
        <p:spPr>
          <a:xfrm>
            <a:off x="1849118" y="1275606"/>
            <a:ext cx="57919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员工生日祝福</a:t>
            </a:r>
            <a:r>
              <a:rPr lang="en-US" altLang="zh-CN" sz="4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4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4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生日快乐歌 中英文版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70779" y="43307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014" y="2222396"/>
            <a:ext cx="1550005" cy="2119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022" y="1401922"/>
            <a:ext cx="1872208" cy="1404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602" y="2283718"/>
            <a:ext cx="1596825" cy="2119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329533" y="3264267"/>
            <a:ext cx="26500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青春不是年华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而是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心境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；</a:t>
            </a:r>
            <a:endParaRPr lang="en-US" altLang="zh-CN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青春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不是桃面、丹唇、柔膝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而是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深沉的意志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恢宏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的想象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bg1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炙热</a:t>
            </a:r>
            <a:r>
              <a:rPr lang="zh-CN" altLang="en-US" sz="1400" b="1" dirty="0">
                <a:solidFill>
                  <a:schemeClr val="bg1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的恋情；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106" y="843558"/>
            <a:ext cx="2626618" cy="112581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61" y="1089959"/>
            <a:ext cx="2049516" cy="1358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845571"/>
            <a:ext cx="2049516" cy="1348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086552"/>
            <a:ext cx="2049516" cy="1364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854453"/>
            <a:ext cx="2049516" cy="1365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905" y="2854710"/>
            <a:ext cx="2049516" cy="1364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5826531" y="659428"/>
            <a:ext cx="23762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有人说</a:t>
            </a:r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：</a:t>
            </a:r>
            <a:endParaRPr lang="en-US" altLang="zh-CN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青春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是快乐的源泉</a:t>
            </a:r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；</a:t>
            </a:r>
            <a:endParaRPr lang="en-US" altLang="zh-CN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快乐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在这里流淌</a:t>
            </a:r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痛苦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也在对面徘徊</a:t>
            </a:r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。</a:t>
            </a:r>
            <a:endParaRPr lang="en-US" altLang="zh-CN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有人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写</a:t>
            </a:r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青春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是多雨的天空</a:t>
            </a:r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；</a:t>
            </a:r>
            <a:endParaRPr lang="en-US" altLang="zh-CN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雨露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在这里蔓延</a:t>
            </a:r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sz="1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阳光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也在天边等待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…</a:t>
            </a:r>
            <a:r>
              <a:rPr lang="en-US" altLang="zh-CN" sz="1400" b="1" dirty="0">
                <a:solidFill>
                  <a:schemeClr val="bg1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…</a:t>
            </a:r>
            <a:endParaRPr lang="zh-CN" altLang="en-US" sz="1400" b="1" dirty="0">
              <a:solidFill>
                <a:schemeClr val="bg1"/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64121"/>
            <a:ext cx="2592288" cy="3896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341343"/>
            <a:ext cx="1650125" cy="2317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338849"/>
            <a:ext cx="1650125" cy="2317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497" y="-120135"/>
            <a:ext cx="2711437" cy="271143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5486">
            <a:off x="388245" y="1810999"/>
            <a:ext cx="3038622" cy="2527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8" r="20623"/>
          <a:stretch>
            <a:fillRect/>
          </a:stretch>
        </p:blipFill>
        <p:spPr>
          <a:xfrm>
            <a:off x="4427984" y="959206"/>
            <a:ext cx="1368152" cy="17430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025" y="1606028"/>
            <a:ext cx="1152272" cy="1096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403" y="2839719"/>
            <a:ext cx="1171821" cy="1096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8" r="20623"/>
          <a:stretch>
            <a:fillRect/>
          </a:stretch>
        </p:blipFill>
        <p:spPr>
          <a:xfrm>
            <a:off x="6876256" y="2839717"/>
            <a:ext cx="1368152" cy="17430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905" y="536508"/>
            <a:ext cx="976158" cy="8453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177" y="4160047"/>
            <a:ext cx="976158" cy="8453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7544" y="279670"/>
            <a:ext cx="36724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一生经历一次的青春</a:t>
            </a: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目的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只是听一次花开的声音</a:t>
            </a: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看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一次花落的寂然，然后散场。</a:t>
            </a:r>
          </a:p>
        </p:txBody>
      </p:sp>
      <p:sp>
        <p:nvSpPr>
          <p:cNvPr id="10" name="矩形 9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3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3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3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16" y="1956243"/>
            <a:ext cx="1574605" cy="1528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852" y="2150888"/>
            <a:ext cx="2107262" cy="1580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816" y="2163776"/>
            <a:ext cx="1982544" cy="1554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043571"/>
            <a:ext cx="2030456" cy="1353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920" y="1021676"/>
            <a:ext cx="9829473" cy="1494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0" y="40221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因为青春，我们不怕失败，努力往前飞</a:t>
            </a:r>
          </a:p>
        </p:txBody>
      </p:sp>
      <p:sp>
        <p:nvSpPr>
          <p:cNvPr id="9" name="矩形 8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785850" y="-406986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3657">
            <a:off x="430435" y="2191590"/>
            <a:ext cx="3674946" cy="2435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0244">
            <a:off x="3094987" y="545037"/>
            <a:ext cx="2749815" cy="1831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246" y="187613"/>
            <a:ext cx="1859594" cy="1115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246" y="1405638"/>
            <a:ext cx="1859594" cy="1046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553644"/>
            <a:ext cx="1861568" cy="1163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820865"/>
            <a:ext cx="1859594" cy="10455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627158" y="2553644"/>
            <a:ext cx="23762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有人说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：</a:t>
            </a:r>
            <a:endParaRPr lang="en-US" altLang="zh-CN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青春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是快乐的源泉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；</a:t>
            </a:r>
            <a:endParaRPr lang="en-US" altLang="zh-CN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快乐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在这里流淌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痛苦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也在对面徘徊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。</a:t>
            </a:r>
            <a:endParaRPr lang="en-US" altLang="zh-CN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有人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写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青春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是多雨的天空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；</a:t>
            </a:r>
            <a:endParaRPr lang="en-US" altLang="zh-CN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雨露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在这里蔓延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阳光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也在天边等待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……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67494"/>
            <a:ext cx="1366123" cy="140548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62736">
            <a:off x="6026740" y="851600"/>
            <a:ext cx="2354784" cy="156828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48721">
            <a:off x="6197963" y="1953264"/>
            <a:ext cx="2331334" cy="142087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36856">
            <a:off x="6118886" y="2609640"/>
            <a:ext cx="2287716" cy="152514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54714">
            <a:off x="5008363" y="3219977"/>
            <a:ext cx="2369243" cy="157949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18996">
            <a:off x="3691611" y="3348699"/>
            <a:ext cx="2336008" cy="146000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18996">
            <a:off x="2386485" y="3309647"/>
            <a:ext cx="2336008" cy="155733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18996">
            <a:off x="1101579" y="3260358"/>
            <a:ext cx="2320534" cy="155011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1617866" y="356914"/>
            <a:ext cx="4968552" cy="193899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有些人会一直刻在记忆里的，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即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pPr indent="457200" algn="just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使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忘记了他的声音，忘记了他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的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pPr indent="457200" algn="just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笑容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，忘记了他的脸，但是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每当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pPr indent="457200" algn="just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想起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他时的那种感受，是永远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都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pPr indent="457200" algn="just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不会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改变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的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.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80226 -0.66142 L 1.11022E-16 -3.95062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300000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80226 -0.66142 L 1.11022E-16 -3.95062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2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600000">
                                      <p:cBhvr>
                                        <p:cTn id="2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0.80226 -0.66142 L 1.11022E-16 -3.95062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Rot by="900000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0.80226 -0.66142 L 1.11022E-16 -3.95062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4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1800000">
                                      <p:cBhvr>
                                        <p:cTn id="4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animMotion origin="layout" path="M -0.79393 -0.65402 L 0.00833 0.0074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5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Rot by="1080000">
                                      <p:cBhvr>
                                        <p:cTn id="5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0.79393 -0.65402 L 0.00833 0.0074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accel="50000" decel="5000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6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1320000">
                                      <p:cBhvr>
                                        <p:cTn id="6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0.79393 -0.65402 L 0.00833 0.0074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7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animRot by="1500000">
                                      <p:cBhvr>
                                        <p:cTn id="7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5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497" y="4227934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因为青春，我们用力深呼吸</a:t>
            </a:r>
            <a:r>
              <a:rPr lang="zh-CN" altLang="en-US" b="1" dirty="0" smtClean="0">
                <a:solidFill>
                  <a:schemeClr val="bg1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b="1" dirty="0" smtClean="0">
              <a:solidFill>
                <a:schemeClr val="bg1"/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b="1" dirty="0" smtClean="0">
                <a:solidFill>
                  <a:schemeClr val="bg1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用力</a:t>
            </a:r>
            <a:r>
              <a:rPr lang="zh-CN" altLang="en-US" b="1" dirty="0">
                <a:solidFill>
                  <a:schemeClr val="bg1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作梦。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30" y="1221267"/>
            <a:ext cx="1169906" cy="877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72" y="578892"/>
            <a:ext cx="1147370" cy="764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998" y="2460722"/>
            <a:ext cx="704738" cy="577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160" y="1668824"/>
            <a:ext cx="1174092" cy="782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144906"/>
            <a:ext cx="932494" cy="6209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692" y="963071"/>
            <a:ext cx="830562" cy="622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717" y="1869248"/>
            <a:ext cx="882678" cy="882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016274"/>
            <a:ext cx="948672" cy="6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834" y="3939902"/>
            <a:ext cx="1141374" cy="7592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176" y="540234"/>
            <a:ext cx="1136012" cy="807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900032"/>
            <a:ext cx="1141676" cy="856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599" y="3314079"/>
            <a:ext cx="1157391" cy="771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284" y="3011385"/>
            <a:ext cx="1070620" cy="839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277198"/>
            <a:ext cx="883654" cy="589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矩形 16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27188"/>
            <a:ext cx="3070421" cy="4150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5239">
            <a:off x="5536998" y="900526"/>
            <a:ext cx="2908033" cy="1723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1551">
            <a:off x="5501968" y="2795359"/>
            <a:ext cx="2854603" cy="1691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2" y="1807429"/>
            <a:ext cx="1594107" cy="127084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3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7904" y="373665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就像是是蓬蓬勃勃的生机，是不会泯灭的希望，是一往无前的勇敢，是生命中最辉煌的色彩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……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2835">
            <a:off x="4945245" y="1349303"/>
            <a:ext cx="2700297" cy="1919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6205">
            <a:off x="1037390" y="1209876"/>
            <a:ext cx="3373117" cy="25298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158" descr="200712419435657_1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575" y="3487738"/>
            <a:ext cx="50482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22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9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9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077 -0.409 C -0.41597 -0.4309 -0.37795 -0.4963 -0.33038 -0.51665 C -0.28125 -0.5367 -0.23525 -0.53485 -0.16823 -0.53269 C -0.10139 -0.53053 -0.02118 -0.48859 0.07187 -0.50432 C 0.1651 -0.52005 0.27864 -0.62307 0.39114 -0.62801 C 0.50364 -0.63263 0.67257 -0.55243 0.7467 -0.53239 " pathEditMode="relative" rAng="0" ptsTypes="aaaaaa">
                                      <p:cBhvr>
                                        <p:cTn id="22" dur="8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65" y="-111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956" y="411510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青春</a:t>
            </a:r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·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这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是一个多么美好的字眼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，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就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像是早晨的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太阳。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67754">
            <a:off x="1155100" y="1642528"/>
            <a:ext cx="2693541" cy="20201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0161">
            <a:off x="3723248" y="2179440"/>
            <a:ext cx="2486344" cy="16575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5569">
            <a:off x="5985664" y="1669223"/>
            <a:ext cx="2609636" cy="173778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矩形 5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04"/>
          <a:stretch>
            <a:fillRect/>
          </a:stretch>
        </p:blipFill>
        <p:spPr bwMode="auto">
          <a:xfrm>
            <a:off x="4283968" y="1363587"/>
            <a:ext cx="1850752" cy="2580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6229" y="895553"/>
            <a:ext cx="1821605" cy="1213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6"/>
          <a:stretch>
            <a:fillRect/>
          </a:stretch>
        </p:blipFill>
        <p:spPr bwMode="auto">
          <a:xfrm>
            <a:off x="6515314" y="730688"/>
            <a:ext cx="1283495" cy="1542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5"/>
          <a:stretch>
            <a:fillRect/>
          </a:stretch>
        </p:blipFill>
        <p:spPr bwMode="auto">
          <a:xfrm>
            <a:off x="991845" y="1092199"/>
            <a:ext cx="983771" cy="13207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4519" y="3597603"/>
            <a:ext cx="1485058" cy="990038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6417" y="2497568"/>
            <a:ext cx="1217540" cy="913155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549" y="2493431"/>
            <a:ext cx="1987333" cy="1410928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C:\Users\Administrator\Desktop\外国宝宝\070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4"/>
          <a:stretch>
            <a:fillRect/>
          </a:stretch>
        </p:blipFill>
        <p:spPr bwMode="auto">
          <a:xfrm>
            <a:off x="3197266" y="2506380"/>
            <a:ext cx="800568" cy="541074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9" y="2146091"/>
            <a:ext cx="3312368" cy="58477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我们无法阻止时光飞逝，但再次聚首可以帮我们珍藏更多回忆！</a:t>
            </a:r>
          </a:p>
        </p:txBody>
      </p:sp>
      <p:pic>
        <p:nvPicPr>
          <p:cNvPr id="3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3175">
            <a:off x="4263660" y="270912"/>
            <a:ext cx="2013148" cy="134209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5626">
            <a:off x="5921467" y="1094620"/>
            <a:ext cx="2409128" cy="160929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0995">
            <a:off x="5009797" y="2845036"/>
            <a:ext cx="1966471" cy="130966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3644">
            <a:off x="2586461" y="3301207"/>
            <a:ext cx="1616608" cy="113162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2414"/>
            <a:ext cx="1695429" cy="139909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78585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2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95012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215602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71566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144000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786974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501354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1357322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785850" y="-66861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142876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714544" y="-478994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1143040" y="-478994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500098" y="-478994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1889" y="1707654"/>
            <a:ext cx="60258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ladimir Script" panose="03050402040407070305" pitchFamily="66" charset="0"/>
                <a:ea typeface="HanWangCM03" pitchFamily="66" charset="-120"/>
              </a:rPr>
              <a:t>生日快乐！</a:t>
            </a:r>
            <a:endParaRPr lang="zh-CN" altLang="en-US" sz="9600" b="1" dirty="0">
              <a:solidFill>
                <a:schemeClr val="tx1">
                  <a:lumMod val="65000"/>
                  <a:lumOff val="35000"/>
                </a:schemeClr>
              </a:solidFill>
              <a:latin typeface="Vladimir Script" panose="03050402040407070305" pitchFamily="66" charset="0"/>
              <a:ea typeface="HanWangCM03" pitchFamily="66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290</Words>
  <Application>Microsoft Office PowerPoint</Application>
  <PresentationFormat>全屏显示(16:9)</PresentationFormat>
  <Paragraphs>54</Paragraphs>
  <Slides>15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HanWangCM03</vt:lpstr>
      <vt:lpstr>方正隶变_GBK</vt:lpstr>
      <vt:lpstr>宋体</vt:lpstr>
      <vt:lpstr>微软雅黑</vt:lpstr>
      <vt:lpstr>Arial</vt:lpstr>
      <vt:lpstr>Calibri</vt:lpstr>
      <vt:lpstr>Vladimir Script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45</cp:revision>
  <dcterms:created xsi:type="dcterms:W3CDTF">2016-03-07T03:26:00Z</dcterms:created>
  <dcterms:modified xsi:type="dcterms:W3CDTF">2017-09-26T12:50:23Z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2052-10.1.0.6553</vt:lpwstr>
  </property>
</Properties>
</file>