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8" r:id="rId2"/>
    <p:sldId id="281" r:id="rId3"/>
    <p:sldId id="282" r:id="rId4"/>
    <p:sldId id="280" r:id="rId5"/>
    <p:sldId id="271" r:id="rId6"/>
    <p:sldId id="276" r:id="rId7"/>
    <p:sldId id="289" r:id="rId8"/>
    <p:sldId id="283" r:id="rId9"/>
    <p:sldId id="275" r:id="rId10"/>
    <p:sldId id="290" r:id="rId11"/>
    <p:sldId id="262" r:id="rId12"/>
    <p:sldId id="274" r:id="rId13"/>
    <p:sldId id="284" r:id="rId14"/>
    <p:sldId id="269" r:id="rId15"/>
    <p:sldId id="277" r:id="rId16"/>
    <p:sldId id="273" r:id="rId17"/>
    <p:sldId id="292" r:id="rId18"/>
    <p:sldId id="285" r:id="rId19"/>
    <p:sldId id="270" r:id="rId20"/>
    <p:sldId id="286" r:id="rId21"/>
    <p:sldId id="287" r:id="rId22"/>
    <p:sldId id="288" r:id="rId23"/>
    <p:sldId id="265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3" pos="438" userDrawn="1">
          <p15:clr>
            <a:srgbClr val="A4A3A4"/>
          </p15:clr>
        </p15:guide>
        <p15:guide id="5" pos="7242" userDrawn="1">
          <p15:clr>
            <a:srgbClr val="A4A3A4"/>
          </p15:clr>
        </p15:guide>
        <p15:guide id="6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D0EB1"/>
    <a:srgbClr val="BFBFBF"/>
    <a:srgbClr val="ED1C94"/>
    <a:srgbClr val="580DB1"/>
    <a:srgbClr val="B313CD"/>
    <a:srgbClr val="140AB4"/>
    <a:srgbClr val="F369B8"/>
    <a:srgbClr val="B114D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538" autoAdjust="0"/>
    <p:restoredTop sz="96196" autoAdjust="0"/>
  </p:normalViewPr>
  <p:slideViewPr>
    <p:cSldViewPr snapToGrid="0" showGuides="1">
      <p:cViewPr varScale="1">
        <p:scale>
          <a:sx n="114" d="100"/>
          <a:sy n="114" d="100"/>
        </p:scale>
        <p:origin x="-732" y="-96"/>
      </p:cViewPr>
      <p:guideLst>
        <p:guide orient="horz" pos="550"/>
        <p:guide pos="438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标题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91-47BA-82B8-BD7CD9DCDB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标题2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D91-47BA-82B8-BD7CD9DCD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标题 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D91-47BA-82B8-BD7CD9DCDB85}"/>
            </c:ext>
          </c:extLst>
        </c:ser>
        <c:dLbls/>
        <c:overlap val="-80"/>
        <c:axId val="191396864"/>
        <c:axId val="191509248"/>
      </c:barChart>
      <c:catAx>
        <c:axId val="191396864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91509248"/>
        <c:crosses val="autoZero"/>
        <c:auto val="1"/>
        <c:lblAlgn val="ctr"/>
        <c:lblOffset val="100"/>
      </c:catAx>
      <c:valAx>
        <c:axId val="19150924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1396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5.2401649695546698E-2"/>
          <c:y val="0.11567353216560582"/>
          <c:w val="0.9256461300367036"/>
          <c:h val="0.79027512327922267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数据01</c:v>
                </c:pt>
              </c:strCache>
            </c:strRef>
          </c:tx>
          <c:spPr>
            <a:solidFill>
              <a:srgbClr val="BFBFBF"/>
            </a:solidFill>
            <a:ln w="19050">
              <a:noFill/>
            </a:ln>
            <a:effectLst/>
          </c:spPr>
          <c:dPt>
            <c:idx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4EE-43D0-AFC3-F4AFBF5A3994}"/>
              </c:ext>
            </c:extLst>
          </c:dPt>
          <c:dPt>
            <c:idx val="1"/>
            <c:extLst xmlns:c16r2="http://schemas.microsoft.com/office/drawing/2015/06/chart">
              <c:ext xmlns:c16="http://schemas.microsoft.com/office/drawing/2014/chart" uri="{C3380CC4-5D6E-409C-BE32-E72D297353CC}">
                <c16:uniqueId val="{00000001-C4EE-43D0-AFC3-F4AFBF5A3994}"/>
              </c:ext>
            </c:extLst>
          </c:dPt>
          <c:dPt>
            <c:idx val="2"/>
            <c:extLst xmlns:c16r2="http://schemas.microsoft.com/office/drawing/2015/06/chart">
              <c:ext xmlns:c16="http://schemas.microsoft.com/office/drawing/2014/chart" uri="{C3380CC4-5D6E-409C-BE32-E72D297353CC}">
                <c16:uniqueId val="{00000002-C4EE-43D0-AFC3-F4AFBF5A39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项目01</c:v>
                </c:pt>
                <c:pt idx="1">
                  <c:v>项目02</c:v>
                </c:pt>
                <c:pt idx="2">
                  <c:v>项目03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4EE-43D0-AFC3-F4AFBF5A39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数据02</c:v>
                </c:pt>
              </c:strCache>
            </c:strRef>
          </c:tx>
          <c:spPr>
            <a:gradFill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</a:gradFill>
            <a:ln w="19050"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项目01</c:v>
                </c:pt>
                <c:pt idx="1">
                  <c:v>项目02</c:v>
                </c:pt>
                <c:pt idx="2">
                  <c:v>项目03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4EE-43D0-AFC3-F4AFBF5A39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项目03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9050"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项目01</c:v>
                </c:pt>
                <c:pt idx="1">
                  <c:v>项目02</c:v>
                </c:pt>
                <c:pt idx="2">
                  <c:v>项目03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4EE-43D0-AFC3-F4AFBF5A3994}"/>
            </c:ext>
          </c:extLst>
        </c:ser>
        <c:dLbls>
          <c:showVal val="1"/>
        </c:dLbls>
        <c:gapWidth val="200"/>
        <c:overlap val="-30"/>
        <c:axId val="197068288"/>
        <c:axId val="197070208"/>
      </c:barChart>
      <c:catAx>
        <c:axId val="197068288"/>
        <c:scaling>
          <c:orientation val="minMax"/>
        </c:scaling>
        <c:axPos val="b"/>
        <c:numFmt formatCode="General" sourceLinked="0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cs"/>
              </a:defRPr>
            </a:pPr>
            <a:endParaRPr lang="zh-CN"/>
          </a:p>
        </c:txPr>
        <c:crossAx val="197070208"/>
        <c:crosses val="autoZero"/>
        <c:auto val="1"/>
        <c:lblAlgn val="ctr"/>
        <c:lblOffset val="100"/>
      </c:catAx>
      <c:valAx>
        <c:axId val="197070208"/>
        <c:scaling>
          <c:orientation val="minMax"/>
          <c:max val="7"/>
        </c:scaling>
        <c:delete val="1"/>
        <c:axPos val="l"/>
        <c:numFmt formatCode="General" sourceLinked="1"/>
        <c:tickLblPos val="nextTo"/>
        <c:crossAx val="19706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49037886132349301"/>
          <c:y val="2.4325439908980714E-2"/>
          <c:w val="0.50688142565173888"/>
          <c:h val="6.2018698665580442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cs"/>
            </a:defRPr>
          </a:pPr>
          <a:endParaRPr lang="zh-CN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A9057-28F1-42E3-B5CC-18FE73B903F9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45890-BBD7-4626-9D03-334319D177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6871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5648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4948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43420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7914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136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4420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94755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7179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19510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4559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0871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2030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106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508001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736021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14775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6724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639834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28511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2176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57964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85415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45890-BBD7-4626-9D03-334319D1776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1945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D3248CD8-FD67-4D6D-980B-35FFE127A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p14="http://schemas.microsoft.com/office/powerpoint/2010/main" xmlns:a16="http://schemas.microsoft.com/office/drawing/2014/main" id="{69602572-FAD1-4DC5-B636-921D7497B3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985A5B59-90C7-4254-A4B8-5D8120637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211B-57EB-4AFC-A958-713B56547A52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02785C95-BAA4-4E51-A8E5-DBD9391C5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8D850207-3725-4E0E-BEF7-2F8E87E1C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2B63-B945-4ADC-B728-F19FBB9E2E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80409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A440F9C1-9560-4C62-A07E-E521866B4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94CA59DF-320B-405B-B696-4F6C41A4C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7C3E1EE2-93C5-40D6-A934-0C48BA369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211B-57EB-4AFC-A958-713B56547A52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AFE89230-EA15-4F37-B813-6A9125223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0821D880-A216-4399-B202-C33EE7694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2B63-B945-4ADC-B728-F19FBB9E2E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494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C921331E-F48F-4A8A-AB96-899BC7E50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8F0C4239-85A2-447F-AA9A-C63C47746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846AF0E2-1166-47A6-9F8C-7F3E34646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211B-57EB-4AFC-A958-713B56547A52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D8BC0FA7-A47C-4C7E-B4FC-BBAD820DB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9FEE5F68-33DC-41A5-903F-84DA0348B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2B63-B945-4ADC-B728-F19FBB9E2E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3308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1BCE2E3C-742E-4A95-98FB-CCD919360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744100B5-9D44-4CFF-A968-BE25B9130E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337C5AC6-84D4-40D4-9768-E1B0A80AE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3E8989B5-9C27-4268-BF9E-B65460AFE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211B-57EB-4AFC-A958-713B56547A52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015E7BE1-B6D2-48FC-AB2F-C37C760ED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a16="http://schemas.microsoft.com/office/drawing/2014/main" id="{22C5149F-30CD-47DD-9949-6E6AE04E6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2B63-B945-4ADC-B728-F19FBB9E2E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7817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19F6112F-2F9C-4432-9902-602357014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5F7E07C0-829F-42C4-8716-24745BBB3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97D1298F-6798-4BA7-A0EE-D969D1026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E6FCF388-288E-41BA-A0D6-3153FA7964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4ABB453B-D133-4245-91CD-477FC6E124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p14="http://schemas.microsoft.com/office/powerpoint/2010/main" xmlns:a16="http://schemas.microsoft.com/office/drawing/2014/main" id="{4EB1D664-2276-4256-8529-8DDE61F16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211B-57EB-4AFC-A958-713B56547A52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p14="http://schemas.microsoft.com/office/powerpoint/2010/main" xmlns:a16="http://schemas.microsoft.com/office/drawing/2014/main" id="{C050484E-42F4-40EA-BD9B-84DAD2BA7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p14="http://schemas.microsoft.com/office/powerpoint/2010/main" xmlns:a16="http://schemas.microsoft.com/office/drawing/2014/main" id="{A1EF501B-F231-4466-BFD1-A04311849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2B63-B945-4ADC-B728-F19FBB9E2ED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858628" y="643000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67151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BC861C44-C567-479A-9E7A-DA4D0582C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DAB24C45-4007-4374-B935-71EC1FE9E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211B-57EB-4AFC-A958-713B56547A52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932F9145-18B4-4637-A927-541EA35B3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40682BD2-47E3-42F2-8767-304D7C4A3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2B63-B945-4ADC-B728-F19FBB9E2E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5143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p14="http://schemas.microsoft.com/office/powerpoint/2010/main" xmlns:a16="http://schemas.microsoft.com/office/drawing/2014/main" id="{E389F3ED-4019-4D70-A66A-D4E66181D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211B-57EB-4AFC-A958-713B56547A52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E49DBF7B-169D-4F46-A206-D1ACB6E2D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3E0C5B6E-21C0-44A2-A6F9-BCA7D8600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2B63-B945-4ADC-B728-F19FBB9E2E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28210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39BCFE06-F3AB-4D38-9411-8E8C0004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D9BA6DB6-CD45-491F-8195-B9AD095F7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95FB6FD6-B000-4708-AF5A-B8F688CF2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5D0C1535-69ED-40A7-B7AE-697587C15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211B-57EB-4AFC-A958-713B56547A52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1F69B1D8-986A-4A48-9D99-291B3B5C9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a16="http://schemas.microsoft.com/office/drawing/2014/main" id="{013C2DFF-C8EA-42FB-A895-A09FE4899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2B63-B945-4ADC-B728-F19FBB9E2E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7915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6850D8BD-EE80-44B1-BDD9-D5CB5B004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2731E85F-BFBB-4188-BCB6-891EBB0EF7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BBC1EEFF-FE7E-4AFA-A28C-0C03A078E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D1280E38-F299-499C-86D4-27CC8CE0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211B-57EB-4AFC-A958-713B56547A52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282A1D65-8EE1-4931-A476-C9C5DF32E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a16="http://schemas.microsoft.com/office/drawing/2014/main" id="{1353A7AB-BA3E-48FE-8469-831483B3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2B63-B945-4ADC-B728-F19FBB9E2E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1845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453ED177-AB62-4329-8AFA-6A5E0BF54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4B5EFED6-72C5-4D97-A80E-2F2E185EB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3CB87350-0556-4DB5-91A6-ABAE8CCEE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211B-57EB-4AFC-A958-713B56547A52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58B2BCD3-32DA-496B-AB70-2B0399119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EB34D125-8A51-4BF6-B73B-1662E3C03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2B63-B945-4ADC-B728-F19FBB9E2E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69324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p14="http://schemas.microsoft.com/office/powerpoint/2010/main" xmlns:a16="http://schemas.microsoft.com/office/drawing/2014/main" id="{BE9E5EB0-E847-41B4-9C4D-7DC02A8F56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B2340A22-EFA4-4FBB-9097-95966D309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77A62E91-EA62-43EB-ACAF-D4A0EBA6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211B-57EB-4AFC-A958-713B56547A52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6473767E-54C7-4C26-A139-A8B884E3E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C0A322C4-800D-49B4-AF84-473D8E060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2B63-B945-4ADC-B728-F19FBB9E2E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0905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p14="http://schemas.microsoft.com/office/powerpoint/2010/main" xmlns:a16="http://schemas.microsoft.com/office/drawing/2014/main" id="{BD27B8B7-6B3C-482E-AF39-146E1D10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50E45389-7B71-4374-8EDF-055A05D42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F1FE9319-8CB3-4C06-A7D7-A1D27F3314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9211B-57EB-4AFC-A958-713B56547A52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65C49A92-5A7E-43A4-A63C-1FB72A31E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1F9B723E-955B-47AB-A89D-CC8AD2F6AF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42B63-B945-4ADC-B728-F19FBB9E2ED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992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547F10D-7801-45D8-9914-986B6A4002C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4" name="任意多边形: 形状 7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C8C967-FBC4-41B1-9584-F32D496E78B9}"/>
              </a:ext>
            </a:extLst>
          </p:cNvPr>
          <p:cNvSpPr/>
          <p:nvPr/>
        </p:nvSpPr>
        <p:spPr>
          <a:xfrm>
            <a:off x="-652479" y="5952353"/>
            <a:ext cx="12844477" cy="908170"/>
          </a:xfrm>
          <a:custGeom>
            <a:avLst/>
            <a:gdLst>
              <a:gd name="connsiteX0" fmla="*/ 12756198 w 12844477"/>
              <a:gd name="connsiteY0" fmla="*/ 176 h 908170"/>
              <a:gd name="connsiteX1" fmla="*/ 12844477 w 12844477"/>
              <a:gd name="connsiteY1" fmla="*/ 4772 h 908170"/>
              <a:gd name="connsiteX2" fmla="*/ 12844477 w 12844477"/>
              <a:gd name="connsiteY2" fmla="*/ 908170 h 908170"/>
              <a:gd name="connsiteX3" fmla="*/ 0 w 12844477"/>
              <a:gd name="connsiteY3" fmla="*/ 908170 h 908170"/>
              <a:gd name="connsiteX4" fmla="*/ 0 w 12844477"/>
              <a:gd name="connsiteY4" fmla="*/ 119629 h 908170"/>
              <a:gd name="connsiteX5" fmla="*/ 91838 w 12844477"/>
              <a:gd name="connsiteY5" fmla="*/ 124302 h 908170"/>
              <a:gd name="connsiteX6" fmla="*/ 1230181 w 12844477"/>
              <a:gd name="connsiteY6" fmla="*/ 445298 h 908170"/>
              <a:gd name="connsiteX7" fmla="*/ 2503096 w 12844477"/>
              <a:gd name="connsiteY7" fmla="*/ 144383 h 908170"/>
              <a:gd name="connsiteX8" fmla="*/ 3556000 w 12844477"/>
              <a:gd name="connsiteY8" fmla="*/ 423783 h 908170"/>
              <a:gd name="connsiteX9" fmla="*/ 4864101 w 12844477"/>
              <a:gd name="connsiteY9" fmla="*/ 131683 h 908170"/>
              <a:gd name="connsiteX10" fmla="*/ 6134101 w 12844477"/>
              <a:gd name="connsiteY10" fmla="*/ 436483 h 908170"/>
              <a:gd name="connsiteX11" fmla="*/ 7282628 w 12844477"/>
              <a:gd name="connsiteY11" fmla="*/ 141694 h 908170"/>
              <a:gd name="connsiteX12" fmla="*/ 8597900 w 12844477"/>
              <a:gd name="connsiteY12" fmla="*/ 423783 h 908170"/>
              <a:gd name="connsiteX13" fmla="*/ 9769475 w 12844477"/>
              <a:gd name="connsiteY13" fmla="*/ 147558 h 908170"/>
              <a:gd name="connsiteX14" fmla="*/ 11012842 w 12844477"/>
              <a:gd name="connsiteY14" fmla="*/ 429610 h 908170"/>
              <a:gd name="connsiteX15" fmla="*/ 12756198 w 12844477"/>
              <a:gd name="connsiteY15" fmla="*/ 176 h 90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844477" h="908170">
                <a:moveTo>
                  <a:pt x="12756198" y="176"/>
                </a:moveTo>
                <a:lnTo>
                  <a:pt x="12844477" y="4772"/>
                </a:lnTo>
                <a:lnTo>
                  <a:pt x="12844477" y="908170"/>
                </a:lnTo>
                <a:lnTo>
                  <a:pt x="0" y="908170"/>
                </a:lnTo>
                <a:lnTo>
                  <a:pt x="0" y="119629"/>
                </a:lnTo>
                <a:lnTo>
                  <a:pt x="91838" y="124302"/>
                </a:lnTo>
                <a:cubicBezTo>
                  <a:pt x="596138" y="168218"/>
                  <a:pt x="834007" y="459680"/>
                  <a:pt x="1230181" y="445298"/>
                </a:cubicBezTo>
                <a:cubicBezTo>
                  <a:pt x="1652767" y="429958"/>
                  <a:pt x="2021791" y="126105"/>
                  <a:pt x="2503096" y="144383"/>
                </a:cubicBezTo>
                <a:cubicBezTo>
                  <a:pt x="2984401" y="162661"/>
                  <a:pt x="2971999" y="368750"/>
                  <a:pt x="3556000" y="423783"/>
                </a:cubicBezTo>
                <a:cubicBezTo>
                  <a:pt x="4140001" y="478816"/>
                  <a:pt x="4434419" y="129566"/>
                  <a:pt x="4864101" y="131683"/>
                </a:cubicBezTo>
                <a:cubicBezTo>
                  <a:pt x="5293786" y="133800"/>
                  <a:pt x="5731014" y="434815"/>
                  <a:pt x="6134101" y="436483"/>
                </a:cubicBezTo>
                <a:cubicBezTo>
                  <a:pt x="6537189" y="438152"/>
                  <a:pt x="6871995" y="143811"/>
                  <a:pt x="7282628" y="141694"/>
                </a:cubicBezTo>
                <a:cubicBezTo>
                  <a:pt x="7693261" y="139577"/>
                  <a:pt x="8183426" y="422806"/>
                  <a:pt x="8597900" y="423783"/>
                </a:cubicBezTo>
                <a:cubicBezTo>
                  <a:pt x="9012374" y="424760"/>
                  <a:pt x="9366985" y="146587"/>
                  <a:pt x="9769475" y="147558"/>
                </a:cubicBezTo>
                <a:cubicBezTo>
                  <a:pt x="10171965" y="148529"/>
                  <a:pt x="10489639" y="452850"/>
                  <a:pt x="11012842" y="429610"/>
                </a:cubicBezTo>
                <a:cubicBezTo>
                  <a:pt x="11503345" y="407823"/>
                  <a:pt x="12010028" y="-9797"/>
                  <a:pt x="12756198" y="176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E84174-DDAB-421B-A470-292DEC966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0170" y="3609599"/>
            <a:ext cx="1536436" cy="1555640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2036EFA-715A-4D48-85C6-AE26FFAB7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53496" y="2528587"/>
            <a:ext cx="1146963" cy="1282626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A37B17-7B54-4006-9F08-0BF65A7DD3E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433813" y="817629"/>
            <a:ext cx="772922" cy="903820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BDF80A-6081-42C7-B603-8BEF7A6C64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8168" y="680330"/>
            <a:ext cx="893432" cy="900200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343373-CC1D-4370-973C-1B90FF79D79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9683" t="19683" r="19683" b="19683"/>
          <a:stretch/>
        </p:blipFill>
        <p:spPr>
          <a:xfrm>
            <a:off x="9800652" y="2895598"/>
            <a:ext cx="448248" cy="452732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27B7AB-81A4-4BE0-8D18-CB17B455EF2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0594" t="10594" r="10594" b="10594"/>
          <a:stretch/>
        </p:blipFill>
        <p:spPr>
          <a:xfrm>
            <a:off x="1271435" y="4520355"/>
            <a:ext cx="511626" cy="568474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BB1EE1-C062-4360-9E16-EB6833B0CCEC}"/>
              </a:ext>
            </a:extLst>
          </p:cNvPr>
          <p:cNvSpPr txBox="1"/>
          <p:nvPr/>
        </p:nvSpPr>
        <p:spPr>
          <a:xfrm>
            <a:off x="2719114" y="2260466"/>
            <a:ext cx="6753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紫色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简洁商务</a:t>
            </a:r>
            <a:r>
              <a:rPr lang="en-US" altLang="zh-CN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PPT</a:t>
            </a: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模</a:t>
            </a:r>
            <a:r>
              <a:rPr lang="zh-CN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板</a:t>
            </a:r>
            <a:endParaRPr lang="zh-CN" alt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</p:txBody>
      </p:sp>
      <p:sp>
        <p:nvSpPr>
          <p:cNvPr id="57" name="PA_文本框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1D6D6A-3724-4F2D-BD94-F165DD48E2E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59138" y="3087741"/>
            <a:ext cx="5737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FAFAFF">
                    <a:alpha val="90000"/>
                  </a:srgb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Business Presentation Multipurpose Template</a:t>
            </a:r>
            <a:endParaRPr lang="zh-CN" altLang="en-US" sz="2800" dirty="0">
              <a:solidFill>
                <a:srgbClr val="FAFAFF">
                  <a:alpha val="90000"/>
                </a:srgb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3" name="任意多边形: 形状 7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193563-ED4A-4B03-9182-A08FD38B5885}"/>
              </a:ext>
            </a:extLst>
          </p:cNvPr>
          <p:cNvSpPr/>
          <p:nvPr/>
        </p:nvSpPr>
        <p:spPr>
          <a:xfrm>
            <a:off x="-1" y="5793109"/>
            <a:ext cx="12191999" cy="1067414"/>
          </a:xfrm>
          <a:custGeom>
            <a:avLst/>
            <a:gdLst>
              <a:gd name="connsiteX0" fmla="*/ 12191999 w 12191999"/>
              <a:gd name="connsiteY0" fmla="*/ 0 h 1067414"/>
              <a:gd name="connsiteX1" fmla="*/ 12191999 w 12191999"/>
              <a:gd name="connsiteY1" fmla="*/ 1067414 h 1067414"/>
              <a:gd name="connsiteX2" fmla="*/ 0 w 12191999"/>
              <a:gd name="connsiteY2" fmla="*/ 1067414 h 1067414"/>
              <a:gd name="connsiteX3" fmla="*/ 0 w 12191999"/>
              <a:gd name="connsiteY3" fmla="*/ 44933 h 1067414"/>
              <a:gd name="connsiteX4" fmla="*/ 91838 w 12191999"/>
              <a:gd name="connsiteY4" fmla="*/ 49606 h 1067414"/>
              <a:gd name="connsiteX5" fmla="*/ 1230181 w 12191999"/>
              <a:gd name="connsiteY5" fmla="*/ 370602 h 1067414"/>
              <a:gd name="connsiteX6" fmla="*/ 2503096 w 12191999"/>
              <a:gd name="connsiteY6" fmla="*/ 69687 h 1067414"/>
              <a:gd name="connsiteX7" fmla="*/ 3556000 w 12191999"/>
              <a:gd name="connsiteY7" fmla="*/ 349087 h 1067414"/>
              <a:gd name="connsiteX8" fmla="*/ 4864102 w 12191999"/>
              <a:gd name="connsiteY8" fmla="*/ 56987 h 1067414"/>
              <a:gd name="connsiteX9" fmla="*/ 6134101 w 12191999"/>
              <a:gd name="connsiteY9" fmla="*/ 361787 h 1067414"/>
              <a:gd name="connsiteX10" fmla="*/ 7282628 w 12191999"/>
              <a:gd name="connsiteY10" fmla="*/ 66998 h 1067414"/>
              <a:gd name="connsiteX11" fmla="*/ 8597900 w 12191999"/>
              <a:gd name="connsiteY11" fmla="*/ 349087 h 1067414"/>
              <a:gd name="connsiteX12" fmla="*/ 9769475 w 12191999"/>
              <a:gd name="connsiteY12" fmla="*/ 72862 h 1067414"/>
              <a:gd name="connsiteX13" fmla="*/ 11012842 w 12191999"/>
              <a:gd name="connsiteY13" fmla="*/ 354914 h 1067414"/>
              <a:gd name="connsiteX14" fmla="*/ 12081586 w 12191999"/>
              <a:gd name="connsiteY14" fmla="*/ 27541 h 106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1999" h="1067414">
                <a:moveTo>
                  <a:pt x="12191999" y="0"/>
                </a:moveTo>
                <a:lnTo>
                  <a:pt x="12191999" y="1067414"/>
                </a:lnTo>
                <a:lnTo>
                  <a:pt x="0" y="1067414"/>
                </a:lnTo>
                <a:lnTo>
                  <a:pt x="0" y="44933"/>
                </a:lnTo>
                <a:lnTo>
                  <a:pt x="91838" y="49606"/>
                </a:lnTo>
                <a:cubicBezTo>
                  <a:pt x="596138" y="93522"/>
                  <a:pt x="834007" y="384984"/>
                  <a:pt x="1230181" y="370602"/>
                </a:cubicBezTo>
                <a:cubicBezTo>
                  <a:pt x="1652767" y="355262"/>
                  <a:pt x="2021791" y="51409"/>
                  <a:pt x="2503096" y="69687"/>
                </a:cubicBezTo>
                <a:cubicBezTo>
                  <a:pt x="2984401" y="87965"/>
                  <a:pt x="2971999" y="294054"/>
                  <a:pt x="3556000" y="349087"/>
                </a:cubicBezTo>
                <a:cubicBezTo>
                  <a:pt x="4140001" y="404120"/>
                  <a:pt x="4434420" y="54870"/>
                  <a:pt x="4864102" y="56987"/>
                </a:cubicBezTo>
                <a:cubicBezTo>
                  <a:pt x="5293786" y="59104"/>
                  <a:pt x="5731014" y="360119"/>
                  <a:pt x="6134101" y="361787"/>
                </a:cubicBezTo>
                <a:cubicBezTo>
                  <a:pt x="6537188" y="363456"/>
                  <a:pt x="6871995" y="69115"/>
                  <a:pt x="7282628" y="66998"/>
                </a:cubicBezTo>
                <a:cubicBezTo>
                  <a:pt x="7693261" y="64881"/>
                  <a:pt x="8183426" y="348110"/>
                  <a:pt x="8597900" y="349087"/>
                </a:cubicBezTo>
                <a:cubicBezTo>
                  <a:pt x="9012374" y="350064"/>
                  <a:pt x="9366985" y="71891"/>
                  <a:pt x="9769475" y="72862"/>
                </a:cubicBezTo>
                <a:cubicBezTo>
                  <a:pt x="10171965" y="73833"/>
                  <a:pt x="10489639" y="378154"/>
                  <a:pt x="11012842" y="354914"/>
                </a:cubicBezTo>
                <a:cubicBezTo>
                  <a:pt x="11339844" y="340389"/>
                  <a:pt x="11674037" y="149939"/>
                  <a:pt x="12081586" y="27541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任意多边形: 形状 6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4920C0-F834-4879-A83D-4200BFB7C669}"/>
              </a:ext>
            </a:extLst>
          </p:cNvPr>
          <p:cNvSpPr/>
          <p:nvPr/>
        </p:nvSpPr>
        <p:spPr>
          <a:xfrm>
            <a:off x="1" y="6071982"/>
            <a:ext cx="12191997" cy="788541"/>
          </a:xfrm>
          <a:custGeom>
            <a:avLst/>
            <a:gdLst>
              <a:gd name="connsiteX0" fmla="*/ 0 w 12191997"/>
              <a:gd name="connsiteY0" fmla="*/ 0 h 788541"/>
              <a:gd name="connsiteX1" fmla="*/ 91838 w 12191997"/>
              <a:gd name="connsiteY1" fmla="*/ 4673 h 788541"/>
              <a:gd name="connsiteX2" fmla="*/ 1230181 w 12191997"/>
              <a:gd name="connsiteY2" fmla="*/ 325669 h 788541"/>
              <a:gd name="connsiteX3" fmla="*/ 2503096 w 12191997"/>
              <a:gd name="connsiteY3" fmla="*/ 24754 h 788541"/>
              <a:gd name="connsiteX4" fmla="*/ 3556000 w 12191997"/>
              <a:gd name="connsiteY4" fmla="*/ 304154 h 788541"/>
              <a:gd name="connsiteX5" fmla="*/ 4864102 w 12191997"/>
              <a:gd name="connsiteY5" fmla="*/ 12054 h 788541"/>
              <a:gd name="connsiteX6" fmla="*/ 6134100 w 12191997"/>
              <a:gd name="connsiteY6" fmla="*/ 316854 h 788541"/>
              <a:gd name="connsiteX7" fmla="*/ 7282628 w 12191997"/>
              <a:gd name="connsiteY7" fmla="*/ 22065 h 788541"/>
              <a:gd name="connsiteX8" fmla="*/ 8597900 w 12191997"/>
              <a:gd name="connsiteY8" fmla="*/ 304154 h 788541"/>
              <a:gd name="connsiteX9" fmla="*/ 9769475 w 12191997"/>
              <a:gd name="connsiteY9" fmla="*/ 27929 h 788541"/>
              <a:gd name="connsiteX10" fmla="*/ 11012842 w 12191997"/>
              <a:gd name="connsiteY10" fmla="*/ 309981 h 788541"/>
              <a:gd name="connsiteX11" fmla="*/ 11922844 w 12191997"/>
              <a:gd name="connsiteY11" fmla="*/ 52781 h 788541"/>
              <a:gd name="connsiteX12" fmla="*/ 12191997 w 12191997"/>
              <a:gd name="connsiteY12" fmla="*/ 12055 h 788541"/>
              <a:gd name="connsiteX13" fmla="*/ 12191997 w 12191997"/>
              <a:gd name="connsiteY13" fmla="*/ 788541 h 788541"/>
              <a:gd name="connsiteX14" fmla="*/ 0 w 12191997"/>
              <a:gd name="connsiteY14" fmla="*/ 788541 h 78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1997" h="788541">
                <a:moveTo>
                  <a:pt x="0" y="0"/>
                </a:moveTo>
                <a:lnTo>
                  <a:pt x="91838" y="4673"/>
                </a:lnTo>
                <a:cubicBezTo>
                  <a:pt x="596138" y="48589"/>
                  <a:pt x="834007" y="340051"/>
                  <a:pt x="1230181" y="325669"/>
                </a:cubicBezTo>
                <a:cubicBezTo>
                  <a:pt x="1652767" y="310329"/>
                  <a:pt x="2021791" y="6476"/>
                  <a:pt x="2503096" y="24754"/>
                </a:cubicBezTo>
                <a:cubicBezTo>
                  <a:pt x="2984401" y="43032"/>
                  <a:pt x="2971999" y="249121"/>
                  <a:pt x="3556000" y="304154"/>
                </a:cubicBezTo>
                <a:cubicBezTo>
                  <a:pt x="4140001" y="359187"/>
                  <a:pt x="4434419" y="9937"/>
                  <a:pt x="4864102" y="12054"/>
                </a:cubicBezTo>
                <a:cubicBezTo>
                  <a:pt x="5293785" y="14171"/>
                  <a:pt x="5731014" y="315186"/>
                  <a:pt x="6134100" y="316854"/>
                </a:cubicBezTo>
                <a:cubicBezTo>
                  <a:pt x="6537189" y="318523"/>
                  <a:pt x="6871995" y="24182"/>
                  <a:pt x="7282628" y="22065"/>
                </a:cubicBezTo>
                <a:cubicBezTo>
                  <a:pt x="7693261" y="19948"/>
                  <a:pt x="8183426" y="303177"/>
                  <a:pt x="8597900" y="304154"/>
                </a:cubicBezTo>
                <a:cubicBezTo>
                  <a:pt x="9012374" y="305131"/>
                  <a:pt x="9366985" y="26958"/>
                  <a:pt x="9769475" y="27929"/>
                </a:cubicBezTo>
                <a:cubicBezTo>
                  <a:pt x="10171965" y="28900"/>
                  <a:pt x="10609088" y="312627"/>
                  <a:pt x="11012842" y="309981"/>
                </a:cubicBezTo>
                <a:cubicBezTo>
                  <a:pt x="11366127" y="307666"/>
                  <a:pt x="11377157" y="156059"/>
                  <a:pt x="11922844" y="52781"/>
                </a:cubicBezTo>
                <a:lnTo>
                  <a:pt x="12191997" y="12055"/>
                </a:lnTo>
                <a:lnTo>
                  <a:pt x="12191997" y="788541"/>
                </a:lnTo>
                <a:lnTo>
                  <a:pt x="0" y="788541"/>
                </a:lnTo>
                <a:close/>
              </a:path>
            </a:pathLst>
          </a:cu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F1426D-A1F9-4C6E-8ABA-A8A6AEB18685}"/>
              </a:ext>
            </a:extLst>
          </p:cNvPr>
          <p:cNvSpPr/>
          <p:nvPr/>
        </p:nvSpPr>
        <p:spPr>
          <a:xfrm flipH="1">
            <a:off x="-2" y="6831331"/>
            <a:ext cx="12191999" cy="45719"/>
          </a:xfrm>
          <a:prstGeom prst="rect">
            <a:avLst/>
          </a:prstGeom>
          <a:gradFill flip="none" rotWithShape="1">
            <a:gsLst>
              <a:gs pos="50000">
                <a:srgbClr val="B313CD"/>
              </a:gs>
              <a:gs pos="0">
                <a:srgbClr val="F369B8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6" name="矩形 7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DE47CE-B594-4D4E-AA0E-6FB26DBAA749}"/>
              </a:ext>
            </a:extLst>
          </p:cNvPr>
          <p:cNvSpPr/>
          <p:nvPr/>
        </p:nvSpPr>
        <p:spPr>
          <a:xfrm flipH="1" flipV="1">
            <a:off x="5290751" y="3639419"/>
            <a:ext cx="1610499" cy="45719"/>
          </a:xfrm>
          <a:prstGeom prst="rect">
            <a:avLst/>
          </a:prstGeom>
          <a:gradFill flip="none" rotWithShape="1">
            <a:gsLst>
              <a:gs pos="100000">
                <a:srgbClr val="ED1C94"/>
              </a:gs>
              <a:gs pos="0">
                <a:srgbClr val="F369B8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9" name="矩形 18"/>
          <p:cNvSpPr/>
          <p:nvPr/>
        </p:nvSpPr>
        <p:spPr>
          <a:xfrm>
            <a:off x="4076914" y="4126623"/>
            <a:ext cx="3611886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kern="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kern="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   </a:t>
            </a:r>
            <a:r>
              <a:rPr lang="zh-CN" altLang="en-US" kern="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kern="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2020.08.18</a:t>
            </a:r>
            <a:endParaRPr lang="en-US" altLang="zh-CN" kern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8778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335888">
            <a:off x="2293801" y="2753629"/>
            <a:ext cx="2031847" cy="2031536"/>
          </a:xfrm>
          <a:prstGeom prst="ellipse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+mn-lt"/>
            </a:endParaRPr>
          </a:p>
        </p:txBody>
      </p:sp>
      <p:grpSp>
        <p:nvGrpSpPr>
          <p:cNvPr id="3" name="Group 10"/>
          <p:cNvGrpSpPr/>
          <p:nvPr/>
        </p:nvGrpSpPr>
        <p:grpSpPr>
          <a:xfrm>
            <a:off x="5410917" y="2627665"/>
            <a:ext cx="4173882" cy="668886"/>
            <a:chOff x="6764723" y="1520469"/>
            <a:chExt cx="4416563" cy="707886"/>
          </a:xfrm>
        </p:grpSpPr>
        <p:sp>
          <p:nvSpPr>
            <p:cNvPr id="4" name="TextBox 11"/>
            <p:cNvSpPr txBox="1"/>
            <p:nvPr/>
          </p:nvSpPr>
          <p:spPr>
            <a:xfrm>
              <a:off x="6764723" y="1520469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 defTabSz="1152144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5000">
                  <a:solidFill>
                    <a:srgbClr val="1C1A4D"/>
                  </a:solidFill>
                  <a:latin typeface="Arial"/>
                  <a:ea typeface="微软雅黑"/>
                  <a:cs typeface="+mn-ea"/>
                  <a:sym typeface="+mn-lt"/>
                </a:rPr>
                <a:t>01</a:t>
              </a:r>
            </a:p>
          </p:txBody>
        </p:sp>
        <p:grpSp>
          <p:nvGrpSpPr>
            <p:cNvPr id="5" name="Group 12"/>
            <p:cNvGrpSpPr/>
            <p:nvPr/>
          </p:nvGrpSpPr>
          <p:grpSpPr>
            <a:xfrm>
              <a:off x="7218712" y="1592796"/>
              <a:ext cx="3962574" cy="563232"/>
              <a:chOff x="3943834" y="704409"/>
              <a:chExt cx="3962574" cy="563232"/>
            </a:xfrm>
          </p:grpSpPr>
          <p:sp>
            <p:nvSpPr>
              <p:cNvPr id="6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pPr defTabSz="1152144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000" b="1" dirty="0" smtClean="0">
                    <a:solidFill>
                      <a:srgbClr val="1C1A4D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标题文字内容</a:t>
                </a:r>
                <a:endParaRPr lang="zh-CN" altLang="en-US" sz="2000" b="1" dirty="0">
                  <a:solidFill>
                    <a:srgbClr val="1C1A4D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7" name="TextBox 14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defTabSz="1152144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300" dirty="0">
                    <a:solidFill>
                      <a:srgbClr val="1C1A4D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PLEASE ADD YOUR TITLE HERE</a:t>
                </a:r>
                <a:endParaRPr lang="zh-CN" altLang="en-US" sz="1300" dirty="0">
                  <a:solidFill>
                    <a:srgbClr val="1C1A4D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15"/>
          <p:cNvGrpSpPr/>
          <p:nvPr/>
        </p:nvGrpSpPr>
        <p:grpSpPr>
          <a:xfrm>
            <a:off x="5410917" y="3532808"/>
            <a:ext cx="4203423" cy="668886"/>
            <a:chOff x="6733465" y="2527404"/>
            <a:chExt cx="4447821" cy="707886"/>
          </a:xfrm>
        </p:grpSpPr>
        <p:sp>
          <p:nvSpPr>
            <p:cNvPr id="9" name="TextBox 8"/>
            <p:cNvSpPr txBox="1"/>
            <p:nvPr/>
          </p:nvSpPr>
          <p:spPr>
            <a:xfrm>
              <a:off x="6733465" y="2527404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 defTabSz="1152144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5000">
                  <a:solidFill>
                    <a:srgbClr val="1C1A4D"/>
                  </a:solidFill>
                  <a:latin typeface="Arial"/>
                  <a:ea typeface="微软雅黑"/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10" name="Group 17"/>
            <p:cNvGrpSpPr/>
            <p:nvPr/>
          </p:nvGrpSpPr>
          <p:grpSpPr>
            <a:xfrm>
              <a:off x="7218712" y="2599731"/>
              <a:ext cx="3962574" cy="563232"/>
              <a:chOff x="3943834" y="704409"/>
              <a:chExt cx="3962574" cy="56323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pPr defTabSz="1152144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000" b="1" dirty="0" smtClean="0">
                    <a:solidFill>
                      <a:srgbClr val="1C1A4D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标题文字内容</a:t>
                </a:r>
                <a:endParaRPr lang="zh-CN" altLang="en-US" sz="2000" b="1" dirty="0">
                  <a:solidFill>
                    <a:srgbClr val="1C1A4D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2" name="TextBox 11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defTabSz="1152144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300" dirty="0">
                    <a:solidFill>
                      <a:srgbClr val="1C1A4D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PLEASE ADD YOUR TITLE HERE</a:t>
                </a:r>
                <a:endParaRPr lang="zh-CN" altLang="en-US" sz="1300" dirty="0">
                  <a:solidFill>
                    <a:srgbClr val="1C1A4D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5410917" y="4338710"/>
            <a:ext cx="4210240" cy="668886"/>
            <a:chOff x="6726251" y="3534339"/>
            <a:chExt cx="4455035" cy="707886"/>
          </a:xfrm>
        </p:grpSpPr>
        <p:sp>
          <p:nvSpPr>
            <p:cNvPr id="14" name="TextBox 21"/>
            <p:cNvSpPr txBox="1"/>
            <p:nvPr/>
          </p:nvSpPr>
          <p:spPr>
            <a:xfrm>
              <a:off x="6726251" y="353433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 defTabSz="1152144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5000">
                  <a:solidFill>
                    <a:srgbClr val="1C1A4D"/>
                  </a:solidFill>
                  <a:latin typeface="Arial"/>
                  <a:ea typeface="微软雅黑"/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15" name="Group 22"/>
            <p:cNvGrpSpPr/>
            <p:nvPr/>
          </p:nvGrpSpPr>
          <p:grpSpPr>
            <a:xfrm>
              <a:off x="7218712" y="3606666"/>
              <a:ext cx="3962574" cy="563232"/>
              <a:chOff x="3943834" y="704409"/>
              <a:chExt cx="3962574" cy="563232"/>
            </a:xfrm>
          </p:grpSpPr>
          <p:sp>
            <p:nvSpPr>
              <p:cNvPr id="16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pPr defTabSz="1152144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000" b="1" dirty="0" smtClean="0">
                    <a:solidFill>
                      <a:srgbClr val="1C1A4D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标题文字内容</a:t>
                </a:r>
                <a:endParaRPr lang="zh-CN" altLang="en-US" sz="2000" b="1" dirty="0">
                  <a:solidFill>
                    <a:srgbClr val="1C1A4D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7" name="TextBox 24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defTabSz="1152144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300" dirty="0">
                    <a:solidFill>
                      <a:srgbClr val="1C1A4D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PLEASE ADD YOUR TITLE HERE</a:t>
                </a:r>
                <a:endParaRPr lang="zh-CN" altLang="en-US" sz="1300" dirty="0">
                  <a:solidFill>
                    <a:srgbClr val="1C1A4D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8" name="Group 25"/>
          <p:cNvGrpSpPr/>
          <p:nvPr/>
        </p:nvGrpSpPr>
        <p:grpSpPr>
          <a:xfrm>
            <a:off x="5411675" y="5144613"/>
            <a:ext cx="4202666" cy="668886"/>
            <a:chOff x="6734266" y="4541274"/>
            <a:chExt cx="4447020" cy="707886"/>
          </a:xfrm>
        </p:grpSpPr>
        <p:sp>
          <p:nvSpPr>
            <p:cNvPr id="19" name="TextBox 26"/>
            <p:cNvSpPr txBox="1"/>
            <p:nvPr/>
          </p:nvSpPr>
          <p:spPr>
            <a:xfrm>
              <a:off x="6734266" y="4541274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 defTabSz="1152144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5000">
                  <a:solidFill>
                    <a:srgbClr val="1C1A4D"/>
                  </a:solidFill>
                  <a:latin typeface="Arial"/>
                  <a:ea typeface="微软雅黑"/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20" name="Group 27"/>
            <p:cNvGrpSpPr/>
            <p:nvPr/>
          </p:nvGrpSpPr>
          <p:grpSpPr>
            <a:xfrm>
              <a:off x="7218712" y="4613601"/>
              <a:ext cx="3962574" cy="563232"/>
              <a:chOff x="3943834" y="704409"/>
              <a:chExt cx="3962574" cy="563232"/>
            </a:xfrm>
          </p:grpSpPr>
          <p:sp>
            <p:nvSpPr>
              <p:cNvPr id="21" name="TextBox 2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pPr defTabSz="1152144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000" b="1" dirty="0" smtClean="0">
                    <a:solidFill>
                      <a:srgbClr val="1C1A4D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标题文字内容</a:t>
                </a:r>
                <a:endParaRPr lang="zh-CN" altLang="en-US" sz="2000" b="1" dirty="0">
                  <a:solidFill>
                    <a:srgbClr val="1C1A4D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2" name="TextBox 29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defTabSz="1152144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1300" dirty="0">
                    <a:solidFill>
                      <a:srgbClr val="1C1A4D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PLEASE ADD YOUR TITLE HERE</a:t>
                </a:r>
                <a:endParaRPr lang="zh-CN" altLang="en-US" sz="1300" dirty="0">
                  <a:solidFill>
                    <a:srgbClr val="1C1A4D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1933711" y="2701146"/>
            <a:ext cx="1917244" cy="1812107"/>
            <a:chOff x="3896925" y="1033243"/>
            <a:chExt cx="1521538" cy="692498"/>
          </a:xfrm>
        </p:grpSpPr>
        <p:sp>
          <p:nvSpPr>
            <p:cNvPr id="24" name="TextBox 7"/>
            <p:cNvSpPr txBox="1"/>
            <p:nvPr/>
          </p:nvSpPr>
          <p:spPr>
            <a:xfrm>
              <a:off x="5131518" y="1272596"/>
              <a:ext cx="286945" cy="384563"/>
            </a:xfrm>
            <a:prstGeom prst="rect">
              <a:avLst/>
            </a:prstGeom>
            <a:noFill/>
          </p:spPr>
          <p:txBody>
            <a:bodyPr vert="eaVert" wrap="square" lIns="0" tIns="0" rIns="0" bIns="0" anchor="b" anchorCtr="0">
              <a:normAutofit/>
            </a:bodyPr>
            <a:lstStyle/>
            <a:p>
              <a:pPr algn="ctr" defTabSz="1152144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500" dirty="0">
                  <a:solidFill>
                    <a:srgbClr val="FFFFFF"/>
                  </a:solidFill>
                  <a:latin typeface="Arial"/>
                  <a:ea typeface="微软雅黑"/>
                  <a:cs typeface="+mn-ea"/>
                  <a:sym typeface="+mn-lt"/>
                </a:rPr>
                <a:t>Contents</a:t>
              </a:r>
            </a:p>
          </p:txBody>
        </p:sp>
        <p:sp>
          <p:nvSpPr>
            <p:cNvPr id="25" name="Rectangle 9"/>
            <p:cNvSpPr/>
            <p:nvPr/>
          </p:nvSpPr>
          <p:spPr>
            <a:xfrm>
              <a:off x="3896925" y="1033243"/>
              <a:ext cx="1350150" cy="692498"/>
            </a:xfrm>
            <a:prstGeom prst="rect">
              <a:avLst/>
            </a:prstGeom>
          </p:spPr>
          <p:txBody>
            <a:bodyPr vert="eaVert" wrap="square">
              <a:normAutofit/>
            </a:bodyPr>
            <a:lstStyle/>
            <a:p>
              <a:pPr algn="ctr" defTabSz="1152144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500" b="1" dirty="0">
                  <a:solidFill>
                    <a:srgbClr val="FFFFFF"/>
                  </a:solidFill>
                  <a:latin typeface="Arial"/>
                  <a:ea typeface="微软雅黑"/>
                  <a:cs typeface="+mn-ea"/>
                  <a:sym typeface="+mn-lt"/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06382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8"/>
          <p:cNvSpPr txBox="1"/>
          <p:nvPr/>
        </p:nvSpPr>
        <p:spPr>
          <a:xfrm>
            <a:off x="3943405" y="3662668"/>
            <a:ext cx="3695165" cy="808836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defTabSz="1152144"/>
            <a:r>
              <a:rPr lang="zh-CN" altLang="en-US" sz="4500" b="1" dirty="0" smtClean="0">
                <a:solidFill>
                  <a:srgbClr val="1C1A4D"/>
                </a:solidFill>
                <a:latin typeface="Arial"/>
                <a:ea typeface="微软雅黑"/>
                <a:cs typeface="+mn-ea"/>
                <a:sym typeface="+mn-lt"/>
              </a:rPr>
              <a:t>标题文字内容</a:t>
            </a:r>
            <a:endParaRPr lang="zh-CN" altLang="en-US" sz="4500" b="1" dirty="0">
              <a:solidFill>
                <a:srgbClr val="1C1A4D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7" name="Shape 285"/>
          <p:cNvSpPr txBox="1"/>
          <p:nvPr/>
        </p:nvSpPr>
        <p:spPr>
          <a:xfrm>
            <a:off x="3967409" y="4467035"/>
            <a:ext cx="3664898" cy="1173104"/>
          </a:xfrm>
          <a:prstGeom prst="rect">
            <a:avLst/>
          </a:prstGeom>
          <a:noFill/>
          <a:ln>
            <a:noFill/>
          </a:ln>
        </p:spPr>
        <p:txBody>
          <a:bodyPr lIns="86386" tIns="43187" rIns="86386" bIns="43187" anchor="t" anchorCtr="0">
            <a:noAutofit/>
          </a:bodyPr>
          <a:lstStyle/>
          <a:p>
            <a:pPr defTabSz="1152144">
              <a:lnSpc>
                <a:spcPct val="130000"/>
              </a:lnSpc>
            </a:pPr>
            <a:r>
              <a:rPr lang="zh-CN" altLang="en-US" sz="1500" dirty="0">
                <a:solidFill>
                  <a:srgbClr val="1C1A4D"/>
                </a:solidFill>
                <a:latin typeface="Arial"/>
                <a:ea typeface="微软雅黑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500" dirty="0">
              <a:solidFill>
                <a:srgbClr val="1C1A4D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8" name="Freeform 31"/>
          <p:cNvSpPr>
            <a:spLocks/>
          </p:cNvSpPr>
          <p:nvPr/>
        </p:nvSpPr>
        <p:spPr bwMode="auto">
          <a:xfrm rot="21176574">
            <a:off x="5072101" y="1904564"/>
            <a:ext cx="1502645" cy="1543344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4" h="435">
                <a:moveTo>
                  <a:pt x="409" y="131"/>
                </a:moveTo>
                <a:cubicBezTo>
                  <a:pt x="424" y="165"/>
                  <a:pt x="407" y="204"/>
                  <a:pt x="403" y="238"/>
                </a:cubicBezTo>
                <a:cubicBezTo>
                  <a:pt x="399" y="274"/>
                  <a:pt x="406" y="316"/>
                  <a:pt x="385" y="345"/>
                </a:cubicBezTo>
                <a:cubicBezTo>
                  <a:pt x="365" y="372"/>
                  <a:pt x="323" y="378"/>
                  <a:pt x="289" y="393"/>
                </a:cubicBezTo>
                <a:cubicBezTo>
                  <a:pt x="255" y="408"/>
                  <a:pt x="223" y="435"/>
                  <a:pt x="188" y="431"/>
                </a:cubicBezTo>
                <a:cubicBezTo>
                  <a:pt x="153" y="427"/>
                  <a:pt x="127" y="394"/>
                  <a:pt x="98" y="373"/>
                </a:cubicBezTo>
                <a:cubicBezTo>
                  <a:pt x="70" y="352"/>
                  <a:pt x="30" y="338"/>
                  <a:pt x="15" y="304"/>
                </a:cubicBezTo>
                <a:cubicBezTo>
                  <a:pt x="0" y="270"/>
                  <a:pt x="17" y="231"/>
                  <a:pt x="20" y="197"/>
                </a:cubicBezTo>
                <a:cubicBezTo>
                  <a:pt x="24" y="161"/>
                  <a:pt x="17" y="119"/>
                  <a:pt x="38" y="90"/>
                </a:cubicBezTo>
                <a:cubicBezTo>
                  <a:pt x="59" y="62"/>
                  <a:pt x="100" y="56"/>
                  <a:pt x="134" y="41"/>
                </a:cubicBezTo>
                <a:cubicBezTo>
                  <a:pt x="168" y="26"/>
                  <a:pt x="201" y="0"/>
                  <a:pt x="235" y="3"/>
                </a:cubicBezTo>
                <a:cubicBezTo>
                  <a:pt x="271" y="7"/>
                  <a:pt x="297" y="41"/>
                  <a:pt x="325" y="62"/>
                </a:cubicBezTo>
                <a:cubicBezTo>
                  <a:pt x="353" y="83"/>
                  <a:pt x="394" y="97"/>
                  <a:pt x="409" y="131"/>
                </a:cubicBez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07362" y="2141790"/>
            <a:ext cx="1169816" cy="104695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algn="ctr" defTabSz="1152144">
              <a:defRPr/>
            </a:pPr>
            <a:r>
              <a:rPr lang="en-US" altLang="zh-CN" sz="6000" spc="378" dirty="0">
                <a:ln w="41275">
                  <a:noFill/>
                </a:ln>
                <a:solidFill>
                  <a:srgbClr val="FFFFFF"/>
                </a:solidFill>
                <a:latin typeface="Agency FB" panose="020B0503020202020204" pitchFamily="34" charset="0"/>
                <a:ea typeface="微软雅黑"/>
                <a:cs typeface="+mn-ea"/>
                <a:sym typeface="+mn-lt"/>
              </a:rPr>
              <a:t>01</a:t>
            </a:r>
            <a:endParaRPr lang="zh-CN" altLang="en-US" sz="6000" spc="378" dirty="0">
              <a:ln w="41275">
                <a:noFill/>
              </a:ln>
              <a:solidFill>
                <a:srgbClr val="FFFFFF"/>
              </a:solidFill>
              <a:latin typeface="Agency FB" panose="020B0503020202020204" pitchFamily="34" charset="0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956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005638-0975-4021-8C0D-E60C2D1AE6CD}"/>
              </a:ext>
            </a:extLst>
          </p:cNvPr>
          <p:cNvSpPr/>
          <p:nvPr/>
        </p:nvSpPr>
        <p:spPr>
          <a:xfrm>
            <a:off x="593725" y="682186"/>
            <a:ext cx="480291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4800" b="1" i="0">
                <a:solidFill>
                  <a:srgbClr val="6D0EB1">
                    <a:alpha val="2000"/>
                  </a:srgbClr>
                </a:solidFill>
                <a:effectLst/>
                <a:latin typeface="arial" panose="020B0604020202020204" pitchFamily="34" charset="0"/>
              </a:rPr>
              <a:t>ADD THE TITLE</a:t>
            </a:r>
            <a:endParaRPr lang="zh-CN" altLang="en-US" sz="4800">
              <a:solidFill>
                <a:srgbClr val="6D0EB1">
                  <a:alpha val="2000"/>
                </a:srgb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55987B-777E-4DF1-9995-3B86FEE6005F}"/>
              </a:ext>
            </a:extLst>
          </p:cNvPr>
          <p:cNvSpPr/>
          <p:nvPr/>
        </p:nvSpPr>
        <p:spPr>
          <a:xfrm>
            <a:off x="593725" y="778374"/>
            <a:ext cx="2319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点击添加标题和内容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B6AD62-C9B9-466F-AF3A-D891EBAAB651}"/>
              </a:ext>
            </a:extLst>
          </p:cNvPr>
          <p:cNvSpPr/>
          <p:nvPr/>
        </p:nvSpPr>
        <p:spPr>
          <a:xfrm>
            <a:off x="593725" y="1068110"/>
            <a:ext cx="2756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0">
                <a:solidFill>
                  <a:srgbClr val="2B2B2B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add title and content</a:t>
            </a:r>
            <a:endParaRPr lang="zh-CN" altLang="en-US" sz="16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01C702-BBD6-4672-88AD-4E519750E40F}"/>
              </a:ext>
            </a:extLst>
          </p:cNvPr>
          <p:cNvSpPr/>
          <p:nvPr/>
        </p:nvSpPr>
        <p:spPr>
          <a:xfrm rot="10800000" flipH="1" flipV="1">
            <a:off x="700594" y="1596709"/>
            <a:ext cx="649766" cy="45719"/>
          </a:xfrm>
          <a:prstGeom prst="rect">
            <a:avLst/>
          </a:prstGeom>
          <a:gradFill flip="none" rotWithShape="1">
            <a:gsLst>
              <a:gs pos="100000">
                <a:srgbClr val="B114D0"/>
              </a:gs>
              <a:gs pos="0">
                <a:srgbClr val="F369B8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2E35BA-815F-48D1-8444-20778A92D626}"/>
              </a:ext>
            </a:extLst>
          </p:cNvPr>
          <p:cNvSpPr/>
          <p:nvPr/>
        </p:nvSpPr>
        <p:spPr>
          <a:xfrm flipH="1">
            <a:off x="-2" y="6812281"/>
            <a:ext cx="12191999" cy="45719"/>
          </a:xfrm>
          <a:prstGeom prst="rect">
            <a:avLst/>
          </a:prstGeom>
          <a:gradFill flip="none" rotWithShape="1">
            <a:gsLst>
              <a:gs pos="50000">
                <a:srgbClr val="B313CD"/>
              </a:gs>
              <a:gs pos="0">
                <a:srgbClr val="F369B8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2" name="文本框 10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918796-FE7B-48A3-89DD-56B15F7E8035}"/>
              </a:ext>
            </a:extLst>
          </p:cNvPr>
          <p:cNvSpPr txBox="1"/>
          <p:nvPr/>
        </p:nvSpPr>
        <p:spPr>
          <a:xfrm>
            <a:off x="1286958" y="2650023"/>
            <a:ext cx="5971539" cy="552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致力于成为一家集全案策划、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定制、设计、视频制作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动画设计为一体的综合性广告传媒公司</a:t>
            </a:r>
          </a:p>
        </p:txBody>
      </p:sp>
      <p:sp>
        <p:nvSpPr>
          <p:cNvPr id="103" name="文本框 10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3B405D-6330-4AB3-8A97-24F536EC4E97}"/>
              </a:ext>
            </a:extLst>
          </p:cNvPr>
          <p:cNvSpPr txBox="1"/>
          <p:nvPr/>
        </p:nvSpPr>
        <p:spPr>
          <a:xfrm>
            <a:off x="1286957" y="3339667"/>
            <a:ext cx="5971539" cy="793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专门为客户提供创新与专业的设计方案，满足客户的需求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凭借丰富的实战经验与强大的表现力提供一站式的高效服务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为客户呈现完美的演示效果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4" name="Freeform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DA679B-7DB0-4979-82FB-55FB43CE65ED}"/>
              </a:ext>
            </a:extLst>
          </p:cNvPr>
          <p:cNvSpPr>
            <a:spLocks noEditPoints="1"/>
          </p:cNvSpPr>
          <p:nvPr/>
        </p:nvSpPr>
        <p:spPr bwMode="auto">
          <a:xfrm>
            <a:off x="1770760" y="4592687"/>
            <a:ext cx="269407" cy="222553"/>
          </a:xfrm>
          <a:custGeom>
            <a:avLst/>
            <a:gdLst>
              <a:gd name="T0" fmla="*/ 7 w 184"/>
              <a:gd name="T1" fmla="*/ 0 h 153"/>
              <a:gd name="T2" fmla="*/ 8 w 184"/>
              <a:gd name="T3" fmla="*/ 0 h 153"/>
              <a:gd name="T4" fmla="*/ 177 w 184"/>
              <a:gd name="T5" fmla="*/ 0 h 153"/>
              <a:gd name="T6" fmla="*/ 184 w 184"/>
              <a:gd name="T7" fmla="*/ 8 h 153"/>
              <a:gd name="T8" fmla="*/ 184 w 184"/>
              <a:gd name="T9" fmla="*/ 8 h 153"/>
              <a:gd name="T10" fmla="*/ 184 w 184"/>
              <a:gd name="T11" fmla="*/ 129 h 153"/>
              <a:gd name="T12" fmla="*/ 177 w 184"/>
              <a:gd name="T13" fmla="*/ 136 h 153"/>
              <a:gd name="T14" fmla="*/ 176 w 184"/>
              <a:gd name="T15" fmla="*/ 136 h 153"/>
              <a:gd name="T16" fmla="*/ 99 w 184"/>
              <a:gd name="T17" fmla="*/ 136 h 153"/>
              <a:gd name="T18" fmla="*/ 99 w 184"/>
              <a:gd name="T19" fmla="*/ 144 h 153"/>
              <a:gd name="T20" fmla="*/ 99 w 184"/>
              <a:gd name="T21" fmla="*/ 145 h 153"/>
              <a:gd name="T22" fmla="*/ 138 w 184"/>
              <a:gd name="T23" fmla="*/ 145 h 153"/>
              <a:gd name="T24" fmla="*/ 142 w 184"/>
              <a:gd name="T25" fmla="*/ 149 h 153"/>
              <a:gd name="T26" fmla="*/ 138 w 184"/>
              <a:gd name="T27" fmla="*/ 153 h 153"/>
              <a:gd name="T28" fmla="*/ 46 w 184"/>
              <a:gd name="T29" fmla="*/ 153 h 153"/>
              <a:gd name="T30" fmla="*/ 42 w 184"/>
              <a:gd name="T31" fmla="*/ 149 h 153"/>
              <a:gd name="T32" fmla="*/ 46 w 184"/>
              <a:gd name="T33" fmla="*/ 145 h 153"/>
              <a:gd name="T34" fmla="*/ 85 w 184"/>
              <a:gd name="T35" fmla="*/ 145 h 153"/>
              <a:gd name="T36" fmla="*/ 85 w 184"/>
              <a:gd name="T37" fmla="*/ 144 h 153"/>
              <a:gd name="T38" fmla="*/ 85 w 184"/>
              <a:gd name="T39" fmla="*/ 136 h 153"/>
              <a:gd name="T40" fmla="*/ 7 w 184"/>
              <a:gd name="T41" fmla="*/ 136 h 153"/>
              <a:gd name="T42" fmla="*/ 0 w 184"/>
              <a:gd name="T43" fmla="*/ 129 h 153"/>
              <a:gd name="T44" fmla="*/ 0 w 184"/>
              <a:gd name="T45" fmla="*/ 129 h 153"/>
              <a:gd name="T46" fmla="*/ 0 w 184"/>
              <a:gd name="T47" fmla="*/ 8 h 153"/>
              <a:gd name="T48" fmla="*/ 7 w 184"/>
              <a:gd name="T49" fmla="*/ 0 h 153"/>
              <a:gd name="T50" fmla="*/ 157 w 184"/>
              <a:gd name="T51" fmla="*/ 102 h 153"/>
              <a:gd name="T52" fmla="*/ 157 w 184"/>
              <a:gd name="T53" fmla="*/ 102 h 153"/>
              <a:gd name="T54" fmla="*/ 150 w 184"/>
              <a:gd name="T55" fmla="*/ 109 h 153"/>
              <a:gd name="T56" fmla="*/ 157 w 184"/>
              <a:gd name="T57" fmla="*/ 117 h 153"/>
              <a:gd name="T58" fmla="*/ 164 w 184"/>
              <a:gd name="T59" fmla="*/ 109 h 153"/>
              <a:gd name="T60" fmla="*/ 157 w 184"/>
              <a:gd name="T61" fmla="*/ 102 h 153"/>
              <a:gd name="T62" fmla="*/ 170 w 184"/>
              <a:gd name="T63" fmla="*/ 15 h 153"/>
              <a:gd name="T64" fmla="*/ 170 w 184"/>
              <a:gd name="T65" fmla="*/ 15 h 153"/>
              <a:gd name="T66" fmla="*/ 14 w 184"/>
              <a:gd name="T67" fmla="*/ 15 h 153"/>
              <a:gd name="T68" fmla="*/ 14 w 184"/>
              <a:gd name="T69" fmla="*/ 122 h 153"/>
              <a:gd name="T70" fmla="*/ 170 w 184"/>
              <a:gd name="T71" fmla="*/ 122 h 153"/>
              <a:gd name="T72" fmla="*/ 170 w 184"/>
              <a:gd name="T73" fmla="*/ 15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84" h="153">
                <a:moveTo>
                  <a:pt x="7" y="0"/>
                </a:moveTo>
                <a:cubicBezTo>
                  <a:pt x="8" y="0"/>
                  <a:pt x="8" y="0"/>
                  <a:pt x="8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81" y="0"/>
                  <a:pt x="184" y="4"/>
                  <a:pt x="184" y="8"/>
                </a:cubicBezTo>
                <a:cubicBezTo>
                  <a:pt x="184" y="8"/>
                  <a:pt x="184" y="8"/>
                  <a:pt x="184" y="8"/>
                </a:cubicBezTo>
                <a:cubicBezTo>
                  <a:pt x="184" y="129"/>
                  <a:pt x="184" y="129"/>
                  <a:pt x="184" y="129"/>
                </a:cubicBezTo>
                <a:cubicBezTo>
                  <a:pt x="184" y="133"/>
                  <a:pt x="181" y="136"/>
                  <a:pt x="177" y="136"/>
                </a:cubicBezTo>
                <a:cubicBezTo>
                  <a:pt x="176" y="136"/>
                  <a:pt x="176" y="136"/>
                  <a:pt x="176" y="136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99" y="144"/>
                  <a:pt x="99" y="144"/>
                  <a:pt x="99" y="144"/>
                </a:cubicBezTo>
                <a:cubicBezTo>
                  <a:pt x="99" y="145"/>
                  <a:pt x="99" y="145"/>
                  <a:pt x="99" y="145"/>
                </a:cubicBezTo>
                <a:cubicBezTo>
                  <a:pt x="138" y="145"/>
                  <a:pt x="138" y="145"/>
                  <a:pt x="138" y="145"/>
                </a:cubicBezTo>
                <a:cubicBezTo>
                  <a:pt x="141" y="145"/>
                  <a:pt x="142" y="147"/>
                  <a:pt x="142" y="149"/>
                </a:cubicBezTo>
                <a:cubicBezTo>
                  <a:pt x="142" y="151"/>
                  <a:pt x="141" y="153"/>
                  <a:pt x="138" y="153"/>
                </a:cubicBezTo>
                <a:cubicBezTo>
                  <a:pt x="46" y="153"/>
                  <a:pt x="46" y="153"/>
                  <a:pt x="46" y="153"/>
                </a:cubicBezTo>
                <a:cubicBezTo>
                  <a:pt x="44" y="153"/>
                  <a:pt x="42" y="151"/>
                  <a:pt x="42" y="149"/>
                </a:cubicBezTo>
                <a:cubicBezTo>
                  <a:pt x="42" y="147"/>
                  <a:pt x="44" y="145"/>
                  <a:pt x="46" y="145"/>
                </a:cubicBezTo>
                <a:cubicBezTo>
                  <a:pt x="85" y="145"/>
                  <a:pt x="85" y="145"/>
                  <a:pt x="85" y="145"/>
                </a:cubicBezTo>
                <a:cubicBezTo>
                  <a:pt x="85" y="144"/>
                  <a:pt x="85" y="144"/>
                  <a:pt x="85" y="144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" y="136"/>
                  <a:pt x="7" y="136"/>
                  <a:pt x="7" y="136"/>
                </a:cubicBezTo>
                <a:cubicBezTo>
                  <a:pt x="4" y="136"/>
                  <a:pt x="0" y="133"/>
                  <a:pt x="0" y="129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7" y="0"/>
                </a:cubicBezTo>
                <a:close/>
                <a:moveTo>
                  <a:pt x="157" y="102"/>
                </a:moveTo>
                <a:cubicBezTo>
                  <a:pt x="157" y="102"/>
                  <a:pt x="157" y="102"/>
                  <a:pt x="157" y="102"/>
                </a:cubicBezTo>
                <a:cubicBezTo>
                  <a:pt x="153" y="102"/>
                  <a:pt x="150" y="106"/>
                  <a:pt x="150" y="109"/>
                </a:cubicBezTo>
                <a:cubicBezTo>
                  <a:pt x="150" y="113"/>
                  <a:pt x="153" y="117"/>
                  <a:pt x="157" y="117"/>
                </a:cubicBezTo>
                <a:cubicBezTo>
                  <a:pt x="161" y="117"/>
                  <a:pt x="164" y="113"/>
                  <a:pt x="164" y="109"/>
                </a:cubicBezTo>
                <a:cubicBezTo>
                  <a:pt x="164" y="106"/>
                  <a:pt x="161" y="102"/>
                  <a:pt x="157" y="102"/>
                </a:cubicBezTo>
                <a:close/>
                <a:moveTo>
                  <a:pt x="170" y="15"/>
                </a:moveTo>
                <a:cubicBezTo>
                  <a:pt x="170" y="15"/>
                  <a:pt x="170" y="15"/>
                  <a:pt x="170" y="15"/>
                </a:cubicBezTo>
                <a:cubicBezTo>
                  <a:pt x="14" y="15"/>
                  <a:pt x="14" y="15"/>
                  <a:pt x="14" y="15"/>
                </a:cubicBezTo>
                <a:cubicBezTo>
                  <a:pt x="14" y="50"/>
                  <a:pt x="14" y="86"/>
                  <a:pt x="14" y="122"/>
                </a:cubicBezTo>
                <a:cubicBezTo>
                  <a:pt x="66" y="122"/>
                  <a:pt x="118" y="122"/>
                  <a:pt x="170" y="122"/>
                </a:cubicBezTo>
                <a:cubicBezTo>
                  <a:pt x="170" y="86"/>
                  <a:pt x="170" y="50"/>
                  <a:pt x="170" y="15"/>
                </a:cubicBezTo>
                <a:close/>
              </a:path>
            </a:pathLst>
          </a:custGeom>
          <a:solidFill>
            <a:srgbClr val="ED1C94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5" name="Freeform 4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2A10A7-A0C8-441E-8EAB-C6873350DE53}"/>
              </a:ext>
            </a:extLst>
          </p:cNvPr>
          <p:cNvSpPr>
            <a:spLocks noEditPoints="1"/>
          </p:cNvSpPr>
          <p:nvPr/>
        </p:nvSpPr>
        <p:spPr bwMode="auto">
          <a:xfrm>
            <a:off x="1390655" y="4586829"/>
            <a:ext cx="269407" cy="228411"/>
          </a:xfrm>
          <a:custGeom>
            <a:avLst/>
            <a:gdLst>
              <a:gd name="T0" fmla="*/ 22 w 184"/>
              <a:gd name="T1" fmla="*/ 34 h 157"/>
              <a:gd name="T2" fmla="*/ 37 w 184"/>
              <a:gd name="T3" fmla="*/ 4 h 157"/>
              <a:gd name="T4" fmla="*/ 41 w 184"/>
              <a:gd name="T5" fmla="*/ 0 h 157"/>
              <a:gd name="T6" fmla="*/ 147 w 184"/>
              <a:gd name="T7" fmla="*/ 4 h 157"/>
              <a:gd name="T8" fmla="*/ 147 w 184"/>
              <a:gd name="T9" fmla="*/ 34 h 157"/>
              <a:gd name="T10" fmla="*/ 166 w 184"/>
              <a:gd name="T11" fmla="*/ 38 h 157"/>
              <a:gd name="T12" fmla="*/ 166 w 184"/>
              <a:gd name="T13" fmla="*/ 78 h 157"/>
              <a:gd name="T14" fmla="*/ 184 w 184"/>
              <a:gd name="T15" fmla="*/ 85 h 157"/>
              <a:gd name="T16" fmla="*/ 184 w 184"/>
              <a:gd name="T17" fmla="*/ 150 h 157"/>
              <a:gd name="T18" fmla="*/ 176 w 184"/>
              <a:gd name="T19" fmla="*/ 157 h 157"/>
              <a:gd name="T20" fmla="*/ 0 w 184"/>
              <a:gd name="T21" fmla="*/ 150 h 157"/>
              <a:gd name="T22" fmla="*/ 0 w 184"/>
              <a:gd name="T23" fmla="*/ 85 h 157"/>
              <a:gd name="T24" fmla="*/ 8 w 184"/>
              <a:gd name="T25" fmla="*/ 78 h 157"/>
              <a:gd name="T26" fmla="*/ 18 w 184"/>
              <a:gd name="T27" fmla="*/ 38 h 157"/>
              <a:gd name="T28" fmla="*/ 26 w 184"/>
              <a:gd name="T29" fmla="*/ 78 h 157"/>
              <a:gd name="T30" fmla="*/ 37 w 184"/>
              <a:gd name="T31" fmla="*/ 78 h 157"/>
              <a:gd name="T32" fmla="*/ 26 w 184"/>
              <a:gd name="T33" fmla="*/ 42 h 157"/>
              <a:gd name="T34" fmla="*/ 45 w 184"/>
              <a:gd name="T35" fmla="*/ 78 h 157"/>
              <a:gd name="T36" fmla="*/ 139 w 184"/>
              <a:gd name="T37" fmla="*/ 78 h 157"/>
              <a:gd name="T38" fmla="*/ 139 w 184"/>
              <a:gd name="T39" fmla="*/ 38 h 157"/>
              <a:gd name="T40" fmla="*/ 45 w 184"/>
              <a:gd name="T41" fmla="*/ 8 h 157"/>
              <a:gd name="T42" fmla="*/ 45 w 184"/>
              <a:gd name="T43" fmla="*/ 38 h 157"/>
              <a:gd name="T44" fmla="*/ 45 w 184"/>
              <a:gd name="T45" fmla="*/ 78 h 157"/>
              <a:gd name="T46" fmla="*/ 147 w 184"/>
              <a:gd name="T47" fmla="*/ 78 h 157"/>
              <a:gd name="T48" fmla="*/ 158 w 184"/>
              <a:gd name="T49" fmla="*/ 42 h 157"/>
              <a:gd name="T50" fmla="*/ 147 w 184"/>
              <a:gd name="T51" fmla="*/ 78 h 157"/>
              <a:gd name="T52" fmla="*/ 170 w 184"/>
              <a:gd name="T53" fmla="*/ 93 h 157"/>
              <a:gd name="T54" fmla="*/ 14 w 184"/>
              <a:gd name="T55" fmla="*/ 143 h 157"/>
              <a:gd name="T56" fmla="*/ 37 w 184"/>
              <a:gd name="T57" fmla="*/ 127 h 157"/>
              <a:gd name="T58" fmla="*/ 41 w 184"/>
              <a:gd name="T59" fmla="*/ 123 h 157"/>
              <a:gd name="T60" fmla="*/ 147 w 184"/>
              <a:gd name="T61" fmla="*/ 127 h 157"/>
              <a:gd name="T62" fmla="*/ 147 w 184"/>
              <a:gd name="T63" fmla="*/ 143 h 157"/>
              <a:gd name="T64" fmla="*/ 170 w 184"/>
              <a:gd name="T65" fmla="*/ 93 h 157"/>
              <a:gd name="T66" fmla="*/ 45 w 184"/>
              <a:gd name="T67" fmla="*/ 143 h 157"/>
              <a:gd name="T68" fmla="*/ 139 w 184"/>
              <a:gd name="T69" fmla="*/ 131 h 157"/>
              <a:gd name="T70" fmla="*/ 45 w 184"/>
              <a:gd name="T71" fmla="*/ 143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4" h="157">
                <a:moveTo>
                  <a:pt x="22" y="34"/>
                </a:moveTo>
                <a:cubicBezTo>
                  <a:pt x="22" y="34"/>
                  <a:pt x="22" y="34"/>
                  <a:pt x="22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4"/>
                  <a:pt x="37" y="4"/>
                  <a:pt x="37" y="4"/>
                </a:cubicBezTo>
                <a:cubicBezTo>
                  <a:pt x="37" y="2"/>
                  <a:pt x="39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5" y="0"/>
                  <a:pt x="147" y="2"/>
                  <a:pt x="147" y="4"/>
                </a:cubicBezTo>
                <a:cubicBezTo>
                  <a:pt x="147" y="4"/>
                  <a:pt x="147" y="4"/>
                  <a:pt x="147" y="4"/>
                </a:cubicBezTo>
                <a:cubicBezTo>
                  <a:pt x="147" y="34"/>
                  <a:pt x="147" y="34"/>
                  <a:pt x="147" y="34"/>
                </a:cubicBezTo>
                <a:cubicBezTo>
                  <a:pt x="162" y="34"/>
                  <a:pt x="162" y="34"/>
                  <a:pt x="162" y="34"/>
                </a:cubicBezTo>
                <a:cubicBezTo>
                  <a:pt x="164" y="34"/>
                  <a:pt x="166" y="36"/>
                  <a:pt x="166" y="38"/>
                </a:cubicBezTo>
                <a:cubicBezTo>
                  <a:pt x="166" y="38"/>
                  <a:pt x="166" y="38"/>
                  <a:pt x="166" y="38"/>
                </a:cubicBezTo>
                <a:cubicBezTo>
                  <a:pt x="166" y="78"/>
                  <a:pt x="166" y="78"/>
                  <a:pt x="166" y="78"/>
                </a:cubicBezTo>
                <a:cubicBezTo>
                  <a:pt x="177" y="78"/>
                  <a:pt x="177" y="78"/>
                  <a:pt x="177" y="78"/>
                </a:cubicBezTo>
                <a:cubicBezTo>
                  <a:pt x="181" y="78"/>
                  <a:pt x="184" y="82"/>
                  <a:pt x="184" y="85"/>
                </a:cubicBezTo>
                <a:cubicBezTo>
                  <a:pt x="184" y="86"/>
                  <a:pt x="184" y="86"/>
                  <a:pt x="184" y="86"/>
                </a:cubicBezTo>
                <a:cubicBezTo>
                  <a:pt x="184" y="150"/>
                  <a:pt x="184" y="150"/>
                  <a:pt x="184" y="150"/>
                </a:cubicBezTo>
                <a:cubicBezTo>
                  <a:pt x="184" y="154"/>
                  <a:pt x="181" y="157"/>
                  <a:pt x="177" y="157"/>
                </a:cubicBezTo>
                <a:cubicBezTo>
                  <a:pt x="176" y="157"/>
                  <a:pt x="176" y="157"/>
                  <a:pt x="176" y="157"/>
                </a:cubicBezTo>
                <a:cubicBezTo>
                  <a:pt x="7" y="157"/>
                  <a:pt x="7" y="157"/>
                  <a:pt x="7" y="157"/>
                </a:cubicBezTo>
                <a:cubicBezTo>
                  <a:pt x="4" y="157"/>
                  <a:pt x="0" y="154"/>
                  <a:pt x="0" y="150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2"/>
                  <a:pt x="4" y="78"/>
                  <a:pt x="7" y="78"/>
                </a:cubicBezTo>
                <a:cubicBezTo>
                  <a:pt x="8" y="78"/>
                  <a:pt x="8" y="78"/>
                  <a:pt x="8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38"/>
                  <a:pt x="18" y="38"/>
                  <a:pt x="18" y="38"/>
                </a:cubicBezTo>
                <a:cubicBezTo>
                  <a:pt x="18" y="36"/>
                  <a:pt x="20" y="34"/>
                  <a:pt x="22" y="34"/>
                </a:cubicBezTo>
                <a:close/>
                <a:moveTo>
                  <a:pt x="26" y="78"/>
                </a:moveTo>
                <a:cubicBezTo>
                  <a:pt x="26" y="78"/>
                  <a:pt x="26" y="78"/>
                  <a:pt x="26" y="78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42"/>
                  <a:pt x="37" y="42"/>
                  <a:pt x="37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78"/>
                  <a:pt x="26" y="78"/>
                  <a:pt x="26" y="78"/>
                </a:cubicBezTo>
                <a:close/>
                <a:moveTo>
                  <a:pt x="45" y="78"/>
                </a:moveTo>
                <a:cubicBezTo>
                  <a:pt x="45" y="78"/>
                  <a:pt x="45" y="78"/>
                  <a:pt x="45" y="78"/>
                </a:cubicBezTo>
                <a:cubicBezTo>
                  <a:pt x="139" y="78"/>
                  <a:pt x="139" y="78"/>
                  <a:pt x="139" y="78"/>
                </a:cubicBezTo>
                <a:cubicBezTo>
                  <a:pt x="139" y="38"/>
                  <a:pt x="139" y="38"/>
                  <a:pt x="139" y="38"/>
                </a:cubicBezTo>
                <a:cubicBezTo>
                  <a:pt x="139" y="38"/>
                  <a:pt x="139" y="38"/>
                  <a:pt x="139" y="38"/>
                </a:cubicBezTo>
                <a:cubicBezTo>
                  <a:pt x="139" y="8"/>
                  <a:pt x="139" y="8"/>
                  <a:pt x="139" y="8"/>
                </a:cubicBezTo>
                <a:cubicBezTo>
                  <a:pt x="45" y="8"/>
                  <a:pt x="45" y="8"/>
                  <a:pt x="45" y="8"/>
                </a:cubicBezTo>
                <a:cubicBezTo>
                  <a:pt x="45" y="38"/>
                  <a:pt x="45" y="38"/>
                  <a:pt x="45" y="38"/>
                </a:cubicBezTo>
                <a:cubicBezTo>
                  <a:pt x="45" y="38"/>
                  <a:pt x="45" y="38"/>
                  <a:pt x="45" y="38"/>
                </a:cubicBezTo>
                <a:cubicBezTo>
                  <a:pt x="45" y="38"/>
                  <a:pt x="45" y="38"/>
                  <a:pt x="45" y="38"/>
                </a:cubicBezTo>
                <a:cubicBezTo>
                  <a:pt x="45" y="78"/>
                  <a:pt x="45" y="78"/>
                  <a:pt x="45" y="78"/>
                </a:cubicBezTo>
                <a:close/>
                <a:moveTo>
                  <a:pt x="147" y="78"/>
                </a:moveTo>
                <a:cubicBezTo>
                  <a:pt x="147" y="78"/>
                  <a:pt x="147" y="78"/>
                  <a:pt x="147" y="78"/>
                </a:cubicBezTo>
                <a:cubicBezTo>
                  <a:pt x="158" y="78"/>
                  <a:pt x="158" y="78"/>
                  <a:pt x="158" y="78"/>
                </a:cubicBezTo>
                <a:cubicBezTo>
                  <a:pt x="158" y="42"/>
                  <a:pt x="158" y="42"/>
                  <a:pt x="158" y="42"/>
                </a:cubicBezTo>
                <a:cubicBezTo>
                  <a:pt x="147" y="42"/>
                  <a:pt x="147" y="42"/>
                  <a:pt x="147" y="42"/>
                </a:cubicBezTo>
                <a:cubicBezTo>
                  <a:pt x="147" y="78"/>
                  <a:pt x="147" y="78"/>
                  <a:pt x="147" y="78"/>
                </a:cubicBezTo>
                <a:close/>
                <a:moveTo>
                  <a:pt x="170" y="93"/>
                </a:moveTo>
                <a:cubicBezTo>
                  <a:pt x="170" y="93"/>
                  <a:pt x="170" y="93"/>
                  <a:pt x="170" y="93"/>
                </a:cubicBezTo>
                <a:cubicBezTo>
                  <a:pt x="14" y="93"/>
                  <a:pt x="14" y="93"/>
                  <a:pt x="14" y="93"/>
                </a:cubicBezTo>
                <a:cubicBezTo>
                  <a:pt x="14" y="143"/>
                  <a:pt x="14" y="143"/>
                  <a:pt x="14" y="143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37" y="125"/>
                  <a:pt x="39" y="123"/>
                  <a:pt x="41" y="123"/>
                </a:cubicBezTo>
                <a:cubicBezTo>
                  <a:pt x="41" y="123"/>
                  <a:pt x="41" y="123"/>
                  <a:pt x="41" y="123"/>
                </a:cubicBezTo>
                <a:cubicBezTo>
                  <a:pt x="143" y="123"/>
                  <a:pt x="143" y="123"/>
                  <a:pt x="143" y="123"/>
                </a:cubicBezTo>
                <a:cubicBezTo>
                  <a:pt x="145" y="123"/>
                  <a:pt x="147" y="125"/>
                  <a:pt x="147" y="127"/>
                </a:cubicBezTo>
                <a:cubicBezTo>
                  <a:pt x="147" y="127"/>
                  <a:pt x="147" y="127"/>
                  <a:pt x="147" y="127"/>
                </a:cubicBezTo>
                <a:cubicBezTo>
                  <a:pt x="147" y="143"/>
                  <a:pt x="147" y="143"/>
                  <a:pt x="147" y="143"/>
                </a:cubicBezTo>
                <a:cubicBezTo>
                  <a:pt x="170" y="143"/>
                  <a:pt x="170" y="143"/>
                  <a:pt x="170" y="143"/>
                </a:cubicBezTo>
                <a:cubicBezTo>
                  <a:pt x="170" y="93"/>
                  <a:pt x="170" y="93"/>
                  <a:pt x="170" y="93"/>
                </a:cubicBezTo>
                <a:close/>
                <a:moveTo>
                  <a:pt x="45" y="143"/>
                </a:moveTo>
                <a:cubicBezTo>
                  <a:pt x="45" y="143"/>
                  <a:pt x="45" y="143"/>
                  <a:pt x="45" y="143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39" y="131"/>
                  <a:pt x="139" y="131"/>
                  <a:pt x="139" y="131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45" y="143"/>
                  <a:pt x="45" y="143"/>
                  <a:pt x="45" y="143"/>
                </a:cubicBezTo>
                <a:close/>
              </a:path>
            </a:pathLst>
          </a:custGeom>
          <a:solidFill>
            <a:srgbClr val="ED1C94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6" name="Freeform 5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8508C8-6D9F-446E-B717-F95C96FE2356}"/>
              </a:ext>
            </a:extLst>
          </p:cNvPr>
          <p:cNvSpPr>
            <a:spLocks noEditPoints="1"/>
          </p:cNvSpPr>
          <p:nvPr/>
        </p:nvSpPr>
        <p:spPr bwMode="auto">
          <a:xfrm>
            <a:off x="2150864" y="4580974"/>
            <a:ext cx="267454" cy="234266"/>
          </a:xfrm>
          <a:custGeom>
            <a:avLst/>
            <a:gdLst>
              <a:gd name="T0" fmla="*/ 140 w 183"/>
              <a:gd name="T1" fmla="*/ 99 h 161"/>
              <a:gd name="T2" fmla="*/ 126 w 183"/>
              <a:gd name="T3" fmla="*/ 99 h 161"/>
              <a:gd name="T4" fmla="*/ 96 w 183"/>
              <a:gd name="T5" fmla="*/ 61 h 161"/>
              <a:gd name="T6" fmla="*/ 133 w 183"/>
              <a:gd name="T7" fmla="*/ 61 h 161"/>
              <a:gd name="T8" fmla="*/ 138 w 183"/>
              <a:gd name="T9" fmla="*/ 56 h 161"/>
              <a:gd name="T10" fmla="*/ 138 w 183"/>
              <a:gd name="T11" fmla="*/ 4 h 161"/>
              <a:gd name="T12" fmla="*/ 50 w 183"/>
              <a:gd name="T13" fmla="*/ 0 h 161"/>
              <a:gd name="T14" fmla="*/ 45 w 183"/>
              <a:gd name="T15" fmla="*/ 4 h 161"/>
              <a:gd name="T16" fmla="*/ 45 w 183"/>
              <a:gd name="T17" fmla="*/ 56 h 161"/>
              <a:gd name="T18" fmla="*/ 87 w 183"/>
              <a:gd name="T19" fmla="*/ 61 h 161"/>
              <a:gd name="T20" fmla="*/ 7 w 183"/>
              <a:gd name="T21" fmla="*/ 69 h 161"/>
              <a:gd name="T22" fmla="*/ 7 w 183"/>
              <a:gd name="T23" fmla="*/ 83 h 161"/>
              <a:gd name="T24" fmla="*/ 14 w 183"/>
              <a:gd name="T25" fmla="*/ 93 h 161"/>
              <a:gd name="T26" fmla="*/ 14 w 183"/>
              <a:gd name="T27" fmla="*/ 94 h 161"/>
              <a:gd name="T28" fmla="*/ 14 w 183"/>
              <a:gd name="T29" fmla="*/ 134 h 161"/>
              <a:gd name="T30" fmla="*/ 14 w 183"/>
              <a:gd name="T31" fmla="*/ 157 h 161"/>
              <a:gd name="T32" fmla="*/ 22 w 183"/>
              <a:gd name="T33" fmla="*/ 157 h 161"/>
              <a:gd name="T34" fmla="*/ 97 w 183"/>
              <a:gd name="T35" fmla="*/ 138 h 161"/>
              <a:gd name="T36" fmla="*/ 97 w 183"/>
              <a:gd name="T37" fmla="*/ 157 h 161"/>
              <a:gd name="T38" fmla="*/ 165 w 183"/>
              <a:gd name="T39" fmla="*/ 161 h 161"/>
              <a:gd name="T40" fmla="*/ 169 w 183"/>
              <a:gd name="T41" fmla="*/ 157 h 161"/>
              <a:gd name="T42" fmla="*/ 176 w 183"/>
              <a:gd name="T43" fmla="*/ 83 h 161"/>
              <a:gd name="T44" fmla="*/ 176 w 183"/>
              <a:gd name="T45" fmla="*/ 69 h 161"/>
              <a:gd name="T46" fmla="*/ 96 w 183"/>
              <a:gd name="T47" fmla="*/ 61 h 161"/>
              <a:gd name="T48" fmla="*/ 129 w 183"/>
              <a:gd name="T49" fmla="*/ 8 h 161"/>
              <a:gd name="T50" fmla="*/ 54 w 183"/>
              <a:gd name="T51" fmla="*/ 52 h 161"/>
              <a:gd name="T52" fmla="*/ 129 w 183"/>
              <a:gd name="T53" fmla="*/ 8 h 161"/>
              <a:gd name="T54" fmla="*/ 22 w 183"/>
              <a:gd name="T55" fmla="*/ 89 h 161"/>
              <a:gd name="T56" fmla="*/ 97 w 183"/>
              <a:gd name="T57" fmla="*/ 83 h 161"/>
              <a:gd name="T58" fmla="*/ 22 w 183"/>
              <a:gd name="T59" fmla="*/ 89 h 161"/>
              <a:gd name="T60" fmla="*/ 97 w 183"/>
              <a:gd name="T61" fmla="*/ 98 h 161"/>
              <a:gd name="T62" fmla="*/ 22 w 183"/>
              <a:gd name="T63" fmla="*/ 130 h 161"/>
              <a:gd name="T64" fmla="*/ 97 w 183"/>
              <a:gd name="T65" fmla="*/ 98 h 161"/>
              <a:gd name="T66" fmla="*/ 161 w 183"/>
              <a:gd name="T67" fmla="*/ 83 h 161"/>
              <a:gd name="T68" fmla="*/ 105 w 183"/>
              <a:gd name="T69" fmla="*/ 134 h 161"/>
              <a:gd name="T70" fmla="*/ 105 w 183"/>
              <a:gd name="T71" fmla="*/ 134 h 161"/>
              <a:gd name="T72" fmla="*/ 161 w 183"/>
              <a:gd name="T73" fmla="*/ 153 h 161"/>
              <a:gd name="T74" fmla="*/ 133 w 183"/>
              <a:gd name="T75" fmla="*/ 121 h 161"/>
              <a:gd name="T76" fmla="*/ 140 w 183"/>
              <a:gd name="T77" fmla="*/ 128 h 161"/>
              <a:gd name="T78" fmla="*/ 126 w 183"/>
              <a:gd name="T79" fmla="*/ 128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3" h="161">
                <a:moveTo>
                  <a:pt x="133" y="91"/>
                </a:moveTo>
                <a:cubicBezTo>
                  <a:pt x="137" y="91"/>
                  <a:pt x="140" y="95"/>
                  <a:pt x="140" y="99"/>
                </a:cubicBezTo>
                <a:cubicBezTo>
                  <a:pt x="140" y="102"/>
                  <a:pt x="137" y="106"/>
                  <a:pt x="133" y="106"/>
                </a:cubicBezTo>
                <a:cubicBezTo>
                  <a:pt x="129" y="106"/>
                  <a:pt x="126" y="102"/>
                  <a:pt x="126" y="99"/>
                </a:cubicBezTo>
                <a:cubicBezTo>
                  <a:pt x="126" y="95"/>
                  <a:pt x="129" y="91"/>
                  <a:pt x="133" y="91"/>
                </a:cubicBezTo>
                <a:close/>
                <a:moveTo>
                  <a:pt x="96" y="61"/>
                </a:moveTo>
                <a:cubicBezTo>
                  <a:pt x="96" y="61"/>
                  <a:pt x="96" y="61"/>
                  <a:pt x="96" y="61"/>
                </a:cubicBezTo>
                <a:cubicBezTo>
                  <a:pt x="133" y="61"/>
                  <a:pt x="133" y="61"/>
                  <a:pt x="133" y="61"/>
                </a:cubicBezTo>
                <a:cubicBezTo>
                  <a:pt x="133" y="61"/>
                  <a:pt x="133" y="61"/>
                  <a:pt x="133" y="61"/>
                </a:cubicBezTo>
                <a:cubicBezTo>
                  <a:pt x="136" y="61"/>
                  <a:pt x="138" y="59"/>
                  <a:pt x="138" y="56"/>
                </a:cubicBezTo>
                <a:cubicBezTo>
                  <a:pt x="138" y="4"/>
                  <a:pt x="138" y="4"/>
                  <a:pt x="138" y="4"/>
                </a:cubicBezTo>
                <a:cubicBezTo>
                  <a:pt x="138" y="4"/>
                  <a:pt x="138" y="4"/>
                  <a:pt x="138" y="4"/>
                </a:cubicBezTo>
                <a:cubicBezTo>
                  <a:pt x="138" y="2"/>
                  <a:pt x="136" y="0"/>
                  <a:pt x="133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5" y="2"/>
                  <a:pt x="45" y="4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9"/>
                  <a:pt x="47" y="61"/>
                  <a:pt x="50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9"/>
                  <a:pt x="87" y="69"/>
                  <a:pt x="8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72"/>
                  <a:pt x="0" y="76"/>
                </a:cubicBezTo>
                <a:cubicBezTo>
                  <a:pt x="0" y="80"/>
                  <a:pt x="3" y="83"/>
                  <a:pt x="7" y="83"/>
                </a:cubicBezTo>
                <a:cubicBezTo>
                  <a:pt x="14" y="83"/>
                  <a:pt x="14" y="83"/>
                  <a:pt x="14" y="83"/>
                </a:cubicBezTo>
                <a:cubicBezTo>
                  <a:pt x="14" y="93"/>
                  <a:pt x="14" y="93"/>
                  <a:pt x="14" y="93"/>
                </a:cubicBezTo>
                <a:cubicBezTo>
                  <a:pt x="14" y="94"/>
                  <a:pt x="14" y="94"/>
                  <a:pt x="14" y="94"/>
                </a:cubicBezTo>
                <a:cubicBezTo>
                  <a:pt x="14" y="94"/>
                  <a:pt x="14" y="94"/>
                  <a:pt x="14" y="9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57"/>
                  <a:pt x="14" y="157"/>
                  <a:pt x="14" y="157"/>
                </a:cubicBezTo>
                <a:cubicBezTo>
                  <a:pt x="14" y="160"/>
                  <a:pt x="16" y="161"/>
                  <a:pt x="18" y="161"/>
                </a:cubicBezTo>
                <a:cubicBezTo>
                  <a:pt x="21" y="161"/>
                  <a:pt x="22" y="160"/>
                  <a:pt x="22" y="157"/>
                </a:cubicBezTo>
                <a:cubicBezTo>
                  <a:pt x="22" y="138"/>
                  <a:pt x="22" y="138"/>
                  <a:pt x="22" y="138"/>
                </a:cubicBezTo>
                <a:cubicBezTo>
                  <a:pt x="97" y="138"/>
                  <a:pt x="97" y="138"/>
                  <a:pt x="97" y="138"/>
                </a:cubicBezTo>
                <a:cubicBezTo>
                  <a:pt x="97" y="157"/>
                  <a:pt x="97" y="157"/>
                  <a:pt x="97" y="157"/>
                </a:cubicBezTo>
                <a:cubicBezTo>
                  <a:pt x="97" y="157"/>
                  <a:pt x="97" y="157"/>
                  <a:pt x="97" y="157"/>
                </a:cubicBezTo>
                <a:cubicBezTo>
                  <a:pt x="97" y="160"/>
                  <a:pt x="98" y="161"/>
                  <a:pt x="101" y="161"/>
                </a:cubicBezTo>
                <a:cubicBezTo>
                  <a:pt x="165" y="161"/>
                  <a:pt x="165" y="161"/>
                  <a:pt x="165" y="161"/>
                </a:cubicBezTo>
                <a:cubicBezTo>
                  <a:pt x="165" y="161"/>
                  <a:pt x="165" y="161"/>
                  <a:pt x="165" y="161"/>
                </a:cubicBezTo>
                <a:cubicBezTo>
                  <a:pt x="167" y="161"/>
                  <a:pt x="169" y="160"/>
                  <a:pt x="169" y="157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76" y="83"/>
                  <a:pt x="176" y="83"/>
                  <a:pt x="176" y="83"/>
                </a:cubicBezTo>
                <a:cubicBezTo>
                  <a:pt x="180" y="83"/>
                  <a:pt x="183" y="80"/>
                  <a:pt x="183" y="76"/>
                </a:cubicBezTo>
                <a:cubicBezTo>
                  <a:pt x="183" y="72"/>
                  <a:pt x="180" y="69"/>
                  <a:pt x="17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1"/>
                  <a:pt x="96" y="61"/>
                  <a:pt x="96" y="61"/>
                </a:cubicBezTo>
                <a:close/>
                <a:moveTo>
                  <a:pt x="129" y="8"/>
                </a:moveTo>
                <a:cubicBezTo>
                  <a:pt x="129" y="8"/>
                  <a:pt x="129" y="8"/>
                  <a:pt x="129" y="8"/>
                </a:cubicBezTo>
                <a:cubicBezTo>
                  <a:pt x="129" y="52"/>
                  <a:pt x="129" y="52"/>
                  <a:pt x="129" y="52"/>
                </a:cubicBezTo>
                <a:cubicBezTo>
                  <a:pt x="54" y="52"/>
                  <a:pt x="54" y="52"/>
                  <a:pt x="54" y="52"/>
                </a:cubicBezTo>
                <a:cubicBezTo>
                  <a:pt x="54" y="8"/>
                  <a:pt x="54" y="8"/>
                  <a:pt x="54" y="8"/>
                </a:cubicBezTo>
                <a:cubicBezTo>
                  <a:pt x="129" y="8"/>
                  <a:pt x="129" y="8"/>
                  <a:pt x="129" y="8"/>
                </a:cubicBezTo>
                <a:close/>
                <a:moveTo>
                  <a:pt x="22" y="89"/>
                </a:moveTo>
                <a:cubicBezTo>
                  <a:pt x="22" y="89"/>
                  <a:pt x="22" y="89"/>
                  <a:pt x="22" y="89"/>
                </a:cubicBezTo>
                <a:cubicBezTo>
                  <a:pt x="22" y="83"/>
                  <a:pt x="22" y="83"/>
                  <a:pt x="22" y="83"/>
                </a:cubicBezTo>
                <a:cubicBezTo>
                  <a:pt x="97" y="83"/>
                  <a:pt x="97" y="83"/>
                  <a:pt x="97" y="83"/>
                </a:cubicBezTo>
                <a:cubicBezTo>
                  <a:pt x="97" y="89"/>
                  <a:pt x="97" y="89"/>
                  <a:pt x="97" y="89"/>
                </a:cubicBezTo>
                <a:cubicBezTo>
                  <a:pt x="22" y="89"/>
                  <a:pt x="22" y="89"/>
                  <a:pt x="22" y="89"/>
                </a:cubicBezTo>
                <a:close/>
                <a:moveTo>
                  <a:pt x="97" y="98"/>
                </a:moveTo>
                <a:cubicBezTo>
                  <a:pt x="97" y="98"/>
                  <a:pt x="97" y="98"/>
                  <a:pt x="97" y="98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22" y="130"/>
                  <a:pt x="22" y="130"/>
                  <a:pt x="22" y="130"/>
                </a:cubicBezTo>
                <a:cubicBezTo>
                  <a:pt x="22" y="98"/>
                  <a:pt x="22" y="98"/>
                  <a:pt x="22" y="98"/>
                </a:cubicBezTo>
                <a:cubicBezTo>
                  <a:pt x="97" y="98"/>
                  <a:pt x="97" y="98"/>
                  <a:pt x="97" y="98"/>
                </a:cubicBezTo>
                <a:close/>
                <a:moveTo>
                  <a:pt x="161" y="83"/>
                </a:moveTo>
                <a:cubicBezTo>
                  <a:pt x="161" y="83"/>
                  <a:pt x="161" y="83"/>
                  <a:pt x="161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134"/>
                  <a:pt x="105" y="134"/>
                  <a:pt x="105" y="134"/>
                </a:cubicBezTo>
                <a:cubicBezTo>
                  <a:pt x="105" y="134"/>
                  <a:pt x="105" y="134"/>
                  <a:pt x="105" y="134"/>
                </a:cubicBezTo>
                <a:cubicBezTo>
                  <a:pt x="105" y="134"/>
                  <a:pt x="105" y="134"/>
                  <a:pt x="105" y="134"/>
                </a:cubicBezTo>
                <a:cubicBezTo>
                  <a:pt x="105" y="153"/>
                  <a:pt x="105" y="153"/>
                  <a:pt x="105" y="153"/>
                </a:cubicBezTo>
                <a:cubicBezTo>
                  <a:pt x="161" y="153"/>
                  <a:pt x="161" y="153"/>
                  <a:pt x="161" y="153"/>
                </a:cubicBezTo>
                <a:cubicBezTo>
                  <a:pt x="161" y="83"/>
                  <a:pt x="161" y="83"/>
                  <a:pt x="161" y="83"/>
                </a:cubicBezTo>
                <a:close/>
                <a:moveTo>
                  <a:pt x="133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7" y="121"/>
                  <a:pt x="140" y="124"/>
                  <a:pt x="140" y="128"/>
                </a:cubicBezTo>
                <a:cubicBezTo>
                  <a:pt x="140" y="132"/>
                  <a:pt x="137" y="135"/>
                  <a:pt x="133" y="135"/>
                </a:cubicBezTo>
                <a:cubicBezTo>
                  <a:pt x="129" y="135"/>
                  <a:pt x="126" y="132"/>
                  <a:pt x="126" y="128"/>
                </a:cubicBezTo>
                <a:cubicBezTo>
                  <a:pt x="126" y="124"/>
                  <a:pt x="129" y="121"/>
                  <a:pt x="133" y="121"/>
                </a:cubicBezTo>
                <a:close/>
              </a:path>
            </a:pathLst>
          </a:custGeom>
          <a:solidFill>
            <a:srgbClr val="ED1C9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99" name="Group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7C2F97-F09A-4951-A989-376AF5072A4F}"/>
              </a:ext>
            </a:extLst>
          </p:cNvPr>
          <p:cNvGrpSpPr/>
          <p:nvPr/>
        </p:nvGrpSpPr>
        <p:grpSpPr>
          <a:xfrm>
            <a:off x="5896074" y="2071210"/>
            <a:ext cx="5600601" cy="3393730"/>
            <a:chOff x="336947" y="1950447"/>
            <a:chExt cx="6745544" cy="4071635"/>
          </a:xfrm>
        </p:grpSpPr>
        <p:pic>
          <p:nvPicPr>
            <p:cNvPr id="100" name="Picture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C24DA7-3DD1-4AEE-BA62-8636D117B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01" name="Rectangle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FBF162-E898-4A94-9B83-E24F08EB8AE8}"/>
                </a:ext>
              </a:extLst>
            </p:cNvPr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980923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22005638-0975-4021-8C0D-E60C2D1AE6CD}"/>
              </a:ext>
            </a:extLst>
          </p:cNvPr>
          <p:cNvSpPr/>
          <p:nvPr/>
        </p:nvSpPr>
        <p:spPr>
          <a:xfrm>
            <a:off x="593725" y="682186"/>
            <a:ext cx="480291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4800" b="1" i="0">
                <a:solidFill>
                  <a:srgbClr val="6D0EB1">
                    <a:alpha val="2000"/>
                  </a:srgbClr>
                </a:solidFill>
                <a:effectLst/>
                <a:latin typeface="arial" panose="020B0604020202020204" pitchFamily="34" charset="0"/>
              </a:rPr>
              <a:t>ADD THE TITLE</a:t>
            </a:r>
            <a:endParaRPr lang="zh-CN" altLang="en-US" sz="4800">
              <a:solidFill>
                <a:srgbClr val="6D0EB1">
                  <a:alpha val="2000"/>
                </a:srgb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B855987B-777E-4DF1-9995-3B86FEE6005F}"/>
              </a:ext>
            </a:extLst>
          </p:cNvPr>
          <p:cNvSpPr/>
          <p:nvPr/>
        </p:nvSpPr>
        <p:spPr>
          <a:xfrm>
            <a:off x="593725" y="778374"/>
            <a:ext cx="2319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点击添加标题和内容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FAB6AD62-C9B9-466F-AF3A-D891EBAAB651}"/>
              </a:ext>
            </a:extLst>
          </p:cNvPr>
          <p:cNvSpPr/>
          <p:nvPr/>
        </p:nvSpPr>
        <p:spPr>
          <a:xfrm>
            <a:off x="593725" y="1068110"/>
            <a:ext cx="2756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0">
                <a:solidFill>
                  <a:srgbClr val="2B2B2B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add title and content</a:t>
            </a:r>
            <a:endParaRPr lang="zh-CN" altLang="en-US" sz="16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9401C702-BBD6-4672-88AD-4E519750E40F}"/>
              </a:ext>
            </a:extLst>
          </p:cNvPr>
          <p:cNvSpPr/>
          <p:nvPr/>
        </p:nvSpPr>
        <p:spPr>
          <a:xfrm rot="10800000" flipH="1" flipV="1">
            <a:off x="700594" y="1596709"/>
            <a:ext cx="649766" cy="45719"/>
          </a:xfrm>
          <a:prstGeom prst="rect">
            <a:avLst/>
          </a:prstGeom>
          <a:gradFill flip="none" rotWithShape="1">
            <a:gsLst>
              <a:gs pos="100000">
                <a:srgbClr val="B114D0"/>
              </a:gs>
              <a:gs pos="0">
                <a:srgbClr val="F369B8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002E35BA-815F-48D1-8444-20778A92D626}"/>
              </a:ext>
            </a:extLst>
          </p:cNvPr>
          <p:cNvSpPr/>
          <p:nvPr/>
        </p:nvSpPr>
        <p:spPr>
          <a:xfrm flipH="1">
            <a:off x="-2" y="6812281"/>
            <a:ext cx="12191999" cy="45719"/>
          </a:xfrm>
          <a:prstGeom prst="rect">
            <a:avLst/>
          </a:prstGeom>
          <a:gradFill flip="none" rotWithShape="1">
            <a:gsLst>
              <a:gs pos="50000">
                <a:srgbClr val="B313CD"/>
              </a:gs>
              <a:gs pos="0">
                <a:srgbClr val="F369B8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Rounded Rectangle 7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AA7717AD-F80C-4401-B3AF-C8C0B3F8661E}"/>
              </a:ext>
            </a:extLst>
          </p:cNvPr>
          <p:cNvSpPr/>
          <p:nvPr/>
        </p:nvSpPr>
        <p:spPr>
          <a:xfrm>
            <a:off x="1347970" y="2016819"/>
            <a:ext cx="3072397" cy="1343376"/>
          </a:xfrm>
          <a:prstGeom prst="roundRect">
            <a:avLst>
              <a:gd name="adj" fmla="val 3045"/>
            </a:avLst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Rounded Rectangle 13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DD9B47AD-5EA3-4B41-A67D-40CFBEF88186}"/>
              </a:ext>
            </a:extLst>
          </p:cNvPr>
          <p:cNvSpPr/>
          <p:nvPr/>
        </p:nvSpPr>
        <p:spPr>
          <a:xfrm>
            <a:off x="1347966" y="3496735"/>
            <a:ext cx="3072397" cy="2573867"/>
          </a:xfrm>
          <a:prstGeom prst="roundRect">
            <a:avLst>
              <a:gd name="adj" fmla="val 304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2" name="Rounded Rectangle 10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F71CF1AF-D494-4E1C-B433-C185285DD3E4}"/>
              </a:ext>
            </a:extLst>
          </p:cNvPr>
          <p:cNvSpPr/>
          <p:nvPr/>
        </p:nvSpPr>
        <p:spPr>
          <a:xfrm>
            <a:off x="1528593" y="5336833"/>
            <a:ext cx="675745" cy="530577"/>
          </a:xfrm>
          <a:prstGeom prst="roundRect">
            <a:avLst>
              <a:gd name="adj" fmla="val 11111"/>
            </a:avLst>
          </a:prstGeom>
          <a:solidFill>
            <a:srgbClr val="ED1C94"/>
          </a:solidFill>
          <a:ln>
            <a:noFill/>
          </a:ln>
          <a:effectLst>
            <a:outerShdw dist="25400" dir="54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Rounded Rectangle 11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1A69CEEC-1421-43DE-BA8A-2DA5B456073C}"/>
              </a:ext>
            </a:extLst>
          </p:cNvPr>
          <p:cNvSpPr/>
          <p:nvPr/>
        </p:nvSpPr>
        <p:spPr>
          <a:xfrm>
            <a:off x="2341393" y="5336833"/>
            <a:ext cx="1875495" cy="530577"/>
          </a:xfrm>
          <a:prstGeom prst="roundRect">
            <a:avLst>
              <a:gd name="adj" fmla="val 11111"/>
            </a:avLst>
          </a:prstGeom>
          <a:solidFill>
            <a:srgbClr val="ED1C94"/>
          </a:solidFill>
          <a:ln>
            <a:noFill/>
          </a:ln>
          <a:effectLst>
            <a:outerShdw dist="25400" dir="5400000" algn="tl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4" name="Text Placeholder 5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610006D8-94ED-43AF-9D70-2EB453F86E78}"/>
              </a:ext>
            </a:extLst>
          </p:cNvPr>
          <p:cNvSpPr txBox="1">
            <a:spLocks/>
          </p:cNvSpPr>
          <p:nvPr/>
        </p:nvSpPr>
        <p:spPr>
          <a:xfrm>
            <a:off x="2426999" y="5413947"/>
            <a:ext cx="1603116" cy="383821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783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Bold"/>
              </a:rPr>
              <a:t>单击添加文字</a:t>
            </a:r>
            <a:endParaRPr lang="en-US" sz="16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Bold"/>
            </a:endParaRPr>
          </a:p>
        </p:txBody>
      </p:sp>
      <p:sp>
        <p:nvSpPr>
          <p:cNvPr id="55" name="Text Placeholder 5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AE559A7B-946F-41FD-93E3-F088F427E7CE}"/>
              </a:ext>
            </a:extLst>
          </p:cNvPr>
          <p:cNvSpPr txBox="1">
            <a:spLocks/>
          </p:cNvSpPr>
          <p:nvPr/>
        </p:nvSpPr>
        <p:spPr>
          <a:xfrm>
            <a:off x="4917368" y="2250059"/>
            <a:ext cx="6157032" cy="1340351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783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致力于成为一家集全案策划、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定制、设计、视频制作、动画设计为一体的综合性广告传媒公司。专门为客户提供创新与专业的设计方案，满足客户的需求，凭借丰富的实战经验与强大的表现力，为客户呈现完美的演示效果。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58A13E34-2BD8-4712-A2F9-022AABE8D55B}"/>
              </a:ext>
            </a:extLst>
          </p:cNvPr>
          <p:cNvSpPr txBox="1">
            <a:spLocks/>
          </p:cNvSpPr>
          <p:nvPr/>
        </p:nvSpPr>
        <p:spPr>
          <a:xfrm>
            <a:off x="4917099" y="1984124"/>
            <a:ext cx="5836340" cy="284793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65" name="Rectangle 111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E6122A61-EBBD-41CD-A903-3D732783DDFE}"/>
              </a:ext>
            </a:extLst>
          </p:cNvPr>
          <p:cNvSpPr/>
          <p:nvPr/>
        </p:nvSpPr>
        <p:spPr>
          <a:xfrm>
            <a:off x="5007258" y="3214451"/>
            <a:ext cx="2368368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Regular"/>
              </a:rPr>
              <a:t>项目进度一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Regular"/>
            </a:endParaRPr>
          </a:p>
        </p:txBody>
      </p:sp>
      <p:sp>
        <p:nvSpPr>
          <p:cNvPr id="74" name="Rectangle 119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BE36F278-1E00-45F7-A7A8-F7EC211AF62D}"/>
              </a:ext>
            </a:extLst>
          </p:cNvPr>
          <p:cNvSpPr/>
          <p:nvPr/>
        </p:nvSpPr>
        <p:spPr>
          <a:xfrm>
            <a:off x="5014743" y="3686596"/>
            <a:ext cx="2383113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项目进度二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3" name="Rectangle 127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6E7B821C-2F1F-42BC-A5B7-83F83A35B006}"/>
              </a:ext>
            </a:extLst>
          </p:cNvPr>
          <p:cNvSpPr/>
          <p:nvPr/>
        </p:nvSpPr>
        <p:spPr>
          <a:xfrm>
            <a:off x="5014744" y="4158742"/>
            <a:ext cx="2591799" cy="307777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项目进度三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4" name="Text Placeholder 5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D35603B0-F536-43C3-AD80-107BB5FEE283}"/>
              </a:ext>
            </a:extLst>
          </p:cNvPr>
          <p:cNvSpPr txBox="1">
            <a:spLocks/>
          </p:cNvSpPr>
          <p:nvPr/>
        </p:nvSpPr>
        <p:spPr>
          <a:xfrm>
            <a:off x="5007683" y="5277986"/>
            <a:ext cx="5943032" cy="7926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125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专门为客户提供创新与专业的设计方案，满足客户的需求凭借丰富的实战经验与强大的表现力，打破固有的模式提供一站式的高效服务，为客户呈现完美的演示效果。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5" name="Text Placeholder 5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1972F7E1-3141-4D9E-B9F0-664353284306}"/>
              </a:ext>
            </a:extLst>
          </p:cNvPr>
          <p:cNvSpPr txBox="1">
            <a:spLocks/>
          </p:cNvSpPr>
          <p:nvPr/>
        </p:nvSpPr>
        <p:spPr>
          <a:xfrm>
            <a:off x="5008049" y="4939857"/>
            <a:ext cx="5747401" cy="2847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6" name="Freeform 152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61E222FE-962E-485C-A7E0-39E17EFA9AD7}"/>
              </a:ext>
            </a:extLst>
          </p:cNvPr>
          <p:cNvSpPr>
            <a:spLocks noEditPoints="1"/>
          </p:cNvSpPr>
          <p:nvPr/>
        </p:nvSpPr>
        <p:spPr bwMode="auto">
          <a:xfrm>
            <a:off x="1750882" y="2357934"/>
            <a:ext cx="711906" cy="655163"/>
          </a:xfrm>
          <a:custGeom>
            <a:avLst/>
            <a:gdLst>
              <a:gd name="T0" fmla="*/ 143 w 184"/>
              <a:gd name="T1" fmla="*/ 95 h 171"/>
              <a:gd name="T2" fmla="*/ 150 w 184"/>
              <a:gd name="T3" fmla="*/ 88 h 171"/>
              <a:gd name="T4" fmla="*/ 157 w 184"/>
              <a:gd name="T5" fmla="*/ 95 h 171"/>
              <a:gd name="T6" fmla="*/ 157 w 184"/>
              <a:gd name="T7" fmla="*/ 164 h 171"/>
              <a:gd name="T8" fmla="*/ 150 w 184"/>
              <a:gd name="T9" fmla="*/ 171 h 171"/>
              <a:gd name="T10" fmla="*/ 150 w 184"/>
              <a:gd name="T11" fmla="*/ 171 h 171"/>
              <a:gd name="T12" fmla="*/ 34 w 184"/>
              <a:gd name="T13" fmla="*/ 171 h 171"/>
              <a:gd name="T14" fmla="*/ 27 w 184"/>
              <a:gd name="T15" fmla="*/ 164 h 171"/>
              <a:gd name="T16" fmla="*/ 27 w 184"/>
              <a:gd name="T17" fmla="*/ 164 h 171"/>
              <a:gd name="T18" fmla="*/ 27 w 184"/>
              <a:gd name="T19" fmla="*/ 95 h 171"/>
              <a:gd name="T20" fmla="*/ 34 w 184"/>
              <a:gd name="T21" fmla="*/ 88 h 171"/>
              <a:gd name="T22" fmla="*/ 41 w 184"/>
              <a:gd name="T23" fmla="*/ 95 h 171"/>
              <a:gd name="T24" fmla="*/ 41 w 184"/>
              <a:gd name="T25" fmla="*/ 157 h 171"/>
              <a:gd name="T26" fmla="*/ 64 w 184"/>
              <a:gd name="T27" fmla="*/ 157 h 171"/>
              <a:gd name="T28" fmla="*/ 64 w 184"/>
              <a:gd name="T29" fmla="*/ 88 h 171"/>
              <a:gd name="T30" fmla="*/ 68 w 184"/>
              <a:gd name="T31" fmla="*/ 84 h 171"/>
              <a:gd name="T32" fmla="*/ 68 w 184"/>
              <a:gd name="T33" fmla="*/ 84 h 171"/>
              <a:gd name="T34" fmla="*/ 116 w 184"/>
              <a:gd name="T35" fmla="*/ 84 h 171"/>
              <a:gd name="T36" fmla="*/ 120 w 184"/>
              <a:gd name="T37" fmla="*/ 88 h 171"/>
              <a:gd name="T38" fmla="*/ 120 w 184"/>
              <a:gd name="T39" fmla="*/ 88 h 171"/>
              <a:gd name="T40" fmla="*/ 120 w 184"/>
              <a:gd name="T41" fmla="*/ 157 h 171"/>
              <a:gd name="T42" fmla="*/ 143 w 184"/>
              <a:gd name="T43" fmla="*/ 157 h 171"/>
              <a:gd name="T44" fmla="*/ 143 w 184"/>
              <a:gd name="T45" fmla="*/ 95 h 171"/>
              <a:gd name="T46" fmla="*/ 72 w 184"/>
              <a:gd name="T47" fmla="*/ 157 h 171"/>
              <a:gd name="T48" fmla="*/ 72 w 184"/>
              <a:gd name="T49" fmla="*/ 157 h 171"/>
              <a:gd name="T50" fmla="*/ 112 w 184"/>
              <a:gd name="T51" fmla="*/ 157 h 171"/>
              <a:gd name="T52" fmla="*/ 112 w 184"/>
              <a:gd name="T53" fmla="*/ 92 h 171"/>
              <a:gd name="T54" fmla="*/ 72 w 184"/>
              <a:gd name="T55" fmla="*/ 92 h 171"/>
              <a:gd name="T56" fmla="*/ 72 w 184"/>
              <a:gd name="T57" fmla="*/ 157 h 171"/>
              <a:gd name="T58" fmla="*/ 12 w 184"/>
              <a:gd name="T59" fmla="*/ 97 h 171"/>
              <a:gd name="T60" fmla="*/ 12 w 184"/>
              <a:gd name="T61" fmla="*/ 97 h 171"/>
              <a:gd name="T62" fmla="*/ 92 w 184"/>
              <a:gd name="T63" fmla="*/ 18 h 171"/>
              <a:gd name="T64" fmla="*/ 172 w 184"/>
              <a:gd name="T65" fmla="*/ 97 h 171"/>
              <a:gd name="T66" fmla="*/ 182 w 184"/>
              <a:gd name="T67" fmla="*/ 97 h 171"/>
              <a:gd name="T68" fmla="*/ 182 w 184"/>
              <a:gd name="T69" fmla="*/ 87 h 171"/>
              <a:gd name="T70" fmla="*/ 97 w 184"/>
              <a:gd name="T71" fmla="*/ 3 h 171"/>
              <a:gd name="T72" fmla="*/ 97 w 184"/>
              <a:gd name="T73" fmla="*/ 3 h 171"/>
              <a:gd name="T74" fmla="*/ 87 w 184"/>
              <a:gd name="T75" fmla="*/ 3 h 171"/>
              <a:gd name="T76" fmla="*/ 2 w 184"/>
              <a:gd name="T77" fmla="*/ 87 h 171"/>
              <a:gd name="T78" fmla="*/ 2 w 184"/>
              <a:gd name="T79" fmla="*/ 97 h 171"/>
              <a:gd name="T80" fmla="*/ 12 w 184"/>
              <a:gd name="T81" fmla="*/ 97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4" h="171">
                <a:moveTo>
                  <a:pt x="143" y="95"/>
                </a:moveTo>
                <a:cubicBezTo>
                  <a:pt x="143" y="91"/>
                  <a:pt x="146" y="88"/>
                  <a:pt x="150" y="88"/>
                </a:cubicBezTo>
                <a:cubicBezTo>
                  <a:pt x="154" y="88"/>
                  <a:pt x="157" y="91"/>
                  <a:pt x="157" y="95"/>
                </a:cubicBezTo>
                <a:cubicBezTo>
                  <a:pt x="157" y="164"/>
                  <a:pt x="157" y="164"/>
                  <a:pt x="157" y="164"/>
                </a:cubicBezTo>
                <a:cubicBezTo>
                  <a:pt x="157" y="168"/>
                  <a:pt x="154" y="171"/>
                  <a:pt x="150" y="171"/>
                </a:cubicBezTo>
                <a:cubicBezTo>
                  <a:pt x="150" y="171"/>
                  <a:pt x="150" y="171"/>
                  <a:pt x="150" y="171"/>
                </a:cubicBezTo>
                <a:cubicBezTo>
                  <a:pt x="34" y="171"/>
                  <a:pt x="34" y="171"/>
                  <a:pt x="34" y="171"/>
                </a:cubicBezTo>
                <a:cubicBezTo>
                  <a:pt x="30" y="171"/>
                  <a:pt x="27" y="168"/>
                  <a:pt x="27" y="164"/>
                </a:cubicBezTo>
                <a:cubicBezTo>
                  <a:pt x="27" y="164"/>
                  <a:pt x="27" y="164"/>
                  <a:pt x="27" y="164"/>
                </a:cubicBezTo>
                <a:cubicBezTo>
                  <a:pt x="27" y="95"/>
                  <a:pt x="27" y="95"/>
                  <a:pt x="27" y="95"/>
                </a:cubicBezTo>
                <a:cubicBezTo>
                  <a:pt x="27" y="91"/>
                  <a:pt x="30" y="88"/>
                  <a:pt x="34" y="88"/>
                </a:cubicBezTo>
                <a:cubicBezTo>
                  <a:pt x="38" y="88"/>
                  <a:pt x="41" y="91"/>
                  <a:pt x="41" y="95"/>
                </a:cubicBezTo>
                <a:cubicBezTo>
                  <a:pt x="41" y="157"/>
                  <a:pt x="41" y="157"/>
                  <a:pt x="41" y="157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85"/>
                  <a:pt x="65" y="84"/>
                  <a:pt x="68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8" y="84"/>
                  <a:pt x="120" y="85"/>
                  <a:pt x="120" y="88"/>
                </a:cubicBezTo>
                <a:cubicBezTo>
                  <a:pt x="120" y="88"/>
                  <a:pt x="120" y="88"/>
                  <a:pt x="120" y="88"/>
                </a:cubicBezTo>
                <a:cubicBezTo>
                  <a:pt x="120" y="157"/>
                  <a:pt x="120" y="157"/>
                  <a:pt x="120" y="157"/>
                </a:cubicBezTo>
                <a:cubicBezTo>
                  <a:pt x="143" y="157"/>
                  <a:pt x="143" y="157"/>
                  <a:pt x="143" y="157"/>
                </a:cubicBezTo>
                <a:cubicBezTo>
                  <a:pt x="143" y="95"/>
                  <a:pt x="143" y="95"/>
                  <a:pt x="143" y="95"/>
                </a:cubicBezTo>
                <a:close/>
                <a:moveTo>
                  <a:pt x="72" y="157"/>
                </a:moveTo>
                <a:cubicBezTo>
                  <a:pt x="72" y="157"/>
                  <a:pt x="72" y="157"/>
                  <a:pt x="72" y="157"/>
                </a:cubicBezTo>
                <a:cubicBezTo>
                  <a:pt x="112" y="157"/>
                  <a:pt x="112" y="157"/>
                  <a:pt x="112" y="157"/>
                </a:cubicBezTo>
                <a:cubicBezTo>
                  <a:pt x="112" y="92"/>
                  <a:pt x="112" y="92"/>
                  <a:pt x="112" y="92"/>
                </a:cubicBezTo>
                <a:cubicBezTo>
                  <a:pt x="72" y="92"/>
                  <a:pt x="72" y="92"/>
                  <a:pt x="72" y="92"/>
                </a:cubicBezTo>
                <a:cubicBezTo>
                  <a:pt x="72" y="157"/>
                  <a:pt x="72" y="157"/>
                  <a:pt x="72" y="157"/>
                </a:cubicBezTo>
                <a:close/>
                <a:moveTo>
                  <a:pt x="12" y="97"/>
                </a:moveTo>
                <a:cubicBezTo>
                  <a:pt x="12" y="97"/>
                  <a:pt x="12" y="97"/>
                  <a:pt x="12" y="97"/>
                </a:cubicBezTo>
                <a:cubicBezTo>
                  <a:pt x="92" y="18"/>
                  <a:pt x="92" y="18"/>
                  <a:pt x="92" y="18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4" y="100"/>
                  <a:pt x="179" y="100"/>
                  <a:pt x="182" y="97"/>
                </a:cubicBezTo>
                <a:cubicBezTo>
                  <a:pt x="184" y="95"/>
                  <a:pt x="184" y="90"/>
                  <a:pt x="182" y="87"/>
                </a:cubicBezTo>
                <a:cubicBezTo>
                  <a:pt x="97" y="3"/>
                  <a:pt x="97" y="3"/>
                  <a:pt x="97" y="3"/>
                </a:cubicBezTo>
                <a:cubicBezTo>
                  <a:pt x="97" y="3"/>
                  <a:pt x="97" y="3"/>
                  <a:pt x="97" y="3"/>
                </a:cubicBezTo>
                <a:cubicBezTo>
                  <a:pt x="94" y="0"/>
                  <a:pt x="90" y="0"/>
                  <a:pt x="87" y="3"/>
                </a:cubicBezTo>
                <a:cubicBezTo>
                  <a:pt x="2" y="87"/>
                  <a:pt x="2" y="87"/>
                  <a:pt x="2" y="87"/>
                </a:cubicBezTo>
                <a:cubicBezTo>
                  <a:pt x="0" y="90"/>
                  <a:pt x="0" y="95"/>
                  <a:pt x="2" y="97"/>
                </a:cubicBezTo>
                <a:cubicBezTo>
                  <a:pt x="5" y="100"/>
                  <a:pt x="10" y="100"/>
                  <a:pt x="12" y="97"/>
                </a:cubicBezTo>
                <a:close/>
              </a:path>
            </a:pathLst>
          </a:custGeom>
          <a:solidFill>
            <a:schemeClr val="bg1">
              <a:alpha val="5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87" name="组合 86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ADE1CFE1-5BAA-4800-A799-262EEA1BAC1E}"/>
              </a:ext>
            </a:extLst>
          </p:cNvPr>
          <p:cNvGrpSpPr/>
          <p:nvPr/>
        </p:nvGrpSpPr>
        <p:grpSpPr>
          <a:xfrm>
            <a:off x="2538024" y="2431429"/>
            <a:ext cx="1800000" cy="514156"/>
            <a:chOff x="2551664" y="2248047"/>
            <a:chExt cx="1800000" cy="514156"/>
          </a:xfrm>
        </p:grpSpPr>
        <p:sp>
          <p:nvSpPr>
            <p:cNvPr id="88" name="文本框 87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ABEB3C31-F130-4F82-A725-39661EEEE0AE}"/>
                </a:ext>
              </a:extLst>
            </p:cNvPr>
            <p:cNvSpPr txBox="1"/>
            <p:nvPr/>
          </p:nvSpPr>
          <p:spPr>
            <a:xfrm>
              <a:off x="2731664" y="2248047"/>
              <a:ext cx="1440000" cy="313932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 defTabSz="685783">
                <a:lnSpc>
                  <a:spcPct val="90000"/>
                </a:lnSpc>
                <a:spcBef>
                  <a:spcPts val="750"/>
                </a:spcBef>
              </a:pPr>
              <a:r>
                <a:rPr lang="zh-CN" altLang="en-US" sz="1600" b="1" cap="all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名师阵容</a:t>
              </a:r>
            </a:p>
          </p:txBody>
        </p:sp>
        <p:sp>
          <p:nvSpPr>
            <p:cNvPr id="89" name="文本框 88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B5570F0F-98B0-43A7-8A92-039F5405DFB9}"/>
                </a:ext>
              </a:extLst>
            </p:cNvPr>
            <p:cNvSpPr txBox="1"/>
            <p:nvPr/>
          </p:nvSpPr>
          <p:spPr>
            <a:xfrm>
              <a:off x="2551664" y="2515982"/>
              <a:ext cx="1800000" cy="24622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alpha val="6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Squad leader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FCF2DE6A-8228-4ED1-982E-EE8D562D9280}"/>
              </a:ext>
            </a:extLst>
          </p:cNvPr>
          <p:cNvGrpSpPr/>
          <p:nvPr/>
        </p:nvGrpSpPr>
        <p:grpSpPr>
          <a:xfrm>
            <a:off x="5015275" y="3496016"/>
            <a:ext cx="5459991" cy="1040291"/>
            <a:chOff x="5015275" y="3496016"/>
            <a:chExt cx="8121022" cy="1040291"/>
          </a:xfrm>
        </p:grpSpPr>
        <p:sp>
          <p:nvSpPr>
            <p:cNvPr id="58" name="Flowchart: Process 20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BE5D09DC-68AE-40CA-A800-35B2F0497D1A}"/>
                </a:ext>
              </a:extLst>
            </p:cNvPr>
            <p:cNvSpPr/>
            <p:nvPr/>
          </p:nvSpPr>
          <p:spPr>
            <a:xfrm>
              <a:off x="5015275" y="3496016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lowchart: Process 21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5AB8CD3F-9547-4503-A5B9-1EA7ED24A65E}"/>
                </a:ext>
              </a:extLst>
            </p:cNvPr>
            <p:cNvSpPr/>
            <p:nvPr/>
          </p:nvSpPr>
          <p:spPr>
            <a:xfrm>
              <a:off x="5831993" y="3496016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lowchart: Process 22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B093EABC-1667-4365-AC27-9150892A6DA0}"/>
                </a:ext>
              </a:extLst>
            </p:cNvPr>
            <p:cNvSpPr/>
            <p:nvPr/>
          </p:nvSpPr>
          <p:spPr>
            <a:xfrm>
              <a:off x="6648712" y="3496016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lowchart: Process 23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6413ED1E-EC8B-4D04-970D-AC65BD7439D9}"/>
                </a:ext>
              </a:extLst>
            </p:cNvPr>
            <p:cNvSpPr/>
            <p:nvPr/>
          </p:nvSpPr>
          <p:spPr>
            <a:xfrm>
              <a:off x="7465432" y="3496016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lowchart: Process 24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5D795AB4-DBFC-4855-A43D-C29026750756}"/>
                </a:ext>
              </a:extLst>
            </p:cNvPr>
            <p:cNvSpPr/>
            <p:nvPr/>
          </p:nvSpPr>
          <p:spPr>
            <a:xfrm>
              <a:off x="8282152" y="3496016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lowchart: Process 25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36537123-D782-4698-A832-8790F64747ED}"/>
                </a:ext>
              </a:extLst>
            </p:cNvPr>
            <p:cNvSpPr/>
            <p:nvPr/>
          </p:nvSpPr>
          <p:spPr>
            <a:xfrm>
              <a:off x="9098870" y="3496016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Flowchart: Process 26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CB2FBB2E-1AAD-4F0E-831A-D2758CC48E5A}"/>
                </a:ext>
              </a:extLst>
            </p:cNvPr>
            <p:cNvSpPr/>
            <p:nvPr/>
          </p:nvSpPr>
          <p:spPr>
            <a:xfrm>
              <a:off x="9915590" y="3496016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67" name="Flowchart: Process 30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060067E3-F29D-4F50-87B5-287BF63F00C4}"/>
                </a:ext>
              </a:extLst>
            </p:cNvPr>
            <p:cNvSpPr/>
            <p:nvPr/>
          </p:nvSpPr>
          <p:spPr>
            <a:xfrm>
              <a:off x="5017821" y="3968161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Flowchart: Process 31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16796476-41CF-4C6F-9F5E-3C24F4E6B270}"/>
                </a:ext>
              </a:extLst>
            </p:cNvPr>
            <p:cNvSpPr/>
            <p:nvPr/>
          </p:nvSpPr>
          <p:spPr>
            <a:xfrm>
              <a:off x="5834540" y="3968161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Flowchart: Process 32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87648CB9-EECE-45FE-A5FD-2FEDB4506765}"/>
                </a:ext>
              </a:extLst>
            </p:cNvPr>
            <p:cNvSpPr/>
            <p:nvPr/>
          </p:nvSpPr>
          <p:spPr>
            <a:xfrm>
              <a:off x="6651259" y="3968161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0" name="Flowchart: Process 33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FA01513F-46F1-4441-83B0-B66F03CFC1CE}"/>
                </a:ext>
              </a:extLst>
            </p:cNvPr>
            <p:cNvSpPr/>
            <p:nvPr/>
          </p:nvSpPr>
          <p:spPr>
            <a:xfrm>
              <a:off x="7467979" y="3968161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71" name="Flowchart: Process 34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1101E1DA-8897-4898-B99D-ED817E483EBD}"/>
                </a:ext>
              </a:extLst>
            </p:cNvPr>
            <p:cNvSpPr/>
            <p:nvPr/>
          </p:nvSpPr>
          <p:spPr>
            <a:xfrm>
              <a:off x="8284698" y="3968161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72" name="Flowchart: Process 35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B15AFCA3-1E1B-4DB5-A0C0-F11D0562F48F}"/>
                </a:ext>
              </a:extLst>
            </p:cNvPr>
            <p:cNvSpPr/>
            <p:nvPr/>
          </p:nvSpPr>
          <p:spPr>
            <a:xfrm>
              <a:off x="9101417" y="3968161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73" name="Flowchart: Process 36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72141CA3-B6A0-4C68-9C3B-DD6CF0736D21}"/>
                </a:ext>
              </a:extLst>
            </p:cNvPr>
            <p:cNvSpPr/>
            <p:nvPr/>
          </p:nvSpPr>
          <p:spPr>
            <a:xfrm>
              <a:off x="9918137" y="3968161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76" name="Flowchart: Process 40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D1E16B87-A576-41C7-852E-0C0197E1DA61}"/>
                </a:ext>
              </a:extLst>
            </p:cNvPr>
            <p:cNvSpPr/>
            <p:nvPr/>
          </p:nvSpPr>
          <p:spPr>
            <a:xfrm>
              <a:off x="5017821" y="4440307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lowchart: Process 41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9C12988F-0BC0-4180-9C38-DA282A60AA46}"/>
                </a:ext>
              </a:extLst>
            </p:cNvPr>
            <p:cNvSpPr/>
            <p:nvPr/>
          </p:nvSpPr>
          <p:spPr>
            <a:xfrm>
              <a:off x="5834540" y="4440307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lowchart: Process 42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A1B1175C-AA20-456A-9528-D45E54FB6F42}"/>
                </a:ext>
              </a:extLst>
            </p:cNvPr>
            <p:cNvSpPr/>
            <p:nvPr/>
          </p:nvSpPr>
          <p:spPr>
            <a:xfrm>
              <a:off x="6651259" y="4440307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lowchart: Process 45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272E018C-1B92-4B7F-83F8-ACDB8D806A95}"/>
                </a:ext>
              </a:extLst>
            </p:cNvPr>
            <p:cNvSpPr/>
            <p:nvPr/>
          </p:nvSpPr>
          <p:spPr>
            <a:xfrm>
              <a:off x="7467979" y="4440307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lowchart: Process 46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728936CB-3A62-41BE-B264-E0BB168E10A2}"/>
                </a:ext>
              </a:extLst>
            </p:cNvPr>
            <p:cNvSpPr/>
            <p:nvPr/>
          </p:nvSpPr>
          <p:spPr>
            <a:xfrm>
              <a:off x="8284698" y="4440307"/>
              <a:ext cx="768000" cy="96000"/>
            </a:xfrm>
            <a:prstGeom prst="flowChartProcess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lowchart: Process 47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445B2569-61B6-46D9-ABA2-98F116A9ED86}"/>
                </a:ext>
              </a:extLst>
            </p:cNvPr>
            <p:cNvSpPr/>
            <p:nvPr/>
          </p:nvSpPr>
          <p:spPr>
            <a:xfrm>
              <a:off x="9101417" y="4440307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82" name="Flowchart: Process 48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A0550EE7-ADD9-46AE-BCA5-9BBFCE333B6B}"/>
                </a:ext>
              </a:extLst>
            </p:cNvPr>
            <p:cNvSpPr/>
            <p:nvPr/>
          </p:nvSpPr>
          <p:spPr>
            <a:xfrm>
              <a:off x="9918137" y="4440307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57" name="Flowchart: Process 26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D3BD467D-347D-47C7-9BCA-031C9B70D2B7}"/>
                </a:ext>
              </a:extLst>
            </p:cNvPr>
            <p:cNvSpPr/>
            <p:nvPr/>
          </p:nvSpPr>
          <p:spPr>
            <a:xfrm>
              <a:off x="10732310" y="3496016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66" name="Flowchart: Process 36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D1149254-27A2-48C3-988C-C442F9F3F330}"/>
                </a:ext>
              </a:extLst>
            </p:cNvPr>
            <p:cNvSpPr/>
            <p:nvPr/>
          </p:nvSpPr>
          <p:spPr>
            <a:xfrm>
              <a:off x="10734857" y="3968161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75" name="Flowchart: Process 48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639AFDFA-8F36-4B09-8049-E8422BB2FEE6}"/>
                </a:ext>
              </a:extLst>
            </p:cNvPr>
            <p:cNvSpPr/>
            <p:nvPr/>
          </p:nvSpPr>
          <p:spPr>
            <a:xfrm>
              <a:off x="10734857" y="4440307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90" name="Flowchart: Process 26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73F0D07F-C945-44E7-818B-66BDB13D60D6}"/>
                </a:ext>
              </a:extLst>
            </p:cNvPr>
            <p:cNvSpPr/>
            <p:nvPr/>
          </p:nvSpPr>
          <p:spPr>
            <a:xfrm>
              <a:off x="11549030" y="3496016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91" name="Flowchart: Process 36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BE20F0E9-741A-4278-8049-5DD7F47202B7}"/>
                </a:ext>
              </a:extLst>
            </p:cNvPr>
            <p:cNvSpPr/>
            <p:nvPr/>
          </p:nvSpPr>
          <p:spPr>
            <a:xfrm>
              <a:off x="11551577" y="3968161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92" name="Flowchart: Process 48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43CCF812-8AA7-4D39-8972-B912337C7816}"/>
                </a:ext>
              </a:extLst>
            </p:cNvPr>
            <p:cNvSpPr/>
            <p:nvPr/>
          </p:nvSpPr>
          <p:spPr>
            <a:xfrm>
              <a:off x="11551577" y="4440307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93" name="Flowchart: Process 26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ECF82AB7-3AAB-4051-9D04-0C5A599948DE}"/>
                </a:ext>
              </a:extLst>
            </p:cNvPr>
            <p:cNvSpPr/>
            <p:nvPr/>
          </p:nvSpPr>
          <p:spPr>
            <a:xfrm>
              <a:off x="12365750" y="3496016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94" name="Flowchart: Process 36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C13014D9-278A-4188-B918-CBD232692D3A}"/>
                </a:ext>
              </a:extLst>
            </p:cNvPr>
            <p:cNvSpPr/>
            <p:nvPr/>
          </p:nvSpPr>
          <p:spPr>
            <a:xfrm>
              <a:off x="12368297" y="3968161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  <p:sp>
          <p:nvSpPr>
            <p:cNvPr id="95" name="Flowchart: Process 48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BC588667-0852-4B8F-B6EC-3FB3EB685F9A}"/>
                </a:ext>
              </a:extLst>
            </p:cNvPr>
            <p:cNvSpPr/>
            <p:nvPr/>
          </p:nvSpPr>
          <p:spPr>
            <a:xfrm>
              <a:off x="12368297" y="4440307"/>
              <a:ext cx="768000" cy="96000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 Light" panose="020F0302020204030204" pitchFamily="34" charset="0"/>
              </a:endParaRPr>
            </a:p>
          </p:txBody>
        </p:sp>
      </p:grpSp>
      <p:sp>
        <p:nvSpPr>
          <p:cNvPr id="96" name="Rectangle 111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4335B395-55EF-4862-860C-67E9878487C9}"/>
              </a:ext>
            </a:extLst>
          </p:cNvPr>
          <p:cNvSpPr/>
          <p:nvPr/>
        </p:nvSpPr>
        <p:spPr>
          <a:xfrm>
            <a:off x="10556129" y="3343961"/>
            <a:ext cx="475450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en-US" altLang="zh-CN" sz="2000">
                <a:gradFill>
                  <a:gsLst>
                    <a:gs pos="50000">
                      <a:srgbClr val="580DB1"/>
                    </a:gs>
                    <a:gs pos="0">
                      <a:srgbClr val="580DB1"/>
                    </a:gs>
                    <a:gs pos="100000">
                      <a:srgbClr val="140AB4"/>
                    </a:gs>
                  </a:gsLst>
                  <a:lin ang="3000000" scaled="0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Regular"/>
              </a:rPr>
              <a:t>60</a:t>
            </a:r>
            <a:r>
              <a:rPr lang="en-US" altLang="zh-CN" sz="105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Regular"/>
              </a:rPr>
              <a:t>%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Regular"/>
            </a:endParaRPr>
          </a:p>
        </p:txBody>
      </p:sp>
      <p:sp>
        <p:nvSpPr>
          <p:cNvPr id="97" name="Rectangle 111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BEDE72AE-9976-4DBD-B613-FC8367A18DF6}"/>
              </a:ext>
            </a:extLst>
          </p:cNvPr>
          <p:cNvSpPr/>
          <p:nvPr/>
        </p:nvSpPr>
        <p:spPr>
          <a:xfrm>
            <a:off x="10556129" y="3815303"/>
            <a:ext cx="475450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en-US" altLang="zh-CN" sz="2000">
                <a:gradFill>
                  <a:gsLst>
                    <a:gs pos="50000">
                      <a:srgbClr val="580DB1"/>
                    </a:gs>
                    <a:gs pos="0">
                      <a:srgbClr val="580DB1"/>
                    </a:gs>
                    <a:gs pos="100000">
                      <a:srgbClr val="140AB4"/>
                    </a:gs>
                  </a:gsLst>
                  <a:lin ang="3000000" scaled="0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30</a:t>
            </a:r>
            <a:r>
              <a:rPr lang="en-US" altLang="zh-CN" sz="105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Regular"/>
              </a:rPr>
              <a:t>%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Regular"/>
            </a:endParaRPr>
          </a:p>
        </p:txBody>
      </p:sp>
      <p:sp>
        <p:nvSpPr>
          <p:cNvPr id="98" name="Rectangle 111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AD9FB4EB-D28B-4C94-A41B-32D54C1F6ED9}"/>
              </a:ext>
            </a:extLst>
          </p:cNvPr>
          <p:cNvSpPr/>
          <p:nvPr/>
        </p:nvSpPr>
        <p:spPr>
          <a:xfrm>
            <a:off x="10556129" y="4287253"/>
            <a:ext cx="475450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en-US" altLang="zh-CN" sz="2000">
                <a:gradFill>
                  <a:gsLst>
                    <a:gs pos="50000">
                      <a:srgbClr val="580DB1"/>
                    </a:gs>
                    <a:gs pos="0">
                      <a:srgbClr val="580DB1"/>
                    </a:gs>
                    <a:gs pos="100000">
                      <a:srgbClr val="140AB4"/>
                    </a:gs>
                  </a:gsLst>
                  <a:lin ang="3000000" scaled="0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50</a:t>
            </a:r>
            <a:r>
              <a:rPr lang="en-US" altLang="zh-CN" sz="105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Lato Regular"/>
              </a:rPr>
              <a:t>%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Lato Regular"/>
            </a:endParaRPr>
          </a:p>
        </p:txBody>
      </p:sp>
      <p:graphicFrame>
        <p:nvGraphicFramePr>
          <p:cNvPr id="22" name="图表 21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FD7F37F7-134D-45C4-B211-32E1D4F64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854970359"/>
              </p:ext>
            </p:extLst>
          </p:nvPr>
        </p:nvGraphicFramePr>
        <p:xfrm>
          <a:off x="1528592" y="3638101"/>
          <a:ext cx="2688295" cy="1686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7" name="Freeform 48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A0C658AB-A25B-421A-96B2-BEBD241170B8}"/>
              </a:ext>
            </a:extLst>
          </p:cNvPr>
          <p:cNvSpPr>
            <a:spLocks noEditPoints="1"/>
          </p:cNvSpPr>
          <p:nvPr/>
        </p:nvSpPr>
        <p:spPr bwMode="auto">
          <a:xfrm>
            <a:off x="1781680" y="5470658"/>
            <a:ext cx="169570" cy="262927"/>
          </a:xfrm>
          <a:custGeom>
            <a:avLst/>
            <a:gdLst>
              <a:gd name="T0" fmla="*/ 29 w 119"/>
              <a:gd name="T1" fmla="*/ 44 h 184"/>
              <a:gd name="T2" fmla="*/ 61 w 119"/>
              <a:gd name="T3" fmla="*/ 44 h 184"/>
              <a:gd name="T4" fmla="*/ 71 w 119"/>
              <a:gd name="T5" fmla="*/ 21 h 184"/>
              <a:gd name="T6" fmla="*/ 68 w 119"/>
              <a:gd name="T7" fmla="*/ 14 h 184"/>
              <a:gd name="T8" fmla="*/ 23 w 119"/>
              <a:gd name="T9" fmla="*/ 14 h 184"/>
              <a:gd name="T10" fmla="*/ 20 w 119"/>
              <a:gd name="T11" fmla="*/ 21 h 184"/>
              <a:gd name="T12" fmla="*/ 29 w 119"/>
              <a:gd name="T13" fmla="*/ 44 h 184"/>
              <a:gd name="T14" fmla="*/ 75 w 119"/>
              <a:gd name="T15" fmla="*/ 54 h 184"/>
              <a:gd name="T16" fmla="*/ 75 w 119"/>
              <a:gd name="T17" fmla="*/ 54 h 184"/>
              <a:gd name="T18" fmla="*/ 117 w 119"/>
              <a:gd name="T19" fmla="*/ 96 h 184"/>
              <a:gd name="T20" fmla="*/ 117 w 119"/>
              <a:gd name="T21" fmla="*/ 102 h 184"/>
              <a:gd name="T22" fmla="*/ 101 w 119"/>
              <a:gd name="T23" fmla="*/ 118 h 184"/>
              <a:gd name="T24" fmla="*/ 95 w 119"/>
              <a:gd name="T25" fmla="*/ 118 h 184"/>
              <a:gd name="T26" fmla="*/ 95 w 119"/>
              <a:gd name="T27" fmla="*/ 118 h 184"/>
              <a:gd name="T28" fmla="*/ 84 w 119"/>
              <a:gd name="T29" fmla="*/ 108 h 184"/>
              <a:gd name="T30" fmla="*/ 90 w 119"/>
              <a:gd name="T31" fmla="*/ 137 h 184"/>
              <a:gd name="T32" fmla="*/ 87 w 119"/>
              <a:gd name="T33" fmla="*/ 144 h 184"/>
              <a:gd name="T34" fmla="*/ 50 w 119"/>
              <a:gd name="T35" fmla="*/ 181 h 184"/>
              <a:gd name="T36" fmla="*/ 40 w 119"/>
              <a:gd name="T37" fmla="*/ 181 h 184"/>
              <a:gd name="T38" fmla="*/ 40 w 119"/>
              <a:gd name="T39" fmla="*/ 181 h 184"/>
              <a:gd name="T40" fmla="*/ 3 w 119"/>
              <a:gd name="T41" fmla="*/ 144 h 184"/>
              <a:gd name="T42" fmla="*/ 1 w 119"/>
              <a:gd name="T43" fmla="*/ 137 h 184"/>
              <a:gd name="T44" fmla="*/ 16 w 119"/>
              <a:gd name="T45" fmla="*/ 49 h 184"/>
              <a:gd name="T46" fmla="*/ 6 w 119"/>
              <a:gd name="T47" fmla="*/ 24 h 184"/>
              <a:gd name="T48" fmla="*/ 6 w 119"/>
              <a:gd name="T49" fmla="*/ 19 h 184"/>
              <a:gd name="T50" fmla="*/ 11 w 119"/>
              <a:gd name="T51" fmla="*/ 4 h 184"/>
              <a:gd name="T52" fmla="*/ 18 w 119"/>
              <a:gd name="T53" fmla="*/ 0 h 184"/>
              <a:gd name="T54" fmla="*/ 73 w 119"/>
              <a:gd name="T55" fmla="*/ 0 h 184"/>
              <a:gd name="T56" fmla="*/ 79 w 119"/>
              <a:gd name="T57" fmla="*/ 5 h 184"/>
              <a:gd name="T58" fmla="*/ 85 w 119"/>
              <a:gd name="T59" fmla="*/ 19 h 184"/>
              <a:gd name="T60" fmla="*/ 85 w 119"/>
              <a:gd name="T61" fmla="*/ 24 h 184"/>
              <a:gd name="T62" fmla="*/ 74 w 119"/>
              <a:gd name="T63" fmla="*/ 49 h 184"/>
              <a:gd name="T64" fmla="*/ 75 w 119"/>
              <a:gd name="T65" fmla="*/ 54 h 184"/>
              <a:gd name="T66" fmla="*/ 60 w 119"/>
              <a:gd name="T67" fmla="*/ 52 h 184"/>
              <a:gd name="T68" fmla="*/ 60 w 119"/>
              <a:gd name="T69" fmla="*/ 52 h 184"/>
              <a:gd name="T70" fmla="*/ 30 w 119"/>
              <a:gd name="T71" fmla="*/ 52 h 184"/>
              <a:gd name="T72" fmla="*/ 15 w 119"/>
              <a:gd name="T73" fmla="*/ 136 h 184"/>
              <a:gd name="T74" fmla="*/ 45 w 119"/>
              <a:gd name="T75" fmla="*/ 166 h 184"/>
              <a:gd name="T76" fmla="*/ 75 w 119"/>
              <a:gd name="T77" fmla="*/ 136 h 184"/>
              <a:gd name="T78" fmla="*/ 60 w 119"/>
              <a:gd name="T79" fmla="*/ 52 h 184"/>
              <a:gd name="T80" fmla="*/ 77 w 119"/>
              <a:gd name="T81" fmla="*/ 68 h 184"/>
              <a:gd name="T82" fmla="*/ 77 w 119"/>
              <a:gd name="T83" fmla="*/ 68 h 184"/>
              <a:gd name="T84" fmla="*/ 82 w 119"/>
              <a:gd name="T85" fmla="*/ 93 h 184"/>
              <a:gd name="T86" fmla="*/ 98 w 119"/>
              <a:gd name="T87" fmla="*/ 109 h 184"/>
              <a:gd name="T88" fmla="*/ 108 w 119"/>
              <a:gd name="T89" fmla="*/ 99 h 184"/>
              <a:gd name="T90" fmla="*/ 77 w 119"/>
              <a:gd name="T91" fmla="*/ 6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9" h="184">
                <a:moveTo>
                  <a:pt x="29" y="44"/>
                </a:moveTo>
                <a:cubicBezTo>
                  <a:pt x="61" y="44"/>
                  <a:pt x="61" y="44"/>
                  <a:pt x="61" y="44"/>
                </a:cubicBezTo>
                <a:cubicBezTo>
                  <a:pt x="71" y="21"/>
                  <a:pt x="71" y="21"/>
                  <a:pt x="71" y="21"/>
                </a:cubicBezTo>
                <a:cubicBezTo>
                  <a:pt x="68" y="14"/>
                  <a:pt x="68" y="14"/>
                  <a:pt x="68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20" y="21"/>
                  <a:pt x="20" y="21"/>
                  <a:pt x="20" y="21"/>
                </a:cubicBezTo>
                <a:cubicBezTo>
                  <a:pt x="29" y="44"/>
                  <a:pt x="29" y="44"/>
                  <a:pt x="29" y="44"/>
                </a:cubicBezTo>
                <a:close/>
                <a:moveTo>
                  <a:pt x="75" y="54"/>
                </a:moveTo>
                <a:cubicBezTo>
                  <a:pt x="75" y="54"/>
                  <a:pt x="75" y="54"/>
                  <a:pt x="75" y="54"/>
                </a:cubicBezTo>
                <a:cubicBezTo>
                  <a:pt x="117" y="96"/>
                  <a:pt x="117" y="96"/>
                  <a:pt x="117" y="96"/>
                </a:cubicBezTo>
                <a:cubicBezTo>
                  <a:pt x="119" y="98"/>
                  <a:pt x="119" y="100"/>
                  <a:pt x="117" y="102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99" y="120"/>
                  <a:pt x="97" y="120"/>
                  <a:pt x="95" y="118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90" y="137"/>
                  <a:pt x="90" y="137"/>
                  <a:pt x="90" y="137"/>
                </a:cubicBezTo>
                <a:cubicBezTo>
                  <a:pt x="90" y="140"/>
                  <a:pt x="89" y="142"/>
                  <a:pt x="87" y="144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47" y="184"/>
                  <a:pt x="43" y="184"/>
                  <a:pt x="40" y="181"/>
                </a:cubicBezTo>
                <a:cubicBezTo>
                  <a:pt x="40" y="181"/>
                  <a:pt x="40" y="181"/>
                  <a:pt x="40" y="181"/>
                </a:cubicBezTo>
                <a:cubicBezTo>
                  <a:pt x="3" y="144"/>
                  <a:pt x="3" y="144"/>
                  <a:pt x="3" y="144"/>
                </a:cubicBezTo>
                <a:cubicBezTo>
                  <a:pt x="1" y="142"/>
                  <a:pt x="0" y="139"/>
                  <a:pt x="1" y="137"/>
                </a:cubicBezTo>
                <a:cubicBezTo>
                  <a:pt x="16" y="49"/>
                  <a:pt x="16" y="49"/>
                  <a:pt x="16" y="49"/>
                </a:cubicBezTo>
                <a:cubicBezTo>
                  <a:pt x="6" y="24"/>
                  <a:pt x="6" y="24"/>
                  <a:pt x="6" y="24"/>
                </a:cubicBezTo>
                <a:cubicBezTo>
                  <a:pt x="5" y="23"/>
                  <a:pt x="5" y="21"/>
                  <a:pt x="6" y="19"/>
                </a:cubicBezTo>
                <a:cubicBezTo>
                  <a:pt x="11" y="4"/>
                  <a:pt x="11" y="4"/>
                  <a:pt x="11" y="4"/>
                </a:cubicBezTo>
                <a:cubicBezTo>
                  <a:pt x="12" y="1"/>
                  <a:pt x="15" y="0"/>
                  <a:pt x="1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6" y="0"/>
                  <a:pt x="78" y="2"/>
                  <a:pt x="79" y="5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21"/>
                  <a:pt x="85" y="23"/>
                  <a:pt x="85" y="24"/>
                </a:cubicBezTo>
                <a:cubicBezTo>
                  <a:pt x="74" y="49"/>
                  <a:pt x="74" y="49"/>
                  <a:pt x="74" y="49"/>
                </a:cubicBezTo>
                <a:cubicBezTo>
                  <a:pt x="75" y="54"/>
                  <a:pt x="75" y="54"/>
                  <a:pt x="75" y="54"/>
                </a:cubicBezTo>
                <a:close/>
                <a:moveTo>
                  <a:pt x="60" y="52"/>
                </a:moveTo>
                <a:cubicBezTo>
                  <a:pt x="60" y="52"/>
                  <a:pt x="60" y="52"/>
                  <a:pt x="60" y="52"/>
                </a:cubicBezTo>
                <a:cubicBezTo>
                  <a:pt x="30" y="52"/>
                  <a:pt x="30" y="52"/>
                  <a:pt x="30" y="52"/>
                </a:cubicBezTo>
                <a:cubicBezTo>
                  <a:pt x="15" y="136"/>
                  <a:pt x="15" y="136"/>
                  <a:pt x="15" y="136"/>
                </a:cubicBezTo>
                <a:cubicBezTo>
                  <a:pt x="45" y="166"/>
                  <a:pt x="45" y="166"/>
                  <a:pt x="45" y="166"/>
                </a:cubicBezTo>
                <a:cubicBezTo>
                  <a:pt x="75" y="136"/>
                  <a:pt x="75" y="136"/>
                  <a:pt x="75" y="136"/>
                </a:cubicBezTo>
                <a:cubicBezTo>
                  <a:pt x="60" y="52"/>
                  <a:pt x="60" y="52"/>
                  <a:pt x="60" y="52"/>
                </a:cubicBezTo>
                <a:close/>
                <a:moveTo>
                  <a:pt x="77" y="68"/>
                </a:moveTo>
                <a:cubicBezTo>
                  <a:pt x="77" y="68"/>
                  <a:pt x="77" y="68"/>
                  <a:pt x="77" y="68"/>
                </a:cubicBezTo>
                <a:cubicBezTo>
                  <a:pt x="82" y="93"/>
                  <a:pt x="82" y="93"/>
                  <a:pt x="82" y="93"/>
                </a:cubicBezTo>
                <a:cubicBezTo>
                  <a:pt x="98" y="109"/>
                  <a:pt x="98" y="109"/>
                  <a:pt x="98" y="109"/>
                </a:cubicBezTo>
                <a:cubicBezTo>
                  <a:pt x="108" y="99"/>
                  <a:pt x="108" y="99"/>
                  <a:pt x="108" y="99"/>
                </a:cubicBezTo>
                <a:cubicBezTo>
                  <a:pt x="77" y="68"/>
                  <a:pt x="77" y="68"/>
                  <a:pt x="77" y="68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7940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005638-0975-4021-8C0D-E60C2D1AE6CD}"/>
              </a:ext>
            </a:extLst>
          </p:cNvPr>
          <p:cNvSpPr/>
          <p:nvPr/>
        </p:nvSpPr>
        <p:spPr>
          <a:xfrm>
            <a:off x="593725" y="682186"/>
            <a:ext cx="480291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4800" b="1" i="0">
                <a:solidFill>
                  <a:srgbClr val="6D0EB1">
                    <a:alpha val="2000"/>
                  </a:srgbClr>
                </a:solidFill>
                <a:effectLst/>
                <a:latin typeface="arial" panose="020B0604020202020204" pitchFamily="34" charset="0"/>
              </a:rPr>
              <a:t>ADD THE TITLE</a:t>
            </a:r>
            <a:endParaRPr lang="zh-CN" altLang="en-US" sz="4800">
              <a:solidFill>
                <a:srgbClr val="6D0EB1">
                  <a:alpha val="2000"/>
                </a:srgb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55987B-777E-4DF1-9995-3B86FEE6005F}"/>
              </a:ext>
            </a:extLst>
          </p:cNvPr>
          <p:cNvSpPr/>
          <p:nvPr/>
        </p:nvSpPr>
        <p:spPr>
          <a:xfrm>
            <a:off x="593725" y="778374"/>
            <a:ext cx="2319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点击添加标题和内容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B6AD62-C9B9-466F-AF3A-D891EBAAB651}"/>
              </a:ext>
            </a:extLst>
          </p:cNvPr>
          <p:cNvSpPr/>
          <p:nvPr/>
        </p:nvSpPr>
        <p:spPr>
          <a:xfrm>
            <a:off x="593725" y="1068110"/>
            <a:ext cx="2756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0">
                <a:solidFill>
                  <a:srgbClr val="2B2B2B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add title and content</a:t>
            </a:r>
            <a:endParaRPr lang="zh-CN" altLang="en-US" sz="16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01C702-BBD6-4672-88AD-4E519750E40F}"/>
              </a:ext>
            </a:extLst>
          </p:cNvPr>
          <p:cNvSpPr/>
          <p:nvPr/>
        </p:nvSpPr>
        <p:spPr>
          <a:xfrm rot="10800000" flipH="1" flipV="1">
            <a:off x="700594" y="1596709"/>
            <a:ext cx="649766" cy="45719"/>
          </a:xfrm>
          <a:prstGeom prst="rect">
            <a:avLst/>
          </a:prstGeom>
          <a:gradFill flip="none" rotWithShape="1">
            <a:gsLst>
              <a:gs pos="100000">
                <a:srgbClr val="B114D0"/>
              </a:gs>
              <a:gs pos="0">
                <a:srgbClr val="F369B8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2E35BA-815F-48D1-8444-20778A92D626}"/>
              </a:ext>
            </a:extLst>
          </p:cNvPr>
          <p:cNvSpPr/>
          <p:nvPr/>
        </p:nvSpPr>
        <p:spPr>
          <a:xfrm flipH="1">
            <a:off x="-2" y="6812281"/>
            <a:ext cx="12191999" cy="45719"/>
          </a:xfrm>
          <a:prstGeom prst="rect">
            <a:avLst/>
          </a:prstGeom>
          <a:gradFill flip="none" rotWithShape="1">
            <a:gsLst>
              <a:gs pos="50000">
                <a:srgbClr val="B313CD"/>
              </a:gs>
              <a:gs pos="0">
                <a:srgbClr val="F369B8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4" name="任意多边形: 形状 8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6331EF-F96F-4AEB-8980-354877D13A19}"/>
              </a:ext>
            </a:extLst>
          </p:cNvPr>
          <p:cNvSpPr>
            <a:spLocks/>
          </p:cNvSpPr>
          <p:nvPr/>
        </p:nvSpPr>
        <p:spPr bwMode="auto">
          <a:xfrm>
            <a:off x="4337550" y="2209824"/>
            <a:ext cx="3518640" cy="3527081"/>
          </a:xfrm>
          <a:custGeom>
            <a:avLst/>
            <a:gdLst>
              <a:gd name="connsiteX0" fmla="*/ 2463431 w 3518640"/>
              <a:gd name="connsiteY0" fmla="*/ 2264946 h 3527081"/>
              <a:gd name="connsiteX1" fmla="*/ 2519032 w 3518640"/>
              <a:gd name="connsiteY1" fmla="*/ 2283882 h 3527081"/>
              <a:gd name="connsiteX2" fmla="*/ 3155099 w 3518640"/>
              <a:gd name="connsiteY2" fmla="*/ 2622506 h 3527081"/>
              <a:gd name="connsiteX3" fmla="*/ 3141755 w 3518640"/>
              <a:gd name="connsiteY3" fmla="*/ 2858652 h 3527081"/>
              <a:gd name="connsiteX4" fmla="*/ 2167638 w 3518640"/>
              <a:gd name="connsiteY4" fmla="*/ 3495800 h 3527081"/>
              <a:gd name="connsiteX5" fmla="*/ 1838484 w 3518640"/>
              <a:gd name="connsiteY5" fmla="*/ 3442333 h 3527081"/>
              <a:gd name="connsiteX6" fmla="*/ 1816244 w 3518640"/>
              <a:gd name="connsiteY6" fmla="*/ 2765085 h 3527081"/>
              <a:gd name="connsiteX7" fmla="*/ 1989717 w 3518640"/>
              <a:gd name="connsiteY7" fmla="*/ 2537850 h 3527081"/>
              <a:gd name="connsiteX8" fmla="*/ 2354455 w 3518640"/>
              <a:gd name="connsiteY8" fmla="*/ 2292793 h 3527081"/>
              <a:gd name="connsiteX9" fmla="*/ 2463431 w 3518640"/>
              <a:gd name="connsiteY9" fmla="*/ 2264946 h 3527081"/>
              <a:gd name="connsiteX10" fmla="*/ 1061548 w 3518640"/>
              <a:gd name="connsiteY10" fmla="*/ 2258822 h 3527081"/>
              <a:gd name="connsiteX11" fmla="*/ 1211600 w 3518640"/>
              <a:gd name="connsiteY11" fmla="*/ 2355790 h 3527081"/>
              <a:gd name="connsiteX12" fmla="*/ 1602849 w 3518640"/>
              <a:gd name="connsiteY12" fmla="*/ 2556161 h 3527081"/>
              <a:gd name="connsiteX13" fmla="*/ 1691769 w 3518640"/>
              <a:gd name="connsiteY13" fmla="*/ 2694195 h 3527081"/>
              <a:gd name="connsiteX14" fmla="*/ 1705107 w 3518640"/>
              <a:gd name="connsiteY14" fmla="*/ 3415533 h 3527081"/>
              <a:gd name="connsiteX15" fmla="*/ 1491699 w 3518640"/>
              <a:gd name="connsiteY15" fmla="*/ 3517945 h 3527081"/>
              <a:gd name="connsiteX16" fmla="*/ 464671 w 3518640"/>
              <a:gd name="connsiteY16" fmla="*/ 2974715 h 3527081"/>
              <a:gd name="connsiteX17" fmla="*/ 353521 w 3518640"/>
              <a:gd name="connsiteY17" fmla="*/ 2658573 h 3527081"/>
              <a:gd name="connsiteX18" fmla="*/ 931502 w 3518640"/>
              <a:gd name="connsiteY18" fmla="*/ 2311263 h 3527081"/>
              <a:gd name="connsiteX19" fmla="*/ 1061548 w 3518640"/>
              <a:gd name="connsiteY19" fmla="*/ 2258822 h 3527081"/>
              <a:gd name="connsiteX20" fmla="*/ 245581 w 3518640"/>
              <a:gd name="connsiteY20" fmla="*/ 981866 h 3527081"/>
              <a:gd name="connsiteX21" fmla="*/ 287283 w 3518640"/>
              <a:gd name="connsiteY21" fmla="*/ 991975 h 3527081"/>
              <a:gd name="connsiteX22" fmla="*/ 882596 w 3518640"/>
              <a:gd name="connsiteY22" fmla="*/ 1317412 h 3527081"/>
              <a:gd name="connsiteX23" fmla="*/ 984776 w 3518640"/>
              <a:gd name="connsiteY23" fmla="*/ 1580437 h 3527081"/>
              <a:gd name="connsiteX24" fmla="*/ 1011432 w 3518640"/>
              <a:gd name="connsiteY24" fmla="*/ 2017325 h 3527081"/>
              <a:gd name="connsiteX25" fmla="*/ 935907 w 3518640"/>
              <a:gd name="connsiteY25" fmla="*/ 2168899 h 3527081"/>
              <a:gd name="connsiteX26" fmla="*/ 322824 w 3518640"/>
              <a:gd name="connsiteY26" fmla="*/ 2543374 h 3527081"/>
              <a:gd name="connsiteX27" fmla="*/ 122905 w 3518640"/>
              <a:gd name="connsiteY27" fmla="*/ 2409633 h 3527081"/>
              <a:gd name="connsiteX28" fmla="*/ 74036 w 3518640"/>
              <a:gd name="connsiteY28" fmla="*/ 1246084 h 3527081"/>
              <a:gd name="connsiteX29" fmla="*/ 245581 w 3518640"/>
              <a:gd name="connsiteY29" fmla="*/ 981866 h 3527081"/>
              <a:gd name="connsiteX30" fmla="*/ 3274669 w 3518640"/>
              <a:gd name="connsiteY30" fmla="*/ 957476 h 3527081"/>
              <a:gd name="connsiteX31" fmla="*/ 3393995 w 3518640"/>
              <a:gd name="connsiteY31" fmla="*/ 1109599 h 3527081"/>
              <a:gd name="connsiteX32" fmla="*/ 3442864 w 3518640"/>
              <a:gd name="connsiteY32" fmla="*/ 2271492 h 3527081"/>
              <a:gd name="connsiteX33" fmla="*/ 3229618 w 3518640"/>
              <a:gd name="connsiteY33" fmla="*/ 2525238 h 3527081"/>
              <a:gd name="connsiteX34" fmla="*/ 2638747 w 3518640"/>
              <a:gd name="connsiteY34" fmla="*/ 2204716 h 3527081"/>
              <a:gd name="connsiteX35" fmla="*/ 2532124 w 3518640"/>
              <a:gd name="connsiteY35" fmla="*/ 1937614 h 3527081"/>
              <a:gd name="connsiteX36" fmla="*/ 2505468 w 3518640"/>
              <a:gd name="connsiteY36" fmla="*/ 1501348 h 3527081"/>
              <a:gd name="connsiteX37" fmla="*/ 2585436 w 3518640"/>
              <a:gd name="connsiteY37" fmla="*/ 1349990 h 3527081"/>
              <a:gd name="connsiteX38" fmla="*/ 3194077 w 3518640"/>
              <a:gd name="connsiteY38" fmla="*/ 976048 h 3527081"/>
              <a:gd name="connsiteX39" fmla="*/ 3274669 w 3518640"/>
              <a:gd name="connsiteY39" fmla="*/ 957476 h 3527081"/>
              <a:gd name="connsiteX40" fmla="*/ 1569601 w 3518640"/>
              <a:gd name="connsiteY40" fmla="*/ 20083 h 3527081"/>
              <a:gd name="connsiteX41" fmla="*/ 1697108 w 3518640"/>
              <a:gd name="connsiteY41" fmla="*/ 106567 h 3527081"/>
              <a:gd name="connsiteX42" fmla="*/ 1697108 w 3518640"/>
              <a:gd name="connsiteY42" fmla="*/ 783954 h 3527081"/>
              <a:gd name="connsiteX43" fmla="*/ 1514876 w 3518640"/>
              <a:gd name="connsiteY43" fmla="*/ 1002322 h 3527081"/>
              <a:gd name="connsiteX44" fmla="*/ 1145967 w 3518640"/>
              <a:gd name="connsiteY44" fmla="*/ 1238517 h 3527081"/>
              <a:gd name="connsiteX45" fmla="*/ 977070 w 3518640"/>
              <a:gd name="connsiteY45" fmla="*/ 1242973 h 3527081"/>
              <a:gd name="connsiteX46" fmla="*/ 354814 w 3518640"/>
              <a:gd name="connsiteY46" fmla="*/ 881997 h 3527081"/>
              <a:gd name="connsiteX47" fmla="*/ 377038 w 3518640"/>
              <a:gd name="connsiteY47" fmla="*/ 641346 h 3527081"/>
              <a:gd name="connsiteX48" fmla="*/ 1372646 w 3518640"/>
              <a:gd name="connsiteY48" fmla="*/ 44176 h 3527081"/>
              <a:gd name="connsiteX49" fmla="*/ 1569601 w 3518640"/>
              <a:gd name="connsiteY49" fmla="*/ 20083 h 3527081"/>
              <a:gd name="connsiteX50" fmla="*/ 1976580 w 3518640"/>
              <a:gd name="connsiteY50" fmla="*/ 1220 h 3527081"/>
              <a:gd name="connsiteX51" fmla="*/ 2034917 w 3518640"/>
              <a:gd name="connsiteY51" fmla="*/ 8947 h 3527081"/>
              <a:gd name="connsiteX52" fmla="*/ 3061638 w 3518640"/>
              <a:gd name="connsiteY52" fmla="*/ 561439 h 3527081"/>
              <a:gd name="connsiteX53" fmla="*/ 3172755 w 3518640"/>
              <a:gd name="connsiteY53" fmla="*/ 877785 h 3527081"/>
              <a:gd name="connsiteX54" fmla="*/ 2590502 w 3518640"/>
              <a:gd name="connsiteY54" fmla="*/ 1220865 h 3527081"/>
              <a:gd name="connsiteX55" fmla="*/ 2306042 w 3518640"/>
              <a:gd name="connsiteY55" fmla="*/ 1176309 h 3527081"/>
              <a:gd name="connsiteX56" fmla="*/ 1919355 w 3518640"/>
              <a:gd name="connsiteY56" fmla="*/ 975808 h 3527081"/>
              <a:gd name="connsiteX57" fmla="*/ 1830461 w 3518640"/>
              <a:gd name="connsiteY57" fmla="*/ 833229 h 3527081"/>
              <a:gd name="connsiteX58" fmla="*/ 1821572 w 3518640"/>
              <a:gd name="connsiteY58" fmla="*/ 115881 h 3527081"/>
              <a:gd name="connsiteX59" fmla="*/ 1976580 w 3518640"/>
              <a:gd name="connsiteY59" fmla="*/ 1220 h 3527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518640" h="3527081">
                <a:moveTo>
                  <a:pt x="2463431" y="2264946"/>
                </a:moveTo>
                <a:cubicBezTo>
                  <a:pt x="2495680" y="2270515"/>
                  <a:pt x="2519032" y="2283882"/>
                  <a:pt x="2519032" y="2283882"/>
                </a:cubicBezTo>
                <a:cubicBezTo>
                  <a:pt x="2519032" y="2283882"/>
                  <a:pt x="3026106" y="2555672"/>
                  <a:pt x="3155099" y="2622506"/>
                </a:cubicBezTo>
                <a:cubicBezTo>
                  <a:pt x="3284091" y="2684884"/>
                  <a:pt x="3177339" y="2814096"/>
                  <a:pt x="3141755" y="2858652"/>
                </a:cubicBezTo>
                <a:cubicBezTo>
                  <a:pt x="2874873" y="3219554"/>
                  <a:pt x="2510136" y="3406688"/>
                  <a:pt x="2167638" y="3495800"/>
                </a:cubicBezTo>
                <a:cubicBezTo>
                  <a:pt x="1825140" y="3584911"/>
                  <a:pt x="1838484" y="3442333"/>
                  <a:pt x="1838484" y="3442333"/>
                </a:cubicBezTo>
                <a:cubicBezTo>
                  <a:pt x="1838484" y="3442333"/>
                  <a:pt x="1820692" y="2876474"/>
                  <a:pt x="1816244" y="2765085"/>
                </a:cubicBezTo>
                <a:cubicBezTo>
                  <a:pt x="1807348" y="2577950"/>
                  <a:pt x="1860725" y="2586862"/>
                  <a:pt x="1989717" y="2537850"/>
                </a:cubicBezTo>
                <a:cubicBezTo>
                  <a:pt x="2132054" y="2488839"/>
                  <a:pt x="2283286" y="2359627"/>
                  <a:pt x="2354455" y="2292793"/>
                </a:cubicBezTo>
                <a:cubicBezTo>
                  <a:pt x="2390039" y="2261604"/>
                  <a:pt x="2431183" y="2259376"/>
                  <a:pt x="2463431" y="2264946"/>
                </a:cubicBezTo>
                <a:close/>
                <a:moveTo>
                  <a:pt x="1061548" y="2258822"/>
                </a:moveTo>
                <a:cubicBezTo>
                  <a:pt x="1115039" y="2258387"/>
                  <a:pt x="1147689" y="2300131"/>
                  <a:pt x="1211600" y="2355790"/>
                </a:cubicBezTo>
                <a:cubicBezTo>
                  <a:pt x="1327196" y="2453749"/>
                  <a:pt x="1513929" y="2524992"/>
                  <a:pt x="1602849" y="2556161"/>
                </a:cubicBezTo>
                <a:cubicBezTo>
                  <a:pt x="1691769" y="2587330"/>
                  <a:pt x="1691769" y="2694195"/>
                  <a:pt x="1691769" y="2694195"/>
                </a:cubicBezTo>
                <a:cubicBezTo>
                  <a:pt x="1691769" y="2694195"/>
                  <a:pt x="1700661" y="3268594"/>
                  <a:pt x="1705107" y="3415533"/>
                </a:cubicBezTo>
                <a:cubicBezTo>
                  <a:pt x="1709553" y="3558019"/>
                  <a:pt x="1549497" y="3526850"/>
                  <a:pt x="1491699" y="3517945"/>
                </a:cubicBezTo>
                <a:cubicBezTo>
                  <a:pt x="1047098" y="3460060"/>
                  <a:pt x="709201" y="3228519"/>
                  <a:pt x="464671" y="2974715"/>
                </a:cubicBezTo>
                <a:cubicBezTo>
                  <a:pt x="215694" y="2716459"/>
                  <a:pt x="353521" y="2658573"/>
                  <a:pt x="353521" y="2658573"/>
                </a:cubicBezTo>
                <a:cubicBezTo>
                  <a:pt x="353521" y="2658573"/>
                  <a:pt x="838135" y="2369148"/>
                  <a:pt x="931502" y="2311263"/>
                </a:cubicBezTo>
                <a:cubicBezTo>
                  <a:pt x="989856" y="2274528"/>
                  <a:pt x="1029453" y="2259083"/>
                  <a:pt x="1061548" y="2258822"/>
                </a:cubicBezTo>
                <a:close/>
                <a:moveTo>
                  <a:pt x="245581" y="981866"/>
                </a:moveTo>
                <a:cubicBezTo>
                  <a:pt x="271039" y="979437"/>
                  <a:pt x="287283" y="991975"/>
                  <a:pt x="287283" y="991975"/>
                </a:cubicBezTo>
                <a:cubicBezTo>
                  <a:pt x="287283" y="991975"/>
                  <a:pt x="784858" y="1263916"/>
                  <a:pt x="882596" y="1317412"/>
                </a:cubicBezTo>
                <a:cubicBezTo>
                  <a:pt x="1046973" y="1402115"/>
                  <a:pt x="1011432" y="1446696"/>
                  <a:pt x="984776" y="1580437"/>
                </a:cubicBezTo>
                <a:cubicBezTo>
                  <a:pt x="958121" y="1732010"/>
                  <a:pt x="993662" y="1923706"/>
                  <a:pt x="1011432" y="2017325"/>
                </a:cubicBezTo>
                <a:cubicBezTo>
                  <a:pt x="1029203" y="2110944"/>
                  <a:pt x="935907" y="2168899"/>
                  <a:pt x="935907" y="2168899"/>
                </a:cubicBezTo>
                <a:cubicBezTo>
                  <a:pt x="935907" y="2168899"/>
                  <a:pt x="442775" y="2467588"/>
                  <a:pt x="322824" y="2543374"/>
                </a:cubicBezTo>
                <a:cubicBezTo>
                  <a:pt x="202872" y="2619161"/>
                  <a:pt x="145118" y="2463130"/>
                  <a:pt x="122905" y="2409633"/>
                </a:cubicBezTo>
                <a:cubicBezTo>
                  <a:pt x="-45915" y="1995035"/>
                  <a:pt x="-19259" y="1584895"/>
                  <a:pt x="74036" y="1246084"/>
                </a:cubicBezTo>
                <a:cubicBezTo>
                  <a:pt x="135122" y="1031540"/>
                  <a:pt x="203150" y="985915"/>
                  <a:pt x="245581" y="981866"/>
                </a:cubicBezTo>
                <a:close/>
                <a:moveTo>
                  <a:pt x="3274669" y="957476"/>
                </a:moveTo>
                <a:cubicBezTo>
                  <a:pt x="3343183" y="971875"/>
                  <a:pt x="3377336" y="1069534"/>
                  <a:pt x="3393995" y="1109599"/>
                </a:cubicBezTo>
                <a:cubicBezTo>
                  <a:pt x="3562815" y="1523607"/>
                  <a:pt x="3540602" y="1933163"/>
                  <a:pt x="3442864" y="2271492"/>
                </a:cubicBezTo>
                <a:cubicBezTo>
                  <a:pt x="3345126" y="2614272"/>
                  <a:pt x="3229618" y="2525238"/>
                  <a:pt x="3229618" y="2525238"/>
                </a:cubicBezTo>
                <a:cubicBezTo>
                  <a:pt x="3229618" y="2525238"/>
                  <a:pt x="2736485" y="2253685"/>
                  <a:pt x="2638747" y="2204716"/>
                </a:cubicBezTo>
                <a:cubicBezTo>
                  <a:pt x="2469927" y="2115682"/>
                  <a:pt x="2505468" y="2071165"/>
                  <a:pt x="2532124" y="1937614"/>
                </a:cubicBezTo>
                <a:cubicBezTo>
                  <a:pt x="2563223" y="1790708"/>
                  <a:pt x="2527681" y="1594834"/>
                  <a:pt x="2505468" y="1501348"/>
                </a:cubicBezTo>
                <a:cubicBezTo>
                  <a:pt x="2487698" y="1407862"/>
                  <a:pt x="2585436" y="1349990"/>
                  <a:pt x="2585436" y="1349990"/>
                </a:cubicBezTo>
                <a:cubicBezTo>
                  <a:pt x="2585436" y="1349990"/>
                  <a:pt x="3074125" y="1056178"/>
                  <a:pt x="3194077" y="976048"/>
                </a:cubicBezTo>
                <a:cubicBezTo>
                  <a:pt x="3225175" y="957128"/>
                  <a:pt x="3251831" y="952677"/>
                  <a:pt x="3274669" y="957476"/>
                </a:cubicBezTo>
                <a:close/>
                <a:moveTo>
                  <a:pt x="1569601" y="20083"/>
                </a:moveTo>
                <a:cubicBezTo>
                  <a:pt x="1709608" y="26350"/>
                  <a:pt x="1697108" y="106567"/>
                  <a:pt x="1697108" y="106567"/>
                </a:cubicBezTo>
                <a:cubicBezTo>
                  <a:pt x="1697108" y="106567"/>
                  <a:pt x="1697108" y="672542"/>
                  <a:pt x="1697108" y="783954"/>
                </a:cubicBezTo>
                <a:cubicBezTo>
                  <a:pt x="1701552" y="971127"/>
                  <a:pt x="1648216" y="962214"/>
                  <a:pt x="1514876" y="1002322"/>
                </a:cubicBezTo>
                <a:cubicBezTo>
                  <a:pt x="1372646" y="1051344"/>
                  <a:pt x="1217082" y="1176126"/>
                  <a:pt x="1145967" y="1238517"/>
                </a:cubicBezTo>
                <a:cubicBezTo>
                  <a:pt x="1070408" y="1296451"/>
                  <a:pt x="977070" y="1242973"/>
                  <a:pt x="977070" y="1242973"/>
                </a:cubicBezTo>
                <a:cubicBezTo>
                  <a:pt x="977070" y="1242973"/>
                  <a:pt x="483710" y="953301"/>
                  <a:pt x="354814" y="881997"/>
                </a:cubicBezTo>
                <a:cubicBezTo>
                  <a:pt x="230363" y="810693"/>
                  <a:pt x="341480" y="690368"/>
                  <a:pt x="377038" y="641346"/>
                </a:cubicBezTo>
                <a:cubicBezTo>
                  <a:pt x="657053" y="293740"/>
                  <a:pt x="1030406" y="119936"/>
                  <a:pt x="1372646" y="44176"/>
                </a:cubicBezTo>
                <a:cubicBezTo>
                  <a:pt x="1459317" y="24122"/>
                  <a:pt x="1522932" y="17994"/>
                  <a:pt x="1569601" y="20083"/>
                </a:cubicBezTo>
                <a:close/>
                <a:moveTo>
                  <a:pt x="1976580" y="1220"/>
                </a:moveTo>
                <a:cubicBezTo>
                  <a:pt x="1999637" y="3099"/>
                  <a:pt x="2020471" y="6720"/>
                  <a:pt x="2034917" y="8947"/>
                </a:cubicBezTo>
                <a:cubicBezTo>
                  <a:pt x="2479385" y="75781"/>
                  <a:pt x="2817180" y="307471"/>
                  <a:pt x="3061638" y="561439"/>
                </a:cubicBezTo>
                <a:cubicBezTo>
                  <a:pt x="3306095" y="824318"/>
                  <a:pt x="3172755" y="877785"/>
                  <a:pt x="3172755" y="877785"/>
                </a:cubicBezTo>
                <a:cubicBezTo>
                  <a:pt x="3172755" y="877785"/>
                  <a:pt x="2683840" y="1162942"/>
                  <a:pt x="2590502" y="1220865"/>
                </a:cubicBezTo>
                <a:cubicBezTo>
                  <a:pt x="2430493" y="1323343"/>
                  <a:pt x="2408270" y="1269876"/>
                  <a:pt x="2306042" y="1176309"/>
                </a:cubicBezTo>
                <a:cubicBezTo>
                  <a:pt x="2194925" y="1078286"/>
                  <a:pt x="2008249" y="1006997"/>
                  <a:pt x="1919355" y="975808"/>
                </a:cubicBezTo>
                <a:cubicBezTo>
                  <a:pt x="1830461" y="944619"/>
                  <a:pt x="1830461" y="833229"/>
                  <a:pt x="1830461" y="833229"/>
                </a:cubicBezTo>
                <a:cubicBezTo>
                  <a:pt x="1830461" y="833229"/>
                  <a:pt x="1826017" y="258460"/>
                  <a:pt x="1821572" y="115881"/>
                </a:cubicBezTo>
                <a:cubicBezTo>
                  <a:pt x="1818238" y="5606"/>
                  <a:pt x="1907410" y="-4419"/>
                  <a:pt x="1976580" y="1220"/>
                </a:cubicBez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8" name="Oval 6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C03E7E-54E9-4C95-A218-B6B3170CB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196" y="3305787"/>
            <a:ext cx="1342272" cy="1339827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49" name="Freeform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438780-9167-4B2B-84A3-B100DECE528F}"/>
              </a:ext>
            </a:extLst>
          </p:cNvPr>
          <p:cNvSpPr>
            <a:spLocks noEditPoints="1"/>
          </p:cNvSpPr>
          <p:nvPr/>
        </p:nvSpPr>
        <p:spPr bwMode="auto">
          <a:xfrm>
            <a:off x="5253038" y="2632724"/>
            <a:ext cx="343679" cy="392552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0" name="Freeform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3A2E647-7D16-4664-A99C-B530848E26FC}"/>
              </a:ext>
            </a:extLst>
          </p:cNvPr>
          <p:cNvSpPr>
            <a:spLocks noEditPoints="1"/>
          </p:cNvSpPr>
          <p:nvPr/>
        </p:nvSpPr>
        <p:spPr bwMode="auto">
          <a:xfrm>
            <a:off x="6536809" y="4860969"/>
            <a:ext cx="453318" cy="375229"/>
          </a:xfrm>
          <a:custGeom>
            <a:avLst/>
            <a:gdLst>
              <a:gd name="T0" fmla="*/ 260 w 287"/>
              <a:gd name="T1" fmla="*/ 78 h 237"/>
              <a:gd name="T2" fmla="*/ 244 w 287"/>
              <a:gd name="T3" fmla="*/ 94 h 237"/>
              <a:gd name="T4" fmla="*/ 260 w 287"/>
              <a:gd name="T5" fmla="*/ 111 h 237"/>
              <a:gd name="T6" fmla="*/ 277 w 287"/>
              <a:gd name="T7" fmla="*/ 94 h 237"/>
              <a:gd name="T8" fmla="*/ 260 w 287"/>
              <a:gd name="T9" fmla="*/ 78 h 237"/>
              <a:gd name="T10" fmla="*/ 27 w 287"/>
              <a:gd name="T11" fmla="*/ 78 h 237"/>
              <a:gd name="T12" fmla="*/ 11 w 287"/>
              <a:gd name="T13" fmla="*/ 94 h 237"/>
              <a:gd name="T14" fmla="*/ 27 w 287"/>
              <a:gd name="T15" fmla="*/ 111 h 237"/>
              <a:gd name="T16" fmla="*/ 43 w 287"/>
              <a:gd name="T17" fmla="*/ 94 h 237"/>
              <a:gd name="T18" fmla="*/ 27 w 287"/>
              <a:gd name="T19" fmla="*/ 78 h 237"/>
              <a:gd name="T20" fmla="*/ 212 w 287"/>
              <a:gd name="T21" fmla="*/ 49 h 237"/>
              <a:gd name="T22" fmla="*/ 188 w 287"/>
              <a:gd name="T23" fmla="*/ 73 h 237"/>
              <a:gd name="T24" fmla="*/ 212 w 287"/>
              <a:gd name="T25" fmla="*/ 97 h 237"/>
              <a:gd name="T26" fmla="*/ 236 w 287"/>
              <a:gd name="T27" fmla="*/ 73 h 237"/>
              <a:gd name="T28" fmla="*/ 212 w 287"/>
              <a:gd name="T29" fmla="*/ 49 h 237"/>
              <a:gd name="T30" fmla="*/ 287 w 287"/>
              <a:gd name="T31" fmla="*/ 196 h 237"/>
              <a:gd name="T32" fmla="*/ 259 w 287"/>
              <a:gd name="T33" fmla="*/ 196 h 237"/>
              <a:gd name="T34" fmla="*/ 259 w 287"/>
              <a:gd name="T35" fmla="*/ 145 h 237"/>
              <a:gd name="T36" fmla="*/ 253 w 287"/>
              <a:gd name="T37" fmla="*/ 121 h 237"/>
              <a:gd name="T38" fmla="*/ 260 w 287"/>
              <a:gd name="T39" fmla="*/ 120 h 237"/>
              <a:gd name="T40" fmla="*/ 287 w 287"/>
              <a:gd name="T41" fmla="*/ 147 h 237"/>
              <a:gd name="T42" fmla="*/ 287 w 287"/>
              <a:gd name="T43" fmla="*/ 196 h 237"/>
              <a:gd name="T44" fmla="*/ 75 w 287"/>
              <a:gd name="T45" fmla="*/ 49 h 237"/>
              <a:gd name="T46" fmla="*/ 51 w 287"/>
              <a:gd name="T47" fmla="*/ 73 h 237"/>
              <a:gd name="T48" fmla="*/ 75 w 287"/>
              <a:gd name="T49" fmla="*/ 97 h 237"/>
              <a:gd name="T50" fmla="*/ 99 w 287"/>
              <a:gd name="T51" fmla="*/ 73 h 237"/>
              <a:gd name="T52" fmla="*/ 75 w 287"/>
              <a:gd name="T53" fmla="*/ 49 h 237"/>
              <a:gd name="T54" fmla="*/ 27 w 287"/>
              <a:gd name="T55" fmla="*/ 120 h 237"/>
              <a:gd name="T56" fmla="*/ 34 w 287"/>
              <a:gd name="T57" fmla="*/ 121 h 237"/>
              <a:gd name="T58" fmla="*/ 28 w 287"/>
              <a:gd name="T59" fmla="*/ 145 h 237"/>
              <a:gd name="T60" fmla="*/ 28 w 287"/>
              <a:gd name="T61" fmla="*/ 196 h 237"/>
              <a:gd name="T62" fmla="*/ 0 w 287"/>
              <a:gd name="T63" fmla="*/ 196 h 237"/>
              <a:gd name="T64" fmla="*/ 0 w 287"/>
              <a:gd name="T65" fmla="*/ 147 h 237"/>
              <a:gd name="T66" fmla="*/ 27 w 287"/>
              <a:gd name="T67" fmla="*/ 120 h 237"/>
              <a:gd name="T68" fmla="*/ 144 w 287"/>
              <a:gd name="T69" fmla="*/ 0 h 237"/>
              <a:gd name="T70" fmla="*/ 108 w 287"/>
              <a:gd name="T71" fmla="*/ 36 h 237"/>
              <a:gd name="T72" fmla="*/ 144 w 287"/>
              <a:gd name="T73" fmla="*/ 72 h 237"/>
              <a:gd name="T74" fmla="*/ 179 w 287"/>
              <a:gd name="T75" fmla="*/ 36 h 237"/>
              <a:gd name="T76" fmla="*/ 144 w 287"/>
              <a:gd name="T77" fmla="*/ 0 h 237"/>
              <a:gd name="T78" fmla="*/ 251 w 287"/>
              <a:gd name="T79" fmla="*/ 214 h 237"/>
              <a:gd name="T80" fmla="*/ 208 w 287"/>
              <a:gd name="T81" fmla="*/ 214 h 237"/>
              <a:gd name="T82" fmla="*/ 208 w 287"/>
              <a:gd name="T83" fmla="*/ 137 h 237"/>
              <a:gd name="T84" fmla="*/ 201 w 287"/>
              <a:gd name="T85" fmla="*/ 108 h 237"/>
              <a:gd name="T86" fmla="*/ 212 w 287"/>
              <a:gd name="T87" fmla="*/ 106 h 237"/>
              <a:gd name="T88" fmla="*/ 251 w 287"/>
              <a:gd name="T89" fmla="*/ 145 h 237"/>
              <a:gd name="T90" fmla="*/ 251 w 287"/>
              <a:gd name="T91" fmla="*/ 214 h 237"/>
              <a:gd name="T92" fmla="*/ 79 w 287"/>
              <a:gd name="T93" fmla="*/ 137 h 237"/>
              <a:gd name="T94" fmla="*/ 79 w 287"/>
              <a:gd name="T95" fmla="*/ 214 h 237"/>
              <a:gd name="T96" fmla="*/ 37 w 287"/>
              <a:gd name="T97" fmla="*/ 214 h 237"/>
              <a:gd name="T98" fmla="*/ 37 w 287"/>
              <a:gd name="T99" fmla="*/ 145 h 237"/>
              <a:gd name="T100" fmla="*/ 75 w 287"/>
              <a:gd name="T101" fmla="*/ 106 h 237"/>
              <a:gd name="T102" fmla="*/ 86 w 287"/>
              <a:gd name="T103" fmla="*/ 108 h 237"/>
              <a:gd name="T104" fmla="*/ 79 w 287"/>
              <a:gd name="T105" fmla="*/ 137 h 237"/>
              <a:gd name="T106" fmla="*/ 88 w 287"/>
              <a:gd name="T107" fmla="*/ 237 h 237"/>
              <a:gd name="T108" fmla="*/ 200 w 287"/>
              <a:gd name="T109" fmla="*/ 237 h 237"/>
              <a:gd name="T110" fmla="*/ 200 w 287"/>
              <a:gd name="T111" fmla="*/ 137 h 237"/>
              <a:gd name="T112" fmla="*/ 144 w 287"/>
              <a:gd name="T113" fmla="*/ 81 h 237"/>
              <a:gd name="T114" fmla="*/ 88 w 287"/>
              <a:gd name="T115" fmla="*/ 137 h 237"/>
              <a:gd name="T116" fmla="*/ 88 w 287"/>
              <a:gd name="T117" fmla="*/ 23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7" h="237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1" name="Group 44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15FDDF-255D-4F90-9A2A-0184837B8267}"/>
              </a:ext>
            </a:extLst>
          </p:cNvPr>
          <p:cNvGrpSpPr>
            <a:grpSpLocks/>
          </p:cNvGrpSpPr>
          <p:nvPr/>
        </p:nvGrpSpPr>
        <p:grpSpPr bwMode="auto">
          <a:xfrm>
            <a:off x="5258481" y="4898388"/>
            <a:ext cx="365341" cy="365341"/>
            <a:chOff x="0" y="0"/>
            <a:chExt cx="575" cy="575"/>
          </a:xfrm>
          <a:solidFill>
            <a:schemeClr val="bg1">
              <a:alpha val="90000"/>
            </a:schemeClr>
          </a:solidFill>
        </p:grpSpPr>
        <p:sp>
          <p:nvSpPr>
            <p:cNvPr id="55" name="AutoShape 4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58F497-45FD-4629-8A09-6137A80CE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96"/>
              <a:ext cx="279" cy="27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16948" y="3429"/>
                  </a:moveTo>
                  <a:lnTo>
                    <a:pt x="9450" y="10928"/>
                  </a:lnTo>
                  <a:lnTo>
                    <a:pt x="8117" y="9596"/>
                  </a:lnTo>
                  <a:lnTo>
                    <a:pt x="15616" y="2098"/>
                  </a:lnTo>
                  <a:lnTo>
                    <a:pt x="13520" y="0"/>
                  </a:lnTo>
                  <a:lnTo>
                    <a:pt x="3894" y="9626"/>
                  </a:lnTo>
                  <a:lnTo>
                    <a:pt x="3890" y="9626"/>
                  </a:lnTo>
                  <a:lnTo>
                    <a:pt x="3890" y="9630"/>
                  </a:lnTo>
                  <a:lnTo>
                    <a:pt x="3889" y="9630"/>
                  </a:lnTo>
                  <a:lnTo>
                    <a:pt x="3890" y="9630"/>
                  </a:lnTo>
                  <a:lnTo>
                    <a:pt x="0" y="21600"/>
                  </a:lnTo>
                  <a:lnTo>
                    <a:pt x="11971" y="17712"/>
                  </a:lnTo>
                  <a:lnTo>
                    <a:pt x="11972" y="17712"/>
                  </a:lnTo>
                  <a:lnTo>
                    <a:pt x="11975" y="17711"/>
                  </a:lnTo>
                  <a:lnTo>
                    <a:pt x="11975" y="17709"/>
                  </a:lnTo>
                  <a:lnTo>
                    <a:pt x="21600" y="8083"/>
                  </a:lnTo>
                  <a:lnTo>
                    <a:pt x="16948" y="3429"/>
                  </a:lnTo>
                  <a:close/>
                  <a:moveTo>
                    <a:pt x="16948" y="3429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6" name="AutoShape 4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C8DA8C-16AC-47B3-882E-7F87CD06D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" y="104"/>
              <a:ext cx="176" cy="1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00" h="21600">
                  <a:moveTo>
                    <a:pt x="3324" y="12115"/>
                  </a:moveTo>
                  <a:lnTo>
                    <a:pt x="8825" y="6614"/>
                  </a:lnTo>
                  <a:lnTo>
                    <a:pt x="10935" y="8723"/>
                  </a:lnTo>
                  <a:lnTo>
                    <a:pt x="5434" y="14225"/>
                  </a:lnTo>
                  <a:lnTo>
                    <a:pt x="12808" y="21600"/>
                  </a:lnTo>
                  <a:lnTo>
                    <a:pt x="21600" y="12807"/>
                  </a:lnTo>
                  <a:lnTo>
                    <a:pt x="8790" y="0"/>
                  </a:lnTo>
                  <a:lnTo>
                    <a:pt x="0" y="8791"/>
                  </a:lnTo>
                  <a:lnTo>
                    <a:pt x="3324" y="12115"/>
                  </a:lnTo>
                  <a:close/>
                  <a:moveTo>
                    <a:pt x="3324" y="12115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7" name="AutoShape 4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E6B698-2892-4011-9CC6-49A02F941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0"/>
              <a:ext cx="173" cy="17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8576"/>
                  </a:moveTo>
                  <a:lnTo>
                    <a:pt x="8573" y="0"/>
                  </a:lnTo>
                  <a:lnTo>
                    <a:pt x="21600" y="13024"/>
                  </a:lnTo>
                  <a:lnTo>
                    <a:pt x="13027" y="21600"/>
                  </a:lnTo>
                  <a:lnTo>
                    <a:pt x="0" y="8576"/>
                  </a:lnTo>
                  <a:close/>
                  <a:moveTo>
                    <a:pt x="0" y="8576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" name="AutoShape 4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F97B14-C6C7-4CC0-AB81-E4883D26C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575" cy="5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600" h="21600">
                  <a:moveTo>
                    <a:pt x="16712" y="12177"/>
                  </a:moveTo>
                  <a:cubicBezTo>
                    <a:pt x="16247" y="12177"/>
                    <a:pt x="15748" y="12329"/>
                    <a:pt x="15257" y="12582"/>
                  </a:cubicBezTo>
                  <a:lnTo>
                    <a:pt x="9013" y="6331"/>
                  </a:lnTo>
                  <a:cubicBezTo>
                    <a:pt x="9263" y="5840"/>
                    <a:pt x="9413" y="5346"/>
                    <a:pt x="9413" y="4893"/>
                  </a:cubicBezTo>
                  <a:cubicBezTo>
                    <a:pt x="9413" y="2407"/>
                    <a:pt x="7052" y="0"/>
                    <a:pt x="4571" y="0"/>
                  </a:cubicBezTo>
                  <a:cubicBezTo>
                    <a:pt x="4555" y="0"/>
                    <a:pt x="4540" y="0"/>
                    <a:pt x="4525" y="0"/>
                  </a:cubicBezTo>
                  <a:cubicBezTo>
                    <a:pt x="4515" y="0"/>
                    <a:pt x="4233" y="287"/>
                    <a:pt x="4079" y="441"/>
                  </a:cubicBezTo>
                  <a:cubicBezTo>
                    <a:pt x="6081" y="2445"/>
                    <a:pt x="5916" y="2120"/>
                    <a:pt x="5916" y="3349"/>
                  </a:cubicBezTo>
                  <a:cubicBezTo>
                    <a:pt x="5916" y="4347"/>
                    <a:pt x="4320" y="5922"/>
                    <a:pt x="3346" y="5922"/>
                  </a:cubicBezTo>
                  <a:cubicBezTo>
                    <a:pt x="3132" y="5922"/>
                    <a:pt x="2966" y="5928"/>
                    <a:pt x="2828" y="5928"/>
                  </a:cubicBezTo>
                  <a:cubicBezTo>
                    <a:pt x="2150" y="5928"/>
                    <a:pt x="2140" y="5784"/>
                    <a:pt x="441" y="4083"/>
                  </a:cubicBezTo>
                  <a:cubicBezTo>
                    <a:pt x="282" y="4242"/>
                    <a:pt x="0" y="4520"/>
                    <a:pt x="0" y="4529"/>
                  </a:cubicBezTo>
                  <a:cubicBezTo>
                    <a:pt x="31" y="7031"/>
                    <a:pt x="2390" y="9422"/>
                    <a:pt x="4888" y="9422"/>
                  </a:cubicBezTo>
                  <a:cubicBezTo>
                    <a:pt x="5341" y="9422"/>
                    <a:pt x="5824" y="9278"/>
                    <a:pt x="6302" y="9038"/>
                  </a:cubicBezTo>
                  <a:lnTo>
                    <a:pt x="12567" y="15310"/>
                  </a:lnTo>
                  <a:cubicBezTo>
                    <a:pt x="12329" y="15787"/>
                    <a:pt x="12187" y="16267"/>
                    <a:pt x="12187" y="16706"/>
                  </a:cubicBezTo>
                  <a:cubicBezTo>
                    <a:pt x="12187" y="19193"/>
                    <a:pt x="14548" y="21600"/>
                    <a:pt x="17030" y="21600"/>
                  </a:cubicBezTo>
                  <a:cubicBezTo>
                    <a:pt x="17045" y="21600"/>
                    <a:pt x="17060" y="21600"/>
                    <a:pt x="17075" y="21600"/>
                  </a:cubicBezTo>
                  <a:cubicBezTo>
                    <a:pt x="17085" y="21600"/>
                    <a:pt x="17367" y="21313"/>
                    <a:pt x="17521" y="21159"/>
                  </a:cubicBezTo>
                  <a:cubicBezTo>
                    <a:pt x="15519" y="19155"/>
                    <a:pt x="15684" y="19480"/>
                    <a:pt x="15684" y="18251"/>
                  </a:cubicBezTo>
                  <a:cubicBezTo>
                    <a:pt x="15684" y="17253"/>
                    <a:pt x="17280" y="15678"/>
                    <a:pt x="18254" y="15678"/>
                  </a:cubicBezTo>
                  <a:cubicBezTo>
                    <a:pt x="18467" y="15678"/>
                    <a:pt x="18633" y="15672"/>
                    <a:pt x="18771" y="15672"/>
                  </a:cubicBezTo>
                  <a:cubicBezTo>
                    <a:pt x="19449" y="15672"/>
                    <a:pt x="19460" y="15816"/>
                    <a:pt x="21159" y="17517"/>
                  </a:cubicBezTo>
                  <a:cubicBezTo>
                    <a:pt x="21318" y="17358"/>
                    <a:pt x="21599" y="17080"/>
                    <a:pt x="21600" y="17071"/>
                  </a:cubicBezTo>
                  <a:cubicBezTo>
                    <a:pt x="21570" y="14569"/>
                    <a:pt x="19210" y="12177"/>
                    <a:pt x="16712" y="12177"/>
                  </a:cubicBezTo>
                  <a:close/>
                  <a:moveTo>
                    <a:pt x="16712" y="1217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bg2"/>
                </a:solidFill>
              </a:endParaRPr>
            </a:p>
          </p:txBody>
        </p:sp>
      </p:grpSp>
      <p:sp>
        <p:nvSpPr>
          <p:cNvPr id="52" name="Shape 365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DAD9387-8E01-4D8C-BBB9-9C2F9C2F9D5D}"/>
              </a:ext>
            </a:extLst>
          </p:cNvPr>
          <p:cNvSpPr/>
          <p:nvPr/>
        </p:nvSpPr>
        <p:spPr>
          <a:xfrm>
            <a:off x="4611922" y="3763856"/>
            <a:ext cx="424361" cy="397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3" h="21440" extrusionOk="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3" name="Freeform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DBF664-F7DA-4E72-A551-29C787FF1626}"/>
              </a:ext>
            </a:extLst>
          </p:cNvPr>
          <p:cNvSpPr>
            <a:spLocks noEditPoints="1"/>
          </p:cNvSpPr>
          <p:nvPr/>
        </p:nvSpPr>
        <p:spPr bwMode="auto">
          <a:xfrm>
            <a:off x="6550678" y="2723430"/>
            <a:ext cx="382655" cy="301846"/>
          </a:xfrm>
          <a:custGeom>
            <a:avLst/>
            <a:gdLst>
              <a:gd name="T0" fmla="*/ 410 w 411"/>
              <a:gd name="T1" fmla="*/ 309 h 324"/>
              <a:gd name="T2" fmla="*/ 410 w 411"/>
              <a:gd name="T3" fmla="*/ 46 h 324"/>
              <a:gd name="T4" fmla="*/ 395 w 411"/>
              <a:gd name="T5" fmla="*/ 32 h 324"/>
              <a:gd name="T6" fmla="*/ 210 w 411"/>
              <a:gd name="T7" fmla="*/ 32 h 324"/>
              <a:gd name="T8" fmla="*/ 200 w 411"/>
              <a:gd name="T9" fmla="*/ 17 h 324"/>
              <a:gd name="T10" fmla="*/ 200 w 411"/>
              <a:gd name="T11" fmla="*/ 15 h 324"/>
              <a:gd name="T12" fmla="*/ 184 w 411"/>
              <a:gd name="T13" fmla="*/ 0 h 324"/>
              <a:gd name="T14" fmla="*/ 86 w 411"/>
              <a:gd name="T15" fmla="*/ 0 h 324"/>
              <a:gd name="T16" fmla="*/ 70 w 411"/>
              <a:gd name="T17" fmla="*/ 15 h 324"/>
              <a:gd name="T18" fmla="*/ 70 w 411"/>
              <a:gd name="T19" fmla="*/ 17 h 324"/>
              <a:gd name="T20" fmla="*/ 60 w 411"/>
              <a:gd name="T21" fmla="*/ 32 h 324"/>
              <a:gd name="T22" fmla="*/ 60 w 411"/>
              <a:gd name="T23" fmla="*/ 32 h 324"/>
              <a:gd name="T24" fmla="*/ 46 w 411"/>
              <a:gd name="T25" fmla="*/ 46 h 324"/>
              <a:gd name="T26" fmla="*/ 46 w 411"/>
              <a:gd name="T27" fmla="*/ 122 h 324"/>
              <a:gd name="T28" fmla="*/ 14 w 411"/>
              <a:gd name="T29" fmla="*/ 122 h 324"/>
              <a:gd name="T30" fmla="*/ 5 w 411"/>
              <a:gd name="T31" fmla="*/ 138 h 324"/>
              <a:gd name="T32" fmla="*/ 38 w 411"/>
              <a:gd name="T33" fmla="*/ 309 h 324"/>
              <a:gd name="T34" fmla="*/ 53 w 411"/>
              <a:gd name="T35" fmla="*/ 324 h 324"/>
              <a:gd name="T36" fmla="*/ 403 w 411"/>
              <a:gd name="T37" fmla="*/ 324 h 324"/>
              <a:gd name="T38" fmla="*/ 410 w 411"/>
              <a:gd name="T39" fmla="*/ 309 h 324"/>
              <a:gd name="T40" fmla="*/ 392 w 411"/>
              <a:gd name="T41" fmla="*/ 144 h 324"/>
              <a:gd name="T42" fmla="*/ 392 w 411"/>
              <a:gd name="T43" fmla="*/ 316 h 324"/>
              <a:gd name="T44" fmla="*/ 359 w 411"/>
              <a:gd name="T45" fmla="*/ 132 h 324"/>
              <a:gd name="T46" fmla="*/ 345 w 411"/>
              <a:gd name="T47" fmla="*/ 123 h 324"/>
              <a:gd name="T48" fmla="*/ 64 w 411"/>
              <a:gd name="T49" fmla="*/ 123 h 324"/>
              <a:gd name="T50" fmla="*/ 64 w 411"/>
              <a:gd name="T51" fmla="*/ 64 h 324"/>
              <a:gd name="T52" fmla="*/ 392 w 411"/>
              <a:gd name="T53" fmla="*/ 64 h 324"/>
              <a:gd name="T54" fmla="*/ 392 w 411"/>
              <a:gd name="T55" fmla="*/ 144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1" h="324">
                <a:moveTo>
                  <a:pt x="410" y="309"/>
                </a:moveTo>
                <a:cubicBezTo>
                  <a:pt x="410" y="46"/>
                  <a:pt x="410" y="46"/>
                  <a:pt x="410" y="46"/>
                </a:cubicBezTo>
                <a:cubicBezTo>
                  <a:pt x="410" y="38"/>
                  <a:pt x="403" y="32"/>
                  <a:pt x="395" y="32"/>
                </a:cubicBezTo>
                <a:cubicBezTo>
                  <a:pt x="210" y="32"/>
                  <a:pt x="210" y="32"/>
                  <a:pt x="210" y="32"/>
                </a:cubicBezTo>
                <a:cubicBezTo>
                  <a:pt x="204" y="32"/>
                  <a:pt x="200" y="21"/>
                  <a:pt x="200" y="17"/>
                </a:cubicBezTo>
                <a:cubicBezTo>
                  <a:pt x="200" y="15"/>
                  <a:pt x="200" y="15"/>
                  <a:pt x="200" y="15"/>
                </a:cubicBezTo>
                <a:cubicBezTo>
                  <a:pt x="200" y="7"/>
                  <a:pt x="193" y="0"/>
                  <a:pt x="184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77" y="0"/>
                  <a:pt x="70" y="7"/>
                  <a:pt x="70" y="15"/>
                </a:cubicBezTo>
                <a:cubicBezTo>
                  <a:pt x="70" y="17"/>
                  <a:pt x="70" y="17"/>
                  <a:pt x="70" y="17"/>
                </a:cubicBezTo>
                <a:cubicBezTo>
                  <a:pt x="70" y="21"/>
                  <a:pt x="66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52" y="32"/>
                  <a:pt x="46" y="38"/>
                  <a:pt x="46" y="46"/>
                </a:cubicBezTo>
                <a:cubicBezTo>
                  <a:pt x="46" y="122"/>
                  <a:pt x="46" y="122"/>
                  <a:pt x="46" y="122"/>
                </a:cubicBezTo>
                <a:cubicBezTo>
                  <a:pt x="14" y="122"/>
                  <a:pt x="14" y="122"/>
                  <a:pt x="14" y="122"/>
                </a:cubicBezTo>
                <a:cubicBezTo>
                  <a:pt x="14" y="122"/>
                  <a:pt x="0" y="122"/>
                  <a:pt x="5" y="138"/>
                </a:cubicBezTo>
                <a:cubicBezTo>
                  <a:pt x="38" y="309"/>
                  <a:pt x="38" y="309"/>
                  <a:pt x="38" y="309"/>
                </a:cubicBezTo>
                <a:cubicBezTo>
                  <a:pt x="38" y="317"/>
                  <a:pt x="44" y="324"/>
                  <a:pt x="53" y="324"/>
                </a:cubicBezTo>
                <a:cubicBezTo>
                  <a:pt x="403" y="324"/>
                  <a:pt x="403" y="324"/>
                  <a:pt x="403" y="324"/>
                </a:cubicBezTo>
                <a:cubicBezTo>
                  <a:pt x="411" y="324"/>
                  <a:pt x="410" y="309"/>
                  <a:pt x="410" y="309"/>
                </a:cubicBezTo>
                <a:close/>
                <a:moveTo>
                  <a:pt x="392" y="144"/>
                </a:moveTo>
                <a:cubicBezTo>
                  <a:pt x="392" y="316"/>
                  <a:pt x="392" y="316"/>
                  <a:pt x="392" y="316"/>
                </a:cubicBezTo>
                <a:cubicBezTo>
                  <a:pt x="359" y="132"/>
                  <a:pt x="359" y="132"/>
                  <a:pt x="359" y="132"/>
                </a:cubicBezTo>
                <a:cubicBezTo>
                  <a:pt x="356" y="122"/>
                  <a:pt x="345" y="123"/>
                  <a:pt x="345" y="123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64"/>
                  <a:pt x="64" y="64"/>
                  <a:pt x="64" y="64"/>
                </a:cubicBezTo>
                <a:cubicBezTo>
                  <a:pt x="392" y="64"/>
                  <a:pt x="392" y="64"/>
                  <a:pt x="392" y="64"/>
                </a:cubicBezTo>
                <a:lnTo>
                  <a:pt x="392" y="144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4" name="Freeform 9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233F7C-F0AA-4C59-BCE7-CFE80DE442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21930" y="3763855"/>
            <a:ext cx="329014" cy="393782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sz="2400" dirty="0">
              <a:ea typeface="SimSun" charset="0"/>
            </a:endParaRPr>
          </a:p>
        </p:txBody>
      </p:sp>
      <p:cxnSp>
        <p:nvCxnSpPr>
          <p:cNvPr id="59" name="Straight Connector 5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45FE27-BE98-4F11-8B19-897313F4F9F6}"/>
              </a:ext>
            </a:extLst>
          </p:cNvPr>
          <p:cNvCxnSpPr/>
          <p:nvPr/>
        </p:nvCxnSpPr>
        <p:spPr>
          <a:xfrm>
            <a:off x="4229100" y="2657044"/>
            <a:ext cx="94888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6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D24EAA-2F92-4FD6-9887-DC17F51DE36F}"/>
              </a:ext>
            </a:extLst>
          </p:cNvPr>
          <p:cNvCxnSpPr/>
          <p:nvPr/>
        </p:nvCxnSpPr>
        <p:spPr>
          <a:xfrm>
            <a:off x="3619032" y="3947794"/>
            <a:ext cx="94888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FEB4F8-CE92-4CFF-AEA1-99F773A5353E}"/>
              </a:ext>
            </a:extLst>
          </p:cNvPr>
          <p:cNvCxnSpPr/>
          <p:nvPr/>
        </p:nvCxnSpPr>
        <p:spPr>
          <a:xfrm>
            <a:off x="4229100" y="5266444"/>
            <a:ext cx="94888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3BEEC0-BBC3-47B0-A847-A3EB7BE8D278}"/>
              </a:ext>
            </a:extLst>
          </p:cNvPr>
          <p:cNvCxnSpPr/>
          <p:nvPr/>
        </p:nvCxnSpPr>
        <p:spPr>
          <a:xfrm>
            <a:off x="7041075" y="2657044"/>
            <a:ext cx="94888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7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82F402-7425-40ED-8D55-44C3AC2348F1}"/>
              </a:ext>
            </a:extLst>
          </p:cNvPr>
          <p:cNvCxnSpPr/>
          <p:nvPr/>
        </p:nvCxnSpPr>
        <p:spPr>
          <a:xfrm>
            <a:off x="7643645" y="3947794"/>
            <a:ext cx="94888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7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A126C3-D795-4D98-AE87-CE96F1FBF7DD}"/>
              </a:ext>
            </a:extLst>
          </p:cNvPr>
          <p:cNvCxnSpPr/>
          <p:nvPr/>
        </p:nvCxnSpPr>
        <p:spPr>
          <a:xfrm>
            <a:off x="6976884" y="5266444"/>
            <a:ext cx="94888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CC6693E-5764-42C1-8F86-645CE576F3F2}"/>
              </a:ext>
            </a:extLst>
          </p:cNvPr>
          <p:cNvGrpSpPr/>
          <p:nvPr/>
        </p:nvGrpSpPr>
        <p:grpSpPr>
          <a:xfrm>
            <a:off x="5693512" y="3574951"/>
            <a:ext cx="797640" cy="801499"/>
            <a:chOff x="5687954" y="3602869"/>
            <a:chExt cx="797640" cy="801499"/>
          </a:xfrm>
          <a:solidFill>
            <a:schemeClr val="bg1"/>
          </a:solidFill>
        </p:grpSpPr>
        <p:grpSp>
          <p:nvGrpSpPr>
            <p:cNvPr id="86" name="组合 8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6C82F7-6662-4582-A9AF-B6A71F631EDD}"/>
                </a:ext>
              </a:extLst>
            </p:cNvPr>
            <p:cNvGrpSpPr/>
            <p:nvPr/>
          </p:nvGrpSpPr>
          <p:grpSpPr>
            <a:xfrm>
              <a:off x="5687954" y="3602869"/>
              <a:ext cx="797640" cy="463550"/>
              <a:chOff x="4912016" y="734670"/>
              <a:chExt cx="1046526" cy="608191"/>
            </a:xfrm>
            <a:grpFill/>
          </p:grpSpPr>
          <p:sp>
            <p:nvSpPr>
              <p:cNvPr id="90" name="Freeform 72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D0369C-2C74-461D-A0B5-EEE9EFC765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1998" y="734670"/>
                <a:ext cx="78535" cy="401808"/>
              </a:xfrm>
              <a:custGeom>
                <a:avLst/>
                <a:gdLst>
                  <a:gd name="T0" fmla="*/ 0 w 43"/>
                  <a:gd name="T1" fmla="*/ 0 h 220"/>
                  <a:gd name="T2" fmla="*/ 43 w 43"/>
                  <a:gd name="T3" fmla="*/ 0 h 220"/>
                  <a:gd name="T4" fmla="*/ 43 w 43"/>
                  <a:gd name="T5" fmla="*/ 220 h 220"/>
                  <a:gd name="T6" fmla="*/ 0 w 43"/>
                  <a:gd name="T7" fmla="*/ 220 h 220"/>
                  <a:gd name="T8" fmla="*/ 0 w 43"/>
                  <a:gd name="T9" fmla="*/ 0 h 220"/>
                  <a:gd name="T10" fmla="*/ 0 w 43"/>
                  <a:gd name="T1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20">
                    <a:moveTo>
                      <a:pt x="0" y="0"/>
                    </a:moveTo>
                    <a:lnTo>
                      <a:pt x="43" y="0"/>
                    </a:lnTo>
                    <a:lnTo>
                      <a:pt x="43" y="220"/>
                    </a:lnTo>
                    <a:lnTo>
                      <a:pt x="0" y="22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72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2AA168-6827-4527-95DE-630043DAD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0007" y="734670"/>
                <a:ext cx="78535" cy="401808"/>
              </a:xfrm>
              <a:custGeom>
                <a:avLst/>
                <a:gdLst>
                  <a:gd name="T0" fmla="*/ 0 w 43"/>
                  <a:gd name="T1" fmla="*/ 0 h 220"/>
                  <a:gd name="T2" fmla="*/ 43 w 43"/>
                  <a:gd name="T3" fmla="*/ 0 h 220"/>
                  <a:gd name="T4" fmla="*/ 43 w 43"/>
                  <a:gd name="T5" fmla="*/ 220 h 220"/>
                  <a:gd name="T6" fmla="*/ 0 w 43"/>
                  <a:gd name="T7" fmla="*/ 220 h 220"/>
                  <a:gd name="T8" fmla="*/ 0 w 43"/>
                  <a:gd name="T9" fmla="*/ 0 h 220"/>
                  <a:gd name="T10" fmla="*/ 0 w 43"/>
                  <a:gd name="T1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20">
                    <a:moveTo>
                      <a:pt x="0" y="0"/>
                    </a:moveTo>
                    <a:lnTo>
                      <a:pt x="43" y="0"/>
                    </a:lnTo>
                    <a:lnTo>
                      <a:pt x="43" y="220"/>
                    </a:lnTo>
                    <a:lnTo>
                      <a:pt x="0" y="22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72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10121C-B72E-4091-A9A2-51F8A328F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2016" y="734670"/>
                <a:ext cx="330578" cy="401808"/>
              </a:xfrm>
              <a:custGeom>
                <a:avLst/>
                <a:gdLst>
                  <a:gd name="T0" fmla="*/ 181 w 181"/>
                  <a:gd name="T1" fmla="*/ 0 h 220"/>
                  <a:gd name="T2" fmla="*/ 143 w 181"/>
                  <a:gd name="T3" fmla="*/ 0 h 220"/>
                  <a:gd name="T4" fmla="*/ 90 w 181"/>
                  <a:gd name="T5" fmla="*/ 96 h 220"/>
                  <a:gd name="T6" fmla="*/ 36 w 181"/>
                  <a:gd name="T7" fmla="*/ 0 h 220"/>
                  <a:gd name="T8" fmla="*/ 0 w 181"/>
                  <a:gd name="T9" fmla="*/ 0 h 220"/>
                  <a:gd name="T10" fmla="*/ 68 w 181"/>
                  <a:gd name="T11" fmla="*/ 122 h 220"/>
                  <a:gd name="T12" fmla="*/ 68 w 181"/>
                  <a:gd name="T13" fmla="*/ 220 h 220"/>
                  <a:gd name="T14" fmla="*/ 111 w 181"/>
                  <a:gd name="T15" fmla="*/ 220 h 220"/>
                  <a:gd name="T16" fmla="*/ 111 w 181"/>
                  <a:gd name="T17" fmla="*/ 122 h 220"/>
                  <a:gd name="T18" fmla="*/ 181 w 181"/>
                  <a:gd name="T19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1" h="220">
                    <a:moveTo>
                      <a:pt x="181" y="0"/>
                    </a:moveTo>
                    <a:lnTo>
                      <a:pt x="143" y="0"/>
                    </a:lnTo>
                    <a:lnTo>
                      <a:pt x="90" y="96"/>
                    </a:lnTo>
                    <a:lnTo>
                      <a:pt x="36" y="0"/>
                    </a:lnTo>
                    <a:lnTo>
                      <a:pt x="0" y="0"/>
                    </a:lnTo>
                    <a:lnTo>
                      <a:pt x="68" y="122"/>
                    </a:lnTo>
                    <a:lnTo>
                      <a:pt x="68" y="220"/>
                    </a:lnTo>
                    <a:lnTo>
                      <a:pt x="111" y="220"/>
                    </a:lnTo>
                    <a:lnTo>
                      <a:pt x="111" y="122"/>
                    </a:lnTo>
                    <a:lnTo>
                      <a:pt x="1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72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331D06C-CD0C-476C-A291-81AE854E2C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1998" y="1174832"/>
                <a:ext cx="646544" cy="168029"/>
              </a:xfrm>
              <a:custGeom>
                <a:avLst/>
                <a:gdLst>
                  <a:gd name="T0" fmla="*/ 165 w 188"/>
                  <a:gd name="T1" fmla="*/ 0 h 49"/>
                  <a:gd name="T2" fmla="*/ 94 w 188"/>
                  <a:gd name="T3" fmla="*/ 31 h 49"/>
                  <a:gd name="T4" fmla="*/ 23 w 188"/>
                  <a:gd name="T5" fmla="*/ 0 h 49"/>
                  <a:gd name="T6" fmla="*/ 0 w 188"/>
                  <a:gd name="T7" fmla="*/ 0 h 49"/>
                  <a:gd name="T8" fmla="*/ 94 w 188"/>
                  <a:gd name="T9" fmla="*/ 49 h 49"/>
                  <a:gd name="T10" fmla="*/ 188 w 188"/>
                  <a:gd name="T11" fmla="*/ 0 h 49"/>
                  <a:gd name="T12" fmla="*/ 165 w 188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" h="49">
                    <a:moveTo>
                      <a:pt x="165" y="0"/>
                    </a:moveTo>
                    <a:cubicBezTo>
                      <a:pt x="147" y="19"/>
                      <a:pt x="121" y="31"/>
                      <a:pt x="94" y="31"/>
                    </a:cubicBezTo>
                    <a:cubicBezTo>
                      <a:pt x="67" y="31"/>
                      <a:pt x="41" y="19"/>
                      <a:pt x="2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29"/>
                      <a:pt x="55" y="49"/>
                      <a:pt x="94" y="49"/>
                    </a:cubicBezTo>
                    <a:cubicBezTo>
                      <a:pt x="133" y="49"/>
                      <a:pt x="167" y="29"/>
                      <a:pt x="188" y="0"/>
                    </a:cubicBezTo>
                    <a:lnTo>
                      <a:pt x="16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72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85CF4D-1C73-4327-A5A1-2F5142DC4F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69068" y="734670"/>
                <a:ext cx="348843" cy="478517"/>
              </a:xfrm>
              <a:custGeom>
                <a:avLst/>
                <a:gdLst>
                  <a:gd name="T0" fmla="*/ 78 w 101"/>
                  <a:gd name="T1" fmla="*/ 121 h 139"/>
                  <a:gd name="T2" fmla="*/ 71 w 101"/>
                  <a:gd name="T3" fmla="*/ 117 h 139"/>
                  <a:gd name="T4" fmla="*/ 73 w 101"/>
                  <a:gd name="T5" fmla="*/ 115 h 139"/>
                  <a:gd name="T6" fmla="*/ 73 w 101"/>
                  <a:gd name="T7" fmla="*/ 115 h 139"/>
                  <a:gd name="T8" fmla="*/ 74 w 101"/>
                  <a:gd name="T9" fmla="*/ 114 h 139"/>
                  <a:gd name="T10" fmla="*/ 77 w 101"/>
                  <a:gd name="T11" fmla="*/ 112 h 139"/>
                  <a:gd name="T12" fmla="*/ 78 w 101"/>
                  <a:gd name="T13" fmla="*/ 111 h 139"/>
                  <a:gd name="T14" fmla="*/ 79 w 101"/>
                  <a:gd name="T15" fmla="*/ 110 h 139"/>
                  <a:gd name="T16" fmla="*/ 81 w 101"/>
                  <a:gd name="T17" fmla="*/ 107 h 139"/>
                  <a:gd name="T18" fmla="*/ 91 w 101"/>
                  <a:gd name="T19" fmla="*/ 90 h 139"/>
                  <a:gd name="T20" fmla="*/ 95 w 101"/>
                  <a:gd name="T21" fmla="*/ 62 h 139"/>
                  <a:gd name="T22" fmla="*/ 95 w 101"/>
                  <a:gd name="T23" fmla="*/ 51 h 139"/>
                  <a:gd name="T24" fmla="*/ 93 w 101"/>
                  <a:gd name="T25" fmla="*/ 37 h 139"/>
                  <a:gd name="T26" fmla="*/ 84 w 101"/>
                  <a:gd name="T27" fmla="*/ 18 h 139"/>
                  <a:gd name="T28" fmla="*/ 70 w 101"/>
                  <a:gd name="T29" fmla="*/ 5 h 139"/>
                  <a:gd name="T30" fmla="*/ 48 w 101"/>
                  <a:gd name="T31" fmla="*/ 0 h 139"/>
                  <a:gd name="T32" fmla="*/ 35 w 101"/>
                  <a:gd name="T33" fmla="*/ 1 h 139"/>
                  <a:gd name="T34" fmla="*/ 24 w 101"/>
                  <a:gd name="T35" fmla="*/ 6 h 139"/>
                  <a:gd name="T36" fmla="*/ 7 w 101"/>
                  <a:gd name="T37" fmla="*/ 27 h 139"/>
                  <a:gd name="T38" fmla="*/ 0 w 101"/>
                  <a:gd name="T39" fmla="*/ 61 h 139"/>
                  <a:gd name="T40" fmla="*/ 4 w 101"/>
                  <a:gd name="T41" fmla="*/ 87 h 139"/>
                  <a:gd name="T42" fmla="*/ 13 w 101"/>
                  <a:gd name="T43" fmla="*/ 106 h 139"/>
                  <a:gd name="T44" fmla="*/ 14 w 101"/>
                  <a:gd name="T45" fmla="*/ 107 h 139"/>
                  <a:gd name="T46" fmla="*/ 16 w 101"/>
                  <a:gd name="T47" fmla="*/ 110 h 139"/>
                  <a:gd name="T48" fmla="*/ 28 w 101"/>
                  <a:gd name="T49" fmla="*/ 118 h 139"/>
                  <a:gd name="T50" fmla="*/ 45 w 101"/>
                  <a:gd name="T51" fmla="*/ 122 h 139"/>
                  <a:gd name="T52" fmla="*/ 45 w 101"/>
                  <a:gd name="T53" fmla="*/ 122 h 139"/>
                  <a:gd name="T54" fmla="*/ 46 w 101"/>
                  <a:gd name="T55" fmla="*/ 122 h 139"/>
                  <a:gd name="T56" fmla="*/ 61 w 101"/>
                  <a:gd name="T57" fmla="*/ 128 h 139"/>
                  <a:gd name="T58" fmla="*/ 61 w 101"/>
                  <a:gd name="T59" fmla="*/ 128 h 139"/>
                  <a:gd name="T60" fmla="*/ 86 w 101"/>
                  <a:gd name="T61" fmla="*/ 139 h 139"/>
                  <a:gd name="T62" fmla="*/ 101 w 101"/>
                  <a:gd name="T63" fmla="*/ 128 h 139"/>
                  <a:gd name="T64" fmla="*/ 78 w 101"/>
                  <a:gd name="T65" fmla="*/ 121 h 139"/>
                  <a:gd name="T66" fmla="*/ 63 w 101"/>
                  <a:gd name="T67" fmla="*/ 102 h 139"/>
                  <a:gd name="T68" fmla="*/ 60 w 101"/>
                  <a:gd name="T69" fmla="*/ 106 h 139"/>
                  <a:gd name="T70" fmla="*/ 48 w 101"/>
                  <a:gd name="T71" fmla="*/ 114 h 139"/>
                  <a:gd name="T72" fmla="*/ 34 w 101"/>
                  <a:gd name="T73" fmla="*/ 106 h 139"/>
                  <a:gd name="T74" fmla="*/ 32 w 101"/>
                  <a:gd name="T75" fmla="*/ 101 h 139"/>
                  <a:gd name="T76" fmla="*/ 23 w 101"/>
                  <a:gd name="T77" fmla="*/ 60 h 139"/>
                  <a:gd name="T78" fmla="*/ 48 w 101"/>
                  <a:gd name="T79" fmla="*/ 6 h 139"/>
                  <a:gd name="T80" fmla="*/ 72 w 101"/>
                  <a:gd name="T81" fmla="*/ 60 h 139"/>
                  <a:gd name="T82" fmla="*/ 72 w 101"/>
                  <a:gd name="T83" fmla="*/ 68 h 139"/>
                  <a:gd name="T84" fmla="*/ 66 w 101"/>
                  <a:gd name="T85" fmla="*/ 95 h 139"/>
                  <a:gd name="T86" fmla="*/ 63 w 101"/>
                  <a:gd name="T87" fmla="*/ 102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1" h="139">
                    <a:moveTo>
                      <a:pt x="78" y="121"/>
                    </a:moveTo>
                    <a:cubicBezTo>
                      <a:pt x="75" y="119"/>
                      <a:pt x="73" y="117"/>
                      <a:pt x="71" y="117"/>
                    </a:cubicBezTo>
                    <a:cubicBezTo>
                      <a:pt x="73" y="115"/>
                      <a:pt x="73" y="115"/>
                      <a:pt x="73" y="115"/>
                    </a:cubicBezTo>
                    <a:cubicBezTo>
                      <a:pt x="73" y="115"/>
                      <a:pt x="73" y="115"/>
                      <a:pt x="73" y="115"/>
                    </a:cubicBezTo>
                    <a:cubicBezTo>
                      <a:pt x="74" y="115"/>
                      <a:pt x="74" y="114"/>
                      <a:pt x="74" y="114"/>
                    </a:cubicBezTo>
                    <a:cubicBezTo>
                      <a:pt x="75" y="113"/>
                      <a:pt x="76" y="113"/>
                      <a:pt x="77" y="112"/>
                    </a:cubicBezTo>
                    <a:cubicBezTo>
                      <a:pt x="77" y="112"/>
                      <a:pt x="77" y="111"/>
                      <a:pt x="78" y="111"/>
                    </a:cubicBezTo>
                    <a:cubicBezTo>
                      <a:pt x="78" y="111"/>
                      <a:pt x="78" y="110"/>
                      <a:pt x="79" y="110"/>
                    </a:cubicBezTo>
                    <a:cubicBezTo>
                      <a:pt x="80" y="109"/>
                      <a:pt x="81" y="108"/>
                      <a:pt x="81" y="107"/>
                    </a:cubicBezTo>
                    <a:cubicBezTo>
                      <a:pt x="86" y="102"/>
                      <a:pt x="89" y="97"/>
                      <a:pt x="91" y="90"/>
                    </a:cubicBezTo>
                    <a:cubicBezTo>
                      <a:pt x="94" y="82"/>
                      <a:pt x="95" y="73"/>
                      <a:pt x="95" y="62"/>
                    </a:cubicBezTo>
                    <a:cubicBezTo>
                      <a:pt x="96" y="58"/>
                      <a:pt x="95" y="55"/>
                      <a:pt x="95" y="51"/>
                    </a:cubicBezTo>
                    <a:cubicBezTo>
                      <a:pt x="95" y="46"/>
                      <a:pt x="94" y="41"/>
                      <a:pt x="93" y="37"/>
                    </a:cubicBezTo>
                    <a:cubicBezTo>
                      <a:pt x="91" y="30"/>
                      <a:pt x="88" y="24"/>
                      <a:pt x="84" y="18"/>
                    </a:cubicBezTo>
                    <a:cubicBezTo>
                      <a:pt x="81" y="13"/>
                      <a:pt x="76" y="8"/>
                      <a:pt x="70" y="5"/>
                    </a:cubicBezTo>
                    <a:cubicBezTo>
                      <a:pt x="64" y="1"/>
                      <a:pt x="56" y="0"/>
                      <a:pt x="48" y="0"/>
                    </a:cubicBezTo>
                    <a:cubicBezTo>
                      <a:pt x="43" y="0"/>
                      <a:pt x="39" y="0"/>
                      <a:pt x="35" y="1"/>
                    </a:cubicBezTo>
                    <a:cubicBezTo>
                      <a:pt x="31" y="2"/>
                      <a:pt x="28" y="4"/>
                      <a:pt x="24" y="6"/>
                    </a:cubicBezTo>
                    <a:cubicBezTo>
                      <a:pt x="17" y="10"/>
                      <a:pt x="11" y="17"/>
                      <a:pt x="7" y="27"/>
                    </a:cubicBezTo>
                    <a:cubicBezTo>
                      <a:pt x="2" y="36"/>
                      <a:pt x="0" y="48"/>
                      <a:pt x="0" y="61"/>
                    </a:cubicBezTo>
                    <a:cubicBezTo>
                      <a:pt x="0" y="70"/>
                      <a:pt x="1" y="79"/>
                      <a:pt x="4" y="87"/>
                    </a:cubicBezTo>
                    <a:cubicBezTo>
                      <a:pt x="6" y="94"/>
                      <a:pt x="9" y="101"/>
                      <a:pt x="13" y="106"/>
                    </a:cubicBezTo>
                    <a:cubicBezTo>
                      <a:pt x="13" y="106"/>
                      <a:pt x="14" y="106"/>
                      <a:pt x="14" y="107"/>
                    </a:cubicBezTo>
                    <a:cubicBezTo>
                      <a:pt x="15" y="108"/>
                      <a:pt x="16" y="109"/>
                      <a:pt x="16" y="110"/>
                    </a:cubicBezTo>
                    <a:cubicBezTo>
                      <a:pt x="20" y="113"/>
                      <a:pt x="23" y="116"/>
                      <a:pt x="28" y="118"/>
                    </a:cubicBezTo>
                    <a:cubicBezTo>
                      <a:pt x="32" y="120"/>
                      <a:pt x="38" y="122"/>
                      <a:pt x="45" y="122"/>
                    </a:cubicBezTo>
                    <a:cubicBezTo>
                      <a:pt x="45" y="122"/>
                      <a:pt x="45" y="122"/>
                      <a:pt x="45" y="122"/>
                    </a:cubicBezTo>
                    <a:cubicBezTo>
                      <a:pt x="45" y="122"/>
                      <a:pt x="46" y="122"/>
                      <a:pt x="46" y="122"/>
                    </a:cubicBezTo>
                    <a:cubicBezTo>
                      <a:pt x="52" y="123"/>
                      <a:pt x="57" y="125"/>
                      <a:pt x="61" y="128"/>
                    </a:cubicBezTo>
                    <a:cubicBezTo>
                      <a:pt x="61" y="128"/>
                      <a:pt x="61" y="128"/>
                      <a:pt x="61" y="128"/>
                    </a:cubicBezTo>
                    <a:cubicBezTo>
                      <a:pt x="62" y="129"/>
                      <a:pt x="72" y="137"/>
                      <a:pt x="86" y="139"/>
                    </a:cubicBezTo>
                    <a:cubicBezTo>
                      <a:pt x="91" y="136"/>
                      <a:pt x="97" y="133"/>
                      <a:pt x="101" y="128"/>
                    </a:cubicBezTo>
                    <a:cubicBezTo>
                      <a:pt x="93" y="128"/>
                      <a:pt x="84" y="125"/>
                      <a:pt x="78" y="121"/>
                    </a:cubicBezTo>
                    <a:close/>
                    <a:moveTo>
                      <a:pt x="63" y="102"/>
                    </a:moveTo>
                    <a:cubicBezTo>
                      <a:pt x="62" y="103"/>
                      <a:pt x="61" y="105"/>
                      <a:pt x="60" y="106"/>
                    </a:cubicBezTo>
                    <a:cubicBezTo>
                      <a:pt x="56" y="111"/>
                      <a:pt x="52" y="114"/>
                      <a:pt x="48" y="114"/>
                    </a:cubicBezTo>
                    <a:cubicBezTo>
                      <a:pt x="43" y="114"/>
                      <a:pt x="38" y="111"/>
                      <a:pt x="34" y="106"/>
                    </a:cubicBezTo>
                    <a:cubicBezTo>
                      <a:pt x="33" y="104"/>
                      <a:pt x="33" y="103"/>
                      <a:pt x="32" y="101"/>
                    </a:cubicBezTo>
                    <a:cubicBezTo>
                      <a:pt x="27" y="91"/>
                      <a:pt x="23" y="76"/>
                      <a:pt x="23" y="60"/>
                    </a:cubicBezTo>
                    <a:cubicBezTo>
                      <a:pt x="23" y="30"/>
                      <a:pt x="34" y="6"/>
                      <a:pt x="48" y="6"/>
                    </a:cubicBezTo>
                    <a:cubicBezTo>
                      <a:pt x="61" y="6"/>
                      <a:pt x="72" y="30"/>
                      <a:pt x="72" y="60"/>
                    </a:cubicBezTo>
                    <a:cubicBezTo>
                      <a:pt x="72" y="63"/>
                      <a:pt x="72" y="65"/>
                      <a:pt x="72" y="68"/>
                    </a:cubicBezTo>
                    <a:cubicBezTo>
                      <a:pt x="71" y="78"/>
                      <a:pt x="69" y="88"/>
                      <a:pt x="66" y="95"/>
                    </a:cubicBezTo>
                    <a:cubicBezTo>
                      <a:pt x="65" y="98"/>
                      <a:pt x="64" y="100"/>
                      <a:pt x="63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7" name="组合 8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0035E2-1710-4FCE-BEB3-966F46D7B894}"/>
                </a:ext>
              </a:extLst>
            </p:cNvPr>
            <p:cNvGrpSpPr/>
            <p:nvPr/>
          </p:nvGrpSpPr>
          <p:grpSpPr>
            <a:xfrm>
              <a:off x="5689967" y="4117671"/>
              <a:ext cx="793614" cy="286697"/>
              <a:chOff x="560490" y="4411060"/>
              <a:chExt cx="475751" cy="171868"/>
            </a:xfrm>
            <a:grpFill/>
          </p:grpSpPr>
          <p:sp>
            <p:nvSpPr>
              <p:cNvPr id="88" name="Freeform 73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67C08A-C4FE-4795-88BE-C1756B9469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490" y="4411060"/>
                <a:ext cx="475751" cy="111258"/>
              </a:xfrm>
              <a:custGeom>
                <a:avLst/>
                <a:gdLst>
                  <a:gd name="T0" fmla="*/ 1 w 304"/>
                  <a:gd name="T1" fmla="*/ 60 h 71"/>
                  <a:gd name="T2" fmla="*/ 111 w 304"/>
                  <a:gd name="T3" fmla="*/ 57 h 71"/>
                  <a:gd name="T4" fmla="*/ 118 w 304"/>
                  <a:gd name="T5" fmla="*/ 62 h 71"/>
                  <a:gd name="T6" fmla="*/ 45 w 304"/>
                  <a:gd name="T7" fmla="*/ 33 h 71"/>
                  <a:gd name="T8" fmla="*/ 52 w 304"/>
                  <a:gd name="T9" fmla="*/ 46 h 71"/>
                  <a:gd name="T10" fmla="*/ 52 w 304"/>
                  <a:gd name="T11" fmla="*/ 71 h 71"/>
                  <a:gd name="T12" fmla="*/ 45 w 304"/>
                  <a:gd name="T13" fmla="*/ 52 h 71"/>
                  <a:gd name="T14" fmla="*/ 45 w 304"/>
                  <a:gd name="T15" fmla="*/ 33 h 71"/>
                  <a:gd name="T16" fmla="*/ 138 w 304"/>
                  <a:gd name="T17" fmla="*/ 36 h 71"/>
                  <a:gd name="T18" fmla="*/ 119 w 304"/>
                  <a:gd name="T19" fmla="*/ 71 h 71"/>
                  <a:gd name="T20" fmla="*/ 130 w 304"/>
                  <a:gd name="T21" fmla="*/ 64 h 71"/>
                  <a:gd name="T22" fmla="*/ 272 w 304"/>
                  <a:gd name="T23" fmla="*/ 25 h 71"/>
                  <a:gd name="T24" fmla="*/ 245 w 304"/>
                  <a:gd name="T25" fmla="*/ 22 h 71"/>
                  <a:gd name="T26" fmla="*/ 250 w 304"/>
                  <a:gd name="T27" fmla="*/ 35 h 71"/>
                  <a:gd name="T28" fmla="*/ 289 w 304"/>
                  <a:gd name="T29" fmla="*/ 20 h 71"/>
                  <a:gd name="T30" fmla="*/ 55 w 304"/>
                  <a:gd name="T31" fmla="*/ 15 h 71"/>
                  <a:gd name="T32" fmla="*/ 63 w 304"/>
                  <a:gd name="T33" fmla="*/ 15 h 71"/>
                  <a:gd name="T34" fmla="*/ 70 w 304"/>
                  <a:gd name="T35" fmla="*/ 36 h 71"/>
                  <a:gd name="T36" fmla="*/ 27 w 304"/>
                  <a:gd name="T37" fmla="*/ 33 h 71"/>
                  <a:gd name="T38" fmla="*/ 33 w 304"/>
                  <a:gd name="T39" fmla="*/ 10 h 71"/>
                  <a:gd name="T40" fmla="*/ 195 w 304"/>
                  <a:gd name="T41" fmla="*/ 0 h 71"/>
                  <a:gd name="T42" fmla="*/ 222 w 304"/>
                  <a:gd name="T43" fmla="*/ 15 h 71"/>
                  <a:gd name="T44" fmla="*/ 226 w 304"/>
                  <a:gd name="T45" fmla="*/ 29 h 71"/>
                  <a:gd name="T46" fmla="*/ 217 w 304"/>
                  <a:gd name="T47" fmla="*/ 37 h 71"/>
                  <a:gd name="T48" fmla="*/ 213 w 304"/>
                  <a:gd name="T49" fmla="*/ 66 h 71"/>
                  <a:gd name="T50" fmla="*/ 196 w 304"/>
                  <a:gd name="T51" fmla="*/ 53 h 71"/>
                  <a:gd name="T52" fmla="*/ 185 w 304"/>
                  <a:gd name="T53" fmla="*/ 37 h 71"/>
                  <a:gd name="T54" fmla="*/ 191 w 304"/>
                  <a:gd name="T55" fmla="*/ 19 h 71"/>
                  <a:gd name="T56" fmla="*/ 195 w 304"/>
                  <a:gd name="T57" fmla="*/ 4 h 71"/>
                  <a:gd name="T58" fmla="*/ 171 w 304"/>
                  <a:gd name="T59" fmla="*/ 19 h 71"/>
                  <a:gd name="T60" fmla="*/ 156 w 304"/>
                  <a:gd name="T61" fmla="*/ 34 h 71"/>
                  <a:gd name="T62" fmla="*/ 248 w 304"/>
                  <a:gd name="T63" fmla="*/ 0 h 71"/>
                  <a:gd name="T64" fmla="*/ 258 w 304"/>
                  <a:gd name="T65" fmla="*/ 16 h 71"/>
                  <a:gd name="T66" fmla="*/ 254 w 304"/>
                  <a:gd name="T67" fmla="*/ 64 h 71"/>
                  <a:gd name="T68" fmla="*/ 234 w 304"/>
                  <a:gd name="T69" fmla="*/ 68 h 71"/>
                  <a:gd name="T70" fmla="*/ 234 w 304"/>
                  <a:gd name="T71" fmla="*/ 44 h 71"/>
                  <a:gd name="T72" fmla="*/ 240 w 304"/>
                  <a:gd name="T73" fmla="*/ 15 h 71"/>
                  <a:gd name="T74" fmla="*/ 272 w 304"/>
                  <a:gd name="T75" fmla="*/ 8 h 71"/>
                  <a:gd name="T76" fmla="*/ 302 w 304"/>
                  <a:gd name="T77" fmla="*/ 8 h 71"/>
                  <a:gd name="T78" fmla="*/ 284 w 304"/>
                  <a:gd name="T79" fmla="*/ 43 h 71"/>
                  <a:gd name="T80" fmla="*/ 304 w 304"/>
                  <a:gd name="T81" fmla="*/ 63 h 71"/>
                  <a:gd name="T82" fmla="*/ 284 w 304"/>
                  <a:gd name="T83" fmla="*/ 71 h 71"/>
                  <a:gd name="T84" fmla="*/ 259 w 304"/>
                  <a:gd name="T85" fmla="*/ 66 h 71"/>
                  <a:gd name="T86" fmla="*/ 259 w 304"/>
                  <a:gd name="T87" fmla="*/ 43 h 71"/>
                  <a:gd name="T88" fmla="*/ 260 w 304"/>
                  <a:gd name="T89" fmla="*/ 14 h 71"/>
                  <a:gd name="T90" fmla="*/ 118 w 304"/>
                  <a:gd name="T91" fmla="*/ 0 h 71"/>
                  <a:gd name="T92" fmla="*/ 115 w 304"/>
                  <a:gd name="T93" fmla="*/ 13 h 71"/>
                  <a:gd name="T94" fmla="*/ 138 w 304"/>
                  <a:gd name="T95" fmla="*/ 30 h 71"/>
                  <a:gd name="T96" fmla="*/ 84 w 304"/>
                  <a:gd name="T97" fmla="*/ 27 h 71"/>
                  <a:gd name="T98" fmla="*/ 83 w 304"/>
                  <a:gd name="T99" fmla="*/ 7 h 71"/>
                  <a:gd name="T100" fmla="*/ 21 w 304"/>
                  <a:gd name="T101" fmla="*/ 3 h 71"/>
                  <a:gd name="T102" fmla="*/ 22 w 304"/>
                  <a:gd name="T103" fmla="*/ 16 h 71"/>
                  <a:gd name="T104" fmla="*/ 26 w 304"/>
                  <a:gd name="T105" fmla="*/ 42 h 71"/>
                  <a:gd name="T106" fmla="*/ 2 w 304"/>
                  <a:gd name="T107" fmla="*/ 48 h 71"/>
                  <a:gd name="T108" fmla="*/ 14 w 304"/>
                  <a:gd name="T109" fmla="*/ 30 h 71"/>
                  <a:gd name="T110" fmla="*/ 3 w 304"/>
                  <a:gd name="T111" fmla="*/ 32 h 71"/>
                  <a:gd name="T112" fmla="*/ 7 w 304"/>
                  <a:gd name="T113" fmla="*/ 1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4" h="71">
                    <a:moveTo>
                      <a:pt x="26" y="55"/>
                    </a:moveTo>
                    <a:cubicBezTo>
                      <a:pt x="26" y="61"/>
                      <a:pt x="26" y="61"/>
                      <a:pt x="26" y="61"/>
                    </a:cubicBezTo>
                    <a:cubicBezTo>
                      <a:pt x="22" y="62"/>
                      <a:pt x="18" y="63"/>
                      <a:pt x="14" y="64"/>
                    </a:cubicBezTo>
                    <a:cubicBezTo>
                      <a:pt x="9" y="65"/>
                      <a:pt x="6" y="66"/>
                      <a:pt x="2" y="67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4" y="59"/>
                      <a:pt x="8" y="59"/>
                      <a:pt x="12" y="58"/>
                    </a:cubicBezTo>
                    <a:cubicBezTo>
                      <a:pt x="16" y="57"/>
                      <a:pt x="21" y="56"/>
                      <a:pt x="26" y="55"/>
                    </a:cubicBezTo>
                    <a:close/>
                    <a:moveTo>
                      <a:pt x="93" y="47"/>
                    </a:moveTo>
                    <a:cubicBezTo>
                      <a:pt x="93" y="57"/>
                      <a:pt x="93" y="57"/>
                      <a:pt x="93" y="57"/>
                    </a:cubicBezTo>
                    <a:cubicBezTo>
                      <a:pt x="111" y="57"/>
                      <a:pt x="111" y="57"/>
                      <a:pt x="111" y="57"/>
                    </a:cubicBezTo>
                    <a:cubicBezTo>
                      <a:pt x="111" y="47"/>
                      <a:pt x="111" y="47"/>
                      <a:pt x="111" y="47"/>
                    </a:cubicBezTo>
                    <a:cubicBezTo>
                      <a:pt x="93" y="47"/>
                      <a:pt x="93" y="47"/>
                      <a:pt x="93" y="47"/>
                    </a:cubicBezTo>
                    <a:close/>
                    <a:moveTo>
                      <a:pt x="87" y="42"/>
                    </a:moveTo>
                    <a:cubicBezTo>
                      <a:pt x="118" y="42"/>
                      <a:pt x="118" y="42"/>
                      <a:pt x="118" y="42"/>
                    </a:cubicBezTo>
                    <a:cubicBezTo>
                      <a:pt x="118" y="62"/>
                      <a:pt x="118" y="62"/>
                      <a:pt x="118" y="62"/>
                    </a:cubicBezTo>
                    <a:cubicBezTo>
                      <a:pt x="93" y="62"/>
                      <a:pt x="93" y="62"/>
                      <a:pt x="93" y="62"/>
                    </a:cubicBezTo>
                    <a:cubicBezTo>
                      <a:pt x="93" y="67"/>
                      <a:pt x="93" y="67"/>
                      <a:pt x="93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42"/>
                      <a:pt x="87" y="42"/>
                      <a:pt x="87" y="42"/>
                    </a:cubicBezTo>
                    <a:close/>
                    <a:moveTo>
                      <a:pt x="45" y="33"/>
                    </a:move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9"/>
                      <a:pt x="52" y="39"/>
                      <a:pt x="52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45" y="33"/>
                      <a:pt x="45" y="33"/>
                      <a:pt x="45" y="33"/>
                    </a:cubicBezTo>
                    <a:close/>
                    <a:moveTo>
                      <a:pt x="79" y="30"/>
                    </a:moveTo>
                    <a:cubicBezTo>
                      <a:pt x="85" y="30"/>
                      <a:pt x="85" y="30"/>
                      <a:pt x="85" y="30"/>
                    </a:cubicBezTo>
                    <a:cubicBezTo>
                      <a:pt x="148" y="30"/>
                      <a:pt x="148" y="30"/>
                      <a:pt x="148" y="30"/>
                    </a:cubicBezTo>
                    <a:cubicBezTo>
                      <a:pt x="148" y="36"/>
                      <a:pt x="148" y="36"/>
                      <a:pt x="148" y="36"/>
                    </a:cubicBezTo>
                    <a:cubicBezTo>
                      <a:pt x="138" y="36"/>
                      <a:pt x="138" y="36"/>
                      <a:pt x="138" y="36"/>
                    </a:cubicBezTo>
                    <a:cubicBezTo>
                      <a:pt x="138" y="63"/>
                      <a:pt x="138" y="63"/>
                      <a:pt x="138" y="63"/>
                    </a:cubicBezTo>
                    <a:cubicBezTo>
                      <a:pt x="138" y="65"/>
                      <a:pt x="138" y="66"/>
                      <a:pt x="137" y="67"/>
                    </a:cubicBezTo>
                    <a:cubicBezTo>
                      <a:pt x="136" y="68"/>
                      <a:pt x="135" y="69"/>
                      <a:pt x="134" y="70"/>
                    </a:cubicBezTo>
                    <a:cubicBezTo>
                      <a:pt x="132" y="70"/>
                      <a:pt x="130" y="71"/>
                      <a:pt x="128" y="71"/>
                    </a:cubicBezTo>
                    <a:cubicBezTo>
                      <a:pt x="125" y="71"/>
                      <a:pt x="123" y="71"/>
                      <a:pt x="119" y="71"/>
                    </a:cubicBezTo>
                    <a:cubicBezTo>
                      <a:pt x="119" y="70"/>
                      <a:pt x="118" y="69"/>
                      <a:pt x="118" y="67"/>
                    </a:cubicBezTo>
                    <a:cubicBezTo>
                      <a:pt x="117" y="66"/>
                      <a:pt x="117" y="65"/>
                      <a:pt x="116" y="64"/>
                    </a:cubicBezTo>
                    <a:cubicBezTo>
                      <a:pt x="119" y="64"/>
                      <a:pt x="122" y="64"/>
                      <a:pt x="124" y="64"/>
                    </a:cubicBezTo>
                    <a:cubicBezTo>
                      <a:pt x="126" y="64"/>
                      <a:pt x="128" y="64"/>
                      <a:pt x="129" y="64"/>
                    </a:cubicBezTo>
                    <a:cubicBezTo>
                      <a:pt x="129" y="64"/>
                      <a:pt x="130" y="64"/>
                      <a:pt x="130" y="64"/>
                    </a:cubicBezTo>
                    <a:cubicBezTo>
                      <a:pt x="130" y="64"/>
                      <a:pt x="131" y="63"/>
                      <a:pt x="131" y="63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79" y="36"/>
                      <a:pt x="79" y="36"/>
                      <a:pt x="79" y="36"/>
                    </a:cubicBezTo>
                    <a:cubicBezTo>
                      <a:pt x="79" y="30"/>
                      <a:pt x="79" y="30"/>
                      <a:pt x="79" y="30"/>
                    </a:cubicBezTo>
                    <a:close/>
                    <a:moveTo>
                      <a:pt x="272" y="25"/>
                    </a:moveTo>
                    <a:cubicBezTo>
                      <a:pt x="272" y="31"/>
                      <a:pt x="272" y="31"/>
                      <a:pt x="272" y="31"/>
                    </a:cubicBezTo>
                    <a:cubicBezTo>
                      <a:pt x="289" y="31"/>
                      <a:pt x="289" y="31"/>
                      <a:pt x="289" y="31"/>
                    </a:cubicBezTo>
                    <a:cubicBezTo>
                      <a:pt x="289" y="25"/>
                      <a:pt x="289" y="25"/>
                      <a:pt x="289" y="25"/>
                    </a:cubicBezTo>
                    <a:cubicBezTo>
                      <a:pt x="272" y="25"/>
                      <a:pt x="272" y="25"/>
                      <a:pt x="272" y="25"/>
                    </a:cubicBezTo>
                    <a:close/>
                    <a:moveTo>
                      <a:pt x="245" y="22"/>
                    </a:moveTo>
                    <a:cubicBezTo>
                      <a:pt x="245" y="26"/>
                      <a:pt x="244" y="29"/>
                      <a:pt x="243" y="32"/>
                    </a:cubicBezTo>
                    <a:cubicBezTo>
                      <a:pt x="243" y="36"/>
                      <a:pt x="242" y="39"/>
                      <a:pt x="241" y="42"/>
                    </a:cubicBezTo>
                    <a:cubicBezTo>
                      <a:pt x="242" y="42"/>
                      <a:pt x="243" y="43"/>
                      <a:pt x="244" y="44"/>
                    </a:cubicBezTo>
                    <a:cubicBezTo>
                      <a:pt x="245" y="45"/>
                      <a:pt x="246" y="45"/>
                      <a:pt x="247" y="46"/>
                    </a:cubicBezTo>
                    <a:cubicBezTo>
                      <a:pt x="248" y="43"/>
                      <a:pt x="249" y="39"/>
                      <a:pt x="250" y="35"/>
                    </a:cubicBezTo>
                    <a:cubicBezTo>
                      <a:pt x="250" y="31"/>
                      <a:pt x="251" y="27"/>
                      <a:pt x="251" y="22"/>
                    </a:cubicBezTo>
                    <a:lnTo>
                      <a:pt x="245" y="22"/>
                    </a:lnTo>
                    <a:close/>
                    <a:moveTo>
                      <a:pt x="272" y="14"/>
                    </a:moveTo>
                    <a:cubicBezTo>
                      <a:pt x="272" y="20"/>
                      <a:pt x="272" y="20"/>
                      <a:pt x="272" y="20"/>
                    </a:cubicBezTo>
                    <a:cubicBezTo>
                      <a:pt x="289" y="20"/>
                      <a:pt x="289" y="20"/>
                      <a:pt x="289" y="20"/>
                    </a:cubicBezTo>
                    <a:cubicBezTo>
                      <a:pt x="289" y="14"/>
                      <a:pt x="289" y="14"/>
                      <a:pt x="289" y="14"/>
                    </a:cubicBezTo>
                    <a:cubicBezTo>
                      <a:pt x="272" y="14"/>
                      <a:pt x="272" y="14"/>
                      <a:pt x="272" y="14"/>
                    </a:cubicBezTo>
                    <a:close/>
                    <a:moveTo>
                      <a:pt x="40" y="10"/>
                    </a:moveTo>
                    <a:cubicBezTo>
                      <a:pt x="43" y="13"/>
                      <a:pt x="46" y="17"/>
                      <a:pt x="49" y="19"/>
                    </a:cubicBezTo>
                    <a:cubicBezTo>
                      <a:pt x="51" y="18"/>
                      <a:pt x="53" y="17"/>
                      <a:pt x="55" y="15"/>
                    </a:cubicBezTo>
                    <a:cubicBezTo>
                      <a:pt x="57" y="13"/>
                      <a:pt x="58" y="12"/>
                      <a:pt x="59" y="10"/>
                    </a:cubicBezTo>
                    <a:lnTo>
                      <a:pt x="40" y="10"/>
                    </a:lnTo>
                    <a:close/>
                    <a:moveTo>
                      <a:pt x="65" y="3"/>
                    </a:moveTo>
                    <a:cubicBezTo>
                      <a:pt x="69" y="6"/>
                      <a:pt x="69" y="6"/>
                      <a:pt x="69" y="6"/>
                    </a:cubicBezTo>
                    <a:cubicBezTo>
                      <a:pt x="68" y="9"/>
                      <a:pt x="66" y="12"/>
                      <a:pt x="63" y="15"/>
                    </a:cubicBezTo>
                    <a:cubicBezTo>
                      <a:pt x="61" y="18"/>
                      <a:pt x="58" y="21"/>
                      <a:pt x="55" y="23"/>
                    </a:cubicBezTo>
                    <a:cubicBezTo>
                      <a:pt x="58" y="25"/>
                      <a:pt x="61" y="26"/>
                      <a:pt x="64" y="27"/>
                    </a:cubicBezTo>
                    <a:cubicBezTo>
                      <a:pt x="68" y="29"/>
                      <a:pt x="71" y="29"/>
                      <a:pt x="75" y="30"/>
                    </a:cubicBezTo>
                    <a:cubicBezTo>
                      <a:pt x="74" y="31"/>
                      <a:pt x="73" y="32"/>
                      <a:pt x="72" y="33"/>
                    </a:cubicBezTo>
                    <a:cubicBezTo>
                      <a:pt x="71" y="34"/>
                      <a:pt x="71" y="35"/>
                      <a:pt x="70" y="36"/>
                    </a:cubicBezTo>
                    <a:cubicBezTo>
                      <a:pt x="66" y="35"/>
                      <a:pt x="63" y="34"/>
                      <a:pt x="59" y="33"/>
                    </a:cubicBezTo>
                    <a:cubicBezTo>
                      <a:pt x="56" y="31"/>
                      <a:pt x="52" y="29"/>
                      <a:pt x="49" y="27"/>
                    </a:cubicBezTo>
                    <a:cubicBezTo>
                      <a:pt x="46" y="29"/>
                      <a:pt x="43" y="31"/>
                      <a:pt x="39" y="32"/>
                    </a:cubicBezTo>
                    <a:cubicBezTo>
                      <a:pt x="36" y="34"/>
                      <a:pt x="32" y="35"/>
                      <a:pt x="28" y="36"/>
                    </a:cubicBezTo>
                    <a:cubicBezTo>
                      <a:pt x="28" y="35"/>
                      <a:pt x="28" y="34"/>
                      <a:pt x="27" y="33"/>
                    </a:cubicBezTo>
                    <a:cubicBezTo>
                      <a:pt x="26" y="32"/>
                      <a:pt x="25" y="31"/>
                      <a:pt x="25" y="30"/>
                    </a:cubicBezTo>
                    <a:cubicBezTo>
                      <a:pt x="28" y="30"/>
                      <a:pt x="31" y="29"/>
                      <a:pt x="34" y="27"/>
                    </a:cubicBezTo>
                    <a:cubicBezTo>
                      <a:pt x="38" y="26"/>
                      <a:pt x="41" y="25"/>
                      <a:pt x="44" y="23"/>
                    </a:cubicBezTo>
                    <a:cubicBezTo>
                      <a:pt x="42" y="21"/>
                      <a:pt x="40" y="19"/>
                      <a:pt x="38" y="17"/>
                    </a:cubicBezTo>
                    <a:cubicBezTo>
                      <a:pt x="36" y="15"/>
                      <a:pt x="34" y="12"/>
                      <a:pt x="33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5" y="3"/>
                      <a:pt x="65" y="3"/>
                      <a:pt x="65" y="3"/>
                    </a:cubicBezTo>
                    <a:close/>
                    <a:moveTo>
                      <a:pt x="195" y="0"/>
                    </a:moveTo>
                    <a:cubicBezTo>
                      <a:pt x="203" y="1"/>
                      <a:pt x="203" y="1"/>
                      <a:pt x="203" y="1"/>
                    </a:cubicBezTo>
                    <a:cubicBezTo>
                      <a:pt x="202" y="3"/>
                      <a:pt x="202" y="4"/>
                      <a:pt x="202" y="5"/>
                    </a:cubicBezTo>
                    <a:cubicBezTo>
                      <a:pt x="201" y="6"/>
                      <a:pt x="201" y="7"/>
                      <a:pt x="201" y="8"/>
                    </a:cubicBezTo>
                    <a:cubicBezTo>
                      <a:pt x="222" y="8"/>
                      <a:pt x="222" y="8"/>
                      <a:pt x="222" y="8"/>
                    </a:cubicBezTo>
                    <a:cubicBezTo>
                      <a:pt x="222" y="15"/>
                      <a:pt x="222" y="15"/>
                      <a:pt x="222" y="15"/>
                    </a:cubicBezTo>
                    <a:cubicBezTo>
                      <a:pt x="199" y="15"/>
                      <a:pt x="199" y="15"/>
                      <a:pt x="199" y="15"/>
                    </a:cubicBezTo>
                    <a:cubicBezTo>
                      <a:pt x="199" y="16"/>
                      <a:pt x="198" y="18"/>
                      <a:pt x="198" y="19"/>
                    </a:cubicBezTo>
                    <a:cubicBezTo>
                      <a:pt x="198" y="20"/>
                      <a:pt x="197" y="22"/>
                      <a:pt x="197" y="23"/>
                    </a:cubicBezTo>
                    <a:cubicBezTo>
                      <a:pt x="226" y="23"/>
                      <a:pt x="226" y="23"/>
                      <a:pt x="226" y="23"/>
                    </a:cubicBezTo>
                    <a:cubicBezTo>
                      <a:pt x="226" y="29"/>
                      <a:pt x="226" y="29"/>
                      <a:pt x="226" y="29"/>
                    </a:cubicBezTo>
                    <a:cubicBezTo>
                      <a:pt x="195" y="29"/>
                      <a:pt x="195" y="29"/>
                      <a:pt x="195" y="29"/>
                    </a:cubicBezTo>
                    <a:cubicBezTo>
                      <a:pt x="195" y="31"/>
                      <a:pt x="194" y="32"/>
                      <a:pt x="194" y="34"/>
                    </a:cubicBezTo>
                    <a:cubicBezTo>
                      <a:pt x="194" y="35"/>
                      <a:pt x="193" y="36"/>
                      <a:pt x="193" y="37"/>
                    </a:cubicBezTo>
                    <a:cubicBezTo>
                      <a:pt x="216" y="37"/>
                      <a:pt x="216" y="37"/>
                      <a:pt x="216" y="37"/>
                    </a:cubicBezTo>
                    <a:cubicBezTo>
                      <a:pt x="217" y="37"/>
                      <a:pt x="217" y="37"/>
                      <a:pt x="217" y="37"/>
                    </a:cubicBezTo>
                    <a:cubicBezTo>
                      <a:pt x="222" y="40"/>
                      <a:pt x="222" y="40"/>
                      <a:pt x="222" y="40"/>
                    </a:cubicBezTo>
                    <a:cubicBezTo>
                      <a:pt x="220" y="43"/>
                      <a:pt x="217" y="46"/>
                      <a:pt x="214" y="49"/>
                    </a:cubicBezTo>
                    <a:cubicBezTo>
                      <a:pt x="211" y="53"/>
                      <a:pt x="208" y="56"/>
                      <a:pt x="205" y="59"/>
                    </a:cubicBezTo>
                    <a:cubicBezTo>
                      <a:pt x="207" y="60"/>
                      <a:pt x="208" y="61"/>
                      <a:pt x="210" y="62"/>
                    </a:cubicBezTo>
                    <a:cubicBezTo>
                      <a:pt x="211" y="64"/>
                      <a:pt x="212" y="65"/>
                      <a:pt x="213" y="66"/>
                    </a:cubicBezTo>
                    <a:cubicBezTo>
                      <a:pt x="208" y="71"/>
                      <a:pt x="208" y="71"/>
                      <a:pt x="208" y="71"/>
                    </a:cubicBezTo>
                    <a:cubicBezTo>
                      <a:pt x="206" y="69"/>
                      <a:pt x="203" y="66"/>
                      <a:pt x="199" y="63"/>
                    </a:cubicBezTo>
                    <a:cubicBezTo>
                      <a:pt x="195" y="60"/>
                      <a:pt x="191" y="57"/>
                      <a:pt x="188" y="55"/>
                    </a:cubicBezTo>
                    <a:cubicBezTo>
                      <a:pt x="193" y="51"/>
                      <a:pt x="193" y="51"/>
                      <a:pt x="193" y="51"/>
                    </a:cubicBezTo>
                    <a:cubicBezTo>
                      <a:pt x="194" y="51"/>
                      <a:pt x="195" y="52"/>
                      <a:pt x="196" y="53"/>
                    </a:cubicBezTo>
                    <a:cubicBezTo>
                      <a:pt x="197" y="54"/>
                      <a:pt x="198" y="54"/>
                      <a:pt x="200" y="55"/>
                    </a:cubicBezTo>
                    <a:cubicBezTo>
                      <a:pt x="201" y="53"/>
                      <a:pt x="203" y="51"/>
                      <a:pt x="205" y="50"/>
                    </a:cubicBezTo>
                    <a:cubicBezTo>
                      <a:pt x="207" y="48"/>
                      <a:pt x="208" y="46"/>
                      <a:pt x="210" y="44"/>
                    </a:cubicBezTo>
                    <a:cubicBezTo>
                      <a:pt x="183" y="44"/>
                      <a:pt x="183" y="44"/>
                      <a:pt x="183" y="44"/>
                    </a:cubicBezTo>
                    <a:cubicBezTo>
                      <a:pt x="184" y="42"/>
                      <a:pt x="184" y="40"/>
                      <a:pt x="185" y="37"/>
                    </a:cubicBezTo>
                    <a:cubicBezTo>
                      <a:pt x="186" y="35"/>
                      <a:pt x="187" y="32"/>
                      <a:pt x="188" y="29"/>
                    </a:cubicBezTo>
                    <a:cubicBezTo>
                      <a:pt x="175" y="29"/>
                      <a:pt x="175" y="29"/>
                      <a:pt x="175" y="29"/>
                    </a:cubicBezTo>
                    <a:cubicBezTo>
                      <a:pt x="175" y="23"/>
                      <a:pt x="175" y="23"/>
                      <a:pt x="175" y="23"/>
                    </a:cubicBezTo>
                    <a:cubicBezTo>
                      <a:pt x="190" y="23"/>
                      <a:pt x="190" y="23"/>
                      <a:pt x="190" y="23"/>
                    </a:cubicBezTo>
                    <a:cubicBezTo>
                      <a:pt x="190" y="22"/>
                      <a:pt x="190" y="20"/>
                      <a:pt x="191" y="19"/>
                    </a:cubicBezTo>
                    <a:cubicBezTo>
                      <a:pt x="191" y="18"/>
                      <a:pt x="191" y="16"/>
                      <a:pt x="192" y="15"/>
                    </a:cubicBezTo>
                    <a:cubicBezTo>
                      <a:pt x="179" y="15"/>
                      <a:pt x="179" y="15"/>
                      <a:pt x="179" y="15"/>
                    </a:cubicBezTo>
                    <a:cubicBezTo>
                      <a:pt x="179" y="8"/>
                      <a:pt x="179" y="8"/>
                      <a:pt x="179" y="8"/>
                    </a:cubicBezTo>
                    <a:cubicBezTo>
                      <a:pt x="193" y="8"/>
                      <a:pt x="193" y="8"/>
                      <a:pt x="193" y="8"/>
                    </a:cubicBezTo>
                    <a:cubicBezTo>
                      <a:pt x="194" y="7"/>
                      <a:pt x="194" y="6"/>
                      <a:pt x="195" y="4"/>
                    </a:cubicBezTo>
                    <a:cubicBezTo>
                      <a:pt x="195" y="3"/>
                      <a:pt x="195" y="2"/>
                      <a:pt x="195" y="0"/>
                    </a:cubicBezTo>
                    <a:close/>
                    <a:moveTo>
                      <a:pt x="172" y="0"/>
                    </a:moveTo>
                    <a:cubicBezTo>
                      <a:pt x="179" y="2"/>
                      <a:pt x="179" y="2"/>
                      <a:pt x="179" y="2"/>
                    </a:cubicBezTo>
                    <a:cubicBezTo>
                      <a:pt x="178" y="5"/>
                      <a:pt x="176" y="8"/>
                      <a:pt x="175" y="11"/>
                    </a:cubicBezTo>
                    <a:cubicBezTo>
                      <a:pt x="174" y="13"/>
                      <a:pt x="172" y="16"/>
                      <a:pt x="171" y="19"/>
                    </a:cubicBezTo>
                    <a:cubicBezTo>
                      <a:pt x="171" y="71"/>
                      <a:pt x="171" y="71"/>
                      <a:pt x="171" y="71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29"/>
                      <a:pt x="164" y="29"/>
                      <a:pt x="164" y="29"/>
                    </a:cubicBezTo>
                    <a:cubicBezTo>
                      <a:pt x="162" y="32"/>
                      <a:pt x="160" y="35"/>
                      <a:pt x="158" y="37"/>
                    </a:cubicBezTo>
                    <a:cubicBezTo>
                      <a:pt x="157" y="36"/>
                      <a:pt x="157" y="35"/>
                      <a:pt x="156" y="34"/>
                    </a:cubicBezTo>
                    <a:cubicBezTo>
                      <a:pt x="155" y="32"/>
                      <a:pt x="154" y="31"/>
                      <a:pt x="154" y="30"/>
                    </a:cubicBezTo>
                    <a:cubicBezTo>
                      <a:pt x="157" y="26"/>
                      <a:pt x="161" y="22"/>
                      <a:pt x="164" y="17"/>
                    </a:cubicBezTo>
                    <a:cubicBezTo>
                      <a:pt x="167" y="11"/>
                      <a:pt x="170" y="6"/>
                      <a:pt x="172" y="0"/>
                    </a:cubicBezTo>
                    <a:close/>
                    <a:moveTo>
                      <a:pt x="242" y="0"/>
                    </a:moveTo>
                    <a:cubicBezTo>
                      <a:pt x="248" y="0"/>
                      <a:pt x="248" y="0"/>
                      <a:pt x="248" y="0"/>
                    </a:cubicBezTo>
                    <a:cubicBezTo>
                      <a:pt x="248" y="3"/>
                      <a:pt x="248" y="5"/>
                      <a:pt x="247" y="8"/>
                    </a:cubicBezTo>
                    <a:cubicBezTo>
                      <a:pt x="247" y="10"/>
                      <a:pt x="247" y="13"/>
                      <a:pt x="246" y="15"/>
                    </a:cubicBezTo>
                    <a:cubicBezTo>
                      <a:pt x="253" y="15"/>
                      <a:pt x="253" y="15"/>
                      <a:pt x="253" y="15"/>
                    </a:cubicBezTo>
                    <a:cubicBezTo>
                      <a:pt x="254" y="15"/>
                      <a:pt x="254" y="15"/>
                      <a:pt x="254" y="15"/>
                    </a:cubicBezTo>
                    <a:cubicBezTo>
                      <a:pt x="258" y="16"/>
                      <a:pt x="258" y="16"/>
                      <a:pt x="258" y="16"/>
                    </a:cubicBezTo>
                    <a:cubicBezTo>
                      <a:pt x="258" y="23"/>
                      <a:pt x="257" y="30"/>
                      <a:pt x="256" y="36"/>
                    </a:cubicBezTo>
                    <a:cubicBezTo>
                      <a:pt x="255" y="41"/>
                      <a:pt x="254" y="47"/>
                      <a:pt x="252" y="51"/>
                    </a:cubicBezTo>
                    <a:cubicBezTo>
                      <a:pt x="253" y="52"/>
                      <a:pt x="255" y="54"/>
                      <a:pt x="256" y="55"/>
                    </a:cubicBezTo>
                    <a:cubicBezTo>
                      <a:pt x="257" y="56"/>
                      <a:pt x="258" y="57"/>
                      <a:pt x="259" y="58"/>
                    </a:cubicBezTo>
                    <a:cubicBezTo>
                      <a:pt x="254" y="64"/>
                      <a:pt x="254" y="64"/>
                      <a:pt x="254" y="64"/>
                    </a:cubicBezTo>
                    <a:cubicBezTo>
                      <a:pt x="253" y="63"/>
                      <a:pt x="252" y="62"/>
                      <a:pt x="252" y="61"/>
                    </a:cubicBezTo>
                    <a:cubicBezTo>
                      <a:pt x="251" y="60"/>
                      <a:pt x="250" y="59"/>
                      <a:pt x="249" y="57"/>
                    </a:cubicBezTo>
                    <a:cubicBezTo>
                      <a:pt x="247" y="60"/>
                      <a:pt x="245" y="63"/>
                      <a:pt x="243" y="65"/>
                    </a:cubicBezTo>
                    <a:cubicBezTo>
                      <a:pt x="241" y="67"/>
                      <a:pt x="239" y="69"/>
                      <a:pt x="236" y="71"/>
                    </a:cubicBezTo>
                    <a:cubicBezTo>
                      <a:pt x="236" y="70"/>
                      <a:pt x="235" y="69"/>
                      <a:pt x="234" y="68"/>
                    </a:cubicBezTo>
                    <a:cubicBezTo>
                      <a:pt x="233" y="67"/>
                      <a:pt x="233" y="66"/>
                      <a:pt x="232" y="65"/>
                    </a:cubicBezTo>
                    <a:cubicBezTo>
                      <a:pt x="234" y="64"/>
                      <a:pt x="237" y="62"/>
                      <a:pt x="239" y="60"/>
                    </a:cubicBezTo>
                    <a:cubicBezTo>
                      <a:pt x="241" y="58"/>
                      <a:pt x="242" y="55"/>
                      <a:pt x="244" y="52"/>
                    </a:cubicBezTo>
                    <a:cubicBezTo>
                      <a:pt x="242" y="51"/>
                      <a:pt x="241" y="49"/>
                      <a:pt x="239" y="48"/>
                    </a:cubicBezTo>
                    <a:cubicBezTo>
                      <a:pt x="237" y="47"/>
                      <a:pt x="236" y="45"/>
                      <a:pt x="234" y="44"/>
                    </a:cubicBezTo>
                    <a:cubicBezTo>
                      <a:pt x="235" y="41"/>
                      <a:pt x="236" y="38"/>
                      <a:pt x="237" y="34"/>
                    </a:cubicBezTo>
                    <a:cubicBezTo>
                      <a:pt x="237" y="30"/>
                      <a:pt x="238" y="26"/>
                      <a:pt x="239" y="22"/>
                    </a:cubicBezTo>
                    <a:cubicBezTo>
                      <a:pt x="233" y="22"/>
                      <a:pt x="233" y="22"/>
                      <a:pt x="233" y="22"/>
                    </a:cubicBezTo>
                    <a:cubicBezTo>
                      <a:pt x="233" y="15"/>
                      <a:pt x="233" y="15"/>
                      <a:pt x="233" y="15"/>
                    </a:cubicBezTo>
                    <a:cubicBezTo>
                      <a:pt x="240" y="15"/>
                      <a:pt x="240" y="15"/>
                      <a:pt x="240" y="15"/>
                    </a:cubicBezTo>
                    <a:cubicBezTo>
                      <a:pt x="240" y="13"/>
                      <a:pt x="241" y="10"/>
                      <a:pt x="241" y="8"/>
                    </a:cubicBezTo>
                    <a:cubicBezTo>
                      <a:pt x="241" y="5"/>
                      <a:pt x="242" y="2"/>
                      <a:pt x="242" y="0"/>
                    </a:cubicBezTo>
                    <a:close/>
                    <a:moveTo>
                      <a:pt x="266" y="0"/>
                    </a:moveTo>
                    <a:cubicBezTo>
                      <a:pt x="272" y="0"/>
                      <a:pt x="272" y="0"/>
                      <a:pt x="272" y="0"/>
                    </a:cubicBezTo>
                    <a:cubicBezTo>
                      <a:pt x="272" y="8"/>
                      <a:pt x="272" y="8"/>
                      <a:pt x="272" y="8"/>
                    </a:cubicBezTo>
                    <a:cubicBezTo>
                      <a:pt x="289" y="8"/>
                      <a:pt x="289" y="8"/>
                      <a:pt x="289" y="8"/>
                    </a:cubicBezTo>
                    <a:cubicBezTo>
                      <a:pt x="289" y="0"/>
                      <a:pt x="289" y="0"/>
                      <a:pt x="289" y="0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295" y="8"/>
                      <a:pt x="295" y="8"/>
                      <a:pt x="295" y="8"/>
                    </a:cubicBezTo>
                    <a:cubicBezTo>
                      <a:pt x="302" y="8"/>
                      <a:pt x="302" y="8"/>
                      <a:pt x="302" y="8"/>
                    </a:cubicBezTo>
                    <a:cubicBezTo>
                      <a:pt x="302" y="14"/>
                      <a:pt x="302" y="14"/>
                      <a:pt x="302" y="14"/>
                    </a:cubicBezTo>
                    <a:cubicBezTo>
                      <a:pt x="295" y="14"/>
                      <a:pt x="295" y="14"/>
                      <a:pt x="295" y="14"/>
                    </a:cubicBezTo>
                    <a:cubicBezTo>
                      <a:pt x="295" y="37"/>
                      <a:pt x="295" y="37"/>
                      <a:pt x="295" y="37"/>
                    </a:cubicBezTo>
                    <a:cubicBezTo>
                      <a:pt x="284" y="37"/>
                      <a:pt x="284" y="37"/>
                      <a:pt x="284" y="37"/>
                    </a:cubicBezTo>
                    <a:cubicBezTo>
                      <a:pt x="284" y="43"/>
                      <a:pt x="284" y="43"/>
                      <a:pt x="284" y="43"/>
                    </a:cubicBezTo>
                    <a:cubicBezTo>
                      <a:pt x="302" y="43"/>
                      <a:pt x="302" y="43"/>
                      <a:pt x="302" y="43"/>
                    </a:cubicBezTo>
                    <a:cubicBezTo>
                      <a:pt x="302" y="49"/>
                      <a:pt x="302" y="49"/>
                      <a:pt x="302" y="49"/>
                    </a:cubicBezTo>
                    <a:cubicBezTo>
                      <a:pt x="288" y="49"/>
                      <a:pt x="288" y="49"/>
                      <a:pt x="288" y="49"/>
                    </a:cubicBezTo>
                    <a:cubicBezTo>
                      <a:pt x="290" y="52"/>
                      <a:pt x="292" y="54"/>
                      <a:pt x="295" y="57"/>
                    </a:cubicBezTo>
                    <a:cubicBezTo>
                      <a:pt x="298" y="59"/>
                      <a:pt x="301" y="61"/>
                      <a:pt x="304" y="63"/>
                    </a:cubicBezTo>
                    <a:cubicBezTo>
                      <a:pt x="303" y="64"/>
                      <a:pt x="302" y="65"/>
                      <a:pt x="301" y="66"/>
                    </a:cubicBezTo>
                    <a:cubicBezTo>
                      <a:pt x="300" y="67"/>
                      <a:pt x="300" y="68"/>
                      <a:pt x="299" y="69"/>
                    </a:cubicBezTo>
                    <a:cubicBezTo>
                      <a:pt x="296" y="67"/>
                      <a:pt x="294" y="65"/>
                      <a:pt x="291" y="62"/>
                    </a:cubicBezTo>
                    <a:cubicBezTo>
                      <a:pt x="289" y="60"/>
                      <a:pt x="287" y="57"/>
                      <a:pt x="284" y="54"/>
                    </a:cubicBezTo>
                    <a:cubicBezTo>
                      <a:pt x="284" y="71"/>
                      <a:pt x="284" y="71"/>
                      <a:pt x="284" y="71"/>
                    </a:cubicBezTo>
                    <a:cubicBezTo>
                      <a:pt x="277" y="71"/>
                      <a:pt x="277" y="71"/>
                      <a:pt x="277" y="71"/>
                    </a:cubicBezTo>
                    <a:cubicBezTo>
                      <a:pt x="277" y="54"/>
                      <a:pt x="277" y="54"/>
                      <a:pt x="277" y="54"/>
                    </a:cubicBezTo>
                    <a:cubicBezTo>
                      <a:pt x="275" y="57"/>
                      <a:pt x="273" y="60"/>
                      <a:pt x="270" y="63"/>
                    </a:cubicBezTo>
                    <a:cubicBezTo>
                      <a:pt x="267" y="65"/>
                      <a:pt x="264" y="67"/>
                      <a:pt x="261" y="69"/>
                    </a:cubicBezTo>
                    <a:cubicBezTo>
                      <a:pt x="261" y="68"/>
                      <a:pt x="260" y="67"/>
                      <a:pt x="259" y="66"/>
                    </a:cubicBezTo>
                    <a:cubicBezTo>
                      <a:pt x="258" y="65"/>
                      <a:pt x="257" y="64"/>
                      <a:pt x="257" y="63"/>
                    </a:cubicBezTo>
                    <a:cubicBezTo>
                      <a:pt x="260" y="62"/>
                      <a:pt x="263" y="60"/>
                      <a:pt x="266" y="57"/>
                    </a:cubicBezTo>
                    <a:cubicBezTo>
                      <a:pt x="269" y="55"/>
                      <a:pt x="272" y="52"/>
                      <a:pt x="274" y="49"/>
                    </a:cubicBezTo>
                    <a:cubicBezTo>
                      <a:pt x="259" y="49"/>
                      <a:pt x="259" y="49"/>
                      <a:pt x="259" y="49"/>
                    </a:cubicBezTo>
                    <a:cubicBezTo>
                      <a:pt x="259" y="43"/>
                      <a:pt x="259" y="43"/>
                      <a:pt x="259" y="43"/>
                    </a:cubicBezTo>
                    <a:cubicBezTo>
                      <a:pt x="277" y="43"/>
                      <a:pt x="277" y="43"/>
                      <a:pt x="277" y="43"/>
                    </a:cubicBezTo>
                    <a:cubicBezTo>
                      <a:pt x="277" y="37"/>
                      <a:pt x="277" y="37"/>
                      <a:pt x="277" y="37"/>
                    </a:cubicBezTo>
                    <a:cubicBezTo>
                      <a:pt x="266" y="37"/>
                      <a:pt x="266" y="37"/>
                      <a:pt x="266" y="37"/>
                    </a:cubicBezTo>
                    <a:cubicBezTo>
                      <a:pt x="266" y="14"/>
                      <a:pt x="266" y="14"/>
                      <a:pt x="266" y="14"/>
                    </a:cubicBezTo>
                    <a:cubicBezTo>
                      <a:pt x="260" y="14"/>
                      <a:pt x="260" y="14"/>
                      <a:pt x="260" y="14"/>
                    </a:cubicBezTo>
                    <a:cubicBezTo>
                      <a:pt x="260" y="8"/>
                      <a:pt x="260" y="8"/>
                      <a:pt x="260" y="8"/>
                    </a:cubicBezTo>
                    <a:cubicBezTo>
                      <a:pt x="266" y="8"/>
                      <a:pt x="266" y="8"/>
                      <a:pt x="266" y="8"/>
                    </a:cubicBezTo>
                    <a:cubicBezTo>
                      <a:pt x="266" y="0"/>
                      <a:pt x="266" y="0"/>
                      <a:pt x="266" y="0"/>
                    </a:cubicBezTo>
                    <a:close/>
                    <a:moveTo>
                      <a:pt x="110" y="0"/>
                    </a:move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1"/>
                      <a:pt x="117" y="2"/>
                      <a:pt x="117" y="3"/>
                    </a:cubicBezTo>
                    <a:cubicBezTo>
                      <a:pt x="117" y="5"/>
                      <a:pt x="117" y="6"/>
                      <a:pt x="117" y="7"/>
                    </a:cubicBezTo>
                    <a:cubicBezTo>
                      <a:pt x="144" y="7"/>
                      <a:pt x="144" y="7"/>
                      <a:pt x="144" y="7"/>
                    </a:cubicBezTo>
                    <a:cubicBezTo>
                      <a:pt x="144" y="13"/>
                      <a:pt x="144" y="13"/>
                      <a:pt x="144" y="13"/>
                    </a:cubicBezTo>
                    <a:cubicBezTo>
                      <a:pt x="115" y="13"/>
                      <a:pt x="115" y="13"/>
                      <a:pt x="115" y="13"/>
                    </a:cubicBezTo>
                    <a:cubicBezTo>
                      <a:pt x="115" y="14"/>
                      <a:pt x="115" y="14"/>
                      <a:pt x="115" y="14"/>
                    </a:cubicBezTo>
                    <a:cubicBezTo>
                      <a:pt x="118" y="15"/>
                      <a:pt x="121" y="16"/>
                      <a:pt x="125" y="17"/>
                    </a:cubicBezTo>
                    <a:cubicBezTo>
                      <a:pt x="128" y="19"/>
                      <a:pt x="132" y="20"/>
                      <a:pt x="135" y="21"/>
                    </a:cubicBezTo>
                    <a:cubicBezTo>
                      <a:pt x="138" y="22"/>
                      <a:pt x="141" y="24"/>
                      <a:pt x="143" y="25"/>
                    </a:cubicBezTo>
                    <a:cubicBezTo>
                      <a:pt x="138" y="30"/>
                      <a:pt x="138" y="30"/>
                      <a:pt x="138" y="30"/>
                    </a:cubicBezTo>
                    <a:cubicBezTo>
                      <a:pt x="135" y="28"/>
                      <a:pt x="131" y="26"/>
                      <a:pt x="126" y="25"/>
                    </a:cubicBezTo>
                    <a:cubicBezTo>
                      <a:pt x="121" y="23"/>
                      <a:pt x="117" y="21"/>
                      <a:pt x="112" y="19"/>
                    </a:cubicBezTo>
                    <a:cubicBezTo>
                      <a:pt x="110" y="22"/>
                      <a:pt x="106" y="24"/>
                      <a:pt x="102" y="26"/>
                    </a:cubicBezTo>
                    <a:cubicBezTo>
                      <a:pt x="98" y="28"/>
                      <a:pt x="92" y="29"/>
                      <a:pt x="85" y="30"/>
                    </a:cubicBezTo>
                    <a:cubicBezTo>
                      <a:pt x="85" y="29"/>
                      <a:pt x="84" y="28"/>
                      <a:pt x="84" y="27"/>
                    </a:cubicBezTo>
                    <a:cubicBezTo>
                      <a:pt x="83" y="26"/>
                      <a:pt x="82" y="25"/>
                      <a:pt x="82" y="24"/>
                    </a:cubicBezTo>
                    <a:cubicBezTo>
                      <a:pt x="89" y="23"/>
                      <a:pt x="95" y="22"/>
                      <a:pt x="99" y="20"/>
                    </a:cubicBezTo>
                    <a:cubicBezTo>
                      <a:pt x="103" y="18"/>
                      <a:pt x="106" y="16"/>
                      <a:pt x="107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109" y="7"/>
                      <a:pt x="109" y="7"/>
                      <a:pt x="109" y="7"/>
                    </a:cubicBezTo>
                    <a:cubicBezTo>
                      <a:pt x="110" y="6"/>
                      <a:pt x="110" y="5"/>
                      <a:pt x="110" y="4"/>
                    </a:cubicBezTo>
                    <a:cubicBezTo>
                      <a:pt x="110" y="2"/>
                      <a:pt x="110" y="1"/>
                      <a:pt x="110" y="0"/>
                    </a:cubicBezTo>
                    <a:close/>
                    <a:moveTo>
                      <a:pt x="14" y="0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19" y="7"/>
                      <a:pt x="17" y="11"/>
                      <a:pt x="15" y="14"/>
                    </a:cubicBezTo>
                    <a:cubicBezTo>
                      <a:pt x="13" y="18"/>
                      <a:pt x="11" y="22"/>
                      <a:pt x="9" y="25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9" y="22"/>
                      <a:pt x="20" y="20"/>
                    </a:cubicBezTo>
                    <a:cubicBezTo>
                      <a:pt x="21" y="19"/>
                      <a:pt x="21" y="17"/>
                      <a:pt x="22" y="16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5" y="23"/>
                      <a:pt x="23" y="27"/>
                      <a:pt x="20" y="31"/>
                    </a:cubicBezTo>
                    <a:cubicBezTo>
                      <a:pt x="18" y="35"/>
                      <a:pt x="15" y="38"/>
                      <a:pt x="13" y="42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40"/>
                      <a:pt x="26" y="41"/>
                      <a:pt x="26" y="42"/>
                    </a:cubicBezTo>
                    <a:cubicBezTo>
                      <a:pt x="26" y="44"/>
                      <a:pt x="26" y="45"/>
                      <a:pt x="26" y="45"/>
                    </a:cubicBezTo>
                    <a:cubicBezTo>
                      <a:pt x="20" y="47"/>
                      <a:pt x="15" y="48"/>
                      <a:pt x="12" y="48"/>
                    </a:cubicBezTo>
                    <a:cubicBezTo>
                      <a:pt x="9" y="49"/>
                      <a:pt x="7" y="49"/>
                      <a:pt x="6" y="50"/>
                    </a:cubicBezTo>
                    <a:cubicBezTo>
                      <a:pt x="4" y="50"/>
                      <a:pt x="4" y="51"/>
                      <a:pt x="3" y="51"/>
                    </a:cubicBezTo>
                    <a:cubicBezTo>
                      <a:pt x="3" y="50"/>
                      <a:pt x="3" y="49"/>
                      <a:pt x="2" y="48"/>
                    </a:cubicBezTo>
                    <a:cubicBezTo>
                      <a:pt x="2" y="47"/>
                      <a:pt x="1" y="46"/>
                      <a:pt x="1" y="45"/>
                    </a:cubicBezTo>
                    <a:cubicBezTo>
                      <a:pt x="2" y="45"/>
                      <a:pt x="3" y="44"/>
                      <a:pt x="4" y="43"/>
                    </a:cubicBezTo>
                    <a:cubicBezTo>
                      <a:pt x="5" y="42"/>
                      <a:pt x="6" y="41"/>
                      <a:pt x="7" y="40"/>
                    </a:cubicBezTo>
                    <a:cubicBezTo>
                      <a:pt x="7" y="39"/>
                      <a:pt x="8" y="38"/>
                      <a:pt x="10" y="36"/>
                    </a:cubicBezTo>
                    <a:cubicBezTo>
                      <a:pt x="11" y="35"/>
                      <a:pt x="12" y="33"/>
                      <a:pt x="14" y="30"/>
                    </a:cubicBezTo>
                    <a:cubicBezTo>
                      <a:pt x="10" y="31"/>
                      <a:pt x="7" y="31"/>
                      <a:pt x="6" y="32"/>
                    </a:cubicBezTo>
                    <a:cubicBezTo>
                      <a:pt x="4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2" y="32"/>
                      <a:pt x="2" y="31"/>
                      <a:pt x="2" y="29"/>
                    </a:cubicBezTo>
                    <a:cubicBezTo>
                      <a:pt x="1" y="28"/>
                      <a:pt x="1" y="27"/>
                      <a:pt x="0" y="26"/>
                    </a:cubicBezTo>
                    <a:cubicBezTo>
                      <a:pt x="1" y="26"/>
                      <a:pt x="2" y="25"/>
                      <a:pt x="2" y="24"/>
                    </a:cubicBezTo>
                    <a:cubicBezTo>
                      <a:pt x="3" y="24"/>
                      <a:pt x="4" y="23"/>
                      <a:pt x="5" y="21"/>
                    </a:cubicBezTo>
                    <a:cubicBezTo>
                      <a:pt x="5" y="20"/>
                      <a:pt x="6" y="19"/>
                      <a:pt x="7" y="17"/>
                    </a:cubicBezTo>
                    <a:cubicBezTo>
                      <a:pt x="8" y="14"/>
                      <a:pt x="10" y="12"/>
                      <a:pt x="11" y="9"/>
                    </a:cubicBezTo>
                    <a:cubicBezTo>
                      <a:pt x="12" y="6"/>
                      <a:pt x="13" y="3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89" name="Freeform 73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0420A6A-C1EA-425D-8AF8-82B64196CC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490" y="4540584"/>
                <a:ext cx="475751" cy="42344"/>
              </a:xfrm>
              <a:custGeom>
                <a:avLst/>
                <a:gdLst>
                  <a:gd name="T0" fmla="*/ 213 w 304"/>
                  <a:gd name="T1" fmla="*/ 21 h 27"/>
                  <a:gd name="T2" fmla="*/ 209 w 304"/>
                  <a:gd name="T3" fmla="*/ 19 h 27"/>
                  <a:gd name="T4" fmla="*/ 190 w 304"/>
                  <a:gd name="T5" fmla="*/ 10 h 27"/>
                  <a:gd name="T6" fmla="*/ 194 w 304"/>
                  <a:gd name="T7" fmla="*/ 6 h 27"/>
                  <a:gd name="T8" fmla="*/ 149 w 304"/>
                  <a:gd name="T9" fmla="*/ 20 h 27"/>
                  <a:gd name="T10" fmla="*/ 149 w 304"/>
                  <a:gd name="T11" fmla="*/ 2 h 27"/>
                  <a:gd name="T12" fmla="*/ 251 w 304"/>
                  <a:gd name="T13" fmla="*/ 11 h 27"/>
                  <a:gd name="T14" fmla="*/ 269 w 304"/>
                  <a:gd name="T15" fmla="*/ 11 h 27"/>
                  <a:gd name="T16" fmla="*/ 44 w 304"/>
                  <a:gd name="T17" fmla="*/ 4 h 27"/>
                  <a:gd name="T18" fmla="*/ 57 w 304"/>
                  <a:gd name="T19" fmla="*/ 17 h 27"/>
                  <a:gd name="T20" fmla="*/ 280 w 304"/>
                  <a:gd name="T21" fmla="*/ 0 h 27"/>
                  <a:gd name="T22" fmla="*/ 292 w 304"/>
                  <a:gd name="T23" fmla="*/ 16 h 27"/>
                  <a:gd name="T24" fmla="*/ 300 w 304"/>
                  <a:gd name="T25" fmla="*/ 0 h 27"/>
                  <a:gd name="T26" fmla="*/ 301 w 304"/>
                  <a:gd name="T27" fmla="*/ 9 h 27"/>
                  <a:gd name="T28" fmla="*/ 299 w 304"/>
                  <a:gd name="T29" fmla="*/ 8 h 27"/>
                  <a:gd name="T30" fmla="*/ 283 w 304"/>
                  <a:gd name="T31" fmla="*/ 3 h 27"/>
                  <a:gd name="T32" fmla="*/ 283 w 304"/>
                  <a:gd name="T33" fmla="*/ 22 h 27"/>
                  <a:gd name="T34" fmla="*/ 194 w 304"/>
                  <a:gd name="T35" fmla="*/ 0 h 27"/>
                  <a:gd name="T36" fmla="*/ 187 w 304"/>
                  <a:gd name="T37" fmla="*/ 15 h 27"/>
                  <a:gd name="T38" fmla="*/ 170 w 304"/>
                  <a:gd name="T39" fmla="*/ 0 h 27"/>
                  <a:gd name="T40" fmla="*/ 170 w 304"/>
                  <a:gd name="T41" fmla="*/ 0 h 27"/>
                  <a:gd name="T42" fmla="*/ 163 w 304"/>
                  <a:gd name="T43" fmla="*/ 11 h 27"/>
                  <a:gd name="T44" fmla="*/ 142 w 304"/>
                  <a:gd name="T45" fmla="*/ 0 h 27"/>
                  <a:gd name="T46" fmla="*/ 121 w 304"/>
                  <a:gd name="T47" fmla="*/ 2 h 27"/>
                  <a:gd name="T48" fmla="*/ 121 w 304"/>
                  <a:gd name="T49" fmla="*/ 11 h 27"/>
                  <a:gd name="T50" fmla="*/ 117 w 304"/>
                  <a:gd name="T51" fmla="*/ 22 h 27"/>
                  <a:gd name="T52" fmla="*/ 93 w 304"/>
                  <a:gd name="T53" fmla="*/ 12 h 27"/>
                  <a:gd name="T54" fmla="*/ 97 w 304"/>
                  <a:gd name="T55" fmla="*/ 14 h 27"/>
                  <a:gd name="T56" fmla="*/ 107 w 304"/>
                  <a:gd name="T57" fmla="*/ 22 h 27"/>
                  <a:gd name="T58" fmla="*/ 105 w 304"/>
                  <a:gd name="T59" fmla="*/ 3 h 27"/>
                  <a:gd name="T60" fmla="*/ 94 w 304"/>
                  <a:gd name="T61" fmla="*/ 19 h 27"/>
                  <a:gd name="T62" fmla="*/ 86 w 304"/>
                  <a:gd name="T63" fmla="*/ 6 h 27"/>
                  <a:gd name="T64" fmla="*/ 84 w 304"/>
                  <a:gd name="T65" fmla="*/ 0 h 27"/>
                  <a:gd name="T66" fmla="*/ 70 w 304"/>
                  <a:gd name="T67" fmla="*/ 22 h 27"/>
                  <a:gd name="T68" fmla="*/ 30 w 304"/>
                  <a:gd name="T69" fmla="*/ 22 h 27"/>
                  <a:gd name="T70" fmla="*/ 4 w 304"/>
                  <a:gd name="T71" fmla="*/ 0 h 27"/>
                  <a:gd name="T72" fmla="*/ 11 w 304"/>
                  <a:gd name="T73" fmla="*/ 11 h 27"/>
                  <a:gd name="T74" fmla="*/ 21 w 304"/>
                  <a:gd name="T75" fmla="*/ 0 h 27"/>
                  <a:gd name="T76" fmla="*/ 9 w 304"/>
                  <a:gd name="T77" fmla="*/ 13 h 27"/>
                  <a:gd name="T78" fmla="*/ 272 w 304"/>
                  <a:gd name="T79" fmla="*/ 11 h 27"/>
                  <a:gd name="T80" fmla="*/ 248 w 304"/>
                  <a:gd name="T81" fmla="*/ 11 h 27"/>
                  <a:gd name="T82" fmla="*/ 239 w 304"/>
                  <a:gd name="T83" fmla="*/ 1 h 27"/>
                  <a:gd name="T84" fmla="*/ 234 w 304"/>
                  <a:gd name="T85" fmla="*/ 2 h 27"/>
                  <a:gd name="T86" fmla="*/ 234 w 304"/>
                  <a:gd name="T87" fmla="*/ 20 h 27"/>
                  <a:gd name="T88" fmla="*/ 239 w 304"/>
                  <a:gd name="T89" fmla="*/ 21 h 27"/>
                  <a:gd name="T90" fmla="*/ 221 w 304"/>
                  <a:gd name="T91" fmla="*/ 11 h 27"/>
                  <a:gd name="T92" fmla="*/ 50 w 304"/>
                  <a:gd name="T93" fmla="*/ 0 h 27"/>
                  <a:gd name="T94" fmla="*/ 52 w 304"/>
                  <a:gd name="T95" fmla="*/ 22 h 27"/>
                  <a:gd name="T96" fmla="*/ 62 w 304"/>
                  <a:gd name="T97" fmla="*/ 24 h 27"/>
                  <a:gd name="T98" fmla="*/ 52 w 304"/>
                  <a:gd name="T99" fmla="*/ 25 h 27"/>
                  <a:gd name="T100" fmla="*/ 41 w 304"/>
                  <a:gd name="T101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4" h="27">
                    <a:moveTo>
                      <a:pt x="211" y="18"/>
                    </a:moveTo>
                    <a:cubicBezTo>
                      <a:pt x="212" y="18"/>
                      <a:pt x="212" y="18"/>
                      <a:pt x="213" y="19"/>
                    </a:cubicBezTo>
                    <a:cubicBezTo>
                      <a:pt x="213" y="19"/>
                      <a:pt x="213" y="19"/>
                      <a:pt x="213" y="20"/>
                    </a:cubicBezTo>
                    <a:cubicBezTo>
                      <a:pt x="213" y="21"/>
                      <a:pt x="213" y="21"/>
                      <a:pt x="213" y="21"/>
                    </a:cubicBezTo>
                    <a:cubicBezTo>
                      <a:pt x="212" y="22"/>
                      <a:pt x="212" y="22"/>
                      <a:pt x="211" y="22"/>
                    </a:cubicBezTo>
                    <a:cubicBezTo>
                      <a:pt x="210" y="22"/>
                      <a:pt x="210" y="22"/>
                      <a:pt x="209" y="21"/>
                    </a:cubicBezTo>
                    <a:cubicBezTo>
                      <a:pt x="209" y="21"/>
                      <a:pt x="209" y="21"/>
                      <a:pt x="209" y="20"/>
                    </a:cubicBezTo>
                    <a:cubicBezTo>
                      <a:pt x="209" y="19"/>
                      <a:pt x="209" y="19"/>
                      <a:pt x="209" y="19"/>
                    </a:cubicBezTo>
                    <a:cubicBezTo>
                      <a:pt x="210" y="18"/>
                      <a:pt x="210" y="18"/>
                      <a:pt x="211" y="18"/>
                    </a:cubicBezTo>
                    <a:close/>
                    <a:moveTo>
                      <a:pt x="193" y="2"/>
                    </a:moveTo>
                    <a:cubicBezTo>
                      <a:pt x="192" y="4"/>
                      <a:pt x="192" y="5"/>
                      <a:pt x="191" y="6"/>
                    </a:cubicBezTo>
                    <a:cubicBezTo>
                      <a:pt x="191" y="7"/>
                      <a:pt x="190" y="8"/>
                      <a:pt x="190" y="10"/>
                    </a:cubicBezTo>
                    <a:cubicBezTo>
                      <a:pt x="188" y="13"/>
                      <a:pt x="188" y="13"/>
                      <a:pt x="188" y="13"/>
                    </a:cubicBezTo>
                    <a:cubicBezTo>
                      <a:pt x="197" y="13"/>
                      <a:pt x="197" y="13"/>
                      <a:pt x="197" y="13"/>
                    </a:cubicBezTo>
                    <a:cubicBezTo>
                      <a:pt x="196" y="10"/>
                      <a:pt x="196" y="10"/>
                      <a:pt x="196" y="10"/>
                    </a:cubicBezTo>
                    <a:cubicBezTo>
                      <a:pt x="195" y="8"/>
                      <a:pt x="195" y="7"/>
                      <a:pt x="194" y="6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  <a:moveTo>
                      <a:pt x="146" y="2"/>
                    </a:moveTo>
                    <a:cubicBezTo>
                      <a:pt x="146" y="20"/>
                      <a:pt x="146" y="20"/>
                      <a:pt x="146" y="20"/>
                    </a:cubicBezTo>
                    <a:cubicBezTo>
                      <a:pt x="149" y="20"/>
                      <a:pt x="149" y="20"/>
                      <a:pt x="149" y="20"/>
                    </a:cubicBezTo>
                    <a:cubicBezTo>
                      <a:pt x="153" y="20"/>
                      <a:pt x="155" y="19"/>
                      <a:pt x="157" y="17"/>
                    </a:cubicBezTo>
                    <a:cubicBezTo>
                      <a:pt x="159" y="16"/>
                      <a:pt x="160" y="14"/>
                      <a:pt x="160" y="11"/>
                    </a:cubicBezTo>
                    <a:cubicBezTo>
                      <a:pt x="160" y="8"/>
                      <a:pt x="159" y="6"/>
                      <a:pt x="157" y="5"/>
                    </a:cubicBezTo>
                    <a:cubicBezTo>
                      <a:pt x="155" y="3"/>
                      <a:pt x="153" y="2"/>
                      <a:pt x="149" y="2"/>
                    </a:cubicBezTo>
                    <a:lnTo>
                      <a:pt x="146" y="2"/>
                    </a:lnTo>
                    <a:close/>
                    <a:moveTo>
                      <a:pt x="260" y="2"/>
                    </a:moveTo>
                    <a:cubicBezTo>
                      <a:pt x="257" y="2"/>
                      <a:pt x="255" y="3"/>
                      <a:pt x="253" y="4"/>
                    </a:cubicBezTo>
                    <a:cubicBezTo>
                      <a:pt x="252" y="6"/>
                      <a:pt x="251" y="8"/>
                      <a:pt x="251" y="11"/>
                    </a:cubicBezTo>
                    <a:cubicBezTo>
                      <a:pt x="251" y="14"/>
                      <a:pt x="252" y="16"/>
                      <a:pt x="253" y="17"/>
                    </a:cubicBezTo>
                    <a:cubicBezTo>
                      <a:pt x="255" y="19"/>
                      <a:pt x="257" y="20"/>
                      <a:pt x="260" y="20"/>
                    </a:cubicBezTo>
                    <a:cubicBezTo>
                      <a:pt x="263" y="20"/>
                      <a:pt x="265" y="19"/>
                      <a:pt x="266" y="17"/>
                    </a:cubicBezTo>
                    <a:cubicBezTo>
                      <a:pt x="268" y="16"/>
                      <a:pt x="269" y="14"/>
                      <a:pt x="269" y="11"/>
                    </a:cubicBezTo>
                    <a:cubicBezTo>
                      <a:pt x="269" y="8"/>
                      <a:pt x="268" y="6"/>
                      <a:pt x="266" y="4"/>
                    </a:cubicBezTo>
                    <a:cubicBezTo>
                      <a:pt x="265" y="3"/>
                      <a:pt x="263" y="2"/>
                      <a:pt x="260" y="2"/>
                    </a:cubicBezTo>
                    <a:close/>
                    <a:moveTo>
                      <a:pt x="50" y="2"/>
                    </a:moveTo>
                    <a:cubicBezTo>
                      <a:pt x="47" y="2"/>
                      <a:pt x="45" y="3"/>
                      <a:pt x="44" y="4"/>
                    </a:cubicBezTo>
                    <a:cubicBezTo>
                      <a:pt x="42" y="6"/>
                      <a:pt x="41" y="8"/>
                      <a:pt x="41" y="11"/>
                    </a:cubicBezTo>
                    <a:cubicBezTo>
                      <a:pt x="41" y="14"/>
                      <a:pt x="42" y="16"/>
                      <a:pt x="44" y="17"/>
                    </a:cubicBezTo>
                    <a:cubicBezTo>
                      <a:pt x="45" y="19"/>
                      <a:pt x="47" y="20"/>
                      <a:pt x="50" y="20"/>
                    </a:cubicBezTo>
                    <a:cubicBezTo>
                      <a:pt x="53" y="20"/>
                      <a:pt x="55" y="19"/>
                      <a:pt x="57" y="17"/>
                    </a:cubicBezTo>
                    <a:cubicBezTo>
                      <a:pt x="58" y="16"/>
                      <a:pt x="59" y="14"/>
                      <a:pt x="59" y="11"/>
                    </a:cubicBezTo>
                    <a:cubicBezTo>
                      <a:pt x="59" y="8"/>
                      <a:pt x="58" y="6"/>
                      <a:pt x="57" y="4"/>
                    </a:cubicBezTo>
                    <a:cubicBezTo>
                      <a:pt x="55" y="3"/>
                      <a:pt x="53" y="2"/>
                      <a:pt x="50" y="2"/>
                    </a:cubicBezTo>
                    <a:close/>
                    <a:moveTo>
                      <a:pt x="280" y="0"/>
                    </a:moveTo>
                    <a:cubicBezTo>
                      <a:pt x="284" y="0"/>
                      <a:pt x="284" y="0"/>
                      <a:pt x="284" y="0"/>
                    </a:cubicBezTo>
                    <a:cubicBezTo>
                      <a:pt x="290" y="12"/>
                      <a:pt x="290" y="12"/>
                      <a:pt x="290" y="12"/>
                    </a:cubicBezTo>
                    <a:cubicBezTo>
                      <a:pt x="290" y="13"/>
                      <a:pt x="291" y="13"/>
                      <a:pt x="291" y="14"/>
                    </a:cubicBezTo>
                    <a:cubicBezTo>
                      <a:pt x="291" y="15"/>
                      <a:pt x="292" y="16"/>
                      <a:pt x="292" y="16"/>
                    </a:cubicBezTo>
                    <a:cubicBezTo>
                      <a:pt x="292" y="16"/>
                      <a:pt x="292" y="16"/>
                      <a:pt x="292" y="16"/>
                    </a:cubicBezTo>
                    <a:cubicBezTo>
                      <a:pt x="293" y="16"/>
                      <a:pt x="293" y="15"/>
                      <a:pt x="293" y="14"/>
                    </a:cubicBezTo>
                    <a:cubicBezTo>
                      <a:pt x="294" y="13"/>
                      <a:pt x="294" y="13"/>
                      <a:pt x="294" y="12"/>
                    </a:cubicBezTo>
                    <a:cubicBezTo>
                      <a:pt x="300" y="0"/>
                      <a:pt x="300" y="0"/>
                      <a:pt x="300" y="0"/>
                    </a:cubicBezTo>
                    <a:cubicBezTo>
                      <a:pt x="304" y="0"/>
                      <a:pt x="304" y="0"/>
                      <a:pt x="304" y="0"/>
                    </a:cubicBezTo>
                    <a:cubicBezTo>
                      <a:pt x="304" y="22"/>
                      <a:pt x="304" y="22"/>
                      <a:pt x="304" y="22"/>
                    </a:cubicBezTo>
                    <a:cubicBezTo>
                      <a:pt x="301" y="22"/>
                      <a:pt x="301" y="22"/>
                      <a:pt x="301" y="22"/>
                    </a:cubicBezTo>
                    <a:cubicBezTo>
                      <a:pt x="301" y="9"/>
                      <a:pt x="301" y="9"/>
                      <a:pt x="301" y="9"/>
                    </a:cubicBezTo>
                    <a:cubicBezTo>
                      <a:pt x="301" y="8"/>
                      <a:pt x="301" y="7"/>
                      <a:pt x="301" y="6"/>
                    </a:cubicBezTo>
                    <a:cubicBezTo>
                      <a:pt x="301" y="5"/>
                      <a:pt x="301" y="4"/>
                      <a:pt x="301" y="3"/>
                    </a:cubicBezTo>
                    <a:cubicBezTo>
                      <a:pt x="301" y="3"/>
                      <a:pt x="301" y="3"/>
                      <a:pt x="301" y="3"/>
                    </a:cubicBezTo>
                    <a:cubicBezTo>
                      <a:pt x="299" y="8"/>
                      <a:pt x="299" y="8"/>
                      <a:pt x="299" y="8"/>
                    </a:cubicBezTo>
                    <a:cubicBezTo>
                      <a:pt x="293" y="19"/>
                      <a:pt x="293" y="19"/>
                      <a:pt x="293" y="19"/>
                    </a:cubicBezTo>
                    <a:cubicBezTo>
                      <a:pt x="291" y="19"/>
                      <a:pt x="291" y="19"/>
                      <a:pt x="291" y="19"/>
                    </a:cubicBezTo>
                    <a:cubicBezTo>
                      <a:pt x="285" y="8"/>
                      <a:pt x="285" y="8"/>
                      <a:pt x="285" y="8"/>
                    </a:cubicBezTo>
                    <a:cubicBezTo>
                      <a:pt x="283" y="3"/>
                      <a:pt x="283" y="3"/>
                      <a:pt x="283" y="3"/>
                    </a:cubicBezTo>
                    <a:cubicBezTo>
                      <a:pt x="283" y="3"/>
                      <a:pt x="283" y="3"/>
                      <a:pt x="283" y="3"/>
                    </a:cubicBezTo>
                    <a:cubicBezTo>
                      <a:pt x="283" y="4"/>
                      <a:pt x="283" y="5"/>
                      <a:pt x="283" y="6"/>
                    </a:cubicBezTo>
                    <a:cubicBezTo>
                      <a:pt x="283" y="7"/>
                      <a:pt x="283" y="8"/>
                      <a:pt x="283" y="9"/>
                    </a:cubicBezTo>
                    <a:cubicBezTo>
                      <a:pt x="283" y="22"/>
                      <a:pt x="283" y="22"/>
                      <a:pt x="283" y="22"/>
                    </a:cubicBezTo>
                    <a:cubicBezTo>
                      <a:pt x="280" y="22"/>
                      <a:pt x="280" y="22"/>
                      <a:pt x="280" y="22"/>
                    </a:cubicBezTo>
                    <a:cubicBezTo>
                      <a:pt x="280" y="0"/>
                      <a:pt x="280" y="0"/>
                      <a:pt x="280" y="0"/>
                    </a:cubicBezTo>
                    <a:close/>
                    <a:moveTo>
                      <a:pt x="191" y="0"/>
                    </a:moveTo>
                    <a:cubicBezTo>
                      <a:pt x="194" y="0"/>
                      <a:pt x="194" y="0"/>
                      <a:pt x="194" y="0"/>
                    </a:cubicBezTo>
                    <a:cubicBezTo>
                      <a:pt x="204" y="22"/>
                      <a:pt x="204" y="22"/>
                      <a:pt x="204" y="22"/>
                    </a:cubicBezTo>
                    <a:cubicBezTo>
                      <a:pt x="201" y="22"/>
                      <a:pt x="201" y="22"/>
                      <a:pt x="201" y="22"/>
                    </a:cubicBezTo>
                    <a:cubicBezTo>
                      <a:pt x="198" y="15"/>
                      <a:pt x="198" y="15"/>
                      <a:pt x="198" y="15"/>
                    </a:cubicBezTo>
                    <a:cubicBezTo>
                      <a:pt x="187" y="15"/>
                      <a:pt x="187" y="15"/>
                      <a:pt x="187" y="15"/>
                    </a:cubicBezTo>
                    <a:cubicBezTo>
                      <a:pt x="184" y="22"/>
                      <a:pt x="184" y="22"/>
                      <a:pt x="184" y="22"/>
                    </a:cubicBezTo>
                    <a:cubicBezTo>
                      <a:pt x="181" y="22"/>
                      <a:pt x="181" y="22"/>
                      <a:pt x="181" y="22"/>
                    </a:cubicBezTo>
                    <a:cubicBezTo>
                      <a:pt x="191" y="0"/>
                      <a:pt x="191" y="0"/>
                      <a:pt x="191" y="0"/>
                    </a:cubicBezTo>
                    <a:close/>
                    <a:moveTo>
                      <a:pt x="170" y="0"/>
                    </a:moveTo>
                    <a:cubicBezTo>
                      <a:pt x="173" y="0"/>
                      <a:pt x="173" y="0"/>
                      <a:pt x="173" y="0"/>
                    </a:cubicBezTo>
                    <a:cubicBezTo>
                      <a:pt x="173" y="22"/>
                      <a:pt x="173" y="22"/>
                      <a:pt x="173" y="22"/>
                    </a:cubicBezTo>
                    <a:cubicBezTo>
                      <a:pt x="170" y="22"/>
                      <a:pt x="170" y="22"/>
                      <a:pt x="170" y="22"/>
                    </a:cubicBezTo>
                    <a:cubicBezTo>
                      <a:pt x="170" y="0"/>
                      <a:pt x="170" y="0"/>
                      <a:pt x="170" y="0"/>
                    </a:cubicBezTo>
                    <a:close/>
                    <a:moveTo>
                      <a:pt x="142" y="0"/>
                    </a:moveTo>
                    <a:cubicBezTo>
                      <a:pt x="149" y="0"/>
                      <a:pt x="149" y="0"/>
                      <a:pt x="149" y="0"/>
                    </a:cubicBezTo>
                    <a:cubicBezTo>
                      <a:pt x="154" y="0"/>
                      <a:pt x="157" y="1"/>
                      <a:pt x="159" y="3"/>
                    </a:cubicBezTo>
                    <a:cubicBezTo>
                      <a:pt x="162" y="5"/>
                      <a:pt x="163" y="8"/>
                      <a:pt x="163" y="11"/>
                    </a:cubicBezTo>
                    <a:cubicBezTo>
                      <a:pt x="163" y="14"/>
                      <a:pt x="162" y="17"/>
                      <a:pt x="160" y="19"/>
                    </a:cubicBezTo>
                    <a:cubicBezTo>
                      <a:pt x="157" y="21"/>
                      <a:pt x="154" y="21"/>
                      <a:pt x="149" y="22"/>
                    </a:cubicBezTo>
                    <a:cubicBezTo>
                      <a:pt x="142" y="22"/>
                      <a:pt x="142" y="22"/>
                      <a:pt x="142" y="22"/>
                    </a:cubicBezTo>
                    <a:cubicBezTo>
                      <a:pt x="142" y="0"/>
                      <a:pt x="142" y="0"/>
                      <a:pt x="142" y="0"/>
                    </a:cubicBezTo>
                    <a:close/>
                    <a:moveTo>
                      <a:pt x="117" y="0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21" y="2"/>
                      <a:pt x="121" y="2"/>
                      <a:pt x="121" y="2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9"/>
                      <a:pt x="121" y="19"/>
                      <a:pt x="121" y="19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34" y="22"/>
                      <a:pt x="134" y="22"/>
                      <a:pt x="134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17" y="0"/>
                      <a:pt x="117" y="0"/>
                      <a:pt x="117" y="0"/>
                    </a:cubicBezTo>
                    <a:close/>
                    <a:moveTo>
                      <a:pt x="84" y="0"/>
                    </a:moveTo>
                    <a:cubicBezTo>
                      <a:pt x="88" y="0"/>
                      <a:pt x="88" y="0"/>
                      <a:pt x="88" y="0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94" y="13"/>
                      <a:pt x="94" y="13"/>
                      <a:pt x="94" y="14"/>
                    </a:cubicBezTo>
                    <a:cubicBezTo>
                      <a:pt x="95" y="15"/>
                      <a:pt x="95" y="16"/>
                      <a:pt x="95" y="16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16"/>
                      <a:pt x="96" y="15"/>
                      <a:pt x="97" y="14"/>
                    </a:cubicBezTo>
                    <a:cubicBezTo>
                      <a:pt x="97" y="13"/>
                      <a:pt x="97" y="13"/>
                      <a:pt x="98" y="12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04" y="9"/>
                      <a:pt x="104" y="9"/>
                      <a:pt x="104" y="9"/>
                    </a:cubicBezTo>
                    <a:cubicBezTo>
                      <a:pt x="104" y="8"/>
                      <a:pt x="104" y="7"/>
                      <a:pt x="104" y="6"/>
                    </a:cubicBezTo>
                    <a:cubicBezTo>
                      <a:pt x="104" y="5"/>
                      <a:pt x="105" y="4"/>
                      <a:pt x="105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2" y="8"/>
                      <a:pt x="102" y="8"/>
                      <a:pt x="102" y="8"/>
                    </a:cubicBezTo>
                    <a:cubicBezTo>
                      <a:pt x="97" y="19"/>
                      <a:pt x="97" y="19"/>
                      <a:pt x="97" y="19"/>
                    </a:cubicBezTo>
                    <a:cubicBezTo>
                      <a:pt x="94" y="19"/>
                      <a:pt x="94" y="19"/>
                      <a:pt x="94" y="1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4"/>
                      <a:pt x="86" y="5"/>
                      <a:pt x="86" y="6"/>
                    </a:cubicBezTo>
                    <a:cubicBezTo>
                      <a:pt x="86" y="7"/>
                      <a:pt x="87" y="8"/>
                      <a:pt x="87" y="9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4" y="0"/>
                      <a:pt x="84" y="0"/>
                      <a:pt x="84" y="0"/>
                    </a:cubicBezTo>
                    <a:close/>
                    <a:moveTo>
                      <a:pt x="70" y="0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0"/>
                      <a:pt x="70" y="0"/>
                      <a:pt x="70" y="0"/>
                    </a:cubicBezTo>
                    <a:close/>
                    <a:moveTo>
                      <a:pt x="2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6" y="0"/>
                      <a:pt x="26" y="0"/>
                      <a:pt x="26" y="0"/>
                    </a:cubicBezTo>
                    <a:close/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9" y="8"/>
                      <a:pt x="9" y="9"/>
                    </a:cubicBezTo>
                    <a:cubicBezTo>
                      <a:pt x="10" y="10"/>
                      <a:pt x="10" y="10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0"/>
                      <a:pt x="12" y="10"/>
                      <a:pt x="12" y="9"/>
                    </a:cubicBezTo>
                    <a:cubicBezTo>
                      <a:pt x="13" y="8"/>
                      <a:pt x="13" y="7"/>
                      <a:pt x="14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260" y="0"/>
                    </a:moveTo>
                    <a:cubicBezTo>
                      <a:pt x="264" y="0"/>
                      <a:pt x="266" y="1"/>
                      <a:pt x="269" y="3"/>
                    </a:cubicBezTo>
                    <a:cubicBezTo>
                      <a:pt x="271" y="5"/>
                      <a:pt x="272" y="7"/>
                      <a:pt x="272" y="11"/>
                    </a:cubicBezTo>
                    <a:cubicBezTo>
                      <a:pt x="272" y="14"/>
                      <a:pt x="271" y="17"/>
                      <a:pt x="269" y="19"/>
                    </a:cubicBezTo>
                    <a:cubicBezTo>
                      <a:pt x="266" y="21"/>
                      <a:pt x="264" y="22"/>
                      <a:pt x="260" y="22"/>
                    </a:cubicBezTo>
                    <a:cubicBezTo>
                      <a:pt x="256" y="22"/>
                      <a:pt x="253" y="21"/>
                      <a:pt x="251" y="19"/>
                    </a:cubicBezTo>
                    <a:cubicBezTo>
                      <a:pt x="249" y="17"/>
                      <a:pt x="248" y="14"/>
                      <a:pt x="248" y="11"/>
                    </a:cubicBezTo>
                    <a:cubicBezTo>
                      <a:pt x="248" y="7"/>
                      <a:pt x="249" y="5"/>
                      <a:pt x="251" y="3"/>
                    </a:cubicBezTo>
                    <a:cubicBezTo>
                      <a:pt x="253" y="1"/>
                      <a:pt x="256" y="0"/>
                      <a:pt x="260" y="0"/>
                    </a:cubicBezTo>
                    <a:close/>
                    <a:moveTo>
                      <a:pt x="234" y="0"/>
                    </a:moveTo>
                    <a:cubicBezTo>
                      <a:pt x="236" y="0"/>
                      <a:pt x="237" y="0"/>
                      <a:pt x="239" y="1"/>
                    </a:cubicBezTo>
                    <a:cubicBezTo>
                      <a:pt x="240" y="1"/>
                      <a:pt x="241" y="2"/>
                      <a:pt x="242" y="3"/>
                    </a:cubicBezTo>
                    <a:cubicBezTo>
                      <a:pt x="240" y="4"/>
                      <a:pt x="240" y="4"/>
                      <a:pt x="240" y="4"/>
                    </a:cubicBezTo>
                    <a:cubicBezTo>
                      <a:pt x="239" y="4"/>
                      <a:pt x="238" y="3"/>
                      <a:pt x="237" y="3"/>
                    </a:cubicBezTo>
                    <a:cubicBezTo>
                      <a:pt x="236" y="2"/>
                      <a:pt x="235" y="2"/>
                      <a:pt x="234" y="2"/>
                    </a:cubicBezTo>
                    <a:cubicBezTo>
                      <a:pt x="231" y="2"/>
                      <a:pt x="229" y="3"/>
                      <a:pt x="227" y="4"/>
                    </a:cubicBezTo>
                    <a:cubicBezTo>
                      <a:pt x="225" y="6"/>
                      <a:pt x="225" y="8"/>
                      <a:pt x="225" y="11"/>
                    </a:cubicBezTo>
                    <a:cubicBezTo>
                      <a:pt x="225" y="14"/>
                      <a:pt x="225" y="16"/>
                      <a:pt x="227" y="17"/>
                    </a:cubicBezTo>
                    <a:cubicBezTo>
                      <a:pt x="229" y="19"/>
                      <a:pt x="231" y="20"/>
                      <a:pt x="234" y="20"/>
                    </a:cubicBezTo>
                    <a:cubicBezTo>
                      <a:pt x="235" y="20"/>
                      <a:pt x="237" y="20"/>
                      <a:pt x="238" y="19"/>
                    </a:cubicBezTo>
                    <a:cubicBezTo>
                      <a:pt x="239" y="19"/>
                      <a:pt x="240" y="18"/>
                      <a:pt x="241" y="17"/>
                    </a:cubicBezTo>
                    <a:cubicBezTo>
                      <a:pt x="243" y="19"/>
                      <a:pt x="243" y="19"/>
                      <a:pt x="243" y="19"/>
                    </a:cubicBezTo>
                    <a:cubicBezTo>
                      <a:pt x="241" y="20"/>
                      <a:pt x="240" y="21"/>
                      <a:pt x="239" y="21"/>
                    </a:cubicBezTo>
                    <a:cubicBezTo>
                      <a:pt x="237" y="22"/>
                      <a:pt x="236" y="22"/>
                      <a:pt x="234" y="22"/>
                    </a:cubicBezTo>
                    <a:cubicBezTo>
                      <a:pt x="231" y="22"/>
                      <a:pt x="229" y="21"/>
                      <a:pt x="227" y="21"/>
                    </a:cubicBezTo>
                    <a:cubicBezTo>
                      <a:pt x="225" y="20"/>
                      <a:pt x="224" y="18"/>
                      <a:pt x="223" y="17"/>
                    </a:cubicBezTo>
                    <a:cubicBezTo>
                      <a:pt x="222" y="15"/>
                      <a:pt x="221" y="13"/>
                      <a:pt x="221" y="11"/>
                    </a:cubicBezTo>
                    <a:cubicBezTo>
                      <a:pt x="221" y="9"/>
                      <a:pt x="222" y="7"/>
                      <a:pt x="223" y="5"/>
                    </a:cubicBezTo>
                    <a:cubicBezTo>
                      <a:pt x="224" y="3"/>
                      <a:pt x="225" y="2"/>
                      <a:pt x="227" y="1"/>
                    </a:cubicBezTo>
                    <a:cubicBezTo>
                      <a:pt x="229" y="0"/>
                      <a:pt x="231" y="0"/>
                      <a:pt x="234" y="0"/>
                    </a:cubicBezTo>
                    <a:close/>
                    <a:moveTo>
                      <a:pt x="50" y="0"/>
                    </a:moveTo>
                    <a:cubicBezTo>
                      <a:pt x="54" y="0"/>
                      <a:pt x="57" y="1"/>
                      <a:pt x="59" y="3"/>
                    </a:cubicBezTo>
                    <a:cubicBezTo>
                      <a:pt x="61" y="5"/>
                      <a:pt x="62" y="7"/>
                      <a:pt x="62" y="11"/>
                    </a:cubicBezTo>
                    <a:cubicBezTo>
                      <a:pt x="62" y="14"/>
                      <a:pt x="61" y="16"/>
                      <a:pt x="59" y="18"/>
                    </a:cubicBezTo>
                    <a:cubicBezTo>
                      <a:pt x="58" y="20"/>
                      <a:pt x="55" y="21"/>
                      <a:pt x="52" y="22"/>
                    </a:cubicBezTo>
                    <a:cubicBezTo>
                      <a:pt x="53" y="23"/>
                      <a:pt x="54" y="23"/>
                      <a:pt x="55" y="24"/>
                    </a:cubicBezTo>
                    <a:cubicBezTo>
                      <a:pt x="56" y="24"/>
                      <a:pt x="58" y="25"/>
                      <a:pt x="59" y="25"/>
                    </a:cubicBezTo>
                    <a:cubicBezTo>
                      <a:pt x="60" y="25"/>
                      <a:pt x="60" y="25"/>
                      <a:pt x="61" y="25"/>
                    </a:cubicBezTo>
                    <a:cubicBezTo>
                      <a:pt x="61" y="25"/>
                      <a:pt x="62" y="24"/>
                      <a:pt x="62" y="24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62" y="26"/>
                      <a:pt x="62" y="27"/>
                      <a:pt x="61" y="27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6" y="27"/>
                      <a:pt x="54" y="26"/>
                      <a:pt x="52" y="25"/>
                    </a:cubicBezTo>
                    <a:cubicBezTo>
                      <a:pt x="51" y="24"/>
                      <a:pt x="49" y="23"/>
                      <a:pt x="48" y="22"/>
                    </a:cubicBezTo>
                    <a:cubicBezTo>
                      <a:pt x="45" y="21"/>
                      <a:pt x="43" y="20"/>
                      <a:pt x="41" y="18"/>
                    </a:cubicBezTo>
                    <a:cubicBezTo>
                      <a:pt x="39" y="17"/>
                      <a:pt x="38" y="14"/>
                      <a:pt x="38" y="11"/>
                    </a:cubicBezTo>
                    <a:cubicBezTo>
                      <a:pt x="38" y="7"/>
                      <a:pt x="39" y="5"/>
                      <a:pt x="41" y="3"/>
                    </a:cubicBezTo>
                    <a:cubicBezTo>
                      <a:pt x="43" y="1"/>
                      <a:pt x="46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97" name="文本框 9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7BBB71-E998-43AC-B670-0497B63A4CD3}"/>
              </a:ext>
            </a:extLst>
          </p:cNvPr>
          <p:cNvSpPr txBox="1"/>
          <p:nvPr/>
        </p:nvSpPr>
        <p:spPr>
          <a:xfrm>
            <a:off x="8133960" y="2540104"/>
            <a:ext cx="27885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十年以上的资深人士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1A8091-5F7B-422D-81BB-84D80FD5755B}"/>
              </a:ext>
            </a:extLst>
          </p:cNvPr>
          <p:cNvSpPr txBox="1"/>
          <p:nvPr/>
        </p:nvSpPr>
        <p:spPr>
          <a:xfrm>
            <a:off x="8130785" y="2254775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99476B-CF1D-4C40-A32F-07BE70C8C1FC}"/>
              </a:ext>
            </a:extLst>
          </p:cNvPr>
          <p:cNvSpPr txBox="1"/>
          <p:nvPr/>
        </p:nvSpPr>
        <p:spPr>
          <a:xfrm>
            <a:off x="8737600" y="3827534"/>
            <a:ext cx="28581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十年以上的资深人士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A2EFDAD-06AE-4131-B43C-43462D663E64}"/>
              </a:ext>
            </a:extLst>
          </p:cNvPr>
          <p:cNvSpPr txBox="1"/>
          <p:nvPr/>
        </p:nvSpPr>
        <p:spPr>
          <a:xfrm>
            <a:off x="8734425" y="3542205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E3D9A7-F871-40A8-A286-5833134ED337}"/>
              </a:ext>
            </a:extLst>
          </p:cNvPr>
          <p:cNvSpPr txBox="1"/>
          <p:nvPr/>
        </p:nvSpPr>
        <p:spPr>
          <a:xfrm>
            <a:off x="8065432" y="5149274"/>
            <a:ext cx="28571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十年以上的资深人士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508EFA-C75D-406F-A453-821CFF5773D2}"/>
              </a:ext>
            </a:extLst>
          </p:cNvPr>
          <p:cNvSpPr txBox="1"/>
          <p:nvPr/>
        </p:nvSpPr>
        <p:spPr>
          <a:xfrm>
            <a:off x="8062258" y="4863945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1" name="文本框 15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B6A768-7268-4C8A-B4D4-535E5085E31D}"/>
              </a:ext>
            </a:extLst>
          </p:cNvPr>
          <p:cNvSpPr txBox="1"/>
          <p:nvPr/>
        </p:nvSpPr>
        <p:spPr>
          <a:xfrm>
            <a:off x="1245996" y="2540104"/>
            <a:ext cx="28379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十年以上的资深人士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2" name="文本框 1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FCCEE9E-E92F-48DD-BB6F-7498A7F93762}"/>
              </a:ext>
            </a:extLst>
          </p:cNvPr>
          <p:cNvSpPr txBox="1"/>
          <p:nvPr/>
        </p:nvSpPr>
        <p:spPr>
          <a:xfrm>
            <a:off x="2679824" y="2254775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4" name="文本框 15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DAB239-5537-4637-85B1-DD5C505573EE}"/>
              </a:ext>
            </a:extLst>
          </p:cNvPr>
          <p:cNvSpPr txBox="1"/>
          <p:nvPr/>
        </p:nvSpPr>
        <p:spPr>
          <a:xfrm>
            <a:off x="593725" y="3827534"/>
            <a:ext cx="28881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十年以上的资深人士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5" name="文本框 15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BDE735-94B9-4693-8FEB-DCC9C7D69055}"/>
              </a:ext>
            </a:extLst>
          </p:cNvPr>
          <p:cNvSpPr txBox="1"/>
          <p:nvPr/>
        </p:nvSpPr>
        <p:spPr>
          <a:xfrm>
            <a:off x="2077739" y="3542205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7" name="文本框 15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B032FE-4525-4387-9FA2-26E3334CAB0E}"/>
              </a:ext>
            </a:extLst>
          </p:cNvPr>
          <p:cNvSpPr txBox="1"/>
          <p:nvPr/>
        </p:nvSpPr>
        <p:spPr>
          <a:xfrm>
            <a:off x="1245996" y="5149274"/>
            <a:ext cx="28461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十年以上的资深人士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8" name="文本框 15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744CDC-22DE-42C2-A265-6E154CA4CA2B}"/>
              </a:ext>
            </a:extLst>
          </p:cNvPr>
          <p:cNvSpPr txBox="1"/>
          <p:nvPr/>
        </p:nvSpPr>
        <p:spPr>
          <a:xfrm>
            <a:off x="2687991" y="4863945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7364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9"/>
          <p:cNvSpPr>
            <a:spLocks/>
          </p:cNvSpPr>
          <p:nvPr/>
        </p:nvSpPr>
        <p:spPr bwMode="auto">
          <a:xfrm rot="240385">
            <a:off x="4931653" y="3540677"/>
            <a:ext cx="1982253" cy="875532"/>
          </a:xfrm>
          <a:custGeom>
            <a:avLst/>
            <a:gdLst>
              <a:gd name="T0" fmla="*/ 417 w 423"/>
              <a:gd name="T1" fmla="*/ 33 h 179"/>
              <a:gd name="T2" fmla="*/ 390 w 423"/>
              <a:gd name="T3" fmla="*/ 81 h 179"/>
              <a:gd name="T4" fmla="*/ 53 w 423"/>
              <a:gd name="T5" fmla="*/ 173 h 179"/>
              <a:gd name="T6" fmla="*/ 5 w 423"/>
              <a:gd name="T7" fmla="*/ 146 h 179"/>
              <a:gd name="T8" fmla="*/ 5 w 423"/>
              <a:gd name="T9" fmla="*/ 146 h 179"/>
              <a:gd name="T10" fmla="*/ 33 w 423"/>
              <a:gd name="T11" fmla="*/ 98 h 179"/>
              <a:gd name="T12" fmla="*/ 370 w 423"/>
              <a:gd name="T13" fmla="*/ 6 h 179"/>
              <a:gd name="T14" fmla="*/ 417 w 423"/>
              <a:gd name="T15" fmla="*/ 33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3" h="179">
                <a:moveTo>
                  <a:pt x="417" y="33"/>
                </a:moveTo>
                <a:cubicBezTo>
                  <a:pt x="423" y="54"/>
                  <a:pt x="411" y="75"/>
                  <a:pt x="390" y="81"/>
                </a:cubicBezTo>
                <a:cubicBezTo>
                  <a:pt x="53" y="173"/>
                  <a:pt x="53" y="173"/>
                  <a:pt x="53" y="173"/>
                </a:cubicBezTo>
                <a:cubicBezTo>
                  <a:pt x="32" y="179"/>
                  <a:pt x="11" y="167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0" y="126"/>
                  <a:pt x="12" y="104"/>
                  <a:pt x="33" y="98"/>
                </a:cubicBezTo>
                <a:cubicBezTo>
                  <a:pt x="370" y="6"/>
                  <a:pt x="370" y="6"/>
                  <a:pt x="370" y="6"/>
                </a:cubicBezTo>
                <a:cubicBezTo>
                  <a:pt x="390" y="0"/>
                  <a:pt x="412" y="12"/>
                  <a:pt x="417" y="33"/>
                </a:cubicBez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  <a:sym typeface="+mn-lt"/>
            </a:endParaRPr>
          </a:p>
        </p:txBody>
      </p:sp>
      <p:sp>
        <p:nvSpPr>
          <p:cNvPr id="40" name="Freeform: Shape 10"/>
          <p:cNvSpPr>
            <a:spLocks/>
          </p:cNvSpPr>
          <p:nvPr/>
        </p:nvSpPr>
        <p:spPr bwMode="auto">
          <a:xfrm>
            <a:off x="5464195" y="6144946"/>
            <a:ext cx="917169" cy="187467"/>
          </a:xfrm>
          <a:custGeom>
            <a:avLst/>
            <a:gdLst>
              <a:gd name="T0" fmla="*/ 0 w 155"/>
              <a:gd name="T1" fmla="*/ 0 h 38"/>
              <a:gd name="T2" fmla="*/ 31 w 155"/>
              <a:gd name="T3" fmla="*/ 38 h 38"/>
              <a:gd name="T4" fmla="*/ 117 w 155"/>
              <a:gd name="T5" fmla="*/ 38 h 38"/>
              <a:gd name="T6" fmla="*/ 155 w 155"/>
              <a:gd name="T7" fmla="*/ 0 h 38"/>
              <a:gd name="T8" fmla="*/ 0 w 155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" h="38">
                <a:moveTo>
                  <a:pt x="0" y="0"/>
                </a:moveTo>
                <a:cubicBezTo>
                  <a:pt x="0" y="19"/>
                  <a:pt x="13" y="34"/>
                  <a:pt x="31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38" y="37"/>
                  <a:pt x="155" y="21"/>
                  <a:pt x="155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  <a:sym typeface="+mn-lt"/>
            </a:endParaRPr>
          </a:p>
        </p:txBody>
      </p:sp>
      <p:sp>
        <p:nvSpPr>
          <p:cNvPr id="41" name="Freeform: Shape 11"/>
          <p:cNvSpPr>
            <a:spLocks/>
          </p:cNvSpPr>
          <p:nvPr/>
        </p:nvSpPr>
        <p:spPr bwMode="auto">
          <a:xfrm>
            <a:off x="4669482" y="4045727"/>
            <a:ext cx="2506597" cy="1182484"/>
          </a:xfrm>
          <a:custGeom>
            <a:avLst/>
            <a:gdLst>
              <a:gd name="T0" fmla="*/ 29 w 424"/>
              <a:gd name="T1" fmla="*/ 172 h 242"/>
              <a:gd name="T2" fmla="*/ 30 w 424"/>
              <a:gd name="T3" fmla="*/ 172 h 242"/>
              <a:gd name="T4" fmla="*/ 157 w 424"/>
              <a:gd name="T5" fmla="*/ 242 h 242"/>
              <a:gd name="T6" fmla="*/ 261 w 424"/>
              <a:gd name="T7" fmla="*/ 242 h 242"/>
              <a:gd name="T8" fmla="*/ 269 w 424"/>
              <a:gd name="T9" fmla="*/ 242 h 242"/>
              <a:gd name="T10" fmla="*/ 271 w 424"/>
              <a:gd name="T11" fmla="*/ 242 h 242"/>
              <a:gd name="T12" fmla="*/ 282 w 424"/>
              <a:gd name="T13" fmla="*/ 242 h 242"/>
              <a:gd name="T14" fmla="*/ 363 w 424"/>
              <a:gd name="T15" fmla="*/ 202 h 242"/>
              <a:gd name="T16" fmla="*/ 381 w 424"/>
              <a:gd name="T17" fmla="*/ 146 h 242"/>
              <a:gd name="T18" fmla="*/ 324 w 424"/>
              <a:gd name="T19" fmla="*/ 135 h 242"/>
              <a:gd name="T20" fmla="*/ 218 w 424"/>
              <a:gd name="T21" fmla="*/ 187 h 242"/>
              <a:gd name="T22" fmla="*/ 148 w 424"/>
              <a:gd name="T23" fmla="*/ 147 h 242"/>
              <a:gd name="T24" fmla="*/ 391 w 424"/>
              <a:gd name="T25" fmla="*/ 81 h 242"/>
              <a:gd name="T26" fmla="*/ 418 w 424"/>
              <a:gd name="T27" fmla="*/ 33 h 242"/>
              <a:gd name="T28" fmla="*/ 370 w 424"/>
              <a:gd name="T29" fmla="*/ 6 h 242"/>
              <a:gd name="T30" fmla="*/ 33 w 424"/>
              <a:gd name="T31" fmla="*/ 99 h 242"/>
              <a:gd name="T32" fmla="*/ 6 w 424"/>
              <a:gd name="T33" fmla="*/ 146 h 242"/>
              <a:gd name="T34" fmla="*/ 29 w 424"/>
              <a:gd name="T35" fmla="*/ 17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24" h="242">
                <a:moveTo>
                  <a:pt x="29" y="172"/>
                </a:moveTo>
                <a:cubicBezTo>
                  <a:pt x="29" y="172"/>
                  <a:pt x="29" y="172"/>
                  <a:pt x="30" y="172"/>
                </a:cubicBezTo>
                <a:cubicBezTo>
                  <a:pt x="157" y="242"/>
                  <a:pt x="157" y="242"/>
                  <a:pt x="157" y="242"/>
                </a:cubicBezTo>
                <a:cubicBezTo>
                  <a:pt x="261" y="242"/>
                  <a:pt x="261" y="242"/>
                  <a:pt x="261" y="242"/>
                </a:cubicBezTo>
                <a:cubicBezTo>
                  <a:pt x="269" y="242"/>
                  <a:pt x="269" y="242"/>
                  <a:pt x="269" y="242"/>
                </a:cubicBezTo>
                <a:cubicBezTo>
                  <a:pt x="269" y="242"/>
                  <a:pt x="270" y="242"/>
                  <a:pt x="271" y="242"/>
                </a:cubicBezTo>
                <a:cubicBezTo>
                  <a:pt x="282" y="242"/>
                  <a:pt x="282" y="242"/>
                  <a:pt x="282" y="242"/>
                </a:cubicBezTo>
                <a:cubicBezTo>
                  <a:pt x="363" y="202"/>
                  <a:pt x="363" y="202"/>
                  <a:pt x="363" y="202"/>
                </a:cubicBezTo>
                <a:cubicBezTo>
                  <a:pt x="384" y="190"/>
                  <a:pt x="392" y="165"/>
                  <a:pt x="381" y="146"/>
                </a:cubicBezTo>
                <a:cubicBezTo>
                  <a:pt x="370" y="128"/>
                  <a:pt x="345" y="123"/>
                  <a:pt x="324" y="135"/>
                </a:cubicBezTo>
                <a:cubicBezTo>
                  <a:pt x="218" y="187"/>
                  <a:pt x="218" y="187"/>
                  <a:pt x="218" y="187"/>
                </a:cubicBezTo>
                <a:cubicBezTo>
                  <a:pt x="148" y="147"/>
                  <a:pt x="148" y="147"/>
                  <a:pt x="148" y="147"/>
                </a:cubicBezTo>
                <a:cubicBezTo>
                  <a:pt x="391" y="81"/>
                  <a:pt x="391" y="81"/>
                  <a:pt x="391" y="81"/>
                </a:cubicBezTo>
                <a:cubicBezTo>
                  <a:pt x="412" y="75"/>
                  <a:pt x="424" y="54"/>
                  <a:pt x="418" y="33"/>
                </a:cubicBezTo>
                <a:cubicBezTo>
                  <a:pt x="412" y="12"/>
                  <a:pt x="391" y="0"/>
                  <a:pt x="370" y="6"/>
                </a:cubicBezTo>
                <a:cubicBezTo>
                  <a:pt x="33" y="99"/>
                  <a:pt x="33" y="99"/>
                  <a:pt x="33" y="99"/>
                </a:cubicBezTo>
                <a:cubicBezTo>
                  <a:pt x="12" y="104"/>
                  <a:pt x="0" y="126"/>
                  <a:pt x="6" y="146"/>
                </a:cubicBezTo>
                <a:cubicBezTo>
                  <a:pt x="9" y="159"/>
                  <a:pt x="18" y="168"/>
                  <a:pt x="29" y="172"/>
                </a:cubicBezTo>
                <a:close/>
              </a:path>
            </a:pathLst>
          </a:custGeom>
          <a:gradFill>
            <a:gsLst>
              <a:gs pos="0">
                <a:srgbClr val="EE3E68"/>
              </a:gs>
              <a:gs pos="70000">
                <a:srgbClr val="B5468B"/>
              </a:gs>
            </a:gsLst>
            <a:lin ang="18000000" scaled="0"/>
          </a:gradFill>
          <a:ln>
            <a:noFill/>
          </a:ln>
          <a:extLst/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/>
          <a:p>
            <a:pPr defTabSz="1152144"/>
            <a:endParaRPr sz="230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42" name="Freeform: Shape 12"/>
          <p:cNvSpPr>
            <a:spLocks/>
          </p:cNvSpPr>
          <p:nvPr/>
        </p:nvSpPr>
        <p:spPr bwMode="auto">
          <a:xfrm rot="637550">
            <a:off x="5228991" y="3046953"/>
            <a:ext cx="1387577" cy="875532"/>
          </a:xfrm>
          <a:custGeom>
            <a:avLst/>
            <a:gdLst>
              <a:gd name="T0" fmla="*/ 417 w 423"/>
              <a:gd name="T1" fmla="*/ 33 h 179"/>
              <a:gd name="T2" fmla="*/ 390 w 423"/>
              <a:gd name="T3" fmla="*/ 81 h 179"/>
              <a:gd name="T4" fmla="*/ 53 w 423"/>
              <a:gd name="T5" fmla="*/ 173 h 179"/>
              <a:gd name="T6" fmla="*/ 5 w 423"/>
              <a:gd name="T7" fmla="*/ 146 h 179"/>
              <a:gd name="T8" fmla="*/ 5 w 423"/>
              <a:gd name="T9" fmla="*/ 146 h 179"/>
              <a:gd name="T10" fmla="*/ 33 w 423"/>
              <a:gd name="T11" fmla="*/ 98 h 179"/>
              <a:gd name="T12" fmla="*/ 370 w 423"/>
              <a:gd name="T13" fmla="*/ 6 h 179"/>
              <a:gd name="T14" fmla="*/ 417 w 423"/>
              <a:gd name="T15" fmla="*/ 33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3" h="179">
                <a:moveTo>
                  <a:pt x="417" y="33"/>
                </a:moveTo>
                <a:cubicBezTo>
                  <a:pt x="423" y="54"/>
                  <a:pt x="411" y="75"/>
                  <a:pt x="390" y="81"/>
                </a:cubicBezTo>
                <a:cubicBezTo>
                  <a:pt x="53" y="173"/>
                  <a:pt x="53" y="173"/>
                  <a:pt x="53" y="173"/>
                </a:cubicBezTo>
                <a:cubicBezTo>
                  <a:pt x="32" y="179"/>
                  <a:pt x="11" y="167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0" y="126"/>
                  <a:pt x="12" y="104"/>
                  <a:pt x="33" y="98"/>
                </a:cubicBezTo>
                <a:cubicBezTo>
                  <a:pt x="370" y="6"/>
                  <a:pt x="370" y="6"/>
                  <a:pt x="370" y="6"/>
                </a:cubicBezTo>
                <a:cubicBezTo>
                  <a:pt x="390" y="0"/>
                  <a:pt x="412" y="12"/>
                  <a:pt x="417" y="33"/>
                </a:cubicBezTo>
                <a:close/>
              </a:path>
            </a:pathLst>
          </a:custGeom>
          <a:gradFill>
            <a:gsLst>
              <a:gs pos="0">
                <a:srgbClr val="EE3E68"/>
              </a:gs>
              <a:gs pos="70000">
                <a:srgbClr val="B5468B"/>
              </a:gs>
            </a:gsLst>
            <a:lin ang="18000000" scaled="0"/>
          </a:gradFill>
          <a:ln>
            <a:noFill/>
          </a:ln>
          <a:extLst/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/>
          <a:p>
            <a:pPr defTabSz="1152144"/>
            <a:endParaRPr sz="230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43" name="Freeform: Shape 13"/>
          <p:cNvSpPr>
            <a:spLocks/>
          </p:cNvSpPr>
          <p:nvPr/>
        </p:nvSpPr>
        <p:spPr bwMode="auto">
          <a:xfrm>
            <a:off x="5230535" y="5314733"/>
            <a:ext cx="1384500" cy="723086"/>
          </a:xfrm>
          <a:custGeom>
            <a:avLst/>
            <a:gdLst>
              <a:gd name="T0" fmla="*/ 183 w 234"/>
              <a:gd name="T1" fmla="*/ 0 h 148"/>
              <a:gd name="T2" fmla="*/ 57 w 234"/>
              <a:gd name="T3" fmla="*/ 0 h 148"/>
              <a:gd name="T4" fmla="*/ 0 w 234"/>
              <a:gd name="T5" fmla="*/ 64 h 148"/>
              <a:gd name="T6" fmla="*/ 0 w 234"/>
              <a:gd name="T7" fmla="*/ 86 h 148"/>
              <a:gd name="T8" fmla="*/ 52 w 234"/>
              <a:gd name="T9" fmla="*/ 148 h 148"/>
              <a:gd name="T10" fmla="*/ 171 w 234"/>
              <a:gd name="T11" fmla="*/ 148 h 148"/>
              <a:gd name="T12" fmla="*/ 233 w 234"/>
              <a:gd name="T13" fmla="*/ 84 h 148"/>
              <a:gd name="T14" fmla="*/ 233 w 234"/>
              <a:gd name="T15" fmla="*/ 62 h 148"/>
              <a:gd name="T16" fmla="*/ 183 w 234"/>
              <a:gd name="T17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4" h="148">
                <a:moveTo>
                  <a:pt x="183" y="0"/>
                </a:moveTo>
                <a:cubicBezTo>
                  <a:pt x="57" y="0"/>
                  <a:pt x="57" y="0"/>
                  <a:pt x="57" y="0"/>
                </a:cubicBezTo>
                <a:cubicBezTo>
                  <a:pt x="25" y="3"/>
                  <a:pt x="0" y="31"/>
                  <a:pt x="0" y="64"/>
                </a:cubicBezTo>
                <a:cubicBezTo>
                  <a:pt x="0" y="86"/>
                  <a:pt x="0" y="86"/>
                  <a:pt x="0" y="86"/>
                </a:cubicBezTo>
                <a:cubicBezTo>
                  <a:pt x="1" y="117"/>
                  <a:pt x="23" y="143"/>
                  <a:pt x="52" y="148"/>
                </a:cubicBezTo>
                <a:cubicBezTo>
                  <a:pt x="171" y="148"/>
                  <a:pt x="171" y="148"/>
                  <a:pt x="171" y="148"/>
                </a:cubicBezTo>
                <a:cubicBezTo>
                  <a:pt x="206" y="148"/>
                  <a:pt x="234" y="119"/>
                  <a:pt x="233" y="84"/>
                </a:cubicBezTo>
                <a:cubicBezTo>
                  <a:pt x="233" y="62"/>
                  <a:pt x="233" y="62"/>
                  <a:pt x="233" y="62"/>
                </a:cubicBezTo>
                <a:cubicBezTo>
                  <a:pt x="233" y="31"/>
                  <a:pt x="211" y="6"/>
                  <a:pt x="183" y="0"/>
                </a:cubicBez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  <a:sym typeface="+mn-lt"/>
            </a:endParaRPr>
          </a:p>
        </p:txBody>
      </p:sp>
      <p:sp>
        <p:nvSpPr>
          <p:cNvPr id="44" name="Freeform: Shape 14"/>
          <p:cNvSpPr>
            <a:spLocks/>
          </p:cNvSpPr>
          <p:nvPr/>
        </p:nvSpPr>
        <p:spPr bwMode="auto">
          <a:xfrm rot="1082925">
            <a:off x="5432495" y="2571046"/>
            <a:ext cx="980566" cy="875532"/>
          </a:xfrm>
          <a:custGeom>
            <a:avLst/>
            <a:gdLst>
              <a:gd name="T0" fmla="*/ 417 w 423"/>
              <a:gd name="T1" fmla="*/ 33 h 179"/>
              <a:gd name="T2" fmla="*/ 390 w 423"/>
              <a:gd name="T3" fmla="*/ 81 h 179"/>
              <a:gd name="T4" fmla="*/ 53 w 423"/>
              <a:gd name="T5" fmla="*/ 173 h 179"/>
              <a:gd name="T6" fmla="*/ 5 w 423"/>
              <a:gd name="T7" fmla="*/ 146 h 179"/>
              <a:gd name="T8" fmla="*/ 5 w 423"/>
              <a:gd name="T9" fmla="*/ 146 h 179"/>
              <a:gd name="T10" fmla="*/ 33 w 423"/>
              <a:gd name="T11" fmla="*/ 98 h 179"/>
              <a:gd name="T12" fmla="*/ 370 w 423"/>
              <a:gd name="T13" fmla="*/ 6 h 179"/>
              <a:gd name="T14" fmla="*/ 417 w 423"/>
              <a:gd name="T15" fmla="*/ 33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3" h="179">
                <a:moveTo>
                  <a:pt x="417" y="33"/>
                </a:moveTo>
                <a:cubicBezTo>
                  <a:pt x="423" y="54"/>
                  <a:pt x="411" y="75"/>
                  <a:pt x="390" y="81"/>
                </a:cubicBezTo>
                <a:cubicBezTo>
                  <a:pt x="53" y="173"/>
                  <a:pt x="53" y="173"/>
                  <a:pt x="53" y="173"/>
                </a:cubicBezTo>
                <a:cubicBezTo>
                  <a:pt x="32" y="179"/>
                  <a:pt x="11" y="167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0" y="126"/>
                  <a:pt x="12" y="104"/>
                  <a:pt x="33" y="98"/>
                </a:cubicBezTo>
                <a:cubicBezTo>
                  <a:pt x="370" y="6"/>
                  <a:pt x="370" y="6"/>
                  <a:pt x="370" y="6"/>
                </a:cubicBezTo>
                <a:cubicBezTo>
                  <a:pt x="390" y="0"/>
                  <a:pt x="412" y="12"/>
                  <a:pt x="417" y="33"/>
                </a:cubicBez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  <a:sym typeface="+mn-lt"/>
            </a:endParaRPr>
          </a:p>
        </p:txBody>
      </p:sp>
      <p:grpSp>
        <p:nvGrpSpPr>
          <p:cNvPr id="45" name="Group 6"/>
          <p:cNvGrpSpPr>
            <a:grpSpLocks noChangeAspect="1"/>
          </p:cNvGrpSpPr>
          <p:nvPr/>
        </p:nvGrpSpPr>
        <p:grpSpPr bwMode="auto">
          <a:xfrm>
            <a:off x="5646041" y="2094304"/>
            <a:ext cx="553475" cy="614714"/>
            <a:chOff x="347" y="3344"/>
            <a:chExt cx="586" cy="707"/>
          </a:xfrm>
          <a:solidFill>
            <a:srgbClr val="434149"/>
          </a:solidFill>
        </p:grpSpPr>
        <p:sp>
          <p:nvSpPr>
            <p:cNvPr id="46" name="Oval 7"/>
            <p:cNvSpPr>
              <a:spLocks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adFill>
              <a:gsLst>
                <a:gs pos="0">
                  <a:srgbClr val="EE3E68"/>
                </a:gs>
                <a:gs pos="70000">
                  <a:srgbClr val="B5468B"/>
                </a:gs>
              </a:gsLst>
              <a:lin ang="180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152144">
                <a:defRPr/>
              </a:pPr>
              <a:endParaRPr sz="2300" kern="0" smtClean="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  <p:sp>
          <p:nvSpPr>
            <p:cNvPr id="47" name="Freeform: Shape 8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444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</p:grpSp>
      <p:cxnSp>
        <p:nvCxnSpPr>
          <p:cNvPr id="48" name="Straight Arrow Connector 15"/>
          <p:cNvCxnSpPr/>
          <p:nvPr/>
        </p:nvCxnSpPr>
        <p:spPr>
          <a:xfrm flipH="1">
            <a:off x="4541099" y="2440706"/>
            <a:ext cx="1020886" cy="0"/>
          </a:xfrm>
          <a:prstGeom prst="straightConnector1">
            <a:avLst/>
          </a:prstGeom>
          <a:noFill/>
          <a:ln w="9525" cap="flat" cmpd="sng" algn="ctr">
            <a:solidFill>
              <a:srgbClr val="434149"/>
            </a:solidFill>
            <a:prstDash val="solid"/>
            <a:tailEnd type="oval"/>
          </a:ln>
          <a:effectLst/>
        </p:spPr>
      </p:cxnSp>
      <p:cxnSp>
        <p:nvCxnSpPr>
          <p:cNvPr id="49" name="Straight Arrow Connector 20"/>
          <p:cNvCxnSpPr/>
          <p:nvPr/>
        </p:nvCxnSpPr>
        <p:spPr>
          <a:xfrm>
            <a:off x="7245356" y="3568663"/>
            <a:ext cx="1020886" cy="0"/>
          </a:xfrm>
          <a:prstGeom prst="straightConnector1">
            <a:avLst/>
          </a:prstGeom>
          <a:noFill/>
          <a:ln w="9525" cap="flat" cmpd="sng" algn="ctr">
            <a:solidFill>
              <a:srgbClr val="333333"/>
            </a:solidFill>
            <a:prstDash val="solid"/>
            <a:tailEnd type="oval"/>
          </a:ln>
          <a:effectLst/>
        </p:spPr>
      </p:cxnSp>
      <p:cxnSp>
        <p:nvCxnSpPr>
          <p:cNvPr id="50" name="Straight Arrow Connector 25"/>
          <p:cNvCxnSpPr/>
          <p:nvPr/>
        </p:nvCxnSpPr>
        <p:spPr>
          <a:xfrm flipH="1">
            <a:off x="3462664" y="4745536"/>
            <a:ext cx="1020886" cy="0"/>
          </a:xfrm>
          <a:prstGeom prst="straightConnector1">
            <a:avLst/>
          </a:prstGeom>
          <a:noFill/>
          <a:ln w="9525" cap="flat" cmpd="sng" algn="ctr">
            <a:solidFill>
              <a:srgbClr val="444249"/>
            </a:solidFill>
            <a:prstDash val="solid"/>
            <a:tailEnd type="oval"/>
          </a:ln>
          <a:effectLst/>
        </p:spPr>
      </p:cxnSp>
      <p:cxnSp>
        <p:nvCxnSpPr>
          <p:cNvPr id="51" name="Straight Arrow Connector 30"/>
          <p:cNvCxnSpPr/>
          <p:nvPr/>
        </p:nvCxnSpPr>
        <p:spPr>
          <a:xfrm>
            <a:off x="6942075" y="5723075"/>
            <a:ext cx="1020886" cy="0"/>
          </a:xfrm>
          <a:prstGeom prst="straightConnector1">
            <a:avLst/>
          </a:prstGeom>
          <a:noFill/>
          <a:ln w="9525" cap="flat" cmpd="sng" algn="ctr">
            <a:solidFill>
              <a:srgbClr val="333333"/>
            </a:solidFill>
            <a:prstDash val="solid"/>
            <a:tailEnd type="oval"/>
          </a:ln>
          <a:effectLst/>
        </p:spPr>
      </p:cxnSp>
      <p:grpSp>
        <p:nvGrpSpPr>
          <p:cNvPr id="52" name="Group 21"/>
          <p:cNvGrpSpPr/>
          <p:nvPr/>
        </p:nvGrpSpPr>
        <p:grpSpPr>
          <a:xfrm>
            <a:off x="8584201" y="3121838"/>
            <a:ext cx="2181486" cy="973010"/>
            <a:chOff x="8922048" y="2456892"/>
            <a:chExt cx="2308324" cy="1029742"/>
          </a:xfrm>
        </p:grpSpPr>
        <p:sp>
          <p:nvSpPr>
            <p:cNvPr id="53" name="TextBox 22"/>
            <p:cNvSpPr txBox="1"/>
            <p:nvPr/>
          </p:nvSpPr>
          <p:spPr>
            <a:xfrm>
              <a:off x="8922048" y="2456892"/>
              <a:ext cx="2308324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85000" lnSpcReduction="20000"/>
            </a:bodyPr>
            <a:lstStyle/>
            <a:p>
              <a:pPr defTabSz="1152144">
                <a:defRPr/>
              </a:pPr>
              <a:r>
                <a:rPr lang="zh-CN" altLang="en-US" b="1" kern="0" dirty="0" smtClean="0">
                  <a:solidFill>
                    <a:srgbClr val="333333"/>
                  </a:solidFill>
                  <a:latin typeface="Arial"/>
                  <a:ea typeface="微软雅黑"/>
                  <a:cs typeface="+mn-ea"/>
                  <a:sym typeface="+mn-lt"/>
                </a:rPr>
                <a:t>点击输入标题</a:t>
              </a:r>
            </a:p>
          </p:txBody>
        </p:sp>
        <p:cxnSp>
          <p:nvCxnSpPr>
            <p:cNvPr id="54" name="Straight Connector 23"/>
            <p:cNvCxnSpPr/>
            <p:nvPr/>
          </p:nvCxnSpPr>
          <p:spPr>
            <a:xfrm>
              <a:off x="8922049" y="2716080"/>
              <a:ext cx="2219621" cy="0"/>
            </a:xfrm>
            <a:prstGeom prst="line">
              <a:avLst/>
            </a:prstGeom>
            <a:noFill/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</a:ln>
            <a:effectLst/>
          </p:spPr>
        </p:cxnSp>
        <p:grpSp>
          <p:nvGrpSpPr>
            <p:cNvPr id="55" name="Group 16"/>
            <p:cNvGrpSpPr/>
            <p:nvPr/>
          </p:nvGrpSpPr>
          <p:grpSpPr>
            <a:xfrm>
              <a:off x="8922048" y="2780928"/>
              <a:ext cx="2308324" cy="705706"/>
              <a:chOff x="8922049" y="2765435"/>
              <a:chExt cx="2308324" cy="705706"/>
            </a:xfrm>
          </p:grpSpPr>
          <p:sp>
            <p:nvSpPr>
              <p:cNvPr id="56" name="Rectangle 24"/>
              <p:cNvSpPr/>
              <p:nvPr/>
            </p:nvSpPr>
            <p:spPr>
              <a:xfrm>
                <a:off x="8922049" y="2765435"/>
                <a:ext cx="2308324" cy="184666"/>
              </a:xfrm>
              <a:prstGeom prst="rect">
                <a:avLst/>
              </a:prstGeom>
            </p:spPr>
            <p:txBody>
              <a:bodyPr wrap="none" lIns="0" tIns="0" rIns="0" bIns="0" anchor="b" anchorCtr="0">
                <a:normAutofit fontScale="92500" lnSpcReduction="20000"/>
              </a:bodyPr>
              <a:lstStyle/>
              <a:p>
                <a:pPr defTabSz="1152144">
                  <a:defRPr/>
                </a:pPr>
                <a:r>
                  <a:rPr lang="zh-CN" altLang="en-US" sz="1500" b="1" kern="0" smtClean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7" name="Rectangle 1"/>
              <p:cNvSpPr/>
              <p:nvPr/>
            </p:nvSpPr>
            <p:spPr>
              <a:xfrm>
                <a:off x="8922049" y="2950101"/>
                <a:ext cx="2308324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 defTabSz="1152144">
                  <a:lnSpc>
                    <a:spcPct val="120000"/>
                  </a:lnSpc>
                  <a:defRPr/>
                </a:pPr>
                <a:r>
                  <a:rPr lang="zh-CN" altLang="en-US" sz="1400" kern="0" dirty="0" smtClean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</p:grpSp>
      <p:grpSp>
        <p:nvGrpSpPr>
          <p:cNvPr id="58" name="Group 35"/>
          <p:cNvGrpSpPr/>
          <p:nvPr/>
        </p:nvGrpSpPr>
        <p:grpSpPr>
          <a:xfrm>
            <a:off x="8290003" y="5271084"/>
            <a:ext cx="2693821" cy="973010"/>
            <a:chOff x="8922048" y="2456892"/>
            <a:chExt cx="2308324" cy="1029742"/>
          </a:xfrm>
        </p:grpSpPr>
        <p:sp>
          <p:nvSpPr>
            <p:cNvPr id="59" name="TextBox 36"/>
            <p:cNvSpPr txBox="1"/>
            <p:nvPr/>
          </p:nvSpPr>
          <p:spPr>
            <a:xfrm>
              <a:off x="8922048" y="2456892"/>
              <a:ext cx="2308324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85000" lnSpcReduction="20000"/>
            </a:bodyPr>
            <a:lstStyle/>
            <a:p>
              <a:pPr defTabSz="1152144">
                <a:defRPr/>
              </a:pPr>
              <a:r>
                <a:rPr lang="zh-CN" altLang="en-US" b="1" kern="0" dirty="0" smtClean="0">
                  <a:solidFill>
                    <a:srgbClr val="333333">
                      <a:lumMod val="100000"/>
                    </a:srgbClr>
                  </a:solidFill>
                  <a:latin typeface="Arial"/>
                  <a:ea typeface="微软雅黑"/>
                  <a:cs typeface="+mn-ea"/>
                  <a:sym typeface="+mn-lt"/>
                </a:rPr>
                <a:t>点击输入标题</a:t>
              </a:r>
            </a:p>
          </p:txBody>
        </p:sp>
        <p:cxnSp>
          <p:nvCxnSpPr>
            <p:cNvPr id="60" name="Straight Connector 37"/>
            <p:cNvCxnSpPr/>
            <p:nvPr/>
          </p:nvCxnSpPr>
          <p:spPr>
            <a:xfrm>
              <a:off x="8922049" y="2716080"/>
              <a:ext cx="2219621" cy="0"/>
            </a:xfrm>
            <a:prstGeom prst="line">
              <a:avLst/>
            </a:prstGeom>
            <a:noFill/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</a:ln>
            <a:effectLst/>
          </p:spPr>
        </p:cxnSp>
        <p:grpSp>
          <p:nvGrpSpPr>
            <p:cNvPr id="61" name="Group 38"/>
            <p:cNvGrpSpPr/>
            <p:nvPr/>
          </p:nvGrpSpPr>
          <p:grpSpPr>
            <a:xfrm>
              <a:off x="8922048" y="2780928"/>
              <a:ext cx="2308324" cy="705706"/>
              <a:chOff x="8922049" y="2765435"/>
              <a:chExt cx="2308324" cy="705706"/>
            </a:xfrm>
          </p:grpSpPr>
          <p:sp>
            <p:nvSpPr>
              <p:cNvPr id="62" name="Rectangle 39"/>
              <p:cNvSpPr/>
              <p:nvPr/>
            </p:nvSpPr>
            <p:spPr>
              <a:xfrm>
                <a:off x="8922049" y="2765435"/>
                <a:ext cx="2308324" cy="184666"/>
              </a:xfrm>
              <a:prstGeom prst="rect">
                <a:avLst/>
              </a:prstGeom>
            </p:spPr>
            <p:txBody>
              <a:bodyPr wrap="none" lIns="0" tIns="0" rIns="0" bIns="0" anchor="b" anchorCtr="0">
                <a:normAutofit fontScale="92500" lnSpcReduction="20000"/>
              </a:bodyPr>
              <a:lstStyle/>
              <a:p>
                <a:pPr defTabSz="1152144">
                  <a:defRPr/>
                </a:pPr>
                <a:r>
                  <a:rPr lang="zh-CN" altLang="en-US" sz="1500" b="1" kern="0" smtClean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63" name="Rectangle 40"/>
              <p:cNvSpPr/>
              <p:nvPr/>
            </p:nvSpPr>
            <p:spPr>
              <a:xfrm>
                <a:off x="8922049" y="2950101"/>
                <a:ext cx="2308324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 defTabSz="1152144">
                  <a:lnSpc>
                    <a:spcPct val="120000"/>
                  </a:lnSpc>
                  <a:defRPr/>
                </a:pPr>
                <a:r>
                  <a:rPr lang="zh-CN" altLang="en-US" sz="1400" kern="0" dirty="0" smtClean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</p:grpSp>
      <p:grpSp>
        <p:nvGrpSpPr>
          <p:cNvPr id="64" name="Group 41"/>
          <p:cNvGrpSpPr/>
          <p:nvPr/>
        </p:nvGrpSpPr>
        <p:grpSpPr>
          <a:xfrm>
            <a:off x="824814" y="2083033"/>
            <a:ext cx="3191742" cy="973010"/>
            <a:chOff x="8922048" y="2456892"/>
            <a:chExt cx="2219623" cy="1029742"/>
          </a:xfrm>
        </p:grpSpPr>
        <p:sp>
          <p:nvSpPr>
            <p:cNvPr id="65" name="TextBox 42"/>
            <p:cNvSpPr txBox="1"/>
            <p:nvPr/>
          </p:nvSpPr>
          <p:spPr>
            <a:xfrm>
              <a:off x="8922048" y="2456892"/>
              <a:ext cx="2219622" cy="215444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85000" lnSpcReduction="20000"/>
            </a:bodyPr>
            <a:lstStyle/>
            <a:p>
              <a:pPr algn="r" defTabSz="1152144">
                <a:defRPr/>
              </a:pPr>
              <a:r>
                <a:rPr lang="zh-CN" altLang="en-US" b="1" kern="0" dirty="0" smtClean="0">
                  <a:solidFill>
                    <a:srgbClr val="434149">
                      <a:lumMod val="100000"/>
                    </a:srgbClr>
                  </a:solidFill>
                  <a:latin typeface="Arial"/>
                  <a:ea typeface="微软雅黑"/>
                  <a:cs typeface="+mn-ea"/>
                  <a:sym typeface="+mn-lt"/>
                </a:rPr>
                <a:t>点击输入标题</a:t>
              </a:r>
            </a:p>
          </p:txBody>
        </p:sp>
        <p:cxnSp>
          <p:nvCxnSpPr>
            <p:cNvPr id="66" name="Straight Connector 43"/>
            <p:cNvCxnSpPr/>
            <p:nvPr/>
          </p:nvCxnSpPr>
          <p:spPr>
            <a:xfrm>
              <a:off x="8922049" y="2716080"/>
              <a:ext cx="2219621" cy="0"/>
            </a:xfrm>
            <a:prstGeom prst="line">
              <a:avLst/>
            </a:prstGeom>
            <a:noFill/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</a:ln>
            <a:effectLst/>
          </p:spPr>
        </p:cxnSp>
        <p:grpSp>
          <p:nvGrpSpPr>
            <p:cNvPr id="67" name="Group 44"/>
            <p:cNvGrpSpPr/>
            <p:nvPr/>
          </p:nvGrpSpPr>
          <p:grpSpPr>
            <a:xfrm>
              <a:off x="8922049" y="2780928"/>
              <a:ext cx="2219622" cy="705706"/>
              <a:chOff x="8922050" y="2765435"/>
              <a:chExt cx="2219622" cy="705706"/>
            </a:xfrm>
          </p:grpSpPr>
          <p:sp>
            <p:nvSpPr>
              <p:cNvPr id="68" name="Rectangle 45"/>
              <p:cNvSpPr/>
              <p:nvPr/>
            </p:nvSpPr>
            <p:spPr>
              <a:xfrm>
                <a:off x="8922050" y="2765435"/>
                <a:ext cx="2219622" cy="184666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pPr algn="r" defTabSz="1152144">
                  <a:defRPr/>
                </a:pPr>
                <a:r>
                  <a:rPr lang="zh-CN" altLang="en-US" sz="1500" b="1" kern="0" dirty="0" smtClean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69" name="Rectangle 46"/>
              <p:cNvSpPr/>
              <p:nvPr/>
            </p:nvSpPr>
            <p:spPr>
              <a:xfrm>
                <a:off x="8922050" y="2950101"/>
                <a:ext cx="2219622" cy="5210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92500"/>
              </a:bodyPr>
              <a:lstStyle/>
              <a:p>
                <a:pPr algn="r" defTabSz="1152144">
                  <a:lnSpc>
                    <a:spcPct val="120000"/>
                  </a:lnSpc>
                  <a:defRPr/>
                </a:pPr>
                <a:r>
                  <a:rPr lang="zh-CN" altLang="en-US" sz="1400" kern="0" dirty="0" smtClean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</p:grpSp>
      <p:grpSp>
        <p:nvGrpSpPr>
          <p:cNvPr id="70" name="Group 47"/>
          <p:cNvGrpSpPr/>
          <p:nvPr/>
        </p:nvGrpSpPr>
        <p:grpSpPr>
          <a:xfrm>
            <a:off x="824811" y="4323196"/>
            <a:ext cx="2244859" cy="973010"/>
            <a:chOff x="8922048" y="2456892"/>
            <a:chExt cx="2219622" cy="1029742"/>
          </a:xfrm>
        </p:grpSpPr>
        <p:sp>
          <p:nvSpPr>
            <p:cNvPr id="71" name="TextBox 48"/>
            <p:cNvSpPr txBox="1"/>
            <p:nvPr/>
          </p:nvSpPr>
          <p:spPr>
            <a:xfrm>
              <a:off x="8922048" y="2456892"/>
              <a:ext cx="2219622" cy="215444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85000" lnSpcReduction="20000"/>
            </a:bodyPr>
            <a:lstStyle/>
            <a:p>
              <a:pPr algn="r" defTabSz="1152144">
                <a:defRPr/>
              </a:pPr>
              <a:r>
                <a:rPr lang="zh-CN" altLang="en-US" b="1" kern="0" dirty="0" smtClean="0">
                  <a:solidFill>
                    <a:srgbClr val="444249">
                      <a:lumMod val="100000"/>
                    </a:srgbClr>
                  </a:solidFill>
                  <a:latin typeface="Arial"/>
                  <a:ea typeface="微软雅黑"/>
                  <a:cs typeface="+mn-ea"/>
                  <a:sym typeface="+mn-lt"/>
                </a:rPr>
                <a:t>点击输入标题</a:t>
              </a:r>
            </a:p>
          </p:txBody>
        </p:sp>
        <p:cxnSp>
          <p:nvCxnSpPr>
            <p:cNvPr id="72" name="Straight Connector 49"/>
            <p:cNvCxnSpPr/>
            <p:nvPr/>
          </p:nvCxnSpPr>
          <p:spPr>
            <a:xfrm>
              <a:off x="8922049" y="2716080"/>
              <a:ext cx="2219621" cy="0"/>
            </a:xfrm>
            <a:prstGeom prst="line">
              <a:avLst/>
            </a:prstGeom>
            <a:noFill/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</a:ln>
            <a:effectLst/>
          </p:spPr>
        </p:cxnSp>
        <p:grpSp>
          <p:nvGrpSpPr>
            <p:cNvPr id="73" name="Group 50"/>
            <p:cNvGrpSpPr/>
            <p:nvPr/>
          </p:nvGrpSpPr>
          <p:grpSpPr>
            <a:xfrm>
              <a:off x="8922048" y="2780928"/>
              <a:ext cx="2219622" cy="705706"/>
              <a:chOff x="8922049" y="2765435"/>
              <a:chExt cx="2219622" cy="705706"/>
            </a:xfrm>
          </p:grpSpPr>
          <p:sp>
            <p:nvSpPr>
              <p:cNvPr id="74" name="Rectangle 51"/>
              <p:cNvSpPr/>
              <p:nvPr/>
            </p:nvSpPr>
            <p:spPr>
              <a:xfrm>
                <a:off x="8922049" y="2765435"/>
                <a:ext cx="2219622" cy="184666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pPr algn="r" defTabSz="1152144">
                  <a:defRPr/>
                </a:pPr>
                <a:r>
                  <a:rPr lang="zh-CN" altLang="en-US" sz="1500" b="1" kern="0" dirty="0" smtClean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75" name="Rectangle 52"/>
              <p:cNvSpPr/>
              <p:nvPr/>
            </p:nvSpPr>
            <p:spPr>
              <a:xfrm>
                <a:off x="8922049" y="2950101"/>
                <a:ext cx="2219622" cy="5210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 algn="r" defTabSz="1152144">
                  <a:lnSpc>
                    <a:spcPct val="120000"/>
                  </a:lnSpc>
                  <a:defRPr/>
                </a:pPr>
                <a:r>
                  <a:rPr lang="zh-CN" altLang="en-US" sz="1400" kern="0" dirty="0" smtClean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</p:grpSp>
      <p:sp>
        <p:nvSpPr>
          <p:cNvPr id="76" name="矩形 7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B855987B-777E-4DF1-9995-3B86FEE6005F}"/>
              </a:ext>
            </a:extLst>
          </p:cNvPr>
          <p:cNvSpPr/>
          <p:nvPr/>
        </p:nvSpPr>
        <p:spPr>
          <a:xfrm>
            <a:off x="593725" y="759324"/>
            <a:ext cx="2319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点击添加标题和内容</a:t>
            </a:r>
          </a:p>
        </p:txBody>
      </p:sp>
      <p:sp>
        <p:nvSpPr>
          <p:cNvPr id="77" name="矩形 7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AB6AD62-C9B9-466F-AF3A-D891EBAAB651}"/>
              </a:ext>
            </a:extLst>
          </p:cNvPr>
          <p:cNvSpPr/>
          <p:nvPr/>
        </p:nvSpPr>
        <p:spPr>
          <a:xfrm>
            <a:off x="593725" y="1049060"/>
            <a:ext cx="2756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0">
                <a:solidFill>
                  <a:srgbClr val="2B2B2B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add title and content</a:t>
            </a:r>
            <a:endParaRPr lang="zh-CN" altLang="en-US" sz="16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401C702-BBD6-4672-88AD-4E519750E40F}"/>
              </a:ext>
            </a:extLst>
          </p:cNvPr>
          <p:cNvSpPr/>
          <p:nvPr/>
        </p:nvSpPr>
        <p:spPr>
          <a:xfrm rot="10800000" flipH="1" flipV="1">
            <a:off x="700594" y="1577659"/>
            <a:ext cx="649766" cy="45719"/>
          </a:xfrm>
          <a:prstGeom prst="rect">
            <a:avLst/>
          </a:prstGeom>
          <a:gradFill flip="none" rotWithShape="1">
            <a:gsLst>
              <a:gs pos="100000">
                <a:srgbClr val="B114D0"/>
              </a:gs>
              <a:gs pos="0">
                <a:srgbClr val="F369B8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8573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8"/>
          <p:cNvSpPr txBox="1"/>
          <p:nvPr/>
        </p:nvSpPr>
        <p:spPr>
          <a:xfrm>
            <a:off x="3943405" y="3662668"/>
            <a:ext cx="3695165" cy="808836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defTabSz="1152144"/>
            <a:r>
              <a:rPr lang="zh-CN" altLang="en-US" sz="4500" b="1" dirty="0" smtClean="0">
                <a:solidFill>
                  <a:srgbClr val="1C1A4D"/>
                </a:solidFill>
                <a:latin typeface="Arial"/>
                <a:ea typeface="微软雅黑"/>
                <a:cs typeface="+mn-ea"/>
                <a:sym typeface="+mn-lt"/>
              </a:rPr>
              <a:t>标题文字内容</a:t>
            </a:r>
            <a:endParaRPr lang="zh-CN" altLang="en-US" sz="4500" b="1" dirty="0">
              <a:solidFill>
                <a:srgbClr val="1C1A4D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7" name="Shape 285"/>
          <p:cNvSpPr txBox="1"/>
          <p:nvPr/>
        </p:nvSpPr>
        <p:spPr>
          <a:xfrm>
            <a:off x="3967409" y="4467035"/>
            <a:ext cx="3664898" cy="1173104"/>
          </a:xfrm>
          <a:prstGeom prst="rect">
            <a:avLst/>
          </a:prstGeom>
          <a:noFill/>
          <a:ln>
            <a:noFill/>
          </a:ln>
        </p:spPr>
        <p:txBody>
          <a:bodyPr lIns="86386" tIns="43187" rIns="86386" bIns="43187" anchor="t" anchorCtr="0">
            <a:noAutofit/>
          </a:bodyPr>
          <a:lstStyle/>
          <a:p>
            <a:pPr defTabSz="1152144">
              <a:lnSpc>
                <a:spcPct val="130000"/>
              </a:lnSpc>
            </a:pPr>
            <a:r>
              <a:rPr lang="zh-CN" altLang="en-US" sz="1500" dirty="0">
                <a:solidFill>
                  <a:srgbClr val="1C1A4D"/>
                </a:solidFill>
                <a:latin typeface="Arial"/>
                <a:ea typeface="微软雅黑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500" dirty="0">
              <a:solidFill>
                <a:srgbClr val="1C1A4D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8" name="Freeform 31"/>
          <p:cNvSpPr>
            <a:spLocks/>
          </p:cNvSpPr>
          <p:nvPr/>
        </p:nvSpPr>
        <p:spPr bwMode="auto">
          <a:xfrm rot="21176574">
            <a:off x="5072101" y="1904564"/>
            <a:ext cx="1502645" cy="1543344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4" h="435">
                <a:moveTo>
                  <a:pt x="409" y="131"/>
                </a:moveTo>
                <a:cubicBezTo>
                  <a:pt x="424" y="165"/>
                  <a:pt x="407" y="204"/>
                  <a:pt x="403" y="238"/>
                </a:cubicBezTo>
                <a:cubicBezTo>
                  <a:pt x="399" y="274"/>
                  <a:pt x="406" y="316"/>
                  <a:pt x="385" y="345"/>
                </a:cubicBezTo>
                <a:cubicBezTo>
                  <a:pt x="365" y="372"/>
                  <a:pt x="323" y="378"/>
                  <a:pt x="289" y="393"/>
                </a:cubicBezTo>
                <a:cubicBezTo>
                  <a:pt x="255" y="408"/>
                  <a:pt x="223" y="435"/>
                  <a:pt x="188" y="431"/>
                </a:cubicBezTo>
                <a:cubicBezTo>
                  <a:pt x="153" y="427"/>
                  <a:pt x="127" y="394"/>
                  <a:pt x="98" y="373"/>
                </a:cubicBezTo>
                <a:cubicBezTo>
                  <a:pt x="70" y="352"/>
                  <a:pt x="30" y="338"/>
                  <a:pt x="15" y="304"/>
                </a:cubicBezTo>
                <a:cubicBezTo>
                  <a:pt x="0" y="270"/>
                  <a:pt x="17" y="231"/>
                  <a:pt x="20" y="197"/>
                </a:cubicBezTo>
                <a:cubicBezTo>
                  <a:pt x="24" y="161"/>
                  <a:pt x="17" y="119"/>
                  <a:pt x="38" y="90"/>
                </a:cubicBezTo>
                <a:cubicBezTo>
                  <a:pt x="59" y="62"/>
                  <a:pt x="100" y="56"/>
                  <a:pt x="134" y="41"/>
                </a:cubicBezTo>
                <a:cubicBezTo>
                  <a:pt x="168" y="26"/>
                  <a:pt x="201" y="0"/>
                  <a:pt x="235" y="3"/>
                </a:cubicBezTo>
                <a:cubicBezTo>
                  <a:pt x="271" y="7"/>
                  <a:pt x="297" y="41"/>
                  <a:pt x="325" y="62"/>
                </a:cubicBezTo>
                <a:cubicBezTo>
                  <a:pt x="353" y="83"/>
                  <a:pt x="394" y="97"/>
                  <a:pt x="409" y="131"/>
                </a:cubicBez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07362" y="2141790"/>
            <a:ext cx="1169816" cy="104695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algn="ctr" defTabSz="1152144">
              <a:defRPr/>
            </a:pPr>
            <a:r>
              <a:rPr lang="en-US" altLang="zh-CN" sz="6000" spc="378" dirty="0" smtClean="0">
                <a:ln w="41275">
                  <a:noFill/>
                </a:ln>
                <a:solidFill>
                  <a:srgbClr val="FFFFFF"/>
                </a:solidFill>
                <a:latin typeface="Agency FB" panose="020B0503020202020204" pitchFamily="34" charset="0"/>
                <a:ea typeface="微软雅黑"/>
                <a:cs typeface="+mn-ea"/>
                <a:sym typeface="+mn-lt"/>
              </a:rPr>
              <a:t>02</a:t>
            </a:r>
            <a:endParaRPr lang="zh-CN" altLang="en-US" sz="6000" spc="378" dirty="0">
              <a:ln w="41275">
                <a:noFill/>
              </a:ln>
              <a:solidFill>
                <a:srgbClr val="FFFFFF"/>
              </a:solidFill>
              <a:latin typeface="Agency FB" panose="020B0503020202020204" pitchFamily="34" charset="0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115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005638-0975-4021-8C0D-E60C2D1AE6CD}"/>
              </a:ext>
            </a:extLst>
          </p:cNvPr>
          <p:cNvSpPr/>
          <p:nvPr/>
        </p:nvSpPr>
        <p:spPr>
          <a:xfrm>
            <a:off x="593725" y="682186"/>
            <a:ext cx="480291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4800" b="1" i="0">
                <a:solidFill>
                  <a:srgbClr val="6D0EB1">
                    <a:alpha val="2000"/>
                  </a:srgbClr>
                </a:solidFill>
                <a:effectLst/>
                <a:latin typeface="arial" panose="020B0604020202020204" pitchFamily="34" charset="0"/>
              </a:rPr>
              <a:t>ADD THE TITLE</a:t>
            </a:r>
            <a:endParaRPr lang="zh-CN" altLang="en-US" sz="4800">
              <a:solidFill>
                <a:srgbClr val="6D0EB1">
                  <a:alpha val="2000"/>
                </a:srgb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55987B-777E-4DF1-9995-3B86FEE6005F}"/>
              </a:ext>
            </a:extLst>
          </p:cNvPr>
          <p:cNvSpPr/>
          <p:nvPr/>
        </p:nvSpPr>
        <p:spPr>
          <a:xfrm>
            <a:off x="593725" y="778374"/>
            <a:ext cx="2319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点击添加标题和内容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B6AD62-C9B9-466F-AF3A-D891EBAAB651}"/>
              </a:ext>
            </a:extLst>
          </p:cNvPr>
          <p:cNvSpPr/>
          <p:nvPr/>
        </p:nvSpPr>
        <p:spPr>
          <a:xfrm>
            <a:off x="593725" y="1068110"/>
            <a:ext cx="2756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0">
                <a:solidFill>
                  <a:srgbClr val="2B2B2B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add title and content</a:t>
            </a:r>
            <a:endParaRPr lang="zh-CN" altLang="en-US" sz="16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01C702-BBD6-4672-88AD-4E519750E40F}"/>
              </a:ext>
            </a:extLst>
          </p:cNvPr>
          <p:cNvSpPr/>
          <p:nvPr/>
        </p:nvSpPr>
        <p:spPr>
          <a:xfrm rot="10800000" flipH="1" flipV="1">
            <a:off x="700594" y="1596709"/>
            <a:ext cx="649766" cy="45719"/>
          </a:xfrm>
          <a:prstGeom prst="rect">
            <a:avLst/>
          </a:prstGeom>
          <a:gradFill flip="none" rotWithShape="1">
            <a:gsLst>
              <a:gs pos="100000">
                <a:srgbClr val="B114D0"/>
              </a:gs>
              <a:gs pos="0">
                <a:srgbClr val="F369B8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2E35BA-815F-48D1-8444-20778A92D626}"/>
              </a:ext>
            </a:extLst>
          </p:cNvPr>
          <p:cNvSpPr/>
          <p:nvPr/>
        </p:nvSpPr>
        <p:spPr>
          <a:xfrm flipH="1">
            <a:off x="-2" y="6812281"/>
            <a:ext cx="12191999" cy="45719"/>
          </a:xfrm>
          <a:prstGeom prst="rect">
            <a:avLst/>
          </a:prstGeom>
          <a:gradFill flip="none" rotWithShape="1">
            <a:gsLst>
              <a:gs pos="50000">
                <a:srgbClr val="B313CD"/>
              </a:gs>
              <a:gs pos="0">
                <a:srgbClr val="F369B8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07" name="Group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0057A2-8C2C-42B8-86A4-2ECF0D5F5968}"/>
              </a:ext>
            </a:extLst>
          </p:cNvPr>
          <p:cNvGrpSpPr/>
          <p:nvPr/>
        </p:nvGrpSpPr>
        <p:grpSpPr>
          <a:xfrm>
            <a:off x="516418" y="2374525"/>
            <a:ext cx="4627889" cy="3779783"/>
            <a:chOff x="3785121" y="1812417"/>
            <a:chExt cx="4627889" cy="3779783"/>
          </a:xfrm>
        </p:grpSpPr>
        <p:pic>
          <p:nvPicPr>
            <p:cNvPr id="108" name="Picture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35EFC96-7F59-467C-962E-9D0F732C8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85121" y="1812417"/>
              <a:ext cx="4627889" cy="3779783"/>
            </a:xfrm>
            <a:prstGeom prst="rect">
              <a:avLst/>
            </a:prstGeom>
          </p:spPr>
        </p:pic>
        <p:sp>
          <p:nvSpPr>
            <p:cNvPr id="109" name="Rectangle 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D7369A-7A52-43D6-B853-B70AD6B9FECD}"/>
                </a:ext>
              </a:extLst>
            </p:cNvPr>
            <p:cNvSpPr/>
            <p:nvPr/>
          </p:nvSpPr>
          <p:spPr>
            <a:xfrm>
              <a:off x="4121833" y="1997959"/>
              <a:ext cx="3960000" cy="248400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91" name="Rounded Rectangle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EE8373-8372-415F-85C4-989B8DFEAA83}"/>
              </a:ext>
            </a:extLst>
          </p:cNvPr>
          <p:cNvSpPr>
            <a:spLocks noChangeAspect="1"/>
          </p:cNvSpPr>
          <p:nvPr/>
        </p:nvSpPr>
        <p:spPr>
          <a:xfrm>
            <a:off x="5537121" y="2611398"/>
            <a:ext cx="561668" cy="561600"/>
          </a:xfrm>
          <a:prstGeom prst="roundRect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2" name="文本框 1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791241-425A-4AC8-A6BC-31B2A7910312}"/>
              </a:ext>
            </a:extLst>
          </p:cNvPr>
          <p:cNvSpPr txBox="1"/>
          <p:nvPr/>
        </p:nvSpPr>
        <p:spPr>
          <a:xfrm>
            <a:off x="6162535" y="2744678"/>
            <a:ext cx="24996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以上的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资深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13" name="文本框 1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FD3ED3-057F-49D1-9818-9D6C0E7531DE}"/>
              </a:ext>
            </a:extLst>
          </p:cNvPr>
          <p:cNvSpPr txBox="1"/>
          <p:nvPr/>
        </p:nvSpPr>
        <p:spPr>
          <a:xfrm>
            <a:off x="6159360" y="2516499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18" name="Rounded Rectangle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06C7FC-53E2-4485-9D7D-5B9773F52816}"/>
              </a:ext>
            </a:extLst>
          </p:cNvPr>
          <p:cNvSpPr>
            <a:spLocks noChangeAspect="1"/>
          </p:cNvSpPr>
          <p:nvPr/>
        </p:nvSpPr>
        <p:spPr>
          <a:xfrm>
            <a:off x="8805827" y="2611398"/>
            <a:ext cx="561668" cy="561600"/>
          </a:xfrm>
          <a:prstGeom prst="roundRect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0" name="文本框 1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5D80A7-996C-473F-9B7F-FD9BAD7B8F9F}"/>
              </a:ext>
            </a:extLst>
          </p:cNvPr>
          <p:cNvSpPr txBox="1"/>
          <p:nvPr/>
        </p:nvSpPr>
        <p:spPr>
          <a:xfrm>
            <a:off x="9431241" y="2744678"/>
            <a:ext cx="24996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以上的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资深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21" name="文本框 1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F1D6E5-7F11-44C6-9136-03764ABF132A}"/>
              </a:ext>
            </a:extLst>
          </p:cNvPr>
          <p:cNvSpPr txBox="1"/>
          <p:nvPr/>
        </p:nvSpPr>
        <p:spPr>
          <a:xfrm>
            <a:off x="9428066" y="2516499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23" name="Rounded Rectangle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7A1F95-A22B-469F-80BF-BEAEF786BFCB}"/>
              </a:ext>
            </a:extLst>
          </p:cNvPr>
          <p:cNvSpPr>
            <a:spLocks noChangeAspect="1"/>
          </p:cNvSpPr>
          <p:nvPr/>
        </p:nvSpPr>
        <p:spPr>
          <a:xfrm>
            <a:off x="5537121" y="3521267"/>
            <a:ext cx="561668" cy="561600"/>
          </a:xfrm>
          <a:prstGeom prst="roundRect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5" name="文本框 1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669E04-1AB1-440C-B8B7-E71AD871C868}"/>
              </a:ext>
            </a:extLst>
          </p:cNvPr>
          <p:cNvSpPr txBox="1"/>
          <p:nvPr/>
        </p:nvSpPr>
        <p:spPr>
          <a:xfrm>
            <a:off x="6162535" y="3654547"/>
            <a:ext cx="24996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以上的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资深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26" name="文本框 1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F28E65-88BF-4484-AF48-E33E8A539BF2}"/>
              </a:ext>
            </a:extLst>
          </p:cNvPr>
          <p:cNvSpPr txBox="1"/>
          <p:nvPr/>
        </p:nvSpPr>
        <p:spPr>
          <a:xfrm>
            <a:off x="6159360" y="3426368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28" name="Rounded Rectangle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FF386B-11B2-4D10-B96A-383200E039FE}"/>
              </a:ext>
            </a:extLst>
          </p:cNvPr>
          <p:cNvSpPr>
            <a:spLocks noChangeAspect="1"/>
          </p:cNvSpPr>
          <p:nvPr/>
        </p:nvSpPr>
        <p:spPr>
          <a:xfrm>
            <a:off x="8805827" y="3521267"/>
            <a:ext cx="561668" cy="561600"/>
          </a:xfrm>
          <a:prstGeom prst="roundRect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0" name="文本框 1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14C887-0CCD-4DC9-B379-7C5347C49390}"/>
              </a:ext>
            </a:extLst>
          </p:cNvPr>
          <p:cNvSpPr txBox="1"/>
          <p:nvPr/>
        </p:nvSpPr>
        <p:spPr>
          <a:xfrm>
            <a:off x="9431241" y="3654547"/>
            <a:ext cx="24996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以上的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资深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BD40E4-79A3-407C-B6DD-31A8E2130FAE}"/>
              </a:ext>
            </a:extLst>
          </p:cNvPr>
          <p:cNvSpPr txBox="1"/>
          <p:nvPr/>
        </p:nvSpPr>
        <p:spPr>
          <a:xfrm>
            <a:off x="9428066" y="3426368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3" name="Rounded Rectangle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98A96E-FC1F-4351-BC8D-DCBA6AA73A41}"/>
              </a:ext>
            </a:extLst>
          </p:cNvPr>
          <p:cNvSpPr>
            <a:spLocks noChangeAspect="1"/>
          </p:cNvSpPr>
          <p:nvPr/>
        </p:nvSpPr>
        <p:spPr>
          <a:xfrm>
            <a:off x="5537121" y="4431135"/>
            <a:ext cx="561668" cy="561600"/>
          </a:xfrm>
          <a:prstGeom prst="roundRect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5" name="文本框 1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E850F9-2336-4E9B-828B-267B87BD8085}"/>
              </a:ext>
            </a:extLst>
          </p:cNvPr>
          <p:cNvSpPr txBox="1"/>
          <p:nvPr/>
        </p:nvSpPr>
        <p:spPr>
          <a:xfrm>
            <a:off x="6162535" y="4564415"/>
            <a:ext cx="24996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以上的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资深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6" name="文本框 1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1419D7-7DF3-4F31-B119-7B0DEAB69625}"/>
              </a:ext>
            </a:extLst>
          </p:cNvPr>
          <p:cNvSpPr txBox="1"/>
          <p:nvPr/>
        </p:nvSpPr>
        <p:spPr>
          <a:xfrm>
            <a:off x="6159360" y="4336236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8" name="Rounded Rectangle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59592F-3C1F-448B-BDE0-08F5206E45E1}"/>
              </a:ext>
            </a:extLst>
          </p:cNvPr>
          <p:cNvSpPr>
            <a:spLocks noChangeAspect="1"/>
          </p:cNvSpPr>
          <p:nvPr/>
        </p:nvSpPr>
        <p:spPr>
          <a:xfrm>
            <a:off x="8805827" y="4431135"/>
            <a:ext cx="561668" cy="561600"/>
          </a:xfrm>
          <a:prstGeom prst="roundRect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0" name="文本框 1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73CDFB-D887-4F43-9429-E656A84613C5}"/>
              </a:ext>
            </a:extLst>
          </p:cNvPr>
          <p:cNvSpPr txBox="1"/>
          <p:nvPr/>
        </p:nvSpPr>
        <p:spPr>
          <a:xfrm>
            <a:off x="9431241" y="4564415"/>
            <a:ext cx="24996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以上的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资深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9A6F1C-BD2D-4ED7-B5D4-873DE31C676E}"/>
              </a:ext>
            </a:extLst>
          </p:cNvPr>
          <p:cNvSpPr txBox="1"/>
          <p:nvPr/>
        </p:nvSpPr>
        <p:spPr>
          <a:xfrm>
            <a:off x="9428066" y="4336236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42" name="Freeform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A850CF-765C-422B-AAAA-ED6B7252F5EC}"/>
              </a:ext>
            </a:extLst>
          </p:cNvPr>
          <p:cNvSpPr>
            <a:spLocks noEditPoints="1"/>
          </p:cNvSpPr>
          <p:nvPr/>
        </p:nvSpPr>
        <p:spPr bwMode="auto">
          <a:xfrm rot="10800000" flipV="1">
            <a:off x="9011401" y="4616466"/>
            <a:ext cx="150520" cy="190938"/>
          </a:xfrm>
          <a:custGeom>
            <a:avLst/>
            <a:gdLst>
              <a:gd name="T0" fmla="*/ 7 w 144"/>
              <a:gd name="T1" fmla="*/ 0 h 183"/>
              <a:gd name="T2" fmla="*/ 137 w 144"/>
              <a:gd name="T3" fmla="*/ 14 h 183"/>
              <a:gd name="T4" fmla="*/ 118 w 144"/>
              <a:gd name="T5" fmla="*/ 67 h 183"/>
              <a:gd name="T6" fmla="*/ 118 w 144"/>
              <a:gd name="T7" fmla="*/ 120 h 183"/>
              <a:gd name="T8" fmla="*/ 144 w 144"/>
              <a:gd name="T9" fmla="*/ 176 h 183"/>
              <a:gd name="T10" fmla="*/ 0 w 144"/>
              <a:gd name="T11" fmla="*/ 176 h 183"/>
              <a:gd name="T12" fmla="*/ 26 w 144"/>
              <a:gd name="T13" fmla="*/ 120 h 183"/>
              <a:gd name="T14" fmla="*/ 26 w 144"/>
              <a:gd name="T15" fmla="*/ 67 h 183"/>
              <a:gd name="T16" fmla="*/ 7 w 144"/>
              <a:gd name="T17" fmla="*/ 14 h 183"/>
              <a:gd name="T18" fmla="*/ 98 w 144"/>
              <a:gd name="T19" fmla="*/ 138 h 183"/>
              <a:gd name="T20" fmla="*/ 22 w 144"/>
              <a:gd name="T21" fmla="*/ 169 h 183"/>
              <a:gd name="T22" fmla="*/ 25 w 144"/>
              <a:gd name="T23" fmla="*/ 146 h 183"/>
              <a:gd name="T24" fmla="*/ 102 w 144"/>
              <a:gd name="T25" fmla="*/ 130 h 183"/>
              <a:gd name="T26" fmla="*/ 110 w 144"/>
              <a:gd name="T27" fmla="*/ 124 h 183"/>
              <a:gd name="T28" fmla="*/ 77 w 144"/>
              <a:gd name="T29" fmla="*/ 97 h 183"/>
              <a:gd name="T30" fmla="*/ 76 w 144"/>
              <a:gd name="T31" fmla="*/ 96 h 183"/>
              <a:gd name="T32" fmla="*/ 75 w 144"/>
              <a:gd name="T33" fmla="*/ 96 h 183"/>
              <a:gd name="T34" fmla="*/ 75 w 144"/>
              <a:gd name="T35" fmla="*/ 94 h 183"/>
              <a:gd name="T36" fmla="*/ 74 w 144"/>
              <a:gd name="T37" fmla="*/ 93 h 183"/>
              <a:gd name="T38" fmla="*/ 74 w 144"/>
              <a:gd name="T39" fmla="*/ 93 h 183"/>
              <a:gd name="T40" fmla="*/ 75 w 144"/>
              <a:gd name="T41" fmla="*/ 91 h 183"/>
              <a:gd name="T42" fmla="*/ 76 w 144"/>
              <a:gd name="T43" fmla="*/ 90 h 183"/>
              <a:gd name="T44" fmla="*/ 76 w 144"/>
              <a:gd name="T45" fmla="*/ 90 h 183"/>
              <a:gd name="T46" fmla="*/ 77 w 144"/>
              <a:gd name="T47" fmla="*/ 89 h 183"/>
              <a:gd name="T48" fmla="*/ 122 w 144"/>
              <a:gd name="T49" fmla="*/ 14 h 183"/>
              <a:gd name="T50" fmla="*/ 33 w 144"/>
              <a:gd name="T51" fmla="*/ 63 h 183"/>
              <a:gd name="T52" fmla="*/ 67 w 144"/>
              <a:gd name="T53" fmla="*/ 89 h 183"/>
              <a:gd name="T54" fmla="*/ 68 w 144"/>
              <a:gd name="T55" fmla="*/ 90 h 183"/>
              <a:gd name="T56" fmla="*/ 68 w 144"/>
              <a:gd name="T57" fmla="*/ 91 h 183"/>
              <a:gd name="T58" fmla="*/ 69 w 144"/>
              <a:gd name="T59" fmla="*/ 92 h 183"/>
              <a:gd name="T60" fmla="*/ 69 w 144"/>
              <a:gd name="T61" fmla="*/ 93 h 183"/>
              <a:gd name="T62" fmla="*/ 69 w 144"/>
              <a:gd name="T63" fmla="*/ 94 h 183"/>
              <a:gd name="T64" fmla="*/ 69 w 144"/>
              <a:gd name="T65" fmla="*/ 95 h 183"/>
              <a:gd name="T66" fmla="*/ 68 w 144"/>
              <a:gd name="T67" fmla="*/ 96 h 183"/>
              <a:gd name="T68" fmla="*/ 68 w 144"/>
              <a:gd name="T69" fmla="*/ 96 h 183"/>
              <a:gd name="T70" fmla="*/ 66 w 144"/>
              <a:gd name="T71" fmla="*/ 97 h 183"/>
              <a:gd name="T72" fmla="*/ 25 w 144"/>
              <a:gd name="T73" fmla="*/ 146 h 183"/>
              <a:gd name="T74" fmla="*/ 48 w 144"/>
              <a:gd name="T75" fmla="*/ 71 h 183"/>
              <a:gd name="T76" fmla="*/ 68 w 144"/>
              <a:gd name="T77" fmla="*/ 82 h 183"/>
              <a:gd name="T78" fmla="*/ 71 w 144"/>
              <a:gd name="T79" fmla="*/ 83 h 183"/>
              <a:gd name="T80" fmla="*/ 74 w 144"/>
              <a:gd name="T81" fmla="*/ 83 h 183"/>
              <a:gd name="T82" fmla="*/ 75 w 144"/>
              <a:gd name="T83" fmla="*/ 82 h 183"/>
              <a:gd name="T84" fmla="*/ 109 w 144"/>
              <a:gd name="T85" fmla="*/ 50 h 183"/>
              <a:gd name="T86" fmla="*/ 90 w 144"/>
              <a:gd name="T87" fmla="*/ 65 h 183"/>
              <a:gd name="T88" fmla="*/ 73 w 144"/>
              <a:gd name="T89" fmla="*/ 74 h 183"/>
              <a:gd name="T90" fmla="*/ 71 w 144"/>
              <a:gd name="T91" fmla="*/ 75 h 183"/>
              <a:gd name="T92" fmla="*/ 54 w 144"/>
              <a:gd name="T93" fmla="*/ 65 h 183"/>
              <a:gd name="T94" fmla="*/ 35 w 144"/>
              <a:gd name="T95" fmla="*/ 50 h 183"/>
              <a:gd name="T96" fmla="*/ 73 w 144"/>
              <a:gd name="T97" fmla="*/ 74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4" h="183">
                <a:moveTo>
                  <a:pt x="7" y="14"/>
                </a:moveTo>
                <a:cubicBezTo>
                  <a:pt x="3" y="14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137" y="0"/>
                  <a:pt x="137" y="0"/>
                  <a:pt x="137" y="0"/>
                </a:cubicBezTo>
                <a:cubicBezTo>
                  <a:pt x="140" y="0"/>
                  <a:pt x="144" y="3"/>
                  <a:pt x="144" y="7"/>
                </a:cubicBezTo>
                <a:cubicBezTo>
                  <a:pt x="144" y="11"/>
                  <a:pt x="140" y="14"/>
                  <a:pt x="137" y="14"/>
                </a:cubicBezTo>
                <a:cubicBezTo>
                  <a:pt x="131" y="14"/>
                  <a:pt x="131" y="14"/>
                  <a:pt x="131" y="14"/>
                </a:cubicBezTo>
                <a:cubicBezTo>
                  <a:pt x="130" y="37"/>
                  <a:pt x="125" y="54"/>
                  <a:pt x="118" y="67"/>
                </a:cubicBezTo>
                <a:cubicBezTo>
                  <a:pt x="118" y="67"/>
                  <a:pt x="118" y="67"/>
                  <a:pt x="118" y="67"/>
                </a:cubicBezTo>
                <a:cubicBezTo>
                  <a:pt x="110" y="80"/>
                  <a:pt x="100" y="88"/>
                  <a:pt x="90" y="93"/>
                </a:cubicBezTo>
                <a:cubicBezTo>
                  <a:pt x="100" y="98"/>
                  <a:pt x="110" y="107"/>
                  <a:pt x="118" y="119"/>
                </a:cubicBezTo>
                <a:cubicBezTo>
                  <a:pt x="118" y="120"/>
                  <a:pt x="118" y="120"/>
                  <a:pt x="118" y="120"/>
                </a:cubicBezTo>
                <a:cubicBezTo>
                  <a:pt x="125" y="132"/>
                  <a:pt x="130" y="148"/>
                  <a:pt x="131" y="169"/>
                </a:cubicBezTo>
                <a:cubicBezTo>
                  <a:pt x="137" y="169"/>
                  <a:pt x="137" y="169"/>
                  <a:pt x="137" y="169"/>
                </a:cubicBezTo>
                <a:cubicBezTo>
                  <a:pt x="140" y="169"/>
                  <a:pt x="144" y="172"/>
                  <a:pt x="144" y="176"/>
                </a:cubicBezTo>
                <a:cubicBezTo>
                  <a:pt x="144" y="180"/>
                  <a:pt x="140" y="183"/>
                  <a:pt x="137" y="183"/>
                </a:cubicBezTo>
                <a:cubicBezTo>
                  <a:pt x="7" y="183"/>
                  <a:pt x="7" y="183"/>
                  <a:pt x="7" y="183"/>
                </a:cubicBezTo>
                <a:cubicBezTo>
                  <a:pt x="3" y="183"/>
                  <a:pt x="0" y="180"/>
                  <a:pt x="0" y="176"/>
                </a:cubicBezTo>
                <a:cubicBezTo>
                  <a:pt x="0" y="172"/>
                  <a:pt x="3" y="169"/>
                  <a:pt x="7" y="169"/>
                </a:cubicBezTo>
                <a:cubicBezTo>
                  <a:pt x="13" y="169"/>
                  <a:pt x="13" y="169"/>
                  <a:pt x="13" y="169"/>
                </a:cubicBezTo>
                <a:cubicBezTo>
                  <a:pt x="14" y="148"/>
                  <a:pt x="19" y="132"/>
                  <a:pt x="26" y="120"/>
                </a:cubicBezTo>
                <a:cubicBezTo>
                  <a:pt x="26" y="119"/>
                  <a:pt x="26" y="119"/>
                  <a:pt x="26" y="119"/>
                </a:cubicBezTo>
                <a:cubicBezTo>
                  <a:pt x="33" y="107"/>
                  <a:pt x="43" y="98"/>
                  <a:pt x="54" y="93"/>
                </a:cubicBezTo>
                <a:cubicBezTo>
                  <a:pt x="43" y="88"/>
                  <a:pt x="33" y="80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18" y="54"/>
                  <a:pt x="14" y="37"/>
                  <a:pt x="13" y="14"/>
                </a:cubicBezTo>
                <a:cubicBezTo>
                  <a:pt x="7" y="14"/>
                  <a:pt x="7" y="14"/>
                  <a:pt x="7" y="14"/>
                </a:cubicBezTo>
                <a:close/>
                <a:moveTo>
                  <a:pt x="121" y="169"/>
                </a:moveTo>
                <a:cubicBezTo>
                  <a:pt x="121" y="169"/>
                  <a:pt x="121" y="169"/>
                  <a:pt x="121" y="169"/>
                </a:cubicBezTo>
                <a:cubicBezTo>
                  <a:pt x="117" y="155"/>
                  <a:pt x="108" y="144"/>
                  <a:pt x="98" y="138"/>
                </a:cubicBezTo>
                <a:cubicBezTo>
                  <a:pt x="90" y="133"/>
                  <a:pt x="81" y="131"/>
                  <a:pt x="72" y="131"/>
                </a:cubicBezTo>
                <a:cubicBezTo>
                  <a:pt x="63" y="131"/>
                  <a:pt x="54" y="133"/>
                  <a:pt x="46" y="138"/>
                </a:cubicBezTo>
                <a:cubicBezTo>
                  <a:pt x="35" y="144"/>
                  <a:pt x="26" y="155"/>
                  <a:pt x="22" y="169"/>
                </a:cubicBezTo>
                <a:cubicBezTo>
                  <a:pt x="121" y="169"/>
                  <a:pt x="121" y="169"/>
                  <a:pt x="121" y="169"/>
                </a:cubicBezTo>
                <a:close/>
                <a:moveTo>
                  <a:pt x="25" y="146"/>
                </a:moveTo>
                <a:cubicBezTo>
                  <a:pt x="25" y="146"/>
                  <a:pt x="25" y="146"/>
                  <a:pt x="25" y="146"/>
                </a:cubicBezTo>
                <a:cubicBezTo>
                  <a:pt x="30" y="139"/>
                  <a:pt x="35" y="134"/>
                  <a:pt x="42" y="130"/>
                </a:cubicBezTo>
                <a:cubicBezTo>
                  <a:pt x="51" y="125"/>
                  <a:pt x="61" y="122"/>
                  <a:pt x="72" y="122"/>
                </a:cubicBezTo>
                <a:cubicBezTo>
                  <a:pt x="82" y="122"/>
                  <a:pt x="93" y="125"/>
                  <a:pt x="102" y="130"/>
                </a:cubicBezTo>
                <a:cubicBezTo>
                  <a:pt x="108" y="134"/>
                  <a:pt x="114" y="139"/>
                  <a:pt x="119" y="146"/>
                </a:cubicBezTo>
                <a:cubicBezTo>
                  <a:pt x="117" y="137"/>
                  <a:pt x="114" y="130"/>
                  <a:pt x="110" y="124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02" y="109"/>
                  <a:pt x="90" y="101"/>
                  <a:pt x="77" y="97"/>
                </a:cubicBezTo>
                <a:cubicBezTo>
                  <a:pt x="77" y="97"/>
                  <a:pt x="77" y="97"/>
                  <a:pt x="77" y="97"/>
                </a:cubicBezTo>
                <a:cubicBezTo>
                  <a:pt x="77" y="97"/>
                  <a:pt x="77" y="97"/>
                  <a:pt x="77" y="97"/>
                </a:cubicBezTo>
                <a:cubicBezTo>
                  <a:pt x="77" y="97"/>
                  <a:pt x="76" y="97"/>
                  <a:pt x="76" y="96"/>
                </a:cubicBezTo>
                <a:cubicBezTo>
                  <a:pt x="76" y="96"/>
                  <a:pt x="76" y="96"/>
                  <a:pt x="76" y="96"/>
                </a:cubicBezTo>
                <a:cubicBezTo>
                  <a:pt x="76" y="96"/>
                  <a:pt x="76" y="96"/>
                  <a:pt x="76" y="96"/>
                </a:cubicBezTo>
                <a:cubicBezTo>
                  <a:pt x="76" y="96"/>
                  <a:pt x="76" y="96"/>
                  <a:pt x="76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6"/>
                  <a:pt x="75" y="96"/>
                  <a:pt x="75" y="96"/>
                </a:cubicBezTo>
                <a:cubicBezTo>
                  <a:pt x="75" y="95"/>
                  <a:pt x="75" y="95"/>
                  <a:pt x="75" y="95"/>
                </a:cubicBezTo>
                <a:cubicBezTo>
                  <a:pt x="75" y="95"/>
                  <a:pt x="75" y="95"/>
                  <a:pt x="75" y="95"/>
                </a:cubicBezTo>
                <a:cubicBezTo>
                  <a:pt x="75" y="95"/>
                  <a:pt x="75" y="94"/>
                  <a:pt x="75" y="94"/>
                </a:cubicBezTo>
                <a:cubicBezTo>
                  <a:pt x="74" y="94"/>
                  <a:pt x="74" y="94"/>
                  <a:pt x="74" y="94"/>
                </a:cubicBezTo>
                <a:cubicBezTo>
                  <a:pt x="74" y="94"/>
                  <a:pt x="74" y="94"/>
                  <a:pt x="74" y="94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4" y="93"/>
                  <a:pt x="74" y="93"/>
                </a:cubicBezTo>
                <a:cubicBezTo>
                  <a:pt x="75" y="92"/>
                  <a:pt x="75" y="92"/>
                  <a:pt x="75" y="92"/>
                </a:cubicBezTo>
                <a:cubicBezTo>
                  <a:pt x="75" y="92"/>
                  <a:pt x="75" y="92"/>
                  <a:pt x="75" y="91"/>
                </a:cubicBezTo>
                <a:cubicBezTo>
                  <a:pt x="75" y="91"/>
                  <a:pt x="75" y="91"/>
                  <a:pt x="75" y="91"/>
                </a:cubicBezTo>
                <a:cubicBezTo>
                  <a:pt x="75" y="91"/>
                  <a:pt x="75" y="91"/>
                  <a:pt x="75" y="91"/>
                </a:cubicBezTo>
                <a:cubicBezTo>
                  <a:pt x="75" y="90"/>
                  <a:pt x="75" y="90"/>
                  <a:pt x="75" y="90"/>
                </a:cubicBezTo>
                <a:cubicBezTo>
                  <a:pt x="76" y="90"/>
                  <a:pt x="76" y="90"/>
                  <a:pt x="76" y="90"/>
                </a:cubicBezTo>
                <a:cubicBezTo>
                  <a:pt x="76" y="90"/>
                  <a:pt x="76" y="90"/>
                  <a:pt x="76" y="90"/>
                </a:cubicBezTo>
                <a:cubicBezTo>
                  <a:pt x="76" y="90"/>
                  <a:pt x="76" y="90"/>
                  <a:pt x="76" y="90"/>
                </a:cubicBezTo>
                <a:cubicBezTo>
                  <a:pt x="76" y="90"/>
                  <a:pt x="76" y="90"/>
                  <a:pt x="76" y="90"/>
                </a:cubicBezTo>
                <a:cubicBezTo>
                  <a:pt x="76" y="90"/>
                  <a:pt x="77" y="90"/>
                  <a:pt x="77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90" y="85"/>
                  <a:pt x="102" y="78"/>
                  <a:pt x="110" y="63"/>
                </a:cubicBezTo>
                <a:cubicBezTo>
                  <a:pt x="110" y="63"/>
                  <a:pt x="110" y="63"/>
                  <a:pt x="110" y="63"/>
                </a:cubicBezTo>
                <a:cubicBezTo>
                  <a:pt x="117" y="51"/>
                  <a:pt x="122" y="35"/>
                  <a:pt x="122" y="14"/>
                </a:cubicBezTo>
                <a:cubicBezTo>
                  <a:pt x="21" y="14"/>
                  <a:pt x="21" y="14"/>
                  <a:pt x="21" y="14"/>
                </a:cubicBezTo>
                <a:cubicBezTo>
                  <a:pt x="22" y="35"/>
                  <a:pt x="26" y="51"/>
                  <a:pt x="33" y="63"/>
                </a:cubicBezTo>
                <a:cubicBezTo>
                  <a:pt x="33" y="63"/>
                  <a:pt x="33" y="63"/>
                  <a:pt x="33" y="63"/>
                </a:cubicBezTo>
                <a:cubicBezTo>
                  <a:pt x="42" y="78"/>
                  <a:pt x="54" y="85"/>
                  <a:pt x="66" y="89"/>
                </a:cubicBezTo>
                <a:cubicBezTo>
                  <a:pt x="67" y="89"/>
                  <a:pt x="67" y="89"/>
                  <a:pt x="67" y="89"/>
                </a:cubicBezTo>
                <a:cubicBezTo>
                  <a:pt x="67" y="89"/>
                  <a:pt x="67" y="89"/>
                  <a:pt x="67" y="89"/>
                </a:cubicBezTo>
                <a:cubicBezTo>
                  <a:pt x="67" y="90"/>
                  <a:pt x="67" y="90"/>
                  <a:pt x="68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68" y="91"/>
                  <a:pt x="68" y="91"/>
                  <a:pt x="68" y="91"/>
                </a:cubicBezTo>
                <a:cubicBezTo>
                  <a:pt x="68" y="91"/>
                  <a:pt x="69" y="91"/>
                  <a:pt x="69" y="91"/>
                </a:cubicBezTo>
                <a:cubicBezTo>
                  <a:pt x="69" y="91"/>
                  <a:pt x="69" y="91"/>
                  <a:pt x="69" y="91"/>
                </a:cubicBezTo>
                <a:cubicBezTo>
                  <a:pt x="69" y="92"/>
                  <a:pt x="69" y="92"/>
                  <a:pt x="69" y="92"/>
                </a:cubicBezTo>
                <a:cubicBezTo>
                  <a:pt x="69" y="93"/>
                  <a:pt x="69" y="93"/>
                  <a:pt x="69" y="93"/>
                </a:cubicBezTo>
                <a:cubicBezTo>
                  <a:pt x="69" y="93"/>
                  <a:pt x="69" y="93"/>
                  <a:pt x="69" y="93"/>
                </a:cubicBezTo>
                <a:cubicBezTo>
                  <a:pt x="69" y="93"/>
                  <a:pt x="69" y="93"/>
                  <a:pt x="69" y="93"/>
                </a:cubicBezTo>
                <a:cubicBezTo>
                  <a:pt x="69" y="93"/>
                  <a:pt x="69" y="93"/>
                  <a:pt x="69" y="93"/>
                </a:cubicBezTo>
                <a:cubicBezTo>
                  <a:pt x="69" y="94"/>
                  <a:pt x="69" y="94"/>
                  <a:pt x="69" y="94"/>
                </a:cubicBezTo>
                <a:cubicBezTo>
                  <a:pt x="69" y="94"/>
                  <a:pt x="69" y="94"/>
                  <a:pt x="69" y="94"/>
                </a:cubicBezTo>
                <a:cubicBezTo>
                  <a:pt x="69" y="94"/>
                  <a:pt x="69" y="94"/>
                  <a:pt x="69" y="94"/>
                </a:cubicBezTo>
                <a:cubicBezTo>
                  <a:pt x="69" y="94"/>
                  <a:pt x="69" y="95"/>
                  <a:pt x="69" y="95"/>
                </a:cubicBezTo>
                <a:cubicBezTo>
                  <a:pt x="69" y="95"/>
                  <a:pt x="69" y="95"/>
                  <a:pt x="69" y="95"/>
                </a:cubicBezTo>
                <a:cubicBezTo>
                  <a:pt x="69" y="95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7"/>
                  <a:pt x="67" y="97"/>
                  <a:pt x="67" y="97"/>
                </a:cubicBezTo>
                <a:cubicBezTo>
                  <a:pt x="66" y="97"/>
                  <a:pt x="66" y="97"/>
                  <a:pt x="66" y="97"/>
                </a:cubicBezTo>
                <a:cubicBezTo>
                  <a:pt x="54" y="101"/>
                  <a:pt x="42" y="109"/>
                  <a:pt x="33" y="124"/>
                </a:cubicBezTo>
                <a:cubicBezTo>
                  <a:pt x="33" y="124"/>
                  <a:pt x="33" y="124"/>
                  <a:pt x="33" y="124"/>
                </a:cubicBezTo>
                <a:cubicBezTo>
                  <a:pt x="30" y="130"/>
                  <a:pt x="27" y="137"/>
                  <a:pt x="25" y="146"/>
                </a:cubicBezTo>
                <a:close/>
                <a:moveTo>
                  <a:pt x="35" y="50"/>
                </a:moveTo>
                <a:cubicBezTo>
                  <a:pt x="35" y="50"/>
                  <a:pt x="35" y="50"/>
                  <a:pt x="35" y="50"/>
                </a:cubicBezTo>
                <a:cubicBezTo>
                  <a:pt x="38" y="58"/>
                  <a:pt x="42" y="65"/>
                  <a:pt x="48" y="71"/>
                </a:cubicBezTo>
                <a:cubicBezTo>
                  <a:pt x="54" y="76"/>
                  <a:pt x="60" y="80"/>
                  <a:pt x="68" y="82"/>
                </a:cubicBezTo>
                <a:cubicBezTo>
                  <a:pt x="68" y="82"/>
                  <a:pt x="68" y="82"/>
                  <a:pt x="68" y="82"/>
                </a:cubicBezTo>
                <a:cubicBezTo>
                  <a:pt x="68" y="82"/>
                  <a:pt x="68" y="82"/>
                  <a:pt x="68" y="82"/>
                </a:cubicBezTo>
                <a:cubicBezTo>
                  <a:pt x="70" y="83"/>
                  <a:pt x="70" y="83"/>
                  <a:pt x="70" y="83"/>
                </a:cubicBezTo>
                <a:cubicBezTo>
                  <a:pt x="70" y="83"/>
                  <a:pt x="70" y="83"/>
                  <a:pt x="70" y="83"/>
                </a:cubicBezTo>
                <a:cubicBezTo>
                  <a:pt x="70" y="83"/>
                  <a:pt x="70" y="83"/>
                  <a:pt x="71" y="83"/>
                </a:cubicBezTo>
                <a:cubicBezTo>
                  <a:pt x="71" y="83"/>
                  <a:pt x="71" y="83"/>
                  <a:pt x="71" y="83"/>
                </a:cubicBezTo>
                <a:cubicBezTo>
                  <a:pt x="72" y="84"/>
                  <a:pt x="73" y="83"/>
                  <a:pt x="74" y="83"/>
                </a:cubicBezTo>
                <a:cubicBezTo>
                  <a:pt x="74" y="83"/>
                  <a:pt x="74" y="83"/>
                  <a:pt x="74" y="83"/>
                </a:cubicBezTo>
                <a:cubicBezTo>
                  <a:pt x="75" y="82"/>
                  <a:pt x="75" y="82"/>
                  <a:pt x="75" y="82"/>
                </a:cubicBezTo>
                <a:cubicBezTo>
                  <a:pt x="75" y="82"/>
                  <a:pt x="75" y="82"/>
                  <a:pt x="75" y="82"/>
                </a:cubicBezTo>
                <a:cubicBezTo>
                  <a:pt x="75" y="82"/>
                  <a:pt x="75" y="82"/>
                  <a:pt x="75" y="82"/>
                </a:cubicBezTo>
                <a:cubicBezTo>
                  <a:pt x="83" y="80"/>
                  <a:pt x="90" y="76"/>
                  <a:pt x="95" y="71"/>
                </a:cubicBezTo>
                <a:cubicBezTo>
                  <a:pt x="95" y="71"/>
                  <a:pt x="95" y="71"/>
                  <a:pt x="95" y="71"/>
                </a:cubicBezTo>
                <a:cubicBezTo>
                  <a:pt x="101" y="65"/>
                  <a:pt x="106" y="58"/>
                  <a:pt x="109" y="50"/>
                </a:cubicBezTo>
                <a:cubicBezTo>
                  <a:pt x="110" y="48"/>
                  <a:pt x="108" y="45"/>
                  <a:pt x="106" y="44"/>
                </a:cubicBezTo>
                <a:cubicBezTo>
                  <a:pt x="104" y="44"/>
                  <a:pt x="102" y="45"/>
                  <a:pt x="101" y="47"/>
                </a:cubicBezTo>
                <a:cubicBezTo>
                  <a:pt x="98" y="54"/>
                  <a:pt x="95" y="60"/>
                  <a:pt x="90" y="65"/>
                </a:cubicBezTo>
                <a:cubicBezTo>
                  <a:pt x="85" y="69"/>
                  <a:pt x="80" y="72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2" y="75"/>
                  <a:pt x="72" y="75"/>
                  <a:pt x="72" y="75"/>
                </a:cubicBezTo>
                <a:cubicBezTo>
                  <a:pt x="72" y="75"/>
                  <a:pt x="72" y="75"/>
                  <a:pt x="72" y="75"/>
                </a:cubicBezTo>
                <a:cubicBezTo>
                  <a:pt x="71" y="75"/>
                  <a:pt x="71" y="75"/>
                  <a:pt x="71" y="75"/>
                </a:cubicBezTo>
                <a:cubicBezTo>
                  <a:pt x="71" y="74"/>
                  <a:pt x="71" y="74"/>
                  <a:pt x="71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64" y="72"/>
                  <a:pt x="58" y="69"/>
                  <a:pt x="54" y="65"/>
                </a:cubicBezTo>
                <a:cubicBezTo>
                  <a:pt x="49" y="60"/>
                  <a:pt x="45" y="54"/>
                  <a:pt x="43" y="47"/>
                </a:cubicBezTo>
                <a:cubicBezTo>
                  <a:pt x="42" y="45"/>
                  <a:pt x="40" y="44"/>
                  <a:pt x="37" y="44"/>
                </a:cubicBezTo>
                <a:cubicBezTo>
                  <a:pt x="35" y="45"/>
                  <a:pt x="34" y="48"/>
                  <a:pt x="35" y="50"/>
                </a:cubicBezTo>
                <a:close/>
                <a:moveTo>
                  <a:pt x="73" y="74"/>
                </a:move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7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D585EE8-D61A-462E-85F0-E7AAAC5E31E8}"/>
              </a:ext>
            </a:extLst>
          </p:cNvPr>
          <p:cNvSpPr>
            <a:spLocks noEditPoints="1"/>
          </p:cNvSpPr>
          <p:nvPr/>
        </p:nvSpPr>
        <p:spPr bwMode="auto">
          <a:xfrm rot="10800000" flipV="1">
            <a:off x="5736424" y="4617163"/>
            <a:ext cx="163064" cy="189544"/>
          </a:xfrm>
          <a:custGeom>
            <a:avLst/>
            <a:gdLst>
              <a:gd name="T0" fmla="*/ 134 w 156"/>
              <a:gd name="T1" fmla="*/ 115 h 182"/>
              <a:gd name="T2" fmla="*/ 128 w 156"/>
              <a:gd name="T3" fmla="*/ 21 h 182"/>
              <a:gd name="T4" fmla="*/ 27 w 156"/>
              <a:gd name="T5" fmla="*/ 21 h 182"/>
              <a:gd name="T6" fmla="*/ 21 w 156"/>
              <a:gd name="T7" fmla="*/ 115 h 182"/>
              <a:gd name="T8" fmla="*/ 0 w 156"/>
              <a:gd name="T9" fmla="*/ 154 h 182"/>
              <a:gd name="T10" fmla="*/ 33 w 156"/>
              <a:gd name="T11" fmla="*/ 150 h 182"/>
              <a:gd name="T12" fmla="*/ 43 w 156"/>
              <a:gd name="T13" fmla="*/ 180 h 182"/>
              <a:gd name="T14" fmla="*/ 70 w 156"/>
              <a:gd name="T15" fmla="*/ 142 h 182"/>
              <a:gd name="T16" fmla="*/ 85 w 156"/>
              <a:gd name="T17" fmla="*/ 142 h 182"/>
              <a:gd name="T18" fmla="*/ 112 w 156"/>
              <a:gd name="T19" fmla="*/ 180 h 182"/>
              <a:gd name="T20" fmla="*/ 122 w 156"/>
              <a:gd name="T21" fmla="*/ 150 h 182"/>
              <a:gd name="T22" fmla="*/ 155 w 156"/>
              <a:gd name="T23" fmla="*/ 154 h 182"/>
              <a:gd name="T24" fmla="*/ 46 w 156"/>
              <a:gd name="T25" fmla="*/ 166 h 182"/>
              <a:gd name="T26" fmla="*/ 40 w 156"/>
              <a:gd name="T27" fmla="*/ 143 h 182"/>
              <a:gd name="T28" fmla="*/ 35 w 156"/>
              <a:gd name="T29" fmla="*/ 140 h 182"/>
              <a:gd name="T30" fmla="*/ 27 w 156"/>
              <a:gd name="T31" fmla="*/ 121 h 182"/>
              <a:gd name="T32" fmla="*/ 61 w 156"/>
              <a:gd name="T33" fmla="*/ 140 h 182"/>
              <a:gd name="T34" fmla="*/ 78 w 156"/>
              <a:gd name="T35" fmla="*/ 128 h 182"/>
              <a:gd name="T36" fmla="*/ 37 w 156"/>
              <a:gd name="T37" fmla="*/ 112 h 182"/>
              <a:gd name="T38" fmla="*/ 37 w 156"/>
              <a:gd name="T39" fmla="*/ 31 h 182"/>
              <a:gd name="T40" fmla="*/ 118 w 156"/>
              <a:gd name="T41" fmla="*/ 31 h 182"/>
              <a:gd name="T42" fmla="*/ 118 w 156"/>
              <a:gd name="T43" fmla="*/ 112 h 182"/>
              <a:gd name="T44" fmla="*/ 120 w 156"/>
              <a:gd name="T45" fmla="*/ 140 h 182"/>
              <a:gd name="T46" fmla="*/ 120 w 156"/>
              <a:gd name="T47" fmla="*/ 140 h 182"/>
              <a:gd name="T48" fmla="*/ 109 w 156"/>
              <a:gd name="T49" fmla="*/ 166 h 182"/>
              <a:gd name="T50" fmla="*/ 128 w 156"/>
              <a:gd name="T51" fmla="*/ 122 h 182"/>
              <a:gd name="T52" fmla="*/ 143 w 156"/>
              <a:gd name="T53" fmla="*/ 146 h 182"/>
              <a:gd name="T54" fmla="*/ 107 w 156"/>
              <a:gd name="T55" fmla="*/ 42 h 182"/>
              <a:gd name="T56" fmla="*/ 78 w 156"/>
              <a:gd name="T57" fmla="*/ 29 h 182"/>
              <a:gd name="T58" fmla="*/ 35 w 156"/>
              <a:gd name="T59" fmla="*/ 71 h 182"/>
              <a:gd name="T60" fmla="*/ 78 w 156"/>
              <a:gd name="T61" fmla="*/ 114 h 182"/>
              <a:gd name="T62" fmla="*/ 120 w 156"/>
              <a:gd name="T63" fmla="*/ 71 h 182"/>
              <a:gd name="T64" fmla="*/ 101 w 156"/>
              <a:gd name="T65" fmla="*/ 95 h 182"/>
              <a:gd name="T66" fmla="*/ 78 w 156"/>
              <a:gd name="T67" fmla="*/ 105 h 182"/>
              <a:gd name="T68" fmla="*/ 44 w 156"/>
              <a:gd name="T69" fmla="*/ 71 h 182"/>
              <a:gd name="T70" fmla="*/ 78 w 156"/>
              <a:gd name="T71" fmla="*/ 38 h 182"/>
              <a:gd name="T72" fmla="*/ 111 w 156"/>
              <a:gd name="T73" fmla="*/ 71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6" h="182">
                <a:moveTo>
                  <a:pt x="155" y="151"/>
                </a:moveTo>
                <a:cubicBezTo>
                  <a:pt x="134" y="115"/>
                  <a:pt x="134" y="115"/>
                  <a:pt x="134" y="115"/>
                </a:cubicBezTo>
                <a:cubicBezTo>
                  <a:pt x="143" y="103"/>
                  <a:pt x="149" y="88"/>
                  <a:pt x="149" y="71"/>
                </a:cubicBezTo>
                <a:cubicBezTo>
                  <a:pt x="149" y="52"/>
                  <a:pt x="141" y="34"/>
                  <a:pt x="128" y="21"/>
                </a:cubicBezTo>
                <a:cubicBezTo>
                  <a:pt x="115" y="8"/>
                  <a:pt x="97" y="0"/>
                  <a:pt x="78" y="0"/>
                </a:cubicBezTo>
                <a:cubicBezTo>
                  <a:pt x="58" y="0"/>
                  <a:pt x="40" y="8"/>
                  <a:pt x="27" y="21"/>
                </a:cubicBezTo>
                <a:cubicBezTo>
                  <a:pt x="15" y="34"/>
                  <a:pt x="7" y="52"/>
                  <a:pt x="7" y="71"/>
                </a:cubicBezTo>
                <a:cubicBezTo>
                  <a:pt x="7" y="88"/>
                  <a:pt x="12" y="103"/>
                  <a:pt x="21" y="115"/>
                </a:cubicBezTo>
                <a:cubicBezTo>
                  <a:pt x="0" y="151"/>
                  <a:pt x="0" y="151"/>
                  <a:pt x="0" y="151"/>
                </a:cubicBezTo>
                <a:cubicBezTo>
                  <a:pt x="0" y="152"/>
                  <a:pt x="0" y="153"/>
                  <a:pt x="0" y="154"/>
                </a:cubicBezTo>
                <a:cubicBezTo>
                  <a:pt x="0" y="157"/>
                  <a:pt x="3" y="158"/>
                  <a:pt x="5" y="157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41" y="178"/>
                  <a:pt x="41" y="178"/>
                  <a:pt x="41" y="178"/>
                </a:cubicBezTo>
                <a:cubicBezTo>
                  <a:pt x="41" y="179"/>
                  <a:pt x="42" y="180"/>
                  <a:pt x="43" y="180"/>
                </a:cubicBezTo>
                <a:cubicBezTo>
                  <a:pt x="45" y="182"/>
                  <a:pt x="47" y="181"/>
                  <a:pt x="49" y="179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72" y="142"/>
                  <a:pt x="75" y="142"/>
                  <a:pt x="78" y="142"/>
                </a:cubicBezTo>
                <a:cubicBezTo>
                  <a:pt x="80" y="142"/>
                  <a:pt x="83" y="142"/>
                  <a:pt x="85" y="142"/>
                </a:cubicBezTo>
                <a:cubicBezTo>
                  <a:pt x="107" y="179"/>
                  <a:pt x="107" y="179"/>
                  <a:pt x="107" y="179"/>
                </a:cubicBezTo>
                <a:cubicBezTo>
                  <a:pt x="108" y="181"/>
                  <a:pt x="110" y="182"/>
                  <a:pt x="112" y="180"/>
                </a:cubicBezTo>
                <a:cubicBezTo>
                  <a:pt x="113" y="180"/>
                  <a:pt x="114" y="179"/>
                  <a:pt x="114" y="178"/>
                </a:cubicBezTo>
                <a:cubicBezTo>
                  <a:pt x="122" y="150"/>
                  <a:pt x="122" y="150"/>
                  <a:pt x="122" y="150"/>
                </a:cubicBezTo>
                <a:cubicBezTo>
                  <a:pt x="150" y="157"/>
                  <a:pt x="150" y="157"/>
                  <a:pt x="150" y="157"/>
                </a:cubicBezTo>
                <a:cubicBezTo>
                  <a:pt x="152" y="158"/>
                  <a:pt x="155" y="157"/>
                  <a:pt x="155" y="154"/>
                </a:cubicBezTo>
                <a:cubicBezTo>
                  <a:pt x="156" y="153"/>
                  <a:pt x="155" y="152"/>
                  <a:pt x="155" y="151"/>
                </a:cubicBezTo>
                <a:close/>
                <a:moveTo>
                  <a:pt x="46" y="166"/>
                </a:moveTo>
                <a:cubicBezTo>
                  <a:pt x="46" y="166"/>
                  <a:pt x="46" y="166"/>
                  <a:pt x="46" y="166"/>
                </a:cubicBezTo>
                <a:cubicBezTo>
                  <a:pt x="40" y="143"/>
                  <a:pt x="40" y="143"/>
                  <a:pt x="40" y="143"/>
                </a:cubicBezTo>
                <a:cubicBezTo>
                  <a:pt x="40" y="141"/>
                  <a:pt x="37" y="140"/>
                  <a:pt x="35" y="140"/>
                </a:cubicBezTo>
                <a:cubicBezTo>
                  <a:pt x="35" y="140"/>
                  <a:pt x="35" y="140"/>
                  <a:pt x="35" y="140"/>
                </a:cubicBezTo>
                <a:cubicBezTo>
                  <a:pt x="13" y="146"/>
                  <a:pt x="13" y="146"/>
                  <a:pt x="13" y="146"/>
                </a:cubicBezTo>
                <a:cubicBezTo>
                  <a:pt x="27" y="121"/>
                  <a:pt x="27" y="121"/>
                  <a:pt x="27" y="121"/>
                </a:cubicBezTo>
                <a:cubicBezTo>
                  <a:pt x="27" y="122"/>
                  <a:pt x="27" y="122"/>
                  <a:pt x="27" y="122"/>
                </a:cubicBezTo>
                <a:cubicBezTo>
                  <a:pt x="37" y="131"/>
                  <a:pt x="48" y="137"/>
                  <a:pt x="61" y="140"/>
                </a:cubicBezTo>
                <a:cubicBezTo>
                  <a:pt x="46" y="166"/>
                  <a:pt x="46" y="166"/>
                  <a:pt x="46" y="166"/>
                </a:cubicBezTo>
                <a:close/>
                <a:moveTo>
                  <a:pt x="78" y="128"/>
                </a:moveTo>
                <a:cubicBezTo>
                  <a:pt x="78" y="128"/>
                  <a:pt x="78" y="128"/>
                  <a:pt x="78" y="128"/>
                </a:cubicBezTo>
                <a:cubicBezTo>
                  <a:pt x="62" y="128"/>
                  <a:pt x="48" y="122"/>
                  <a:pt x="37" y="112"/>
                </a:cubicBezTo>
                <a:cubicBezTo>
                  <a:pt x="27" y="101"/>
                  <a:pt x="21" y="87"/>
                  <a:pt x="21" y="71"/>
                </a:cubicBezTo>
                <a:cubicBezTo>
                  <a:pt x="21" y="56"/>
                  <a:pt x="27" y="42"/>
                  <a:pt x="37" y="31"/>
                </a:cubicBezTo>
                <a:cubicBezTo>
                  <a:pt x="48" y="21"/>
                  <a:pt x="62" y="15"/>
                  <a:pt x="78" y="15"/>
                </a:cubicBezTo>
                <a:cubicBezTo>
                  <a:pt x="93" y="15"/>
                  <a:pt x="108" y="21"/>
                  <a:pt x="118" y="31"/>
                </a:cubicBezTo>
                <a:cubicBezTo>
                  <a:pt x="128" y="42"/>
                  <a:pt x="134" y="56"/>
                  <a:pt x="134" y="71"/>
                </a:cubicBezTo>
                <a:cubicBezTo>
                  <a:pt x="134" y="87"/>
                  <a:pt x="128" y="101"/>
                  <a:pt x="118" y="112"/>
                </a:cubicBezTo>
                <a:cubicBezTo>
                  <a:pt x="108" y="122"/>
                  <a:pt x="93" y="128"/>
                  <a:pt x="78" y="128"/>
                </a:cubicBezTo>
                <a:close/>
                <a:moveTo>
                  <a:pt x="120" y="140"/>
                </a:moveTo>
                <a:cubicBezTo>
                  <a:pt x="120" y="140"/>
                  <a:pt x="120" y="140"/>
                  <a:pt x="120" y="140"/>
                </a:cubicBezTo>
                <a:cubicBezTo>
                  <a:pt x="120" y="140"/>
                  <a:pt x="120" y="140"/>
                  <a:pt x="120" y="140"/>
                </a:cubicBezTo>
                <a:cubicBezTo>
                  <a:pt x="118" y="140"/>
                  <a:pt x="115" y="141"/>
                  <a:pt x="115" y="143"/>
                </a:cubicBezTo>
                <a:cubicBezTo>
                  <a:pt x="109" y="166"/>
                  <a:pt x="109" y="166"/>
                  <a:pt x="109" y="166"/>
                </a:cubicBezTo>
                <a:cubicBezTo>
                  <a:pt x="94" y="140"/>
                  <a:pt x="94" y="140"/>
                  <a:pt x="94" y="140"/>
                </a:cubicBezTo>
                <a:cubicBezTo>
                  <a:pt x="107" y="137"/>
                  <a:pt x="119" y="131"/>
                  <a:pt x="128" y="122"/>
                </a:cubicBezTo>
                <a:cubicBezTo>
                  <a:pt x="128" y="121"/>
                  <a:pt x="128" y="121"/>
                  <a:pt x="128" y="12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20" y="140"/>
                  <a:pt x="120" y="140"/>
                  <a:pt x="120" y="140"/>
                </a:cubicBezTo>
                <a:close/>
                <a:moveTo>
                  <a:pt x="107" y="42"/>
                </a:moveTo>
                <a:cubicBezTo>
                  <a:pt x="107" y="42"/>
                  <a:pt x="107" y="42"/>
                  <a:pt x="107" y="42"/>
                </a:cubicBezTo>
                <a:cubicBezTo>
                  <a:pt x="100" y="34"/>
                  <a:pt x="89" y="29"/>
                  <a:pt x="78" y="29"/>
                </a:cubicBezTo>
                <a:cubicBezTo>
                  <a:pt x="66" y="29"/>
                  <a:pt x="55" y="34"/>
                  <a:pt x="48" y="42"/>
                </a:cubicBezTo>
                <a:cubicBezTo>
                  <a:pt x="40" y="49"/>
                  <a:pt x="35" y="60"/>
                  <a:pt x="35" y="71"/>
                </a:cubicBezTo>
                <a:cubicBezTo>
                  <a:pt x="35" y="83"/>
                  <a:pt x="40" y="94"/>
                  <a:pt x="48" y="101"/>
                </a:cubicBezTo>
                <a:cubicBezTo>
                  <a:pt x="55" y="109"/>
                  <a:pt x="66" y="114"/>
                  <a:pt x="78" y="114"/>
                </a:cubicBezTo>
                <a:cubicBezTo>
                  <a:pt x="89" y="114"/>
                  <a:pt x="100" y="109"/>
                  <a:pt x="107" y="101"/>
                </a:cubicBezTo>
                <a:cubicBezTo>
                  <a:pt x="115" y="94"/>
                  <a:pt x="120" y="83"/>
                  <a:pt x="120" y="71"/>
                </a:cubicBezTo>
                <a:cubicBezTo>
                  <a:pt x="120" y="60"/>
                  <a:pt x="115" y="49"/>
                  <a:pt x="107" y="42"/>
                </a:cubicBezTo>
                <a:close/>
                <a:moveTo>
                  <a:pt x="101" y="95"/>
                </a:moveTo>
                <a:cubicBezTo>
                  <a:pt x="101" y="95"/>
                  <a:pt x="101" y="95"/>
                  <a:pt x="101" y="95"/>
                </a:cubicBezTo>
                <a:cubicBezTo>
                  <a:pt x="95" y="101"/>
                  <a:pt x="87" y="105"/>
                  <a:pt x="78" y="105"/>
                </a:cubicBezTo>
                <a:cubicBezTo>
                  <a:pt x="68" y="105"/>
                  <a:pt x="60" y="101"/>
                  <a:pt x="54" y="95"/>
                </a:cubicBezTo>
                <a:cubicBezTo>
                  <a:pt x="48" y="89"/>
                  <a:pt x="44" y="81"/>
                  <a:pt x="44" y="71"/>
                </a:cubicBezTo>
                <a:cubicBezTo>
                  <a:pt x="44" y="62"/>
                  <a:pt x="48" y="54"/>
                  <a:pt x="54" y="48"/>
                </a:cubicBezTo>
                <a:cubicBezTo>
                  <a:pt x="60" y="41"/>
                  <a:pt x="68" y="38"/>
                  <a:pt x="78" y="38"/>
                </a:cubicBezTo>
                <a:cubicBezTo>
                  <a:pt x="87" y="38"/>
                  <a:pt x="95" y="41"/>
                  <a:pt x="101" y="48"/>
                </a:cubicBezTo>
                <a:cubicBezTo>
                  <a:pt x="108" y="54"/>
                  <a:pt x="111" y="62"/>
                  <a:pt x="111" y="71"/>
                </a:cubicBezTo>
                <a:cubicBezTo>
                  <a:pt x="111" y="81"/>
                  <a:pt x="108" y="89"/>
                  <a:pt x="101" y="95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6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13416F8-1B83-4CF6-8FF8-8D1C0DED27E2}"/>
              </a:ext>
            </a:extLst>
          </p:cNvPr>
          <p:cNvSpPr>
            <a:spLocks noEditPoints="1"/>
          </p:cNvSpPr>
          <p:nvPr/>
        </p:nvSpPr>
        <p:spPr bwMode="auto">
          <a:xfrm rot="10800000" flipV="1">
            <a:off x="5723183" y="2798122"/>
            <a:ext cx="189544" cy="188152"/>
          </a:xfrm>
          <a:custGeom>
            <a:avLst/>
            <a:gdLst>
              <a:gd name="T0" fmla="*/ 150 w 181"/>
              <a:gd name="T1" fmla="*/ 2 h 181"/>
              <a:gd name="T2" fmla="*/ 157 w 181"/>
              <a:gd name="T3" fmla="*/ 4 h 181"/>
              <a:gd name="T4" fmla="*/ 161 w 181"/>
              <a:gd name="T5" fmla="*/ 20 h 181"/>
              <a:gd name="T6" fmla="*/ 177 w 181"/>
              <a:gd name="T7" fmla="*/ 24 h 181"/>
              <a:gd name="T8" fmla="*/ 179 w 181"/>
              <a:gd name="T9" fmla="*/ 25 h 181"/>
              <a:gd name="T10" fmla="*/ 156 w 181"/>
              <a:gd name="T11" fmla="*/ 54 h 181"/>
              <a:gd name="T12" fmla="*/ 139 w 181"/>
              <a:gd name="T13" fmla="*/ 52 h 181"/>
              <a:gd name="T14" fmla="*/ 144 w 181"/>
              <a:gd name="T15" fmla="*/ 92 h 181"/>
              <a:gd name="T16" fmla="*/ 127 w 181"/>
              <a:gd name="T17" fmla="*/ 131 h 181"/>
              <a:gd name="T18" fmla="*/ 50 w 181"/>
              <a:gd name="T19" fmla="*/ 131 h 181"/>
              <a:gd name="T20" fmla="*/ 50 w 181"/>
              <a:gd name="T21" fmla="*/ 53 h 181"/>
              <a:gd name="T22" fmla="*/ 122 w 181"/>
              <a:gd name="T23" fmla="*/ 48 h 181"/>
              <a:gd name="T24" fmla="*/ 126 w 181"/>
              <a:gd name="T25" fmla="*/ 29 h 181"/>
              <a:gd name="T26" fmla="*/ 160 w 181"/>
              <a:gd name="T27" fmla="*/ 70 h 181"/>
              <a:gd name="T28" fmla="*/ 163 w 181"/>
              <a:gd name="T29" fmla="*/ 81 h 181"/>
              <a:gd name="T30" fmla="*/ 141 w 181"/>
              <a:gd name="T31" fmla="*/ 145 h 181"/>
              <a:gd name="T32" fmla="*/ 36 w 181"/>
              <a:gd name="T33" fmla="*/ 145 h 181"/>
              <a:gd name="T34" fmla="*/ 36 w 181"/>
              <a:gd name="T35" fmla="*/ 39 h 181"/>
              <a:gd name="T36" fmla="*/ 100 w 181"/>
              <a:gd name="T37" fmla="*/ 18 h 181"/>
              <a:gd name="T38" fmla="*/ 119 w 181"/>
              <a:gd name="T39" fmla="*/ 16 h 181"/>
              <a:gd name="T40" fmla="*/ 102 w 181"/>
              <a:gd name="T41" fmla="*/ 4 h 181"/>
              <a:gd name="T42" fmla="*/ 26 w 181"/>
              <a:gd name="T43" fmla="*/ 29 h 181"/>
              <a:gd name="T44" fmla="*/ 26 w 181"/>
              <a:gd name="T45" fmla="*/ 155 h 181"/>
              <a:gd name="T46" fmla="*/ 151 w 181"/>
              <a:gd name="T47" fmla="*/ 155 h 181"/>
              <a:gd name="T48" fmla="*/ 177 w 181"/>
              <a:gd name="T49" fmla="*/ 79 h 181"/>
              <a:gd name="T50" fmla="*/ 165 w 181"/>
              <a:gd name="T51" fmla="*/ 62 h 181"/>
              <a:gd name="T52" fmla="*/ 89 w 181"/>
              <a:gd name="T53" fmla="*/ 67 h 181"/>
              <a:gd name="T54" fmla="*/ 101 w 181"/>
              <a:gd name="T55" fmla="*/ 70 h 181"/>
              <a:gd name="T56" fmla="*/ 89 w 181"/>
              <a:gd name="T57" fmla="*/ 45 h 181"/>
              <a:gd name="T58" fmla="*/ 56 w 181"/>
              <a:gd name="T59" fmla="*/ 59 h 181"/>
              <a:gd name="T60" fmla="*/ 42 w 181"/>
              <a:gd name="T61" fmla="*/ 92 h 181"/>
              <a:gd name="T62" fmla="*/ 89 w 181"/>
              <a:gd name="T63" fmla="*/ 139 h 181"/>
              <a:gd name="T64" fmla="*/ 122 w 181"/>
              <a:gd name="T65" fmla="*/ 125 h 181"/>
              <a:gd name="T66" fmla="*/ 126 w 181"/>
              <a:gd name="T67" fmla="*/ 64 h 181"/>
              <a:gd name="T68" fmla="*/ 114 w 181"/>
              <a:gd name="T69" fmla="*/ 92 h 181"/>
              <a:gd name="T70" fmla="*/ 107 w 181"/>
              <a:gd name="T71" fmla="*/ 110 h 181"/>
              <a:gd name="T72" fmla="*/ 71 w 181"/>
              <a:gd name="T73" fmla="*/ 110 h 181"/>
              <a:gd name="T74" fmla="*/ 71 w 181"/>
              <a:gd name="T75" fmla="*/ 74 h 181"/>
              <a:gd name="T76" fmla="*/ 89 w 181"/>
              <a:gd name="T77" fmla="*/ 67 h 181"/>
              <a:gd name="T78" fmla="*/ 95 w 181"/>
              <a:gd name="T79" fmla="*/ 76 h 181"/>
              <a:gd name="T80" fmla="*/ 77 w 181"/>
              <a:gd name="T81" fmla="*/ 80 h 181"/>
              <a:gd name="T82" fmla="*/ 77 w 181"/>
              <a:gd name="T83" fmla="*/ 104 h 181"/>
              <a:gd name="T84" fmla="*/ 101 w 181"/>
              <a:gd name="T85" fmla="*/ 104 h 181"/>
              <a:gd name="T86" fmla="*/ 106 w 181"/>
              <a:gd name="T87" fmla="*/ 92 h 181"/>
              <a:gd name="T88" fmla="*/ 94 w 181"/>
              <a:gd name="T89" fmla="*/ 97 h 181"/>
              <a:gd name="T90" fmla="*/ 84 w 181"/>
              <a:gd name="T91" fmla="*/ 87 h 181"/>
              <a:gd name="T92" fmla="*/ 150 w 181"/>
              <a:gd name="T93" fmla="*/ 13 h 181"/>
              <a:gd name="T94" fmla="*/ 134 w 181"/>
              <a:gd name="T95" fmla="*/ 29 h 181"/>
              <a:gd name="T96" fmla="*/ 153 w 181"/>
              <a:gd name="T97" fmla="*/ 22 h 181"/>
              <a:gd name="T98" fmla="*/ 159 w 181"/>
              <a:gd name="T99" fmla="*/ 28 h 181"/>
              <a:gd name="T100" fmla="*/ 143 w 181"/>
              <a:gd name="T101" fmla="*/ 44 h 181"/>
              <a:gd name="T102" fmla="*/ 168 w 181"/>
              <a:gd name="T103" fmla="*/ 3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81" h="181">
                <a:moveTo>
                  <a:pt x="127" y="25"/>
                </a:moveTo>
                <a:cubicBezTo>
                  <a:pt x="150" y="2"/>
                  <a:pt x="150" y="2"/>
                  <a:pt x="150" y="2"/>
                </a:cubicBezTo>
                <a:cubicBezTo>
                  <a:pt x="151" y="0"/>
                  <a:pt x="154" y="0"/>
                  <a:pt x="156" y="2"/>
                </a:cubicBezTo>
                <a:cubicBezTo>
                  <a:pt x="156" y="2"/>
                  <a:pt x="157" y="3"/>
                  <a:pt x="157" y="4"/>
                </a:cubicBezTo>
                <a:cubicBezTo>
                  <a:pt x="157" y="4"/>
                  <a:pt x="157" y="4"/>
                  <a:pt x="157" y="4"/>
                </a:cubicBezTo>
                <a:cubicBezTo>
                  <a:pt x="161" y="20"/>
                  <a:pt x="161" y="20"/>
                  <a:pt x="161" y="20"/>
                </a:cubicBezTo>
                <a:cubicBezTo>
                  <a:pt x="177" y="24"/>
                  <a:pt x="177" y="24"/>
                  <a:pt x="177" y="24"/>
                </a:cubicBezTo>
                <a:cubicBezTo>
                  <a:pt x="177" y="24"/>
                  <a:pt x="177" y="24"/>
                  <a:pt x="177" y="24"/>
                </a:cubicBezTo>
                <a:cubicBezTo>
                  <a:pt x="177" y="24"/>
                  <a:pt x="177" y="24"/>
                  <a:pt x="177" y="24"/>
                </a:cubicBezTo>
                <a:cubicBezTo>
                  <a:pt x="178" y="24"/>
                  <a:pt x="179" y="25"/>
                  <a:pt x="179" y="25"/>
                </a:cubicBezTo>
                <a:cubicBezTo>
                  <a:pt x="181" y="27"/>
                  <a:pt x="181" y="29"/>
                  <a:pt x="179" y="31"/>
                </a:cubicBezTo>
                <a:cubicBezTo>
                  <a:pt x="156" y="54"/>
                  <a:pt x="156" y="54"/>
                  <a:pt x="156" y="54"/>
                </a:cubicBezTo>
                <a:cubicBezTo>
                  <a:pt x="155" y="55"/>
                  <a:pt x="153" y="56"/>
                  <a:pt x="152" y="55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2" y="58"/>
                  <a:pt x="132" y="58"/>
                  <a:pt x="132" y="58"/>
                </a:cubicBezTo>
                <a:cubicBezTo>
                  <a:pt x="140" y="68"/>
                  <a:pt x="144" y="80"/>
                  <a:pt x="144" y="92"/>
                </a:cubicBezTo>
                <a:cubicBezTo>
                  <a:pt x="144" y="107"/>
                  <a:pt x="138" y="121"/>
                  <a:pt x="128" y="13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17" y="141"/>
                  <a:pt x="104" y="147"/>
                  <a:pt x="89" y="147"/>
                </a:cubicBezTo>
                <a:cubicBezTo>
                  <a:pt x="73" y="147"/>
                  <a:pt x="60" y="141"/>
                  <a:pt x="50" y="131"/>
                </a:cubicBezTo>
                <a:cubicBezTo>
                  <a:pt x="40" y="121"/>
                  <a:pt x="33" y="107"/>
                  <a:pt x="33" y="92"/>
                </a:cubicBezTo>
                <a:cubicBezTo>
                  <a:pt x="33" y="77"/>
                  <a:pt x="40" y="63"/>
                  <a:pt x="50" y="53"/>
                </a:cubicBezTo>
                <a:cubicBezTo>
                  <a:pt x="60" y="43"/>
                  <a:pt x="73" y="37"/>
                  <a:pt x="89" y="37"/>
                </a:cubicBezTo>
                <a:cubicBezTo>
                  <a:pt x="101" y="37"/>
                  <a:pt x="113" y="41"/>
                  <a:pt x="122" y="48"/>
                </a:cubicBezTo>
                <a:cubicBezTo>
                  <a:pt x="129" y="42"/>
                  <a:pt x="129" y="42"/>
                  <a:pt x="129" y="42"/>
                </a:cubicBezTo>
                <a:cubicBezTo>
                  <a:pt x="126" y="29"/>
                  <a:pt x="126" y="29"/>
                  <a:pt x="126" y="29"/>
                </a:cubicBezTo>
                <a:cubicBezTo>
                  <a:pt x="125" y="27"/>
                  <a:pt x="126" y="26"/>
                  <a:pt x="127" y="25"/>
                </a:cubicBezTo>
                <a:close/>
                <a:moveTo>
                  <a:pt x="160" y="70"/>
                </a:moveTo>
                <a:cubicBezTo>
                  <a:pt x="160" y="70"/>
                  <a:pt x="160" y="70"/>
                  <a:pt x="160" y="70"/>
                </a:cubicBezTo>
                <a:cubicBezTo>
                  <a:pt x="161" y="74"/>
                  <a:pt x="162" y="77"/>
                  <a:pt x="163" y="81"/>
                </a:cubicBezTo>
                <a:cubicBezTo>
                  <a:pt x="163" y="85"/>
                  <a:pt x="163" y="88"/>
                  <a:pt x="163" y="92"/>
                </a:cubicBezTo>
                <a:cubicBezTo>
                  <a:pt x="163" y="113"/>
                  <a:pt x="155" y="131"/>
                  <a:pt x="141" y="145"/>
                </a:cubicBezTo>
                <a:cubicBezTo>
                  <a:pt x="128" y="159"/>
                  <a:pt x="109" y="167"/>
                  <a:pt x="89" y="167"/>
                </a:cubicBezTo>
                <a:cubicBezTo>
                  <a:pt x="68" y="167"/>
                  <a:pt x="49" y="159"/>
                  <a:pt x="36" y="145"/>
                </a:cubicBezTo>
                <a:cubicBezTo>
                  <a:pt x="22" y="131"/>
                  <a:pt x="14" y="113"/>
                  <a:pt x="14" y="92"/>
                </a:cubicBezTo>
                <a:cubicBezTo>
                  <a:pt x="14" y="72"/>
                  <a:pt x="22" y="53"/>
                  <a:pt x="36" y="39"/>
                </a:cubicBezTo>
                <a:cubicBezTo>
                  <a:pt x="49" y="26"/>
                  <a:pt x="68" y="17"/>
                  <a:pt x="89" y="17"/>
                </a:cubicBezTo>
                <a:cubicBezTo>
                  <a:pt x="92" y="17"/>
                  <a:pt x="96" y="18"/>
                  <a:pt x="100" y="18"/>
                </a:cubicBezTo>
                <a:cubicBezTo>
                  <a:pt x="103" y="19"/>
                  <a:pt x="107" y="20"/>
                  <a:pt x="110" y="21"/>
                </a:cubicBezTo>
                <a:cubicBezTo>
                  <a:pt x="114" y="22"/>
                  <a:pt x="118" y="20"/>
                  <a:pt x="119" y="16"/>
                </a:cubicBezTo>
                <a:cubicBezTo>
                  <a:pt x="120" y="12"/>
                  <a:pt x="118" y="8"/>
                  <a:pt x="114" y="7"/>
                </a:cubicBezTo>
                <a:cubicBezTo>
                  <a:pt x="110" y="6"/>
                  <a:pt x="106" y="5"/>
                  <a:pt x="102" y="4"/>
                </a:cubicBezTo>
                <a:cubicBezTo>
                  <a:pt x="97" y="4"/>
                  <a:pt x="93" y="3"/>
                  <a:pt x="89" y="3"/>
                </a:cubicBezTo>
                <a:cubicBezTo>
                  <a:pt x="64" y="3"/>
                  <a:pt x="42" y="13"/>
                  <a:pt x="26" y="29"/>
                </a:cubicBezTo>
                <a:cubicBezTo>
                  <a:pt x="10" y="45"/>
                  <a:pt x="0" y="68"/>
                  <a:pt x="0" y="92"/>
                </a:cubicBezTo>
                <a:cubicBezTo>
                  <a:pt x="0" y="117"/>
                  <a:pt x="10" y="139"/>
                  <a:pt x="26" y="155"/>
                </a:cubicBezTo>
                <a:cubicBezTo>
                  <a:pt x="42" y="171"/>
                  <a:pt x="64" y="181"/>
                  <a:pt x="89" y="181"/>
                </a:cubicBezTo>
                <a:cubicBezTo>
                  <a:pt x="113" y="181"/>
                  <a:pt x="135" y="171"/>
                  <a:pt x="151" y="155"/>
                </a:cubicBezTo>
                <a:cubicBezTo>
                  <a:pt x="168" y="139"/>
                  <a:pt x="178" y="117"/>
                  <a:pt x="178" y="92"/>
                </a:cubicBezTo>
                <a:cubicBezTo>
                  <a:pt x="178" y="88"/>
                  <a:pt x="177" y="83"/>
                  <a:pt x="177" y="79"/>
                </a:cubicBezTo>
                <a:cubicBezTo>
                  <a:pt x="176" y="75"/>
                  <a:pt x="175" y="71"/>
                  <a:pt x="174" y="66"/>
                </a:cubicBezTo>
                <a:cubicBezTo>
                  <a:pt x="173" y="63"/>
                  <a:pt x="169" y="61"/>
                  <a:pt x="165" y="62"/>
                </a:cubicBezTo>
                <a:cubicBezTo>
                  <a:pt x="161" y="63"/>
                  <a:pt x="159" y="67"/>
                  <a:pt x="160" y="70"/>
                </a:cubicBezTo>
                <a:close/>
                <a:moveTo>
                  <a:pt x="89" y="67"/>
                </a:moveTo>
                <a:cubicBezTo>
                  <a:pt x="89" y="67"/>
                  <a:pt x="89" y="67"/>
                  <a:pt x="89" y="67"/>
                </a:cubicBezTo>
                <a:cubicBezTo>
                  <a:pt x="93" y="67"/>
                  <a:pt x="97" y="68"/>
                  <a:pt x="101" y="70"/>
                </a:cubicBezTo>
                <a:cubicBezTo>
                  <a:pt x="116" y="54"/>
                  <a:pt x="116" y="54"/>
                  <a:pt x="116" y="54"/>
                </a:cubicBezTo>
                <a:cubicBezTo>
                  <a:pt x="109" y="49"/>
                  <a:pt x="99" y="45"/>
                  <a:pt x="89" y="45"/>
                </a:cubicBezTo>
                <a:cubicBezTo>
                  <a:pt x="76" y="45"/>
                  <a:pt x="64" y="51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47" y="68"/>
                  <a:pt x="42" y="79"/>
                  <a:pt x="42" y="92"/>
                </a:cubicBezTo>
                <a:cubicBezTo>
                  <a:pt x="42" y="105"/>
                  <a:pt x="47" y="117"/>
                  <a:pt x="56" y="125"/>
                </a:cubicBezTo>
                <a:cubicBezTo>
                  <a:pt x="64" y="134"/>
                  <a:pt x="76" y="139"/>
                  <a:pt x="89" y="139"/>
                </a:cubicBezTo>
                <a:cubicBezTo>
                  <a:pt x="101" y="139"/>
                  <a:pt x="113" y="134"/>
                  <a:pt x="121" y="125"/>
                </a:cubicBezTo>
                <a:cubicBezTo>
                  <a:pt x="122" y="125"/>
                  <a:pt x="122" y="125"/>
                  <a:pt x="122" y="125"/>
                </a:cubicBezTo>
                <a:cubicBezTo>
                  <a:pt x="130" y="117"/>
                  <a:pt x="135" y="105"/>
                  <a:pt x="135" y="92"/>
                </a:cubicBezTo>
                <a:cubicBezTo>
                  <a:pt x="135" y="82"/>
                  <a:pt x="132" y="72"/>
                  <a:pt x="126" y="64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113" y="84"/>
                  <a:pt x="114" y="88"/>
                  <a:pt x="114" y="92"/>
                </a:cubicBezTo>
                <a:cubicBezTo>
                  <a:pt x="114" y="99"/>
                  <a:pt x="111" y="105"/>
                  <a:pt x="107" y="110"/>
                </a:cubicBezTo>
                <a:cubicBezTo>
                  <a:pt x="107" y="110"/>
                  <a:pt x="107" y="110"/>
                  <a:pt x="107" y="110"/>
                </a:cubicBezTo>
                <a:cubicBezTo>
                  <a:pt x="102" y="115"/>
                  <a:pt x="96" y="118"/>
                  <a:pt x="89" y="118"/>
                </a:cubicBezTo>
                <a:cubicBezTo>
                  <a:pt x="82" y="118"/>
                  <a:pt x="75" y="115"/>
                  <a:pt x="71" y="110"/>
                </a:cubicBezTo>
                <a:cubicBezTo>
                  <a:pt x="66" y="105"/>
                  <a:pt x="63" y="99"/>
                  <a:pt x="63" y="92"/>
                </a:cubicBezTo>
                <a:cubicBezTo>
                  <a:pt x="63" y="85"/>
                  <a:pt x="66" y="79"/>
                  <a:pt x="71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75" y="70"/>
                  <a:pt x="82" y="67"/>
                  <a:pt x="89" y="67"/>
                </a:cubicBezTo>
                <a:close/>
                <a:moveTo>
                  <a:pt x="95" y="76"/>
                </a:moveTo>
                <a:cubicBezTo>
                  <a:pt x="95" y="76"/>
                  <a:pt x="95" y="76"/>
                  <a:pt x="95" y="76"/>
                </a:cubicBezTo>
                <a:cubicBezTo>
                  <a:pt x="93" y="76"/>
                  <a:pt x="91" y="75"/>
                  <a:pt x="89" y="75"/>
                </a:cubicBezTo>
                <a:cubicBezTo>
                  <a:pt x="84" y="75"/>
                  <a:pt x="80" y="77"/>
                  <a:pt x="77" y="80"/>
                </a:cubicBezTo>
                <a:cubicBezTo>
                  <a:pt x="74" y="83"/>
                  <a:pt x="72" y="87"/>
                  <a:pt x="72" y="92"/>
                </a:cubicBezTo>
                <a:cubicBezTo>
                  <a:pt x="72" y="97"/>
                  <a:pt x="74" y="101"/>
                  <a:pt x="77" y="104"/>
                </a:cubicBezTo>
                <a:cubicBezTo>
                  <a:pt x="80" y="107"/>
                  <a:pt x="84" y="109"/>
                  <a:pt x="89" y="109"/>
                </a:cubicBezTo>
                <a:cubicBezTo>
                  <a:pt x="93" y="109"/>
                  <a:pt x="98" y="107"/>
                  <a:pt x="101" y="104"/>
                </a:cubicBezTo>
                <a:cubicBezTo>
                  <a:pt x="101" y="104"/>
                  <a:pt x="101" y="104"/>
                  <a:pt x="101" y="104"/>
                </a:cubicBezTo>
                <a:cubicBezTo>
                  <a:pt x="104" y="101"/>
                  <a:pt x="106" y="97"/>
                  <a:pt x="106" y="92"/>
                </a:cubicBezTo>
                <a:cubicBezTo>
                  <a:pt x="106" y="90"/>
                  <a:pt x="105" y="88"/>
                  <a:pt x="105" y="86"/>
                </a:cubicBezTo>
                <a:cubicBezTo>
                  <a:pt x="94" y="97"/>
                  <a:pt x="94" y="97"/>
                  <a:pt x="94" y="97"/>
                </a:cubicBezTo>
                <a:cubicBezTo>
                  <a:pt x="91" y="100"/>
                  <a:pt x="86" y="100"/>
                  <a:pt x="84" y="97"/>
                </a:cubicBezTo>
                <a:cubicBezTo>
                  <a:pt x="81" y="94"/>
                  <a:pt x="81" y="90"/>
                  <a:pt x="84" y="87"/>
                </a:cubicBezTo>
                <a:cubicBezTo>
                  <a:pt x="95" y="76"/>
                  <a:pt x="95" y="76"/>
                  <a:pt x="95" y="76"/>
                </a:cubicBezTo>
                <a:close/>
                <a:moveTo>
                  <a:pt x="150" y="13"/>
                </a:moveTo>
                <a:cubicBezTo>
                  <a:pt x="150" y="13"/>
                  <a:pt x="150" y="13"/>
                  <a:pt x="150" y="13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7" y="38"/>
                  <a:pt x="137" y="38"/>
                  <a:pt x="137" y="38"/>
                </a:cubicBezTo>
                <a:cubicBezTo>
                  <a:pt x="153" y="22"/>
                  <a:pt x="153" y="22"/>
                  <a:pt x="153" y="22"/>
                </a:cubicBezTo>
                <a:cubicBezTo>
                  <a:pt x="150" y="13"/>
                  <a:pt x="150" y="13"/>
                  <a:pt x="150" y="13"/>
                </a:cubicBezTo>
                <a:close/>
                <a:moveTo>
                  <a:pt x="159" y="28"/>
                </a:moveTo>
                <a:cubicBezTo>
                  <a:pt x="159" y="28"/>
                  <a:pt x="159" y="28"/>
                  <a:pt x="159" y="28"/>
                </a:cubicBezTo>
                <a:cubicBezTo>
                  <a:pt x="143" y="44"/>
                  <a:pt x="143" y="44"/>
                  <a:pt x="143" y="44"/>
                </a:cubicBezTo>
                <a:cubicBezTo>
                  <a:pt x="152" y="47"/>
                  <a:pt x="152" y="47"/>
                  <a:pt x="152" y="47"/>
                </a:cubicBezTo>
                <a:cubicBezTo>
                  <a:pt x="168" y="30"/>
                  <a:pt x="168" y="30"/>
                  <a:pt x="168" y="30"/>
                </a:cubicBezTo>
                <a:cubicBezTo>
                  <a:pt x="159" y="28"/>
                  <a:pt x="159" y="28"/>
                  <a:pt x="159" y="28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AD08313-D801-4C7A-8003-FBD9D8B7FAA6}"/>
              </a:ext>
            </a:extLst>
          </p:cNvPr>
          <p:cNvSpPr>
            <a:spLocks noEditPoints="1"/>
          </p:cNvSpPr>
          <p:nvPr/>
        </p:nvSpPr>
        <p:spPr bwMode="auto">
          <a:xfrm rot="10800000" flipV="1">
            <a:off x="8991192" y="3735169"/>
            <a:ext cx="190938" cy="133796"/>
          </a:xfrm>
          <a:custGeom>
            <a:avLst/>
            <a:gdLst>
              <a:gd name="T0" fmla="*/ 72 w 184"/>
              <a:gd name="T1" fmla="*/ 14 h 128"/>
              <a:gd name="T2" fmla="*/ 57 w 184"/>
              <a:gd name="T3" fmla="*/ 37 h 128"/>
              <a:gd name="T4" fmla="*/ 62 w 184"/>
              <a:gd name="T5" fmla="*/ 64 h 128"/>
              <a:gd name="T6" fmla="*/ 78 w 184"/>
              <a:gd name="T7" fmla="*/ 77 h 128"/>
              <a:gd name="T8" fmla="*/ 106 w 184"/>
              <a:gd name="T9" fmla="*/ 77 h 128"/>
              <a:gd name="T10" fmla="*/ 128 w 184"/>
              <a:gd name="T11" fmla="*/ 44 h 128"/>
              <a:gd name="T12" fmla="*/ 117 w 184"/>
              <a:gd name="T13" fmla="*/ 19 h 128"/>
              <a:gd name="T14" fmla="*/ 7 w 184"/>
              <a:gd name="T15" fmla="*/ 128 h 128"/>
              <a:gd name="T16" fmla="*/ 0 w 184"/>
              <a:gd name="T17" fmla="*/ 121 h 128"/>
              <a:gd name="T18" fmla="*/ 33 w 184"/>
              <a:gd name="T19" fmla="*/ 114 h 128"/>
              <a:gd name="T20" fmla="*/ 56 w 184"/>
              <a:gd name="T21" fmla="*/ 83 h 128"/>
              <a:gd name="T22" fmla="*/ 62 w 184"/>
              <a:gd name="T23" fmla="*/ 81 h 128"/>
              <a:gd name="T24" fmla="*/ 55 w 184"/>
              <a:gd name="T25" fmla="*/ 69 h 128"/>
              <a:gd name="T26" fmla="*/ 49 w 184"/>
              <a:gd name="T27" fmla="*/ 35 h 128"/>
              <a:gd name="T28" fmla="*/ 67 w 184"/>
              <a:gd name="T29" fmla="*/ 7 h 128"/>
              <a:gd name="T30" fmla="*/ 123 w 184"/>
              <a:gd name="T31" fmla="*/ 13 h 128"/>
              <a:gd name="T32" fmla="*/ 136 w 184"/>
              <a:gd name="T33" fmla="*/ 44 h 128"/>
              <a:gd name="T34" fmla="*/ 117 w 184"/>
              <a:gd name="T35" fmla="*/ 80 h 128"/>
              <a:gd name="T36" fmla="*/ 122 w 184"/>
              <a:gd name="T37" fmla="*/ 81 h 128"/>
              <a:gd name="T38" fmla="*/ 125 w 184"/>
              <a:gd name="T39" fmla="*/ 82 h 128"/>
              <a:gd name="T40" fmla="*/ 129 w 184"/>
              <a:gd name="T41" fmla="*/ 83 h 128"/>
              <a:gd name="T42" fmla="*/ 132 w 184"/>
              <a:gd name="T43" fmla="*/ 85 h 128"/>
              <a:gd name="T44" fmla="*/ 147 w 184"/>
              <a:gd name="T45" fmla="*/ 99 h 128"/>
              <a:gd name="T46" fmla="*/ 177 w 184"/>
              <a:gd name="T47" fmla="*/ 114 h 128"/>
              <a:gd name="T48" fmla="*/ 177 w 184"/>
              <a:gd name="T49" fmla="*/ 128 h 128"/>
              <a:gd name="T50" fmla="*/ 42 w 184"/>
              <a:gd name="T51" fmla="*/ 114 h 128"/>
              <a:gd name="T52" fmla="*/ 142 w 184"/>
              <a:gd name="T53" fmla="*/ 114 h 128"/>
              <a:gd name="T54" fmla="*/ 130 w 184"/>
              <a:gd name="T55" fmla="*/ 93 h 128"/>
              <a:gd name="T56" fmla="*/ 128 w 184"/>
              <a:gd name="T57" fmla="*/ 92 h 128"/>
              <a:gd name="T58" fmla="*/ 125 w 184"/>
              <a:gd name="T59" fmla="*/ 91 h 128"/>
              <a:gd name="T60" fmla="*/ 123 w 184"/>
              <a:gd name="T61" fmla="*/ 90 h 128"/>
              <a:gd name="T62" fmla="*/ 118 w 184"/>
              <a:gd name="T63" fmla="*/ 89 h 128"/>
              <a:gd name="T64" fmla="*/ 69 w 184"/>
              <a:gd name="T65" fmla="*/ 89 h 128"/>
              <a:gd name="T66" fmla="*/ 59 w 184"/>
              <a:gd name="T67" fmla="*/ 91 h 128"/>
              <a:gd name="T68" fmla="*/ 42 w 184"/>
              <a:gd name="T69" fmla="*/ 11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" h="128">
                <a:moveTo>
                  <a:pt x="92" y="8"/>
                </a:moveTo>
                <a:cubicBezTo>
                  <a:pt x="85" y="8"/>
                  <a:pt x="78" y="10"/>
                  <a:pt x="72" y="14"/>
                </a:cubicBezTo>
                <a:cubicBezTo>
                  <a:pt x="66" y="18"/>
                  <a:pt x="62" y="24"/>
                  <a:pt x="59" y="30"/>
                </a:cubicBezTo>
                <a:cubicBezTo>
                  <a:pt x="58" y="32"/>
                  <a:pt x="57" y="35"/>
                  <a:pt x="57" y="37"/>
                </a:cubicBezTo>
                <a:cubicBezTo>
                  <a:pt x="56" y="39"/>
                  <a:pt x="56" y="42"/>
                  <a:pt x="56" y="44"/>
                </a:cubicBezTo>
                <a:cubicBezTo>
                  <a:pt x="56" y="51"/>
                  <a:pt x="58" y="58"/>
                  <a:pt x="62" y="64"/>
                </a:cubicBezTo>
                <a:cubicBezTo>
                  <a:pt x="66" y="70"/>
                  <a:pt x="72" y="74"/>
                  <a:pt x="78" y="77"/>
                </a:cubicBezTo>
                <a:cubicBezTo>
                  <a:pt x="78" y="77"/>
                  <a:pt x="78" y="77"/>
                  <a:pt x="78" y="77"/>
                </a:cubicBezTo>
                <a:cubicBezTo>
                  <a:pt x="83" y="79"/>
                  <a:pt x="87" y="80"/>
                  <a:pt x="92" y="80"/>
                </a:cubicBezTo>
                <a:cubicBezTo>
                  <a:pt x="97" y="80"/>
                  <a:pt x="102" y="79"/>
                  <a:pt x="106" y="77"/>
                </a:cubicBezTo>
                <a:cubicBezTo>
                  <a:pt x="113" y="74"/>
                  <a:pt x="118" y="70"/>
                  <a:pt x="122" y="64"/>
                </a:cubicBezTo>
                <a:cubicBezTo>
                  <a:pt x="126" y="58"/>
                  <a:pt x="128" y="51"/>
                  <a:pt x="128" y="44"/>
                </a:cubicBezTo>
                <a:cubicBezTo>
                  <a:pt x="128" y="34"/>
                  <a:pt x="124" y="25"/>
                  <a:pt x="117" y="19"/>
                </a:cubicBezTo>
                <a:cubicBezTo>
                  <a:pt x="117" y="19"/>
                  <a:pt x="117" y="19"/>
                  <a:pt x="117" y="19"/>
                </a:cubicBezTo>
                <a:cubicBezTo>
                  <a:pt x="111" y="12"/>
                  <a:pt x="102" y="8"/>
                  <a:pt x="92" y="8"/>
                </a:cubicBezTo>
                <a:close/>
                <a:moveTo>
                  <a:pt x="7" y="128"/>
                </a:moveTo>
                <a:cubicBezTo>
                  <a:pt x="7" y="128"/>
                  <a:pt x="7" y="128"/>
                  <a:pt x="7" y="128"/>
                </a:cubicBezTo>
                <a:cubicBezTo>
                  <a:pt x="4" y="128"/>
                  <a:pt x="0" y="125"/>
                  <a:pt x="0" y="121"/>
                </a:cubicBezTo>
                <a:cubicBezTo>
                  <a:pt x="0" y="118"/>
                  <a:pt x="4" y="114"/>
                  <a:pt x="7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4" y="108"/>
                  <a:pt x="36" y="102"/>
                  <a:pt x="39" y="96"/>
                </a:cubicBezTo>
                <a:cubicBezTo>
                  <a:pt x="43" y="91"/>
                  <a:pt x="49" y="86"/>
                  <a:pt x="56" y="83"/>
                </a:cubicBezTo>
                <a:cubicBezTo>
                  <a:pt x="56" y="83"/>
                  <a:pt x="56" y="83"/>
                  <a:pt x="56" y="83"/>
                </a:cubicBezTo>
                <a:cubicBezTo>
                  <a:pt x="58" y="82"/>
                  <a:pt x="60" y="82"/>
                  <a:pt x="62" y="81"/>
                </a:cubicBezTo>
                <a:cubicBezTo>
                  <a:pt x="64" y="81"/>
                  <a:pt x="65" y="81"/>
                  <a:pt x="67" y="80"/>
                </a:cubicBezTo>
                <a:cubicBezTo>
                  <a:pt x="62" y="77"/>
                  <a:pt x="58" y="73"/>
                  <a:pt x="55" y="69"/>
                </a:cubicBezTo>
                <a:cubicBezTo>
                  <a:pt x="50" y="61"/>
                  <a:pt x="48" y="53"/>
                  <a:pt x="48" y="44"/>
                </a:cubicBezTo>
                <a:cubicBezTo>
                  <a:pt x="48" y="41"/>
                  <a:pt x="48" y="38"/>
                  <a:pt x="49" y="35"/>
                </a:cubicBezTo>
                <a:cubicBezTo>
                  <a:pt x="49" y="33"/>
                  <a:pt x="50" y="30"/>
                  <a:pt x="51" y="27"/>
                </a:cubicBezTo>
                <a:cubicBezTo>
                  <a:pt x="55" y="19"/>
                  <a:pt x="60" y="12"/>
                  <a:pt x="67" y="7"/>
                </a:cubicBezTo>
                <a:cubicBezTo>
                  <a:pt x="75" y="2"/>
                  <a:pt x="83" y="0"/>
                  <a:pt x="92" y="0"/>
                </a:cubicBezTo>
                <a:cubicBezTo>
                  <a:pt x="104" y="0"/>
                  <a:pt x="115" y="5"/>
                  <a:pt x="123" y="13"/>
                </a:cubicBezTo>
                <a:cubicBezTo>
                  <a:pt x="123" y="13"/>
                  <a:pt x="123" y="13"/>
                  <a:pt x="123" y="13"/>
                </a:cubicBezTo>
                <a:cubicBezTo>
                  <a:pt x="131" y="21"/>
                  <a:pt x="136" y="32"/>
                  <a:pt x="136" y="44"/>
                </a:cubicBezTo>
                <a:cubicBezTo>
                  <a:pt x="136" y="53"/>
                  <a:pt x="134" y="61"/>
                  <a:pt x="129" y="69"/>
                </a:cubicBezTo>
                <a:cubicBezTo>
                  <a:pt x="126" y="73"/>
                  <a:pt x="122" y="77"/>
                  <a:pt x="117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20" y="81"/>
                  <a:pt x="121" y="81"/>
                  <a:pt x="122" y="81"/>
                </a:cubicBezTo>
                <a:cubicBezTo>
                  <a:pt x="123" y="81"/>
                  <a:pt x="124" y="82"/>
                  <a:pt x="125" y="82"/>
                </a:cubicBezTo>
                <a:cubicBezTo>
                  <a:pt x="125" y="82"/>
                  <a:pt x="125" y="82"/>
                  <a:pt x="125" y="82"/>
                </a:cubicBezTo>
                <a:cubicBezTo>
                  <a:pt x="126" y="82"/>
                  <a:pt x="127" y="83"/>
                  <a:pt x="128" y="83"/>
                </a:cubicBezTo>
                <a:cubicBezTo>
                  <a:pt x="129" y="83"/>
                  <a:pt x="129" y="83"/>
                  <a:pt x="129" y="83"/>
                </a:cubicBezTo>
                <a:cubicBezTo>
                  <a:pt x="130" y="83"/>
                  <a:pt x="131" y="84"/>
                  <a:pt x="132" y="85"/>
                </a:cubicBezTo>
                <a:cubicBezTo>
                  <a:pt x="132" y="85"/>
                  <a:pt x="132" y="85"/>
                  <a:pt x="132" y="85"/>
                </a:cubicBezTo>
                <a:cubicBezTo>
                  <a:pt x="133" y="85"/>
                  <a:pt x="134" y="86"/>
                  <a:pt x="135" y="86"/>
                </a:cubicBezTo>
                <a:cubicBezTo>
                  <a:pt x="140" y="90"/>
                  <a:pt x="144" y="94"/>
                  <a:pt x="147" y="99"/>
                </a:cubicBezTo>
                <a:cubicBezTo>
                  <a:pt x="149" y="104"/>
                  <a:pt x="150" y="109"/>
                  <a:pt x="151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81" y="114"/>
                  <a:pt x="184" y="118"/>
                  <a:pt x="184" y="121"/>
                </a:cubicBezTo>
                <a:cubicBezTo>
                  <a:pt x="184" y="125"/>
                  <a:pt x="181" y="128"/>
                  <a:pt x="177" y="128"/>
                </a:cubicBezTo>
                <a:cubicBezTo>
                  <a:pt x="7" y="128"/>
                  <a:pt x="7" y="128"/>
                  <a:pt x="7" y="128"/>
                </a:cubicBezTo>
                <a:close/>
                <a:moveTo>
                  <a:pt x="42" y="114"/>
                </a:moveTo>
                <a:cubicBezTo>
                  <a:pt x="42" y="114"/>
                  <a:pt x="42" y="114"/>
                  <a:pt x="42" y="114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42" y="110"/>
                  <a:pt x="141" y="107"/>
                  <a:pt x="139" y="103"/>
                </a:cubicBezTo>
                <a:cubicBezTo>
                  <a:pt x="137" y="99"/>
                  <a:pt x="134" y="96"/>
                  <a:pt x="130" y="93"/>
                </a:cubicBezTo>
                <a:cubicBezTo>
                  <a:pt x="129" y="93"/>
                  <a:pt x="129" y="92"/>
                  <a:pt x="128" y="92"/>
                </a:cubicBezTo>
                <a:cubicBezTo>
                  <a:pt x="128" y="92"/>
                  <a:pt x="128" y="92"/>
                  <a:pt x="128" y="92"/>
                </a:cubicBezTo>
                <a:cubicBezTo>
                  <a:pt x="127" y="92"/>
                  <a:pt x="126" y="91"/>
                  <a:pt x="125" y="91"/>
                </a:cubicBezTo>
                <a:cubicBezTo>
                  <a:pt x="125" y="91"/>
                  <a:pt x="125" y="91"/>
                  <a:pt x="125" y="91"/>
                </a:cubicBezTo>
                <a:cubicBezTo>
                  <a:pt x="125" y="91"/>
                  <a:pt x="124" y="90"/>
                  <a:pt x="123" y="90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90"/>
                  <a:pt x="121" y="90"/>
                  <a:pt x="120" y="89"/>
                </a:cubicBezTo>
                <a:cubicBezTo>
                  <a:pt x="119" y="89"/>
                  <a:pt x="118" y="89"/>
                  <a:pt x="118" y="89"/>
                </a:cubicBezTo>
                <a:cubicBezTo>
                  <a:pt x="117" y="89"/>
                  <a:pt x="116" y="89"/>
                  <a:pt x="115" y="89"/>
                </a:cubicBezTo>
                <a:cubicBezTo>
                  <a:pt x="69" y="89"/>
                  <a:pt x="69" y="89"/>
                  <a:pt x="69" y="89"/>
                </a:cubicBezTo>
                <a:cubicBezTo>
                  <a:pt x="68" y="89"/>
                  <a:pt x="66" y="89"/>
                  <a:pt x="64" y="89"/>
                </a:cubicBezTo>
                <a:cubicBezTo>
                  <a:pt x="62" y="90"/>
                  <a:pt x="60" y="90"/>
                  <a:pt x="59" y="91"/>
                </a:cubicBezTo>
                <a:cubicBezTo>
                  <a:pt x="54" y="93"/>
                  <a:pt x="49" y="97"/>
                  <a:pt x="46" y="101"/>
                </a:cubicBezTo>
                <a:cubicBezTo>
                  <a:pt x="44" y="105"/>
                  <a:pt x="42" y="110"/>
                  <a:pt x="42" y="114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8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2CF79E-C704-4F67-859E-4C932F2BC6F4}"/>
              </a:ext>
            </a:extLst>
          </p:cNvPr>
          <p:cNvSpPr>
            <a:spLocks noEditPoints="1"/>
          </p:cNvSpPr>
          <p:nvPr/>
        </p:nvSpPr>
        <p:spPr bwMode="auto">
          <a:xfrm rot="10800000" flipV="1">
            <a:off x="5722486" y="3724716"/>
            <a:ext cx="190938" cy="154702"/>
          </a:xfrm>
          <a:custGeom>
            <a:avLst/>
            <a:gdLst>
              <a:gd name="T0" fmla="*/ 0 w 183"/>
              <a:gd name="T1" fmla="*/ 8 h 149"/>
              <a:gd name="T2" fmla="*/ 11 w 183"/>
              <a:gd name="T3" fmla="*/ 109 h 149"/>
              <a:gd name="T4" fmla="*/ 19 w 183"/>
              <a:gd name="T5" fmla="*/ 121 h 149"/>
              <a:gd name="T6" fmla="*/ 4 w 183"/>
              <a:gd name="T7" fmla="*/ 136 h 149"/>
              <a:gd name="T8" fmla="*/ 3 w 183"/>
              <a:gd name="T9" fmla="*/ 145 h 149"/>
              <a:gd name="T10" fmla="*/ 180 w 183"/>
              <a:gd name="T11" fmla="*/ 145 h 149"/>
              <a:gd name="T12" fmla="*/ 178 w 183"/>
              <a:gd name="T13" fmla="*/ 132 h 149"/>
              <a:gd name="T14" fmla="*/ 170 w 183"/>
              <a:gd name="T15" fmla="*/ 124 h 149"/>
              <a:gd name="T16" fmla="*/ 168 w 183"/>
              <a:gd name="T17" fmla="*/ 116 h 149"/>
              <a:gd name="T18" fmla="*/ 183 w 183"/>
              <a:gd name="T19" fmla="*/ 102 h 149"/>
              <a:gd name="T20" fmla="*/ 166 w 183"/>
              <a:gd name="T21" fmla="*/ 131 h 149"/>
              <a:gd name="T22" fmla="*/ 168 w 183"/>
              <a:gd name="T23" fmla="*/ 133 h 149"/>
              <a:gd name="T24" fmla="*/ 172 w 183"/>
              <a:gd name="T25" fmla="*/ 139 h 149"/>
              <a:gd name="T26" fmla="*/ 12 w 183"/>
              <a:gd name="T27" fmla="*/ 139 h 149"/>
              <a:gd name="T28" fmla="*/ 19 w 183"/>
              <a:gd name="T29" fmla="*/ 130 h 149"/>
              <a:gd name="T30" fmla="*/ 55 w 183"/>
              <a:gd name="T31" fmla="*/ 129 h 149"/>
              <a:gd name="T32" fmla="*/ 61 w 183"/>
              <a:gd name="T33" fmla="*/ 133 h 149"/>
              <a:gd name="T34" fmla="*/ 73 w 183"/>
              <a:gd name="T35" fmla="*/ 130 h 149"/>
              <a:gd name="T36" fmla="*/ 109 w 183"/>
              <a:gd name="T37" fmla="*/ 129 h 149"/>
              <a:gd name="T38" fmla="*/ 115 w 183"/>
              <a:gd name="T39" fmla="*/ 133 h 149"/>
              <a:gd name="T40" fmla="*/ 126 w 183"/>
              <a:gd name="T41" fmla="*/ 130 h 149"/>
              <a:gd name="T42" fmla="*/ 162 w 183"/>
              <a:gd name="T43" fmla="*/ 129 h 149"/>
              <a:gd name="T44" fmla="*/ 19 w 183"/>
              <a:gd name="T45" fmla="*/ 101 h 149"/>
              <a:gd name="T46" fmla="*/ 38 w 183"/>
              <a:gd name="T47" fmla="*/ 83 h 149"/>
              <a:gd name="T48" fmla="*/ 45 w 183"/>
              <a:gd name="T49" fmla="*/ 118 h 149"/>
              <a:gd name="T50" fmla="*/ 22 w 183"/>
              <a:gd name="T51" fmla="*/ 111 h 149"/>
              <a:gd name="T52" fmla="*/ 57 w 183"/>
              <a:gd name="T53" fmla="*/ 121 h 149"/>
              <a:gd name="T54" fmla="*/ 69 w 183"/>
              <a:gd name="T55" fmla="*/ 116 h 149"/>
              <a:gd name="T56" fmla="*/ 65 w 183"/>
              <a:gd name="T57" fmla="*/ 125 h 149"/>
              <a:gd name="T58" fmla="*/ 57 w 183"/>
              <a:gd name="T59" fmla="*/ 121 h 149"/>
              <a:gd name="T60" fmla="*/ 73 w 183"/>
              <a:gd name="T61" fmla="*/ 98 h 149"/>
              <a:gd name="T62" fmla="*/ 110 w 183"/>
              <a:gd name="T63" fmla="*/ 101 h 149"/>
              <a:gd name="T64" fmla="*/ 99 w 183"/>
              <a:gd name="T65" fmla="*/ 118 h 149"/>
              <a:gd name="T66" fmla="*/ 76 w 183"/>
              <a:gd name="T67" fmla="*/ 111 h 149"/>
              <a:gd name="T68" fmla="*/ 110 w 183"/>
              <a:gd name="T69" fmla="*/ 121 h 149"/>
              <a:gd name="T70" fmla="*/ 123 w 183"/>
              <a:gd name="T71" fmla="*/ 116 h 149"/>
              <a:gd name="T72" fmla="*/ 118 w 183"/>
              <a:gd name="T73" fmla="*/ 125 h 149"/>
              <a:gd name="T74" fmla="*/ 110 w 183"/>
              <a:gd name="T75" fmla="*/ 121 h 149"/>
              <a:gd name="T76" fmla="*/ 127 w 183"/>
              <a:gd name="T77" fmla="*/ 98 h 149"/>
              <a:gd name="T78" fmla="*/ 164 w 183"/>
              <a:gd name="T79" fmla="*/ 101 h 149"/>
              <a:gd name="T80" fmla="*/ 152 w 183"/>
              <a:gd name="T81" fmla="*/ 118 h 149"/>
              <a:gd name="T82" fmla="*/ 130 w 183"/>
              <a:gd name="T83" fmla="*/ 111 h 149"/>
              <a:gd name="T84" fmla="*/ 169 w 183"/>
              <a:gd name="T85" fmla="*/ 89 h 149"/>
              <a:gd name="T86" fmla="*/ 120 w 183"/>
              <a:gd name="T87" fmla="*/ 91 h 149"/>
              <a:gd name="T88" fmla="*/ 118 w 183"/>
              <a:gd name="T89" fmla="*/ 97 h 149"/>
              <a:gd name="T90" fmla="*/ 65 w 183"/>
              <a:gd name="T91" fmla="*/ 96 h 149"/>
              <a:gd name="T92" fmla="*/ 14 w 183"/>
              <a:gd name="T93" fmla="*/ 89 h 149"/>
              <a:gd name="T94" fmla="*/ 169 w 183"/>
              <a:gd name="T95" fmla="*/ 89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3" h="149">
                <a:moveTo>
                  <a:pt x="176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6"/>
                  <a:pt x="3" y="109"/>
                  <a:pt x="7" y="109"/>
                </a:cubicBezTo>
                <a:cubicBezTo>
                  <a:pt x="11" y="109"/>
                  <a:pt x="11" y="109"/>
                  <a:pt x="11" y="109"/>
                </a:cubicBezTo>
                <a:cubicBezTo>
                  <a:pt x="11" y="109"/>
                  <a:pt x="12" y="109"/>
                  <a:pt x="12" y="109"/>
                </a:cubicBezTo>
                <a:cubicBezTo>
                  <a:pt x="13" y="112"/>
                  <a:pt x="14" y="114"/>
                  <a:pt x="16" y="116"/>
                </a:cubicBezTo>
                <a:cubicBezTo>
                  <a:pt x="17" y="118"/>
                  <a:pt x="18" y="119"/>
                  <a:pt x="19" y="121"/>
                </a:cubicBezTo>
                <a:cubicBezTo>
                  <a:pt x="18" y="121"/>
                  <a:pt x="16" y="122"/>
                  <a:pt x="15" y="123"/>
                </a:cubicBezTo>
                <a:cubicBezTo>
                  <a:pt x="11" y="124"/>
                  <a:pt x="9" y="127"/>
                  <a:pt x="7" y="130"/>
                </a:cubicBezTo>
                <a:cubicBezTo>
                  <a:pt x="5" y="132"/>
                  <a:pt x="4" y="134"/>
                  <a:pt x="4" y="136"/>
                </a:cubicBezTo>
                <a:cubicBezTo>
                  <a:pt x="4" y="136"/>
                  <a:pt x="4" y="136"/>
                  <a:pt x="4" y="136"/>
                </a:cubicBezTo>
                <a:cubicBezTo>
                  <a:pt x="3" y="138"/>
                  <a:pt x="3" y="140"/>
                  <a:pt x="3" y="142"/>
                </a:cubicBezTo>
                <a:cubicBezTo>
                  <a:pt x="3" y="145"/>
                  <a:pt x="3" y="145"/>
                  <a:pt x="3" y="145"/>
                </a:cubicBezTo>
                <a:cubicBezTo>
                  <a:pt x="3" y="148"/>
                  <a:pt x="5" y="149"/>
                  <a:pt x="7" y="149"/>
                </a:cubicBezTo>
                <a:cubicBezTo>
                  <a:pt x="176" y="149"/>
                  <a:pt x="176" y="149"/>
                  <a:pt x="176" y="149"/>
                </a:cubicBezTo>
                <a:cubicBezTo>
                  <a:pt x="179" y="149"/>
                  <a:pt x="180" y="148"/>
                  <a:pt x="180" y="145"/>
                </a:cubicBezTo>
                <a:cubicBezTo>
                  <a:pt x="180" y="142"/>
                  <a:pt x="180" y="142"/>
                  <a:pt x="180" y="142"/>
                </a:cubicBezTo>
                <a:cubicBezTo>
                  <a:pt x="180" y="140"/>
                  <a:pt x="180" y="139"/>
                  <a:pt x="180" y="137"/>
                </a:cubicBezTo>
                <a:cubicBezTo>
                  <a:pt x="179" y="135"/>
                  <a:pt x="179" y="133"/>
                  <a:pt x="178" y="132"/>
                </a:cubicBezTo>
                <a:cubicBezTo>
                  <a:pt x="177" y="130"/>
                  <a:pt x="176" y="129"/>
                  <a:pt x="175" y="127"/>
                </a:cubicBezTo>
                <a:cubicBezTo>
                  <a:pt x="173" y="126"/>
                  <a:pt x="172" y="125"/>
                  <a:pt x="170" y="124"/>
                </a:cubicBezTo>
                <a:cubicBezTo>
                  <a:pt x="170" y="124"/>
                  <a:pt x="170" y="124"/>
                  <a:pt x="170" y="124"/>
                </a:cubicBezTo>
                <a:cubicBezTo>
                  <a:pt x="169" y="122"/>
                  <a:pt x="167" y="122"/>
                  <a:pt x="165" y="121"/>
                </a:cubicBezTo>
                <a:cubicBezTo>
                  <a:pt x="164" y="121"/>
                  <a:pt x="164" y="121"/>
                  <a:pt x="164" y="121"/>
                </a:cubicBezTo>
                <a:cubicBezTo>
                  <a:pt x="165" y="119"/>
                  <a:pt x="167" y="118"/>
                  <a:pt x="168" y="116"/>
                </a:cubicBezTo>
                <a:cubicBezTo>
                  <a:pt x="169" y="114"/>
                  <a:pt x="170" y="112"/>
                  <a:pt x="171" y="109"/>
                </a:cubicBezTo>
                <a:cubicBezTo>
                  <a:pt x="176" y="109"/>
                  <a:pt x="176" y="109"/>
                  <a:pt x="176" y="109"/>
                </a:cubicBezTo>
                <a:cubicBezTo>
                  <a:pt x="180" y="109"/>
                  <a:pt x="183" y="106"/>
                  <a:pt x="183" y="102"/>
                </a:cubicBezTo>
                <a:cubicBezTo>
                  <a:pt x="183" y="8"/>
                  <a:pt x="183" y="8"/>
                  <a:pt x="183" y="8"/>
                </a:cubicBezTo>
                <a:cubicBezTo>
                  <a:pt x="183" y="4"/>
                  <a:pt x="180" y="0"/>
                  <a:pt x="176" y="0"/>
                </a:cubicBezTo>
                <a:close/>
                <a:moveTo>
                  <a:pt x="166" y="131"/>
                </a:moveTo>
                <a:cubicBezTo>
                  <a:pt x="166" y="131"/>
                  <a:pt x="166" y="131"/>
                  <a:pt x="166" y="131"/>
                </a:cubicBezTo>
                <a:cubicBezTo>
                  <a:pt x="166" y="131"/>
                  <a:pt x="166" y="131"/>
                  <a:pt x="166" y="131"/>
                </a:cubicBezTo>
                <a:cubicBezTo>
                  <a:pt x="167" y="131"/>
                  <a:pt x="168" y="132"/>
                  <a:pt x="168" y="133"/>
                </a:cubicBezTo>
                <a:cubicBezTo>
                  <a:pt x="168" y="133"/>
                  <a:pt x="168" y="133"/>
                  <a:pt x="168" y="133"/>
                </a:cubicBezTo>
                <a:cubicBezTo>
                  <a:pt x="169" y="134"/>
                  <a:pt x="170" y="135"/>
                  <a:pt x="170" y="136"/>
                </a:cubicBezTo>
                <a:cubicBezTo>
                  <a:pt x="171" y="137"/>
                  <a:pt x="171" y="138"/>
                  <a:pt x="172" y="139"/>
                </a:cubicBezTo>
                <a:cubicBezTo>
                  <a:pt x="172" y="140"/>
                  <a:pt x="172" y="140"/>
                  <a:pt x="172" y="141"/>
                </a:cubicBezTo>
                <a:cubicBezTo>
                  <a:pt x="11" y="141"/>
                  <a:pt x="11" y="141"/>
                  <a:pt x="11" y="141"/>
                </a:cubicBezTo>
                <a:cubicBezTo>
                  <a:pt x="11" y="140"/>
                  <a:pt x="11" y="139"/>
                  <a:pt x="12" y="139"/>
                </a:cubicBezTo>
                <a:cubicBezTo>
                  <a:pt x="12" y="138"/>
                  <a:pt x="12" y="138"/>
                  <a:pt x="12" y="138"/>
                </a:cubicBezTo>
                <a:cubicBezTo>
                  <a:pt x="12" y="137"/>
                  <a:pt x="13" y="136"/>
                  <a:pt x="14" y="135"/>
                </a:cubicBezTo>
                <a:cubicBezTo>
                  <a:pt x="15" y="133"/>
                  <a:pt x="17" y="131"/>
                  <a:pt x="19" y="130"/>
                </a:cubicBezTo>
                <a:cubicBezTo>
                  <a:pt x="21" y="129"/>
                  <a:pt x="23" y="128"/>
                  <a:pt x="25" y="128"/>
                </a:cubicBezTo>
                <a:cubicBezTo>
                  <a:pt x="51" y="128"/>
                  <a:pt x="51" y="128"/>
                  <a:pt x="51" y="128"/>
                </a:cubicBezTo>
                <a:cubicBezTo>
                  <a:pt x="52" y="128"/>
                  <a:pt x="54" y="129"/>
                  <a:pt x="55" y="129"/>
                </a:cubicBezTo>
                <a:cubicBezTo>
                  <a:pt x="56" y="129"/>
                  <a:pt x="58" y="130"/>
                  <a:pt x="59" y="131"/>
                </a:cubicBezTo>
                <a:cubicBezTo>
                  <a:pt x="59" y="131"/>
                  <a:pt x="60" y="132"/>
                  <a:pt x="60" y="132"/>
                </a:cubicBezTo>
                <a:cubicBezTo>
                  <a:pt x="61" y="132"/>
                  <a:pt x="61" y="133"/>
                  <a:pt x="61" y="133"/>
                </a:cubicBezTo>
                <a:cubicBezTo>
                  <a:pt x="62" y="133"/>
                  <a:pt x="62" y="134"/>
                  <a:pt x="62" y="134"/>
                </a:cubicBezTo>
                <a:cubicBezTo>
                  <a:pt x="64" y="135"/>
                  <a:pt x="67" y="135"/>
                  <a:pt x="68" y="133"/>
                </a:cubicBezTo>
                <a:cubicBezTo>
                  <a:pt x="69" y="132"/>
                  <a:pt x="71" y="131"/>
                  <a:pt x="73" y="130"/>
                </a:cubicBezTo>
                <a:cubicBezTo>
                  <a:pt x="75" y="129"/>
                  <a:pt x="77" y="128"/>
                  <a:pt x="79" y="128"/>
                </a:cubicBezTo>
                <a:cubicBezTo>
                  <a:pt x="105" y="128"/>
                  <a:pt x="105" y="128"/>
                  <a:pt x="105" y="128"/>
                </a:cubicBezTo>
                <a:cubicBezTo>
                  <a:pt x="106" y="128"/>
                  <a:pt x="107" y="129"/>
                  <a:pt x="109" y="129"/>
                </a:cubicBezTo>
                <a:cubicBezTo>
                  <a:pt x="110" y="129"/>
                  <a:pt x="111" y="130"/>
                  <a:pt x="112" y="131"/>
                </a:cubicBezTo>
                <a:cubicBezTo>
                  <a:pt x="113" y="131"/>
                  <a:pt x="113" y="132"/>
                  <a:pt x="114" y="132"/>
                </a:cubicBezTo>
                <a:cubicBezTo>
                  <a:pt x="114" y="132"/>
                  <a:pt x="115" y="133"/>
                  <a:pt x="115" y="133"/>
                </a:cubicBezTo>
                <a:cubicBezTo>
                  <a:pt x="115" y="133"/>
                  <a:pt x="115" y="134"/>
                  <a:pt x="116" y="134"/>
                </a:cubicBezTo>
                <a:cubicBezTo>
                  <a:pt x="117" y="135"/>
                  <a:pt x="120" y="135"/>
                  <a:pt x="122" y="133"/>
                </a:cubicBezTo>
                <a:cubicBezTo>
                  <a:pt x="123" y="132"/>
                  <a:pt x="125" y="131"/>
                  <a:pt x="126" y="130"/>
                </a:cubicBezTo>
                <a:cubicBezTo>
                  <a:pt x="128" y="129"/>
                  <a:pt x="130" y="128"/>
                  <a:pt x="132" y="128"/>
                </a:cubicBezTo>
                <a:cubicBezTo>
                  <a:pt x="158" y="128"/>
                  <a:pt x="158" y="128"/>
                  <a:pt x="158" y="128"/>
                </a:cubicBezTo>
                <a:cubicBezTo>
                  <a:pt x="159" y="128"/>
                  <a:pt x="161" y="129"/>
                  <a:pt x="162" y="129"/>
                </a:cubicBezTo>
                <a:cubicBezTo>
                  <a:pt x="163" y="129"/>
                  <a:pt x="165" y="130"/>
                  <a:pt x="166" y="131"/>
                </a:cubicBezTo>
                <a:close/>
                <a:moveTo>
                  <a:pt x="19" y="101"/>
                </a:moveTo>
                <a:cubicBezTo>
                  <a:pt x="19" y="101"/>
                  <a:pt x="19" y="101"/>
                  <a:pt x="19" y="101"/>
                </a:cubicBezTo>
                <a:cubicBezTo>
                  <a:pt x="19" y="100"/>
                  <a:pt x="20" y="99"/>
                  <a:pt x="20" y="98"/>
                </a:cubicBezTo>
                <a:cubicBezTo>
                  <a:pt x="20" y="96"/>
                  <a:pt x="20" y="95"/>
                  <a:pt x="21" y="94"/>
                </a:cubicBezTo>
                <a:cubicBezTo>
                  <a:pt x="24" y="87"/>
                  <a:pt x="31" y="83"/>
                  <a:pt x="38" y="83"/>
                </a:cubicBezTo>
                <a:cubicBezTo>
                  <a:pt x="48" y="83"/>
                  <a:pt x="57" y="91"/>
                  <a:pt x="57" y="101"/>
                </a:cubicBezTo>
                <a:cubicBezTo>
                  <a:pt x="57" y="105"/>
                  <a:pt x="56" y="109"/>
                  <a:pt x="54" y="111"/>
                </a:cubicBezTo>
                <a:cubicBezTo>
                  <a:pt x="52" y="115"/>
                  <a:pt x="49" y="117"/>
                  <a:pt x="45" y="118"/>
                </a:cubicBezTo>
                <a:cubicBezTo>
                  <a:pt x="43" y="119"/>
                  <a:pt x="41" y="120"/>
                  <a:pt x="38" y="120"/>
                </a:cubicBezTo>
                <a:cubicBezTo>
                  <a:pt x="36" y="120"/>
                  <a:pt x="33" y="119"/>
                  <a:pt x="31" y="118"/>
                </a:cubicBezTo>
                <a:cubicBezTo>
                  <a:pt x="27" y="117"/>
                  <a:pt x="24" y="115"/>
                  <a:pt x="22" y="111"/>
                </a:cubicBezTo>
                <a:cubicBezTo>
                  <a:pt x="21" y="109"/>
                  <a:pt x="19" y="105"/>
                  <a:pt x="19" y="101"/>
                </a:cubicBezTo>
                <a:close/>
                <a:moveTo>
                  <a:pt x="57" y="121"/>
                </a:moveTo>
                <a:cubicBezTo>
                  <a:pt x="57" y="121"/>
                  <a:pt x="57" y="121"/>
                  <a:pt x="57" y="121"/>
                </a:cubicBezTo>
                <a:cubicBezTo>
                  <a:pt x="58" y="119"/>
                  <a:pt x="60" y="118"/>
                  <a:pt x="61" y="116"/>
                </a:cubicBezTo>
                <a:cubicBezTo>
                  <a:pt x="63" y="113"/>
                  <a:pt x="64" y="109"/>
                  <a:pt x="65" y="105"/>
                </a:cubicBezTo>
                <a:cubicBezTo>
                  <a:pt x="65" y="109"/>
                  <a:pt x="67" y="113"/>
                  <a:pt x="69" y="116"/>
                </a:cubicBezTo>
                <a:cubicBezTo>
                  <a:pt x="70" y="118"/>
                  <a:pt x="71" y="119"/>
                  <a:pt x="73" y="121"/>
                </a:cubicBezTo>
                <a:cubicBezTo>
                  <a:pt x="72" y="121"/>
                  <a:pt x="70" y="122"/>
                  <a:pt x="69" y="122"/>
                </a:cubicBezTo>
                <a:cubicBezTo>
                  <a:pt x="68" y="123"/>
                  <a:pt x="66" y="124"/>
                  <a:pt x="65" y="125"/>
                </a:cubicBezTo>
                <a:cubicBezTo>
                  <a:pt x="64" y="124"/>
                  <a:pt x="64" y="124"/>
                  <a:pt x="63" y="124"/>
                </a:cubicBezTo>
                <a:cubicBezTo>
                  <a:pt x="62" y="123"/>
                  <a:pt x="60" y="122"/>
                  <a:pt x="58" y="121"/>
                </a:cubicBezTo>
                <a:cubicBezTo>
                  <a:pt x="57" y="121"/>
                  <a:pt x="57" y="121"/>
                  <a:pt x="57" y="121"/>
                </a:cubicBezTo>
                <a:close/>
                <a:moveTo>
                  <a:pt x="73" y="101"/>
                </a:moveTo>
                <a:cubicBezTo>
                  <a:pt x="73" y="101"/>
                  <a:pt x="73" y="101"/>
                  <a:pt x="73" y="101"/>
                </a:cubicBezTo>
                <a:cubicBezTo>
                  <a:pt x="73" y="100"/>
                  <a:pt x="73" y="99"/>
                  <a:pt x="73" y="98"/>
                </a:cubicBezTo>
                <a:cubicBezTo>
                  <a:pt x="74" y="96"/>
                  <a:pt x="74" y="95"/>
                  <a:pt x="74" y="94"/>
                </a:cubicBezTo>
                <a:cubicBezTo>
                  <a:pt x="77" y="87"/>
                  <a:pt x="84" y="83"/>
                  <a:pt x="92" y="83"/>
                </a:cubicBezTo>
                <a:cubicBezTo>
                  <a:pt x="102" y="83"/>
                  <a:pt x="110" y="91"/>
                  <a:pt x="110" y="101"/>
                </a:cubicBezTo>
                <a:cubicBezTo>
                  <a:pt x="110" y="105"/>
                  <a:pt x="109" y="109"/>
                  <a:pt x="107" y="111"/>
                </a:cubicBezTo>
                <a:cubicBezTo>
                  <a:pt x="105" y="114"/>
                  <a:pt x="102" y="117"/>
                  <a:pt x="99" y="118"/>
                </a:cubicBezTo>
                <a:cubicBezTo>
                  <a:pt x="99" y="118"/>
                  <a:pt x="99" y="118"/>
                  <a:pt x="99" y="118"/>
                </a:cubicBezTo>
                <a:cubicBezTo>
                  <a:pt x="97" y="119"/>
                  <a:pt x="94" y="120"/>
                  <a:pt x="92" y="120"/>
                </a:cubicBezTo>
                <a:cubicBezTo>
                  <a:pt x="89" y="120"/>
                  <a:pt x="87" y="119"/>
                  <a:pt x="84" y="118"/>
                </a:cubicBezTo>
                <a:cubicBezTo>
                  <a:pt x="81" y="117"/>
                  <a:pt x="78" y="115"/>
                  <a:pt x="76" y="111"/>
                </a:cubicBezTo>
                <a:cubicBezTo>
                  <a:pt x="74" y="109"/>
                  <a:pt x="73" y="105"/>
                  <a:pt x="73" y="101"/>
                </a:cubicBezTo>
                <a:close/>
                <a:moveTo>
                  <a:pt x="110" y="121"/>
                </a:moveTo>
                <a:cubicBezTo>
                  <a:pt x="110" y="121"/>
                  <a:pt x="110" y="121"/>
                  <a:pt x="110" y="121"/>
                </a:cubicBezTo>
                <a:cubicBezTo>
                  <a:pt x="112" y="119"/>
                  <a:pt x="113" y="118"/>
                  <a:pt x="114" y="116"/>
                </a:cubicBezTo>
                <a:cubicBezTo>
                  <a:pt x="116" y="113"/>
                  <a:pt x="118" y="109"/>
                  <a:pt x="118" y="105"/>
                </a:cubicBezTo>
                <a:cubicBezTo>
                  <a:pt x="119" y="109"/>
                  <a:pt x="120" y="113"/>
                  <a:pt x="123" y="116"/>
                </a:cubicBezTo>
                <a:cubicBezTo>
                  <a:pt x="124" y="118"/>
                  <a:pt x="125" y="119"/>
                  <a:pt x="126" y="121"/>
                </a:cubicBezTo>
                <a:cubicBezTo>
                  <a:pt x="125" y="121"/>
                  <a:pt x="124" y="122"/>
                  <a:pt x="123" y="122"/>
                </a:cubicBezTo>
                <a:cubicBezTo>
                  <a:pt x="121" y="123"/>
                  <a:pt x="120" y="124"/>
                  <a:pt x="118" y="125"/>
                </a:cubicBezTo>
                <a:cubicBezTo>
                  <a:pt x="118" y="124"/>
                  <a:pt x="117" y="124"/>
                  <a:pt x="117" y="124"/>
                </a:cubicBezTo>
                <a:cubicBezTo>
                  <a:pt x="115" y="123"/>
                  <a:pt x="113" y="122"/>
                  <a:pt x="111" y="121"/>
                </a:cubicBezTo>
                <a:cubicBezTo>
                  <a:pt x="110" y="121"/>
                  <a:pt x="110" y="121"/>
                  <a:pt x="110" y="121"/>
                </a:cubicBezTo>
                <a:close/>
                <a:moveTo>
                  <a:pt x="126" y="101"/>
                </a:moveTo>
                <a:cubicBezTo>
                  <a:pt x="126" y="101"/>
                  <a:pt x="126" y="101"/>
                  <a:pt x="126" y="101"/>
                </a:cubicBezTo>
                <a:cubicBezTo>
                  <a:pt x="126" y="100"/>
                  <a:pt x="127" y="99"/>
                  <a:pt x="127" y="98"/>
                </a:cubicBezTo>
                <a:cubicBezTo>
                  <a:pt x="127" y="98"/>
                  <a:pt x="127" y="98"/>
                  <a:pt x="127" y="98"/>
                </a:cubicBezTo>
                <a:cubicBezTo>
                  <a:pt x="129" y="89"/>
                  <a:pt x="136" y="83"/>
                  <a:pt x="145" y="83"/>
                </a:cubicBezTo>
                <a:cubicBezTo>
                  <a:pt x="155" y="83"/>
                  <a:pt x="164" y="91"/>
                  <a:pt x="164" y="101"/>
                </a:cubicBezTo>
                <a:cubicBezTo>
                  <a:pt x="164" y="105"/>
                  <a:pt x="163" y="109"/>
                  <a:pt x="161" y="111"/>
                </a:cubicBezTo>
                <a:cubicBezTo>
                  <a:pt x="159" y="114"/>
                  <a:pt x="156" y="117"/>
                  <a:pt x="153" y="118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0" y="119"/>
                  <a:pt x="148" y="120"/>
                  <a:pt x="145" y="120"/>
                </a:cubicBezTo>
                <a:cubicBezTo>
                  <a:pt x="143" y="120"/>
                  <a:pt x="140" y="119"/>
                  <a:pt x="138" y="118"/>
                </a:cubicBezTo>
                <a:cubicBezTo>
                  <a:pt x="134" y="117"/>
                  <a:pt x="132" y="115"/>
                  <a:pt x="130" y="111"/>
                </a:cubicBezTo>
                <a:cubicBezTo>
                  <a:pt x="128" y="109"/>
                  <a:pt x="126" y="105"/>
                  <a:pt x="126" y="101"/>
                </a:cubicBezTo>
                <a:close/>
                <a:moveTo>
                  <a:pt x="169" y="89"/>
                </a:moveTo>
                <a:cubicBezTo>
                  <a:pt x="169" y="89"/>
                  <a:pt x="169" y="89"/>
                  <a:pt x="169" y="89"/>
                </a:cubicBezTo>
                <a:cubicBezTo>
                  <a:pt x="168" y="86"/>
                  <a:pt x="166" y="84"/>
                  <a:pt x="164" y="82"/>
                </a:cubicBezTo>
                <a:cubicBezTo>
                  <a:pt x="159" y="77"/>
                  <a:pt x="153" y="74"/>
                  <a:pt x="145" y="74"/>
                </a:cubicBezTo>
                <a:cubicBezTo>
                  <a:pt x="134" y="74"/>
                  <a:pt x="124" y="81"/>
                  <a:pt x="120" y="91"/>
                </a:cubicBezTo>
                <a:cubicBezTo>
                  <a:pt x="119" y="92"/>
                  <a:pt x="119" y="94"/>
                  <a:pt x="119" y="96"/>
                </a:cubicBezTo>
                <a:cubicBezTo>
                  <a:pt x="118" y="96"/>
                  <a:pt x="118" y="96"/>
                  <a:pt x="118" y="96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6" y="84"/>
                  <a:pt x="105" y="74"/>
                  <a:pt x="92" y="74"/>
                </a:cubicBezTo>
                <a:cubicBezTo>
                  <a:pt x="81" y="74"/>
                  <a:pt x="71" y="81"/>
                  <a:pt x="67" y="91"/>
                </a:cubicBezTo>
                <a:cubicBezTo>
                  <a:pt x="66" y="92"/>
                  <a:pt x="65" y="94"/>
                  <a:pt x="65" y="96"/>
                </a:cubicBezTo>
                <a:cubicBezTo>
                  <a:pt x="65" y="97"/>
                  <a:pt x="65" y="97"/>
                  <a:pt x="65" y="97"/>
                </a:cubicBezTo>
                <a:cubicBezTo>
                  <a:pt x="63" y="84"/>
                  <a:pt x="51" y="74"/>
                  <a:pt x="38" y="74"/>
                </a:cubicBezTo>
                <a:cubicBezTo>
                  <a:pt x="28" y="74"/>
                  <a:pt x="19" y="80"/>
                  <a:pt x="14" y="89"/>
                </a:cubicBezTo>
                <a:cubicBezTo>
                  <a:pt x="14" y="15"/>
                  <a:pt x="14" y="15"/>
                  <a:pt x="14" y="15"/>
                </a:cubicBezTo>
                <a:cubicBezTo>
                  <a:pt x="169" y="15"/>
                  <a:pt x="169" y="15"/>
                  <a:pt x="169" y="15"/>
                </a:cubicBezTo>
                <a:cubicBezTo>
                  <a:pt x="169" y="89"/>
                  <a:pt x="169" y="89"/>
                  <a:pt x="169" y="89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Freeform 34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01003A-800D-4510-A7EC-4C80876559B3}"/>
              </a:ext>
            </a:extLst>
          </p:cNvPr>
          <p:cNvSpPr>
            <a:spLocks noEditPoints="1"/>
          </p:cNvSpPr>
          <p:nvPr/>
        </p:nvSpPr>
        <p:spPr bwMode="auto">
          <a:xfrm rot="10800000" flipV="1">
            <a:off x="8990309" y="2800843"/>
            <a:ext cx="192704" cy="182710"/>
          </a:xfrm>
          <a:custGeom>
            <a:avLst/>
            <a:gdLst>
              <a:gd name="T0" fmla="*/ 157 w 180"/>
              <a:gd name="T1" fmla="*/ 23 h 172"/>
              <a:gd name="T2" fmla="*/ 101 w 180"/>
              <a:gd name="T3" fmla="*/ 0 h 172"/>
              <a:gd name="T4" fmla="*/ 97 w 180"/>
              <a:gd name="T5" fmla="*/ 4 h 172"/>
              <a:gd name="T6" fmla="*/ 97 w 180"/>
              <a:gd name="T7" fmla="*/ 79 h 172"/>
              <a:gd name="T8" fmla="*/ 99 w 180"/>
              <a:gd name="T9" fmla="*/ 83 h 172"/>
              <a:gd name="T10" fmla="*/ 164 w 180"/>
              <a:gd name="T11" fmla="*/ 121 h 172"/>
              <a:gd name="T12" fmla="*/ 170 w 180"/>
              <a:gd name="T13" fmla="*/ 119 h 172"/>
              <a:gd name="T14" fmla="*/ 178 w 180"/>
              <a:gd name="T15" fmla="*/ 100 h 172"/>
              <a:gd name="T16" fmla="*/ 180 w 180"/>
              <a:gd name="T17" fmla="*/ 79 h 172"/>
              <a:gd name="T18" fmla="*/ 157 w 180"/>
              <a:gd name="T19" fmla="*/ 23 h 172"/>
              <a:gd name="T20" fmla="*/ 169 w 180"/>
              <a:gd name="T21" fmla="*/ 98 h 172"/>
              <a:gd name="T22" fmla="*/ 169 w 180"/>
              <a:gd name="T23" fmla="*/ 98 h 172"/>
              <a:gd name="T24" fmla="*/ 164 w 180"/>
              <a:gd name="T25" fmla="*/ 111 h 172"/>
              <a:gd name="T26" fmla="*/ 105 w 180"/>
              <a:gd name="T27" fmla="*/ 77 h 172"/>
              <a:gd name="T28" fmla="*/ 105 w 180"/>
              <a:gd name="T29" fmla="*/ 8 h 172"/>
              <a:gd name="T30" fmla="*/ 151 w 180"/>
              <a:gd name="T31" fmla="*/ 29 h 172"/>
              <a:gd name="T32" fmla="*/ 172 w 180"/>
              <a:gd name="T33" fmla="*/ 79 h 172"/>
              <a:gd name="T34" fmla="*/ 169 w 180"/>
              <a:gd name="T35" fmla="*/ 98 h 172"/>
              <a:gd name="T36" fmla="*/ 89 w 180"/>
              <a:gd name="T37" fmla="*/ 86 h 172"/>
              <a:gd name="T38" fmla="*/ 89 w 180"/>
              <a:gd name="T39" fmla="*/ 86 h 172"/>
              <a:gd name="T40" fmla="*/ 89 w 180"/>
              <a:gd name="T41" fmla="*/ 15 h 172"/>
              <a:gd name="T42" fmla="*/ 82 w 180"/>
              <a:gd name="T43" fmla="*/ 8 h 172"/>
              <a:gd name="T44" fmla="*/ 24 w 180"/>
              <a:gd name="T45" fmla="*/ 32 h 172"/>
              <a:gd name="T46" fmla="*/ 24 w 180"/>
              <a:gd name="T47" fmla="*/ 32 h 172"/>
              <a:gd name="T48" fmla="*/ 24 w 180"/>
              <a:gd name="T49" fmla="*/ 32 h 172"/>
              <a:gd name="T50" fmla="*/ 0 w 180"/>
              <a:gd name="T51" fmla="*/ 90 h 172"/>
              <a:gd name="T52" fmla="*/ 24 w 180"/>
              <a:gd name="T53" fmla="*/ 148 h 172"/>
              <a:gd name="T54" fmla="*/ 24 w 180"/>
              <a:gd name="T55" fmla="*/ 148 h 172"/>
              <a:gd name="T56" fmla="*/ 82 w 180"/>
              <a:gd name="T57" fmla="*/ 172 h 172"/>
              <a:gd name="T58" fmla="*/ 123 w 180"/>
              <a:gd name="T59" fmla="*/ 162 h 172"/>
              <a:gd name="T60" fmla="*/ 123 w 180"/>
              <a:gd name="T61" fmla="*/ 161 h 172"/>
              <a:gd name="T62" fmla="*/ 153 w 180"/>
              <a:gd name="T63" fmla="*/ 131 h 172"/>
              <a:gd name="T64" fmla="*/ 154 w 180"/>
              <a:gd name="T65" fmla="*/ 131 h 172"/>
              <a:gd name="T66" fmla="*/ 151 w 180"/>
              <a:gd name="T67" fmla="*/ 122 h 172"/>
              <a:gd name="T68" fmla="*/ 89 w 180"/>
              <a:gd name="T69" fmla="*/ 86 h 172"/>
              <a:gd name="T70" fmla="*/ 116 w 180"/>
              <a:gd name="T71" fmla="*/ 149 h 172"/>
              <a:gd name="T72" fmla="*/ 116 w 180"/>
              <a:gd name="T73" fmla="*/ 149 h 172"/>
              <a:gd name="T74" fmla="*/ 116 w 180"/>
              <a:gd name="T75" fmla="*/ 149 h 172"/>
              <a:gd name="T76" fmla="*/ 82 w 180"/>
              <a:gd name="T77" fmla="*/ 158 h 172"/>
              <a:gd name="T78" fmla="*/ 34 w 180"/>
              <a:gd name="T79" fmla="*/ 138 h 172"/>
              <a:gd name="T80" fmla="*/ 34 w 180"/>
              <a:gd name="T81" fmla="*/ 138 h 172"/>
              <a:gd name="T82" fmla="*/ 14 w 180"/>
              <a:gd name="T83" fmla="*/ 90 h 172"/>
              <a:gd name="T84" fmla="*/ 34 w 180"/>
              <a:gd name="T85" fmla="*/ 42 h 172"/>
              <a:gd name="T86" fmla="*/ 75 w 180"/>
              <a:gd name="T87" fmla="*/ 22 h 172"/>
              <a:gd name="T88" fmla="*/ 75 w 180"/>
              <a:gd name="T89" fmla="*/ 90 h 172"/>
              <a:gd name="T90" fmla="*/ 79 w 180"/>
              <a:gd name="T91" fmla="*/ 96 h 172"/>
              <a:gd name="T92" fmla="*/ 138 w 180"/>
              <a:gd name="T93" fmla="*/ 130 h 172"/>
              <a:gd name="T94" fmla="*/ 116 w 180"/>
              <a:gd name="T95" fmla="*/ 14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0" h="172">
                <a:moveTo>
                  <a:pt x="157" y="23"/>
                </a:moveTo>
                <a:cubicBezTo>
                  <a:pt x="143" y="9"/>
                  <a:pt x="123" y="0"/>
                  <a:pt x="101" y="0"/>
                </a:cubicBezTo>
                <a:cubicBezTo>
                  <a:pt x="98" y="0"/>
                  <a:pt x="97" y="2"/>
                  <a:pt x="97" y="4"/>
                </a:cubicBezTo>
                <a:cubicBezTo>
                  <a:pt x="97" y="79"/>
                  <a:pt x="97" y="79"/>
                  <a:pt x="97" y="79"/>
                </a:cubicBezTo>
                <a:cubicBezTo>
                  <a:pt x="97" y="81"/>
                  <a:pt x="98" y="82"/>
                  <a:pt x="99" y="83"/>
                </a:cubicBezTo>
                <a:cubicBezTo>
                  <a:pt x="164" y="121"/>
                  <a:pt x="164" y="121"/>
                  <a:pt x="164" y="121"/>
                </a:cubicBezTo>
                <a:cubicBezTo>
                  <a:pt x="166" y="122"/>
                  <a:pt x="168" y="121"/>
                  <a:pt x="170" y="119"/>
                </a:cubicBezTo>
                <a:cubicBezTo>
                  <a:pt x="173" y="113"/>
                  <a:pt x="176" y="107"/>
                  <a:pt x="178" y="100"/>
                </a:cubicBezTo>
                <a:cubicBezTo>
                  <a:pt x="179" y="93"/>
                  <a:pt x="180" y="86"/>
                  <a:pt x="180" y="79"/>
                </a:cubicBezTo>
                <a:cubicBezTo>
                  <a:pt x="180" y="57"/>
                  <a:pt x="171" y="37"/>
                  <a:pt x="157" y="23"/>
                </a:cubicBezTo>
                <a:close/>
                <a:moveTo>
                  <a:pt x="169" y="98"/>
                </a:moveTo>
                <a:cubicBezTo>
                  <a:pt x="169" y="98"/>
                  <a:pt x="169" y="98"/>
                  <a:pt x="169" y="98"/>
                </a:cubicBezTo>
                <a:cubicBezTo>
                  <a:pt x="168" y="102"/>
                  <a:pt x="166" y="107"/>
                  <a:pt x="164" y="111"/>
                </a:cubicBezTo>
                <a:cubicBezTo>
                  <a:pt x="105" y="77"/>
                  <a:pt x="105" y="77"/>
                  <a:pt x="105" y="77"/>
                </a:cubicBezTo>
                <a:cubicBezTo>
                  <a:pt x="105" y="8"/>
                  <a:pt x="105" y="8"/>
                  <a:pt x="105" y="8"/>
                </a:cubicBezTo>
                <a:cubicBezTo>
                  <a:pt x="123" y="9"/>
                  <a:pt x="139" y="17"/>
                  <a:pt x="151" y="29"/>
                </a:cubicBezTo>
                <a:cubicBezTo>
                  <a:pt x="164" y="42"/>
                  <a:pt x="172" y="60"/>
                  <a:pt x="172" y="79"/>
                </a:cubicBezTo>
                <a:cubicBezTo>
                  <a:pt x="172" y="86"/>
                  <a:pt x="171" y="92"/>
                  <a:pt x="169" y="98"/>
                </a:cubicBezTo>
                <a:close/>
                <a:moveTo>
                  <a:pt x="89" y="86"/>
                </a:moveTo>
                <a:cubicBezTo>
                  <a:pt x="89" y="86"/>
                  <a:pt x="89" y="86"/>
                  <a:pt x="89" y="86"/>
                </a:cubicBezTo>
                <a:cubicBezTo>
                  <a:pt x="89" y="15"/>
                  <a:pt x="89" y="15"/>
                  <a:pt x="89" y="15"/>
                </a:cubicBezTo>
                <a:cubicBezTo>
                  <a:pt x="89" y="11"/>
                  <a:pt x="86" y="8"/>
                  <a:pt x="82" y="8"/>
                </a:cubicBezTo>
                <a:cubicBezTo>
                  <a:pt x="60" y="8"/>
                  <a:pt x="39" y="17"/>
                  <a:pt x="24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9" y="47"/>
                  <a:pt x="0" y="67"/>
                  <a:pt x="0" y="90"/>
                </a:cubicBezTo>
                <a:cubicBezTo>
                  <a:pt x="0" y="113"/>
                  <a:pt x="9" y="133"/>
                  <a:pt x="24" y="148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39" y="163"/>
                  <a:pt x="60" y="172"/>
                  <a:pt x="82" y="172"/>
                </a:cubicBezTo>
                <a:cubicBezTo>
                  <a:pt x="97" y="172"/>
                  <a:pt x="111" y="169"/>
                  <a:pt x="123" y="16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36" y="154"/>
                  <a:pt x="146" y="144"/>
                  <a:pt x="153" y="131"/>
                </a:cubicBezTo>
                <a:cubicBezTo>
                  <a:pt x="154" y="131"/>
                  <a:pt x="154" y="131"/>
                  <a:pt x="154" y="131"/>
                </a:cubicBezTo>
                <a:cubicBezTo>
                  <a:pt x="156" y="128"/>
                  <a:pt x="154" y="123"/>
                  <a:pt x="151" y="122"/>
                </a:cubicBezTo>
                <a:cubicBezTo>
                  <a:pt x="89" y="86"/>
                  <a:pt x="89" y="86"/>
                  <a:pt x="89" y="86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6" y="149"/>
                  <a:pt x="116" y="149"/>
                  <a:pt x="116" y="149"/>
                </a:cubicBezTo>
                <a:cubicBezTo>
                  <a:pt x="106" y="155"/>
                  <a:pt x="94" y="158"/>
                  <a:pt x="82" y="158"/>
                </a:cubicBezTo>
                <a:cubicBezTo>
                  <a:pt x="63" y="158"/>
                  <a:pt x="46" y="151"/>
                  <a:pt x="34" y="138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22" y="126"/>
                  <a:pt x="14" y="109"/>
                  <a:pt x="14" y="90"/>
                </a:cubicBezTo>
                <a:cubicBezTo>
                  <a:pt x="14" y="71"/>
                  <a:pt x="22" y="54"/>
                  <a:pt x="34" y="42"/>
                </a:cubicBezTo>
                <a:cubicBezTo>
                  <a:pt x="45" y="31"/>
                  <a:pt x="59" y="24"/>
                  <a:pt x="75" y="22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3"/>
                  <a:pt x="77" y="95"/>
                  <a:pt x="79" y="96"/>
                </a:cubicBezTo>
                <a:cubicBezTo>
                  <a:pt x="138" y="130"/>
                  <a:pt x="138" y="130"/>
                  <a:pt x="138" y="130"/>
                </a:cubicBezTo>
                <a:cubicBezTo>
                  <a:pt x="132" y="138"/>
                  <a:pt x="125" y="144"/>
                  <a:pt x="116" y="149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4704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Freeform: Shape 7"/>
          <p:cNvSpPr>
            <a:spLocks/>
          </p:cNvSpPr>
          <p:nvPr/>
        </p:nvSpPr>
        <p:spPr bwMode="auto">
          <a:xfrm>
            <a:off x="983884" y="2479364"/>
            <a:ext cx="2283190" cy="3638026"/>
          </a:xfrm>
          <a:custGeom>
            <a:avLst/>
            <a:gdLst>
              <a:gd name="T0" fmla="*/ 2271713 w 21600"/>
              <a:gd name="T1" fmla="*/ 3620294 h 21600"/>
              <a:gd name="T2" fmla="*/ 2271713 w 21600"/>
              <a:gd name="T3" fmla="*/ 3620294 h 21600"/>
              <a:gd name="T4" fmla="*/ 2271713 w 21600"/>
              <a:gd name="T5" fmla="*/ 3620294 h 21600"/>
              <a:gd name="T6" fmla="*/ 2271713 w 21600"/>
              <a:gd name="T7" fmla="*/ 36202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53585F"/>
            </a:solidFill>
            <a:prstDash val="solid"/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15214" tIns="57607" rIns="115214" bIns="57607" anchor="ctr"/>
          <a:lstStyle/>
          <a:p>
            <a:pPr algn="ctr" defTabSz="1152144"/>
            <a:endParaRPr sz="230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115" name="Freeform: Shape 8"/>
          <p:cNvSpPr>
            <a:spLocks/>
          </p:cNvSpPr>
          <p:nvPr/>
        </p:nvSpPr>
        <p:spPr bwMode="auto">
          <a:xfrm>
            <a:off x="980693" y="5060521"/>
            <a:ext cx="1595520" cy="1052881"/>
          </a:xfrm>
          <a:custGeom>
            <a:avLst/>
            <a:gdLst>
              <a:gd name="T0" fmla="*/ 1587500 w 21600"/>
              <a:gd name="T1" fmla="*/ 1047750 h 21600"/>
              <a:gd name="T2" fmla="*/ 1587500 w 21600"/>
              <a:gd name="T3" fmla="*/ 1047750 h 21600"/>
              <a:gd name="T4" fmla="*/ 1587500 w 21600"/>
              <a:gd name="T5" fmla="*/ 1047750 h 21600"/>
              <a:gd name="T6" fmla="*/ 1587500 w 21600"/>
              <a:gd name="T7" fmla="*/ 10477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12216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792F5D"/>
          </a:solidFill>
          <a:ln>
            <a:noFill/>
          </a:ln>
          <a:effectLst/>
          <a:extLst/>
        </p:spPr>
        <p:txBody>
          <a:bodyPr lIns="115214" tIns="57607" rIns="115214" bIns="57607" anchor="ctr"/>
          <a:lstStyle/>
          <a:p>
            <a:pPr algn="ctr" defTabSz="1152144"/>
            <a:endParaRPr sz="230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116" name="Freeform: Shape 9"/>
          <p:cNvSpPr>
            <a:spLocks/>
          </p:cNvSpPr>
          <p:nvPr/>
        </p:nvSpPr>
        <p:spPr bwMode="auto">
          <a:xfrm flipH="1">
            <a:off x="983884" y="4610653"/>
            <a:ext cx="2283190" cy="1506738"/>
          </a:xfrm>
          <a:custGeom>
            <a:avLst/>
            <a:gdLst>
              <a:gd name="T0" fmla="*/ 2271713 w 21600"/>
              <a:gd name="T1" fmla="*/ 1499394 h 21600"/>
              <a:gd name="T2" fmla="*/ 2271713 w 21600"/>
              <a:gd name="T3" fmla="*/ 1499394 h 21600"/>
              <a:gd name="T4" fmla="*/ 2271713 w 21600"/>
              <a:gd name="T5" fmla="*/ 1499394 h 21600"/>
              <a:gd name="T6" fmla="*/ 2271713 w 21600"/>
              <a:gd name="T7" fmla="*/ 1499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12216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E3E68"/>
              </a:gs>
              <a:gs pos="70000">
                <a:srgbClr val="B5468B"/>
              </a:gs>
            </a:gsLst>
            <a:lin ang="18000000" scaled="0"/>
          </a:gradFill>
          <a:ln>
            <a:noFill/>
          </a:ln>
          <a:extLst/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/>
          <a:p>
            <a:pPr defTabSz="1152144"/>
            <a:endParaRPr sz="230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117" name="Freeform: Shape 14"/>
          <p:cNvSpPr>
            <a:spLocks/>
          </p:cNvSpPr>
          <p:nvPr/>
        </p:nvSpPr>
        <p:spPr bwMode="auto">
          <a:xfrm>
            <a:off x="1188114" y="3207921"/>
            <a:ext cx="1873936" cy="14360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defTabSz="1152144">
              <a:lnSpc>
                <a:spcPct val="120000"/>
              </a:lnSpc>
              <a:buClr>
                <a:srgbClr val="FFFFFF"/>
              </a:buClr>
              <a:buSzPct val="27000"/>
              <a:defRPr/>
            </a:pPr>
            <a:r>
              <a:rPr lang="zh-CN" altLang="en-US" sz="1300" dirty="0">
                <a:solidFill>
                  <a:srgbClr val="4D4E4C"/>
                </a:solidFill>
                <a:latin typeface="Arial"/>
                <a:ea typeface="微软雅黑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18" name="Freeform: Shape 34"/>
          <p:cNvSpPr>
            <a:spLocks/>
          </p:cNvSpPr>
          <p:nvPr/>
        </p:nvSpPr>
        <p:spPr bwMode="auto">
          <a:xfrm>
            <a:off x="1336494" y="5696770"/>
            <a:ext cx="1725557" cy="249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85000" lnSpcReduction="20000"/>
          </a:bodyPr>
          <a:lstStyle/>
          <a:p>
            <a:pPr defTabSz="736018">
              <a:defRPr/>
            </a:pPr>
            <a:r>
              <a:rPr lang="zh-CN" altLang="en-US" sz="2300" b="1" dirty="0">
                <a:solidFill>
                  <a:srgbClr val="FFFFFF"/>
                </a:solidFill>
                <a:latin typeface="Arial"/>
                <a:ea typeface="微软雅黑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119" name="Freeform: Shape 38"/>
          <p:cNvSpPr>
            <a:spLocks/>
          </p:cNvSpPr>
          <p:nvPr/>
        </p:nvSpPr>
        <p:spPr bwMode="auto">
          <a:xfrm>
            <a:off x="1336494" y="3076231"/>
            <a:ext cx="1456199" cy="3062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62500" lnSpcReduction="20000"/>
          </a:bodyPr>
          <a:lstStyle/>
          <a:p>
            <a:pPr defTabSz="736018">
              <a:defRPr/>
            </a:pPr>
            <a:r>
              <a:rPr lang="en-US" sz="4000" b="1" dirty="0">
                <a:solidFill>
                  <a:srgbClr val="4D4E4C"/>
                </a:solidFill>
                <a:latin typeface="Arial"/>
                <a:ea typeface="微软雅黑"/>
                <a:sym typeface="+mn-lt"/>
              </a:rPr>
              <a:t>125,000</a:t>
            </a:r>
          </a:p>
        </p:txBody>
      </p:sp>
      <p:sp>
        <p:nvSpPr>
          <p:cNvPr id="120" name="Freeform: Shape 5"/>
          <p:cNvSpPr>
            <a:spLocks/>
          </p:cNvSpPr>
          <p:nvPr/>
        </p:nvSpPr>
        <p:spPr bwMode="auto">
          <a:xfrm>
            <a:off x="3604527" y="2479364"/>
            <a:ext cx="2283190" cy="3638026"/>
          </a:xfrm>
          <a:custGeom>
            <a:avLst/>
            <a:gdLst>
              <a:gd name="T0" fmla="*/ 2271713 w 21600"/>
              <a:gd name="T1" fmla="*/ 3620294 h 21600"/>
              <a:gd name="T2" fmla="*/ 2271713 w 21600"/>
              <a:gd name="T3" fmla="*/ 3620294 h 21600"/>
              <a:gd name="T4" fmla="*/ 2271713 w 21600"/>
              <a:gd name="T5" fmla="*/ 3620294 h 21600"/>
              <a:gd name="T6" fmla="*/ 2271713 w 21600"/>
              <a:gd name="T7" fmla="*/ 36202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53585F"/>
            </a:solidFill>
            <a:prstDash val="solid"/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15214" tIns="57607" rIns="115214" bIns="57607" anchor="ctr"/>
          <a:lstStyle/>
          <a:p>
            <a:pPr algn="ctr" defTabSz="1152144"/>
            <a:endParaRPr sz="230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121" name="Freeform: Shape 6"/>
          <p:cNvSpPr>
            <a:spLocks/>
          </p:cNvSpPr>
          <p:nvPr/>
        </p:nvSpPr>
        <p:spPr bwMode="auto">
          <a:xfrm>
            <a:off x="3601337" y="5060521"/>
            <a:ext cx="1595520" cy="1052881"/>
          </a:xfrm>
          <a:custGeom>
            <a:avLst/>
            <a:gdLst>
              <a:gd name="T0" fmla="*/ 1587500 w 21600"/>
              <a:gd name="T1" fmla="*/ 1047750 h 21600"/>
              <a:gd name="T2" fmla="*/ 1587500 w 21600"/>
              <a:gd name="T3" fmla="*/ 1047750 h 21600"/>
              <a:gd name="T4" fmla="*/ 1587500 w 21600"/>
              <a:gd name="T5" fmla="*/ 1047750 h 21600"/>
              <a:gd name="T6" fmla="*/ 1587500 w 21600"/>
              <a:gd name="T7" fmla="*/ 10477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12216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1C1A4D"/>
          </a:solidFill>
          <a:ln>
            <a:noFill/>
          </a:ln>
          <a:effectLst/>
          <a:extLst/>
        </p:spPr>
        <p:txBody>
          <a:bodyPr lIns="115214" tIns="57607" rIns="115214" bIns="57607" anchor="ctr"/>
          <a:lstStyle/>
          <a:p>
            <a:pPr algn="ctr" defTabSz="1152144"/>
            <a:endParaRPr sz="230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122" name="Freeform: Shape 15"/>
          <p:cNvSpPr>
            <a:spLocks/>
          </p:cNvSpPr>
          <p:nvPr/>
        </p:nvSpPr>
        <p:spPr bwMode="auto">
          <a:xfrm flipH="1">
            <a:off x="3604527" y="4610653"/>
            <a:ext cx="2283190" cy="1506738"/>
          </a:xfrm>
          <a:custGeom>
            <a:avLst/>
            <a:gdLst>
              <a:gd name="T0" fmla="*/ 2271713 w 21600"/>
              <a:gd name="T1" fmla="*/ 1499394 h 21600"/>
              <a:gd name="T2" fmla="*/ 2271713 w 21600"/>
              <a:gd name="T3" fmla="*/ 1499394 h 21600"/>
              <a:gd name="T4" fmla="*/ 2271713 w 21600"/>
              <a:gd name="T5" fmla="*/ 1499394 h 21600"/>
              <a:gd name="T6" fmla="*/ 2271713 w 21600"/>
              <a:gd name="T7" fmla="*/ 1499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12216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  <a:sym typeface="+mn-lt"/>
            </a:endParaRPr>
          </a:p>
        </p:txBody>
      </p:sp>
      <p:sp>
        <p:nvSpPr>
          <p:cNvPr id="123" name="Freeform: Shape 20"/>
          <p:cNvSpPr>
            <a:spLocks/>
          </p:cNvSpPr>
          <p:nvPr/>
        </p:nvSpPr>
        <p:spPr bwMode="auto">
          <a:xfrm>
            <a:off x="3808755" y="3207921"/>
            <a:ext cx="1873936" cy="14360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defTabSz="1152144">
              <a:lnSpc>
                <a:spcPct val="120000"/>
              </a:lnSpc>
              <a:buClr>
                <a:srgbClr val="FFFFFF"/>
              </a:buClr>
              <a:buSzPct val="27000"/>
              <a:defRPr/>
            </a:pPr>
            <a:r>
              <a:rPr lang="zh-CN" altLang="en-US" sz="1300" dirty="0">
                <a:solidFill>
                  <a:srgbClr val="4D4E4C"/>
                </a:solidFill>
                <a:latin typeface="Arial"/>
                <a:ea typeface="微软雅黑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24" name="Freeform: Shape 35"/>
          <p:cNvSpPr>
            <a:spLocks/>
          </p:cNvSpPr>
          <p:nvPr/>
        </p:nvSpPr>
        <p:spPr bwMode="auto">
          <a:xfrm>
            <a:off x="3980636" y="5696770"/>
            <a:ext cx="1721206" cy="249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85000" lnSpcReduction="20000"/>
          </a:bodyPr>
          <a:lstStyle/>
          <a:p>
            <a:pPr defTabSz="736018">
              <a:defRPr/>
            </a:pPr>
            <a:r>
              <a:rPr lang="zh-CN" altLang="en-US" sz="2300" b="1" dirty="0">
                <a:solidFill>
                  <a:srgbClr val="FFFFFF"/>
                </a:solidFill>
                <a:latin typeface="Arial"/>
                <a:ea typeface="微软雅黑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125" name="Freeform: Shape 39"/>
          <p:cNvSpPr>
            <a:spLocks/>
          </p:cNvSpPr>
          <p:nvPr/>
        </p:nvSpPr>
        <p:spPr bwMode="auto">
          <a:xfrm>
            <a:off x="3957935" y="3076231"/>
            <a:ext cx="1425278" cy="3062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62500" lnSpcReduction="20000"/>
          </a:bodyPr>
          <a:lstStyle/>
          <a:p>
            <a:pPr defTabSz="736018">
              <a:defRPr/>
            </a:pPr>
            <a:r>
              <a:rPr lang="en-US" sz="4000" b="1" dirty="0">
                <a:solidFill>
                  <a:srgbClr val="4D4E4C"/>
                </a:solidFill>
                <a:latin typeface="Arial"/>
                <a:ea typeface="微软雅黑"/>
                <a:sym typeface="+mn-lt"/>
              </a:rPr>
              <a:t>150,000</a:t>
            </a:r>
          </a:p>
        </p:txBody>
      </p:sp>
      <p:sp>
        <p:nvSpPr>
          <p:cNvPr id="126" name="Freeform: Shape 3"/>
          <p:cNvSpPr>
            <a:spLocks/>
          </p:cNvSpPr>
          <p:nvPr/>
        </p:nvSpPr>
        <p:spPr bwMode="auto">
          <a:xfrm>
            <a:off x="6225169" y="2479364"/>
            <a:ext cx="2283190" cy="3638026"/>
          </a:xfrm>
          <a:custGeom>
            <a:avLst/>
            <a:gdLst>
              <a:gd name="T0" fmla="*/ 2271713 w 21600"/>
              <a:gd name="T1" fmla="*/ 3620294 h 21600"/>
              <a:gd name="T2" fmla="*/ 2271713 w 21600"/>
              <a:gd name="T3" fmla="*/ 3620294 h 21600"/>
              <a:gd name="T4" fmla="*/ 2271713 w 21600"/>
              <a:gd name="T5" fmla="*/ 3620294 h 21600"/>
              <a:gd name="T6" fmla="*/ 2271713 w 21600"/>
              <a:gd name="T7" fmla="*/ 36202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53585F"/>
            </a:solidFill>
            <a:prstDash val="solid"/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15214" tIns="57607" rIns="115214" bIns="57607" anchor="ctr"/>
          <a:lstStyle/>
          <a:p>
            <a:pPr algn="ctr" defTabSz="1152144"/>
            <a:endParaRPr sz="230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127" name="Freeform: Shape 4"/>
          <p:cNvSpPr>
            <a:spLocks/>
          </p:cNvSpPr>
          <p:nvPr/>
        </p:nvSpPr>
        <p:spPr bwMode="auto">
          <a:xfrm>
            <a:off x="6221979" y="5060521"/>
            <a:ext cx="1595520" cy="1052881"/>
          </a:xfrm>
          <a:custGeom>
            <a:avLst/>
            <a:gdLst>
              <a:gd name="T0" fmla="*/ 1587500 w 21600"/>
              <a:gd name="T1" fmla="*/ 1047750 h 21600"/>
              <a:gd name="T2" fmla="*/ 1587500 w 21600"/>
              <a:gd name="T3" fmla="*/ 1047750 h 21600"/>
              <a:gd name="T4" fmla="*/ 1587500 w 21600"/>
              <a:gd name="T5" fmla="*/ 1047750 h 21600"/>
              <a:gd name="T6" fmla="*/ 1587500 w 21600"/>
              <a:gd name="T7" fmla="*/ 10477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12216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792F5D"/>
          </a:solidFill>
          <a:ln>
            <a:noFill/>
          </a:ln>
          <a:effectLst/>
          <a:extLst/>
        </p:spPr>
        <p:txBody>
          <a:bodyPr lIns="115214" tIns="57607" rIns="115214" bIns="57607" anchor="ctr"/>
          <a:lstStyle/>
          <a:p>
            <a:pPr algn="ctr" defTabSz="1152144"/>
            <a:endParaRPr sz="230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128" name="Freeform: Shape 21"/>
          <p:cNvSpPr>
            <a:spLocks/>
          </p:cNvSpPr>
          <p:nvPr/>
        </p:nvSpPr>
        <p:spPr bwMode="auto">
          <a:xfrm flipH="1">
            <a:off x="6225169" y="4613843"/>
            <a:ext cx="2283190" cy="1506738"/>
          </a:xfrm>
          <a:custGeom>
            <a:avLst/>
            <a:gdLst>
              <a:gd name="T0" fmla="*/ 2271713 w 21600"/>
              <a:gd name="T1" fmla="*/ 1499394 h 21600"/>
              <a:gd name="T2" fmla="*/ 2271713 w 21600"/>
              <a:gd name="T3" fmla="*/ 1499394 h 21600"/>
              <a:gd name="T4" fmla="*/ 2271713 w 21600"/>
              <a:gd name="T5" fmla="*/ 1499394 h 21600"/>
              <a:gd name="T6" fmla="*/ 2271713 w 21600"/>
              <a:gd name="T7" fmla="*/ 1499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12216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E3E68"/>
              </a:gs>
              <a:gs pos="70000">
                <a:srgbClr val="B5468B"/>
              </a:gs>
            </a:gsLst>
            <a:lin ang="18000000" scaled="0"/>
          </a:gradFill>
          <a:ln>
            <a:noFill/>
          </a:ln>
          <a:extLst/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/>
          <a:p>
            <a:pPr defTabSz="1152144"/>
            <a:endParaRPr sz="230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129" name="Freeform: Shape 26"/>
          <p:cNvSpPr>
            <a:spLocks/>
          </p:cNvSpPr>
          <p:nvPr/>
        </p:nvSpPr>
        <p:spPr bwMode="auto">
          <a:xfrm>
            <a:off x="6429400" y="3207921"/>
            <a:ext cx="1873936" cy="14360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defTabSz="1152144">
              <a:lnSpc>
                <a:spcPct val="120000"/>
              </a:lnSpc>
              <a:buClr>
                <a:srgbClr val="FFFFFF"/>
              </a:buClr>
              <a:buSzPct val="27000"/>
              <a:defRPr/>
            </a:pPr>
            <a:r>
              <a:rPr lang="zh-CN" altLang="en-US" sz="1300" dirty="0">
                <a:solidFill>
                  <a:srgbClr val="4D4E4C"/>
                </a:solidFill>
                <a:latin typeface="Arial"/>
                <a:ea typeface="微软雅黑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30" name="Freeform: Shape 36"/>
          <p:cNvSpPr>
            <a:spLocks/>
          </p:cNvSpPr>
          <p:nvPr/>
        </p:nvSpPr>
        <p:spPr bwMode="auto">
          <a:xfrm>
            <a:off x="6582109" y="5696770"/>
            <a:ext cx="1904713" cy="249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85000" lnSpcReduction="20000"/>
          </a:bodyPr>
          <a:lstStyle/>
          <a:p>
            <a:pPr defTabSz="736018">
              <a:defRPr/>
            </a:pPr>
            <a:r>
              <a:rPr lang="zh-CN" altLang="en-US" sz="2300" b="1" dirty="0">
                <a:solidFill>
                  <a:srgbClr val="FFFFFF"/>
                </a:solidFill>
                <a:latin typeface="Arial"/>
                <a:ea typeface="微软雅黑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131" name="Freeform: Shape 40"/>
          <p:cNvSpPr>
            <a:spLocks/>
          </p:cNvSpPr>
          <p:nvPr/>
        </p:nvSpPr>
        <p:spPr bwMode="auto">
          <a:xfrm>
            <a:off x="6578577" y="3076231"/>
            <a:ext cx="1465582" cy="3062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62500" lnSpcReduction="20000"/>
          </a:bodyPr>
          <a:lstStyle/>
          <a:p>
            <a:pPr defTabSz="736018">
              <a:defRPr/>
            </a:pPr>
            <a:r>
              <a:rPr lang="en-US" sz="4000" b="1" dirty="0">
                <a:solidFill>
                  <a:srgbClr val="4D4E4C"/>
                </a:solidFill>
                <a:latin typeface="Arial"/>
                <a:ea typeface="微软雅黑"/>
                <a:sym typeface="+mn-lt"/>
              </a:rPr>
              <a:t>170,000</a:t>
            </a:r>
          </a:p>
        </p:txBody>
      </p:sp>
      <p:sp>
        <p:nvSpPr>
          <p:cNvPr id="132" name="Freeform: Shape 2"/>
          <p:cNvSpPr>
            <a:spLocks/>
          </p:cNvSpPr>
          <p:nvPr/>
        </p:nvSpPr>
        <p:spPr bwMode="auto">
          <a:xfrm>
            <a:off x="8842621" y="5063711"/>
            <a:ext cx="1595520" cy="1053679"/>
          </a:xfrm>
          <a:custGeom>
            <a:avLst/>
            <a:gdLst>
              <a:gd name="T0" fmla="*/ 1587500 w 21600"/>
              <a:gd name="T1" fmla="*/ 1048544 h 21600"/>
              <a:gd name="T2" fmla="*/ 1587500 w 21600"/>
              <a:gd name="T3" fmla="*/ 1048544 h 21600"/>
              <a:gd name="T4" fmla="*/ 1587500 w 21600"/>
              <a:gd name="T5" fmla="*/ 1048544 h 21600"/>
              <a:gd name="T6" fmla="*/ 1587500 w 21600"/>
              <a:gd name="T7" fmla="*/ 10485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12216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1C1A4D"/>
          </a:solidFill>
          <a:ln>
            <a:noFill/>
          </a:ln>
          <a:effectLst/>
          <a:extLst/>
        </p:spPr>
        <p:txBody>
          <a:bodyPr lIns="115214" tIns="57607" rIns="115214" bIns="57607" anchor="ctr"/>
          <a:lstStyle/>
          <a:p>
            <a:pPr algn="ctr" defTabSz="1152144"/>
            <a:endParaRPr sz="230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133" name="Freeform: Shape 27"/>
          <p:cNvSpPr>
            <a:spLocks/>
          </p:cNvSpPr>
          <p:nvPr/>
        </p:nvSpPr>
        <p:spPr bwMode="auto">
          <a:xfrm>
            <a:off x="8845812" y="2476174"/>
            <a:ext cx="2282392" cy="3637228"/>
          </a:xfrm>
          <a:custGeom>
            <a:avLst/>
            <a:gdLst>
              <a:gd name="T0" fmla="*/ 2270919 w 21600"/>
              <a:gd name="T1" fmla="*/ 3619500 h 21600"/>
              <a:gd name="T2" fmla="*/ 2270919 w 21600"/>
              <a:gd name="T3" fmla="*/ 3619500 h 21600"/>
              <a:gd name="T4" fmla="*/ 2270919 w 21600"/>
              <a:gd name="T5" fmla="*/ 3619500 h 21600"/>
              <a:gd name="T6" fmla="*/ 2270919 w 21600"/>
              <a:gd name="T7" fmla="*/ 36195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53585F"/>
            </a:solidFill>
            <a:prstDash val="solid"/>
            <a:miter lim="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15214" tIns="57607" rIns="115214" bIns="57607" anchor="ctr"/>
          <a:lstStyle/>
          <a:p>
            <a:pPr algn="ctr" defTabSz="1152144"/>
            <a:endParaRPr sz="230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134" name="Freeform: Shape 28"/>
          <p:cNvSpPr>
            <a:spLocks/>
          </p:cNvSpPr>
          <p:nvPr/>
        </p:nvSpPr>
        <p:spPr bwMode="auto">
          <a:xfrm flipH="1">
            <a:off x="8845014" y="4610653"/>
            <a:ext cx="2283190" cy="1506738"/>
          </a:xfrm>
          <a:custGeom>
            <a:avLst/>
            <a:gdLst>
              <a:gd name="T0" fmla="*/ 2271713 w 21600"/>
              <a:gd name="T1" fmla="*/ 1499394 h 21600"/>
              <a:gd name="T2" fmla="*/ 2271713 w 21600"/>
              <a:gd name="T3" fmla="*/ 1499394 h 21600"/>
              <a:gd name="T4" fmla="*/ 2271713 w 21600"/>
              <a:gd name="T5" fmla="*/ 1499394 h 21600"/>
              <a:gd name="T6" fmla="*/ 2271713 w 21600"/>
              <a:gd name="T7" fmla="*/ 1499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12216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lt1"/>
              </a:solidFill>
              <a:sym typeface="+mn-lt"/>
            </a:endParaRPr>
          </a:p>
        </p:txBody>
      </p:sp>
      <p:sp>
        <p:nvSpPr>
          <p:cNvPr id="135" name="Freeform: Shape 33"/>
          <p:cNvSpPr>
            <a:spLocks/>
          </p:cNvSpPr>
          <p:nvPr/>
        </p:nvSpPr>
        <p:spPr bwMode="auto">
          <a:xfrm>
            <a:off x="9050042" y="3207921"/>
            <a:ext cx="1873936" cy="14360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defTabSz="1152144">
              <a:lnSpc>
                <a:spcPct val="120000"/>
              </a:lnSpc>
              <a:buClr>
                <a:srgbClr val="FFFFFF"/>
              </a:buClr>
              <a:buSzPct val="27000"/>
              <a:defRPr/>
            </a:pPr>
            <a:r>
              <a:rPr lang="zh-CN" altLang="en-US" sz="1300" dirty="0">
                <a:solidFill>
                  <a:srgbClr val="4D4E4C"/>
                </a:solidFill>
                <a:latin typeface="Arial"/>
                <a:ea typeface="微软雅黑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36" name="Freeform: Shape 37"/>
          <p:cNvSpPr>
            <a:spLocks/>
          </p:cNvSpPr>
          <p:nvPr/>
        </p:nvSpPr>
        <p:spPr bwMode="auto">
          <a:xfrm>
            <a:off x="9189737" y="5696770"/>
            <a:ext cx="1582667" cy="249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85000" lnSpcReduction="20000"/>
          </a:bodyPr>
          <a:lstStyle/>
          <a:p>
            <a:pPr defTabSz="736018">
              <a:defRPr/>
            </a:pPr>
            <a:r>
              <a:rPr lang="zh-CN" altLang="en-US" sz="2300" b="1" dirty="0">
                <a:solidFill>
                  <a:srgbClr val="FFFFFF"/>
                </a:solidFill>
                <a:latin typeface="Arial"/>
                <a:ea typeface="微软雅黑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137" name="Freeform: Shape 41"/>
          <p:cNvSpPr>
            <a:spLocks/>
          </p:cNvSpPr>
          <p:nvPr/>
        </p:nvSpPr>
        <p:spPr bwMode="auto">
          <a:xfrm>
            <a:off x="9199220" y="3076231"/>
            <a:ext cx="1575577" cy="3062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62500" lnSpcReduction="20000"/>
          </a:bodyPr>
          <a:lstStyle/>
          <a:p>
            <a:pPr defTabSz="736018">
              <a:defRPr/>
            </a:pPr>
            <a:r>
              <a:rPr lang="en-US" sz="4000" b="1" dirty="0">
                <a:solidFill>
                  <a:srgbClr val="4D4E4C"/>
                </a:solidFill>
                <a:latin typeface="Arial"/>
                <a:ea typeface="微软雅黑"/>
                <a:sym typeface="+mn-lt"/>
              </a:rPr>
              <a:t>180,000</a:t>
            </a:r>
          </a:p>
        </p:txBody>
      </p:sp>
      <p:sp>
        <p:nvSpPr>
          <p:cNvPr id="138" name="矩形 13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B855987B-777E-4DF1-9995-3B86FEE6005F}"/>
              </a:ext>
            </a:extLst>
          </p:cNvPr>
          <p:cNvSpPr/>
          <p:nvPr/>
        </p:nvSpPr>
        <p:spPr>
          <a:xfrm>
            <a:off x="593725" y="778374"/>
            <a:ext cx="2319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点击添加标题和内容</a:t>
            </a:r>
          </a:p>
        </p:txBody>
      </p:sp>
      <p:sp>
        <p:nvSpPr>
          <p:cNvPr id="139" name="矩形 13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AB6AD62-C9B9-466F-AF3A-D891EBAAB651}"/>
              </a:ext>
            </a:extLst>
          </p:cNvPr>
          <p:cNvSpPr/>
          <p:nvPr/>
        </p:nvSpPr>
        <p:spPr>
          <a:xfrm>
            <a:off x="593725" y="1068110"/>
            <a:ext cx="2756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0">
                <a:solidFill>
                  <a:srgbClr val="2B2B2B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add title and content</a:t>
            </a:r>
            <a:endParaRPr lang="zh-CN" altLang="en-US" sz="16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401C702-BBD6-4672-88AD-4E519750E40F}"/>
              </a:ext>
            </a:extLst>
          </p:cNvPr>
          <p:cNvSpPr/>
          <p:nvPr/>
        </p:nvSpPr>
        <p:spPr>
          <a:xfrm rot="10800000" flipH="1" flipV="1">
            <a:off x="700594" y="1596709"/>
            <a:ext cx="649766" cy="45719"/>
          </a:xfrm>
          <a:prstGeom prst="rect">
            <a:avLst/>
          </a:prstGeom>
          <a:gradFill flip="none" rotWithShape="1">
            <a:gsLst>
              <a:gs pos="100000">
                <a:srgbClr val="B114D0"/>
              </a:gs>
              <a:gs pos="0">
                <a:srgbClr val="F369B8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927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 tmFilter="0,0; .5, 1; 1, 1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 tmFilter="0,0; .5, 1; 1, 1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6" grpId="0" animBg="1"/>
      <p:bldP spid="117" grpId="0"/>
      <p:bldP spid="118" grpId="0"/>
      <p:bldP spid="119" grpId="0"/>
      <p:bldP spid="120" grpId="0" animBg="1"/>
      <p:bldP spid="121" grpId="0" animBg="1"/>
      <p:bldP spid="122" grpId="0" animBg="1"/>
      <p:bldP spid="123" grpId="0"/>
      <p:bldP spid="124" grpId="0"/>
      <p:bldP spid="125" grpId="0"/>
      <p:bldP spid="126" grpId="0" animBg="1"/>
      <p:bldP spid="127" grpId="0" animBg="1"/>
      <p:bldP spid="128" grpId="0" animBg="1"/>
      <p:bldP spid="129" grpId="0"/>
      <p:bldP spid="130" grpId="0"/>
      <p:bldP spid="131" grpId="0"/>
      <p:bldP spid="132" grpId="0" animBg="1"/>
      <p:bldP spid="133" grpId="0" animBg="1"/>
      <p:bldP spid="134" grpId="0" animBg="1"/>
      <p:bldP spid="135" grpId="0"/>
      <p:bldP spid="136" grpId="0"/>
      <p:bldP spid="1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圆角 1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5CD50F5-D8B9-43F5-8C4E-E0A015D2891B}"/>
              </a:ext>
            </a:extLst>
          </p:cNvPr>
          <p:cNvSpPr/>
          <p:nvPr/>
        </p:nvSpPr>
        <p:spPr>
          <a:xfrm>
            <a:off x="695325" y="2395529"/>
            <a:ext cx="3528332" cy="2336800"/>
          </a:xfrm>
          <a:prstGeom prst="roundRect">
            <a:avLst>
              <a:gd name="adj" fmla="val 6334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0266912-D029-4F15-BF09-BA040F0788D0}"/>
              </a:ext>
            </a:extLst>
          </p:cNvPr>
          <p:cNvSpPr/>
          <p:nvPr/>
        </p:nvSpPr>
        <p:spPr>
          <a:xfrm>
            <a:off x="4331831" y="2395529"/>
            <a:ext cx="3528332" cy="2336800"/>
          </a:xfrm>
          <a:prstGeom prst="roundRect">
            <a:avLst>
              <a:gd name="adj" fmla="val 633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6889D3A-C6C7-4A54-94CC-4BADFBCF2AD2}"/>
              </a:ext>
            </a:extLst>
          </p:cNvPr>
          <p:cNvSpPr/>
          <p:nvPr/>
        </p:nvSpPr>
        <p:spPr>
          <a:xfrm>
            <a:off x="7968337" y="2395529"/>
            <a:ext cx="3528332" cy="2336800"/>
          </a:xfrm>
          <a:prstGeom prst="roundRect">
            <a:avLst>
              <a:gd name="adj" fmla="val 6334"/>
            </a:avLst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2005638-0975-4021-8C0D-E60C2D1AE6CD}"/>
              </a:ext>
            </a:extLst>
          </p:cNvPr>
          <p:cNvSpPr/>
          <p:nvPr/>
        </p:nvSpPr>
        <p:spPr>
          <a:xfrm>
            <a:off x="593725" y="682186"/>
            <a:ext cx="480291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4800" b="1" i="0">
                <a:solidFill>
                  <a:srgbClr val="6D0EB1">
                    <a:alpha val="2000"/>
                  </a:srgbClr>
                </a:solidFill>
                <a:effectLst/>
                <a:latin typeface="arial" panose="020B0604020202020204" pitchFamily="34" charset="0"/>
              </a:rPr>
              <a:t>ADD THE TITLE</a:t>
            </a:r>
            <a:endParaRPr lang="zh-CN" altLang="en-US" sz="4800">
              <a:solidFill>
                <a:srgbClr val="6D0EB1">
                  <a:alpha val="2000"/>
                </a:srgb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855987B-777E-4DF1-9995-3B86FEE6005F}"/>
              </a:ext>
            </a:extLst>
          </p:cNvPr>
          <p:cNvSpPr/>
          <p:nvPr/>
        </p:nvSpPr>
        <p:spPr>
          <a:xfrm>
            <a:off x="593725" y="778374"/>
            <a:ext cx="2319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点击添加标题和内容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AB6AD62-C9B9-466F-AF3A-D891EBAAB651}"/>
              </a:ext>
            </a:extLst>
          </p:cNvPr>
          <p:cNvSpPr/>
          <p:nvPr/>
        </p:nvSpPr>
        <p:spPr>
          <a:xfrm>
            <a:off x="593725" y="1068110"/>
            <a:ext cx="2756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0">
                <a:solidFill>
                  <a:srgbClr val="2B2B2B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add title and content</a:t>
            </a:r>
            <a:endParaRPr lang="zh-CN" altLang="en-US" sz="16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401C702-BBD6-4672-88AD-4E519750E40F}"/>
              </a:ext>
            </a:extLst>
          </p:cNvPr>
          <p:cNvSpPr/>
          <p:nvPr/>
        </p:nvSpPr>
        <p:spPr>
          <a:xfrm rot="10800000" flipH="1" flipV="1">
            <a:off x="700594" y="1596709"/>
            <a:ext cx="649766" cy="45719"/>
          </a:xfrm>
          <a:prstGeom prst="rect">
            <a:avLst/>
          </a:prstGeom>
          <a:gradFill flip="none" rotWithShape="1">
            <a:gsLst>
              <a:gs pos="100000">
                <a:srgbClr val="B114D0"/>
              </a:gs>
              <a:gs pos="0">
                <a:srgbClr val="F369B8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02E35BA-815F-48D1-8444-20778A92D626}"/>
              </a:ext>
            </a:extLst>
          </p:cNvPr>
          <p:cNvSpPr/>
          <p:nvPr/>
        </p:nvSpPr>
        <p:spPr>
          <a:xfrm flipH="1">
            <a:off x="-2" y="6812281"/>
            <a:ext cx="12191999" cy="45719"/>
          </a:xfrm>
          <a:prstGeom prst="rect">
            <a:avLst/>
          </a:prstGeom>
          <a:gradFill flip="none" rotWithShape="1">
            <a:gsLst>
              <a:gs pos="50000">
                <a:srgbClr val="B313CD"/>
              </a:gs>
              <a:gs pos="0">
                <a:srgbClr val="F369B8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CE0FF8F-D56F-4757-AEA4-31A8E5C086DA}"/>
              </a:ext>
            </a:extLst>
          </p:cNvPr>
          <p:cNvSpPr/>
          <p:nvPr/>
        </p:nvSpPr>
        <p:spPr>
          <a:xfrm>
            <a:off x="695325" y="2395529"/>
            <a:ext cx="718463" cy="755650"/>
          </a:xfrm>
          <a:prstGeom prst="roundRect">
            <a:avLst/>
          </a:prstGeom>
          <a:gradFill flip="none" rotWithShape="1">
            <a:gsLst>
              <a:gs pos="50000">
                <a:srgbClr val="6D0EB1">
                  <a:alpha val="50000"/>
                </a:srgbClr>
              </a:gs>
              <a:gs pos="0">
                <a:srgbClr val="6D0EB1">
                  <a:alpha val="50000"/>
                </a:srgbClr>
              </a:gs>
              <a:gs pos="100000">
                <a:srgbClr val="140AB4">
                  <a:alpha val="50000"/>
                </a:srgb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572BB4D-A3AD-420C-898C-E17409D9CC53}"/>
              </a:ext>
            </a:extLst>
          </p:cNvPr>
          <p:cNvSpPr/>
          <p:nvPr/>
        </p:nvSpPr>
        <p:spPr>
          <a:xfrm>
            <a:off x="4331831" y="2395529"/>
            <a:ext cx="718463" cy="755650"/>
          </a:xfrm>
          <a:prstGeom prst="roundRect">
            <a:avLst/>
          </a:prstGeom>
          <a:gradFill flip="none" rotWithShape="1">
            <a:gsLst>
              <a:gs pos="50000">
                <a:srgbClr val="6D0EB1">
                  <a:alpha val="50000"/>
                </a:srgbClr>
              </a:gs>
              <a:gs pos="0">
                <a:srgbClr val="6D0EB1">
                  <a:alpha val="50000"/>
                </a:srgbClr>
              </a:gs>
              <a:gs pos="100000">
                <a:srgbClr val="140AB4">
                  <a:alpha val="50000"/>
                </a:srgb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577BD68-91D6-46B0-A474-23A063DA33DE}"/>
              </a:ext>
            </a:extLst>
          </p:cNvPr>
          <p:cNvSpPr/>
          <p:nvPr/>
        </p:nvSpPr>
        <p:spPr>
          <a:xfrm>
            <a:off x="7968337" y="2395529"/>
            <a:ext cx="718463" cy="755650"/>
          </a:xfrm>
          <a:prstGeom prst="roundRect">
            <a:avLst/>
          </a:prstGeom>
          <a:gradFill flip="none" rotWithShape="1">
            <a:gsLst>
              <a:gs pos="50000">
                <a:srgbClr val="6D0EB1">
                  <a:alpha val="50000"/>
                </a:srgbClr>
              </a:gs>
              <a:gs pos="0">
                <a:srgbClr val="6D0EB1">
                  <a:alpha val="50000"/>
                </a:srgbClr>
              </a:gs>
              <a:gs pos="100000">
                <a:srgbClr val="140AB4">
                  <a:alpha val="50000"/>
                </a:srgb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FBDA81D-63A9-4907-A728-051065965310}"/>
              </a:ext>
            </a:extLst>
          </p:cNvPr>
          <p:cNvSpPr txBox="1"/>
          <p:nvPr/>
        </p:nvSpPr>
        <p:spPr>
          <a:xfrm>
            <a:off x="600183" y="4986627"/>
            <a:ext cx="2218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DE91B1E-2152-40D0-A505-F26C9E602F3D}"/>
              </a:ext>
            </a:extLst>
          </p:cNvPr>
          <p:cNvSpPr txBox="1"/>
          <p:nvPr/>
        </p:nvSpPr>
        <p:spPr>
          <a:xfrm>
            <a:off x="600182" y="5382072"/>
            <a:ext cx="32684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致力于成为一家集全案策划、</a:t>
            </a: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PPT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定制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视频制作、动画设计综合性广告传媒公司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ACDE58D-5B71-45F6-A684-41E2542E3A2D}"/>
              </a:ext>
            </a:extLst>
          </p:cNvPr>
          <p:cNvSpPr txBox="1"/>
          <p:nvPr/>
        </p:nvSpPr>
        <p:spPr>
          <a:xfrm>
            <a:off x="4223657" y="4986627"/>
            <a:ext cx="2218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5DD7F86-1F43-4B2A-8F55-47463146157A}"/>
              </a:ext>
            </a:extLst>
          </p:cNvPr>
          <p:cNvSpPr txBox="1"/>
          <p:nvPr/>
        </p:nvSpPr>
        <p:spPr>
          <a:xfrm>
            <a:off x="4223656" y="5382072"/>
            <a:ext cx="3332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专门为客户提供创新与专业的设计方案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满足客户的需求，为客户呈现完美的演示效果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4431346-FAAB-4C01-83AD-7E4DBEE1ACE9}"/>
              </a:ext>
            </a:extLst>
          </p:cNvPr>
          <p:cNvSpPr txBox="1"/>
          <p:nvPr/>
        </p:nvSpPr>
        <p:spPr>
          <a:xfrm>
            <a:off x="7856131" y="4986627"/>
            <a:ext cx="2218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472113A-84DE-43E6-8BA3-2DF2B7C0F2FD}"/>
              </a:ext>
            </a:extLst>
          </p:cNvPr>
          <p:cNvSpPr txBox="1"/>
          <p:nvPr/>
        </p:nvSpPr>
        <p:spPr>
          <a:xfrm>
            <a:off x="7856131" y="5382072"/>
            <a:ext cx="33075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整合了多方优势资源，建立了一支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由从业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以上的资深人士组成的核心创作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执行团队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985AB5B-B7DC-4C12-945D-E0C999D927E6}"/>
              </a:ext>
            </a:extLst>
          </p:cNvPr>
          <p:cNvSpPr/>
          <p:nvPr/>
        </p:nvSpPr>
        <p:spPr>
          <a:xfrm>
            <a:off x="10025858" y="1677635"/>
            <a:ext cx="1476650" cy="356077"/>
          </a:xfrm>
          <a:prstGeom prst="roundRect">
            <a:avLst>
              <a:gd name="adj" fmla="val 50000"/>
            </a:avLst>
          </a:prstGeom>
          <a:solidFill>
            <a:srgbClr val="ED1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7F62CB9-5561-4F09-9BB4-F95F7E821C5A}"/>
              </a:ext>
            </a:extLst>
          </p:cNvPr>
          <p:cNvSpPr/>
          <p:nvPr/>
        </p:nvSpPr>
        <p:spPr>
          <a:xfrm>
            <a:off x="10086754" y="1671007"/>
            <a:ext cx="1354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i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ADD</a:t>
            </a:r>
            <a:endParaRPr lang="zh-CN" altLang="en-US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9" name="Freeform 5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CB0C935-D193-4508-B482-A223B612BB27}"/>
              </a:ext>
            </a:extLst>
          </p:cNvPr>
          <p:cNvSpPr>
            <a:spLocks noEditPoints="1"/>
          </p:cNvSpPr>
          <p:nvPr/>
        </p:nvSpPr>
        <p:spPr bwMode="auto">
          <a:xfrm>
            <a:off x="4527745" y="2522011"/>
            <a:ext cx="326634" cy="454958"/>
          </a:xfrm>
          <a:custGeom>
            <a:avLst/>
            <a:gdLst>
              <a:gd name="T0" fmla="*/ 75 w 112"/>
              <a:gd name="T1" fmla="*/ 0 h 157"/>
              <a:gd name="T2" fmla="*/ 101 w 112"/>
              <a:gd name="T3" fmla="*/ 41 h 157"/>
              <a:gd name="T4" fmla="*/ 63 w 112"/>
              <a:gd name="T5" fmla="*/ 67 h 157"/>
              <a:gd name="T6" fmla="*/ 105 w 112"/>
              <a:gd name="T7" fmla="*/ 87 h 157"/>
              <a:gd name="T8" fmla="*/ 105 w 112"/>
              <a:gd name="T9" fmla="*/ 101 h 157"/>
              <a:gd name="T10" fmla="*/ 63 w 112"/>
              <a:gd name="T11" fmla="*/ 112 h 157"/>
              <a:gd name="T12" fmla="*/ 66 w 112"/>
              <a:gd name="T13" fmla="*/ 112 h 157"/>
              <a:gd name="T14" fmla="*/ 70 w 112"/>
              <a:gd name="T15" fmla="*/ 117 h 157"/>
              <a:gd name="T16" fmla="*/ 93 w 112"/>
              <a:gd name="T17" fmla="*/ 133 h 157"/>
              <a:gd name="T18" fmla="*/ 93 w 112"/>
              <a:gd name="T19" fmla="*/ 133 h 157"/>
              <a:gd name="T20" fmla="*/ 93 w 112"/>
              <a:gd name="T21" fmla="*/ 133 h 157"/>
              <a:gd name="T22" fmla="*/ 94 w 112"/>
              <a:gd name="T23" fmla="*/ 133 h 157"/>
              <a:gd name="T24" fmla="*/ 94 w 112"/>
              <a:gd name="T25" fmla="*/ 133 h 157"/>
              <a:gd name="T26" fmla="*/ 94 w 112"/>
              <a:gd name="T27" fmla="*/ 133 h 157"/>
              <a:gd name="T28" fmla="*/ 95 w 112"/>
              <a:gd name="T29" fmla="*/ 133 h 157"/>
              <a:gd name="T30" fmla="*/ 95 w 112"/>
              <a:gd name="T31" fmla="*/ 134 h 157"/>
              <a:gd name="T32" fmla="*/ 95 w 112"/>
              <a:gd name="T33" fmla="*/ 134 h 157"/>
              <a:gd name="T34" fmla="*/ 95 w 112"/>
              <a:gd name="T35" fmla="*/ 134 h 157"/>
              <a:gd name="T36" fmla="*/ 95 w 112"/>
              <a:gd name="T37" fmla="*/ 134 h 157"/>
              <a:gd name="T38" fmla="*/ 100 w 112"/>
              <a:gd name="T39" fmla="*/ 141 h 157"/>
              <a:gd name="T40" fmla="*/ 93 w 112"/>
              <a:gd name="T41" fmla="*/ 157 h 157"/>
              <a:gd name="T42" fmla="*/ 86 w 112"/>
              <a:gd name="T43" fmla="*/ 147 h 157"/>
              <a:gd name="T44" fmla="*/ 63 w 112"/>
              <a:gd name="T45" fmla="*/ 150 h 157"/>
              <a:gd name="T46" fmla="*/ 49 w 112"/>
              <a:gd name="T47" fmla="*/ 150 h 157"/>
              <a:gd name="T48" fmla="*/ 26 w 112"/>
              <a:gd name="T49" fmla="*/ 147 h 157"/>
              <a:gd name="T50" fmla="*/ 19 w 112"/>
              <a:gd name="T51" fmla="*/ 157 h 157"/>
              <a:gd name="T52" fmla="*/ 12 w 112"/>
              <a:gd name="T53" fmla="*/ 141 h 157"/>
              <a:gd name="T54" fmla="*/ 17 w 112"/>
              <a:gd name="T55" fmla="*/ 134 h 157"/>
              <a:gd name="T56" fmla="*/ 17 w 112"/>
              <a:gd name="T57" fmla="*/ 134 h 157"/>
              <a:gd name="T58" fmla="*/ 17 w 112"/>
              <a:gd name="T59" fmla="*/ 134 h 157"/>
              <a:gd name="T60" fmla="*/ 18 w 112"/>
              <a:gd name="T61" fmla="*/ 133 h 157"/>
              <a:gd name="T62" fmla="*/ 18 w 112"/>
              <a:gd name="T63" fmla="*/ 133 h 157"/>
              <a:gd name="T64" fmla="*/ 18 w 112"/>
              <a:gd name="T65" fmla="*/ 133 h 157"/>
              <a:gd name="T66" fmla="*/ 18 w 112"/>
              <a:gd name="T67" fmla="*/ 133 h 157"/>
              <a:gd name="T68" fmla="*/ 19 w 112"/>
              <a:gd name="T69" fmla="*/ 133 h 157"/>
              <a:gd name="T70" fmla="*/ 19 w 112"/>
              <a:gd name="T71" fmla="*/ 133 h 157"/>
              <a:gd name="T72" fmla="*/ 19 w 112"/>
              <a:gd name="T73" fmla="*/ 133 h 157"/>
              <a:gd name="T74" fmla="*/ 42 w 112"/>
              <a:gd name="T75" fmla="*/ 133 h 157"/>
              <a:gd name="T76" fmla="*/ 46 w 112"/>
              <a:gd name="T77" fmla="*/ 112 h 157"/>
              <a:gd name="T78" fmla="*/ 49 w 112"/>
              <a:gd name="T79" fmla="*/ 112 h 157"/>
              <a:gd name="T80" fmla="*/ 49 w 112"/>
              <a:gd name="T81" fmla="*/ 101 h 157"/>
              <a:gd name="T82" fmla="*/ 0 w 112"/>
              <a:gd name="T83" fmla="*/ 94 h 157"/>
              <a:gd name="T84" fmla="*/ 49 w 112"/>
              <a:gd name="T85" fmla="*/ 87 h 157"/>
              <a:gd name="T86" fmla="*/ 37 w 112"/>
              <a:gd name="T87" fmla="*/ 67 h 157"/>
              <a:gd name="T88" fmla="*/ 11 w 112"/>
              <a:gd name="T89" fmla="*/ 27 h 157"/>
              <a:gd name="T90" fmla="*/ 97 w 112"/>
              <a:gd name="T91" fmla="*/ 64 h 157"/>
              <a:gd name="T92" fmla="*/ 97 w 112"/>
              <a:gd name="T93" fmla="*/ 79 h 157"/>
              <a:gd name="T94" fmla="*/ 106 w 112"/>
              <a:gd name="T95" fmla="*/ 79 h 157"/>
              <a:gd name="T96" fmla="*/ 102 w 112"/>
              <a:gd name="T97" fmla="*/ 60 h 157"/>
              <a:gd name="T98" fmla="*/ 6 w 112"/>
              <a:gd name="T99" fmla="*/ 64 h 157"/>
              <a:gd name="T100" fmla="*/ 6 w 112"/>
              <a:gd name="T101" fmla="*/ 79 h 157"/>
              <a:gd name="T102" fmla="*/ 15 w 112"/>
              <a:gd name="T103" fmla="*/ 79 h 157"/>
              <a:gd name="T104" fmla="*/ 10 w 112"/>
              <a:gd name="T105" fmla="*/ 60 h 157"/>
              <a:gd name="T106" fmla="*/ 62 w 112"/>
              <a:gd name="T107" fmla="*/ 121 h 157"/>
              <a:gd name="T108" fmla="*/ 50 w 112"/>
              <a:gd name="T109" fmla="*/ 121 h 157"/>
              <a:gd name="T110" fmla="*/ 62 w 112"/>
              <a:gd name="T111" fmla="*/ 133 h 157"/>
              <a:gd name="T112" fmla="*/ 75 w 112"/>
              <a:gd name="T113" fmla="*/ 14 h 157"/>
              <a:gd name="T114" fmla="*/ 37 w 112"/>
              <a:gd name="T115" fmla="*/ 14 h 157"/>
              <a:gd name="T116" fmla="*/ 25 w 112"/>
              <a:gd name="T117" fmla="*/ 41 h 157"/>
              <a:gd name="T118" fmla="*/ 75 w 112"/>
              <a:gd name="T119" fmla="*/ 53 h 157"/>
              <a:gd name="T120" fmla="*/ 87 w 112"/>
              <a:gd name="T121" fmla="*/ 27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2" h="157">
                <a:moveTo>
                  <a:pt x="37" y="0"/>
                </a:moveTo>
                <a:cubicBezTo>
                  <a:pt x="75" y="0"/>
                  <a:pt x="75" y="0"/>
                  <a:pt x="75" y="0"/>
                </a:cubicBezTo>
                <a:cubicBezTo>
                  <a:pt x="89" y="0"/>
                  <a:pt x="101" y="12"/>
                  <a:pt x="101" y="27"/>
                </a:cubicBezTo>
                <a:cubicBezTo>
                  <a:pt x="101" y="41"/>
                  <a:pt x="101" y="41"/>
                  <a:pt x="101" y="41"/>
                </a:cubicBezTo>
                <a:cubicBezTo>
                  <a:pt x="101" y="55"/>
                  <a:pt x="89" y="67"/>
                  <a:pt x="75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87"/>
                  <a:pt x="63" y="87"/>
                  <a:pt x="63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9" y="87"/>
                  <a:pt x="112" y="90"/>
                  <a:pt x="112" y="94"/>
                </a:cubicBezTo>
                <a:cubicBezTo>
                  <a:pt x="112" y="98"/>
                  <a:pt x="109" y="101"/>
                  <a:pt x="105" y="101"/>
                </a:cubicBezTo>
                <a:cubicBezTo>
                  <a:pt x="63" y="101"/>
                  <a:pt x="63" y="101"/>
                  <a:pt x="63" y="101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6" y="112"/>
                  <a:pt x="66" y="112"/>
                  <a:pt x="66" y="112"/>
                </a:cubicBezTo>
                <a:cubicBezTo>
                  <a:pt x="69" y="112"/>
                  <a:pt x="70" y="114"/>
                  <a:pt x="70" y="116"/>
                </a:cubicBezTo>
                <a:cubicBezTo>
                  <a:pt x="70" y="117"/>
                  <a:pt x="70" y="117"/>
                  <a:pt x="70" y="117"/>
                </a:cubicBezTo>
                <a:cubicBezTo>
                  <a:pt x="70" y="133"/>
                  <a:pt x="70" y="133"/>
                  <a:pt x="70" y="133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5" y="133"/>
                  <a:pt x="95" y="133"/>
                  <a:pt x="95" y="133"/>
                </a:cubicBezTo>
                <a:cubicBezTo>
                  <a:pt x="95" y="133"/>
                  <a:pt x="95" y="133"/>
                  <a:pt x="95" y="133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8" y="135"/>
                  <a:pt x="100" y="137"/>
                  <a:pt x="100" y="140"/>
                </a:cubicBezTo>
                <a:cubicBezTo>
                  <a:pt x="100" y="141"/>
                  <a:pt x="100" y="141"/>
                  <a:pt x="100" y="141"/>
                </a:cubicBezTo>
                <a:cubicBezTo>
                  <a:pt x="100" y="150"/>
                  <a:pt x="100" y="150"/>
                  <a:pt x="100" y="150"/>
                </a:cubicBezTo>
                <a:cubicBezTo>
                  <a:pt x="100" y="154"/>
                  <a:pt x="97" y="157"/>
                  <a:pt x="93" y="157"/>
                </a:cubicBezTo>
                <a:cubicBezTo>
                  <a:pt x="89" y="157"/>
                  <a:pt x="86" y="154"/>
                  <a:pt x="86" y="150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63" y="147"/>
                  <a:pt x="63" y="147"/>
                  <a:pt x="63" y="147"/>
                </a:cubicBezTo>
                <a:cubicBezTo>
                  <a:pt x="63" y="150"/>
                  <a:pt x="63" y="150"/>
                  <a:pt x="63" y="150"/>
                </a:cubicBezTo>
                <a:cubicBezTo>
                  <a:pt x="63" y="154"/>
                  <a:pt x="60" y="157"/>
                  <a:pt x="56" y="157"/>
                </a:cubicBezTo>
                <a:cubicBezTo>
                  <a:pt x="52" y="157"/>
                  <a:pt x="49" y="154"/>
                  <a:pt x="49" y="150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26" y="147"/>
                  <a:pt x="26" y="147"/>
                  <a:pt x="26" y="147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6" y="154"/>
                  <a:pt x="23" y="157"/>
                  <a:pt x="19" y="157"/>
                </a:cubicBezTo>
                <a:cubicBezTo>
                  <a:pt x="15" y="157"/>
                  <a:pt x="12" y="154"/>
                  <a:pt x="12" y="150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2" y="140"/>
                  <a:pt x="12" y="140"/>
                  <a:pt x="12" y="140"/>
                </a:cubicBezTo>
                <a:cubicBezTo>
                  <a:pt x="12" y="137"/>
                  <a:pt x="14" y="135"/>
                  <a:pt x="17" y="134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42" y="133"/>
                  <a:pt x="42" y="133"/>
                  <a:pt x="42" y="133"/>
                </a:cubicBezTo>
                <a:cubicBezTo>
                  <a:pt x="42" y="116"/>
                  <a:pt x="42" y="116"/>
                  <a:pt x="42" y="116"/>
                </a:cubicBezTo>
                <a:cubicBezTo>
                  <a:pt x="42" y="114"/>
                  <a:pt x="44" y="112"/>
                  <a:pt x="46" y="112"/>
                </a:cubicBezTo>
                <a:cubicBezTo>
                  <a:pt x="46" y="112"/>
                  <a:pt x="46" y="112"/>
                  <a:pt x="46" y="112"/>
                </a:cubicBezTo>
                <a:cubicBezTo>
                  <a:pt x="49" y="112"/>
                  <a:pt x="49" y="112"/>
                  <a:pt x="49" y="112"/>
                </a:cubicBezTo>
                <a:cubicBezTo>
                  <a:pt x="49" y="112"/>
                  <a:pt x="49" y="112"/>
                  <a:pt x="49" y="112"/>
                </a:cubicBezTo>
                <a:cubicBezTo>
                  <a:pt x="49" y="101"/>
                  <a:pt x="49" y="101"/>
                  <a:pt x="49" y="101"/>
                </a:cubicBezTo>
                <a:cubicBezTo>
                  <a:pt x="8" y="101"/>
                  <a:pt x="8" y="101"/>
                  <a:pt x="8" y="101"/>
                </a:cubicBezTo>
                <a:cubicBezTo>
                  <a:pt x="4" y="101"/>
                  <a:pt x="0" y="98"/>
                  <a:pt x="0" y="94"/>
                </a:cubicBezTo>
                <a:cubicBezTo>
                  <a:pt x="0" y="90"/>
                  <a:pt x="4" y="87"/>
                  <a:pt x="8" y="87"/>
                </a:cubicBezTo>
                <a:cubicBezTo>
                  <a:pt x="49" y="87"/>
                  <a:pt x="49" y="87"/>
                  <a:pt x="49" y="87"/>
                </a:cubicBezTo>
                <a:cubicBezTo>
                  <a:pt x="49" y="67"/>
                  <a:pt x="49" y="67"/>
                  <a:pt x="49" y="67"/>
                </a:cubicBezTo>
                <a:cubicBezTo>
                  <a:pt x="37" y="67"/>
                  <a:pt x="37" y="67"/>
                  <a:pt x="37" y="67"/>
                </a:cubicBezTo>
                <a:cubicBezTo>
                  <a:pt x="23" y="67"/>
                  <a:pt x="11" y="55"/>
                  <a:pt x="11" y="41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12"/>
                  <a:pt x="23" y="0"/>
                  <a:pt x="37" y="0"/>
                </a:cubicBezTo>
                <a:close/>
                <a:moveTo>
                  <a:pt x="97" y="64"/>
                </a:moveTo>
                <a:cubicBezTo>
                  <a:pt x="97" y="64"/>
                  <a:pt x="97" y="64"/>
                  <a:pt x="97" y="64"/>
                </a:cubicBezTo>
                <a:cubicBezTo>
                  <a:pt x="97" y="79"/>
                  <a:pt x="97" y="79"/>
                  <a:pt x="97" y="79"/>
                </a:cubicBezTo>
                <a:cubicBezTo>
                  <a:pt x="97" y="82"/>
                  <a:pt x="99" y="84"/>
                  <a:pt x="102" y="84"/>
                </a:cubicBezTo>
                <a:cubicBezTo>
                  <a:pt x="104" y="84"/>
                  <a:pt x="106" y="82"/>
                  <a:pt x="106" y="79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2"/>
                  <a:pt x="104" y="60"/>
                  <a:pt x="102" y="60"/>
                </a:cubicBezTo>
                <a:cubicBezTo>
                  <a:pt x="99" y="60"/>
                  <a:pt x="97" y="62"/>
                  <a:pt x="97" y="64"/>
                </a:cubicBezTo>
                <a:close/>
                <a:moveTo>
                  <a:pt x="6" y="64"/>
                </a:moveTo>
                <a:cubicBezTo>
                  <a:pt x="6" y="64"/>
                  <a:pt x="6" y="64"/>
                  <a:pt x="6" y="64"/>
                </a:cubicBezTo>
                <a:cubicBezTo>
                  <a:pt x="6" y="79"/>
                  <a:pt x="6" y="79"/>
                  <a:pt x="6" y="79"/>
                </a:cubicBezTo>
                <a:cubicBezTo>
                  <a:pt x="6" y="82"/>
                  <a:pt x="8" y="84"/>
                  <a:pt x="10" y="84"/>
                </a:cubicBezTo>
                <a:cubicBezTo>
                  <a:pt x="13" y="84"/>
                  <a:pt x="15" y="82"/>
                  <a:pt x="15" y="79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62"/>
                  <a:pt x="13" y="60"/>
                  <a:pt x="10" y="60"/>
                </a:cubicBezTo>
                <a:cubicBezTo>
                  <a:pt x="8" y="60"/>
                  <a:pt x="6" y="62"/>
                  <a:pt x="6" y="64"/>
                </a:cubicBezTo>
                <a:close/>
                <a:moveTo>
                  <a:pt x="62" y="121"/>
                </a:moveTo>
                <a:cubicBezTo>
                  <a:pt x="62" y="121"/>
                  <a:pt x="62" y="121"/>
                  <a:pt x="62" y="121"/>
                </a:cubicBezTo>
                <a:cubicBezTo>
                  <a:pt x="50" y="121"/>
                  <a:pt x="50" y="121"/>
                  <a:pt x="50" y="121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54" y="133"/>
                  <a:pt x="58" y="133"/>
                  <a:pt x="62" y="133"/>
                </a:cubicBezTo>
                <a:cubicBezTo>
                  <a:pt x="62" y="121"/>
                  <a:pt x="62" y="121"/>
                  <a:pt x="62" y="121"/>
                </a:cubicBezTo>
                <a:close/>
                <a:moveTo>
                  <a:pt x="75" y="14"/>
                </a:moveTo>
                <a:cubicBezTo>
                  <a:pt x="75" y="14"/>
                  <a:pt x="75" y="14"/>
                  <a:pt x="75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1" y="14"/>
                  <a:pt x="25" y="20"/>
                  <a:pt x="25" y="27"/>
                </a:cubicBezTo>
                <a:cubicBezTo>
                  <a:pt x="25" y="41"/>
                  <a:pt x="25" y="41"/>
                  <a:pt x="25" y="41"/>
                </a:cubicBezTo>
                <a:cubicBezTo>
                  <a:pt x="25" y="48"/>
                  <a:pt x="31" y="53"/>
                  <a:pt x="37" y="53"/>
                </a:cubicBezTo>
                <a:cubicBezTo>
                  <a:pt x="75" y="53"/>
                  <a:pt x="75" y="53"/>
                  <a:pt x="75" y="53"/>
                </a:cubicBezTo>
                <a:cubicBezTo>
                  <a:pt x="82" y="53"/>
                  <a:pt x="87" y="48"/>
                  <a:pt x="87" y="41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0"/>
                  <a:pt x="82" y="14"/>
                  <a:pt x="75" y="14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7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37396FB-5975-403E-B3FC-68F2547897B8}"/>
              </a:ext>
            </a:extLst>
          </p:cNvPr>
          <p:cNvSpPr>
            <a:spLocks noEditPoints="1"/>
          </p:cNvSpPr>
          <p:nvPr/>
        </p:nvSpPr>
        <p:spPr bwMode="auto">
          <a:xfrm>
            <a:off x="8060900" y="2550260"/>
            <a:ext cx="533336" cy="446188"/>
          </a:xfrm>
          <a:custGeom>
            <a:avLst/>
            <a:gdLst>
              <a:gd name="T0" fmla="*/ 37 w 205"/>
              <a:gd name="T1" fmla="*/ 40 h 172"/>
              <a:gd name="T2" fmla="*/ 29 w 205"/>
              <a:gd name="T3" fmla="*/ 90 h 172"/>
              <a:gd name="T4" fmla="*/ 24 w 205"/>
              <a:gd name="T5" fmla="*/ 139 h 172"/>
              <a:gd name="T6" fmla="*/ 44 w 205"/>
              <a:gd name="T7" fmla="*/ 139 h 172"/>
              <a:gd name="T8" fmla="*/ 44 w 205"/>
              <a:gd name="T9" fmla="*/ 119 h 172"/>
              <a:gd name="T10" fmla="*/ 34 w 205"/>
              <a:gd name="T11" fmla="*/ 115 h 172"/>
              <a:gd name="T12" fmla="*/ 20 w 205"/>
              <a:gd name="T13" fmla="*/ 129 h 172"/>
              <a:gd name="T14" fmla="*/ 30 w 205"/>
              <a:gd name="T15" fmla="*/ 125 h 172"/>
              <a:gd name="T16" fmla="*/ 38 w 205"/>
              <a:gd name="T17" fmla="*/ 125 h 172"/>
              <a:gd name="T18" fmla="*/ 38 w 205"/>
              <a:gd name="T19" fmla="*/ 133 h 172"/>
              <a:gd name="T20" fmla="*/ 30 w 205"/>
              <a:gd name="T21" fmla="*/ 133 h 172"/>
              <a:gd name="T22" fmla="*/ 30 w 205"/>
              <a:gd name="T23" fmla="*/ 125 h 172"/>
              <a:gd name="T24" fmla="*/ 153 w 205"/>
              <a:gd name="T25" fmla="*/ 133 h 172"/>
              <a:gd name="T26" fmla="*/ 178 w 205"/>
              <a:gd name="T27" fmla="*/ 123 h 172"/>
              <a:gd name="T28" fmla="*/ 163 w 205"/>
              <a:gd name="T29" fmla="*/ 109 h 172"/>
              <a:gd name="T30" fmla="*/ 159 w 205"/>
              <a:gd name="T31" fmla="*/ 119 h 172"/>
              <a:gd name="T32" fmla="*/ 167 w 205"/>
              <a:gd name="T33" fmla="*/ 119 h 172"/>
              <a:gd name="T34" fmla="*/ 167 w 205"/>
              <a:gd name="T35" fmla="*/ 127 h 172"/>
              <a:gd name="T36" fmla="*/ 157 w 205"/>
              <a:gd name="T37" fmla="*/ 123 h 172"/>
              <a:gd name="T38" fmla="*/ 166 w 205"/>
              <a:gd name="T39" fmla="*/ 6 h 172"/>
              <a:gd name="T40" fmla="*/ 110 w 205"/>
              <a:gd name="T41" fmla="*/ 9 h 172"/>
              <a:gd name="T42" fmla="*/ 0 w 205"/>
              <a:gd name="T43" fmla="*/ 164 h 172"/>
              <a:gd name="T44" fmla="*/ 117 w 205"/>
              <a:gd name="T45" fmla="*/ 164 h 172"/>
              <a:gd name="T46" fmla="*/ 150 w 205"/>
              <a:gd name="T47" fmla="*/ 171 h 172"/>
              <a:gd name="T48" fmla="*/ 166 w 205"/>
              <a:gd name="T49" fmla="*/ 6 h 172"/>
              <a:gd name="T50" fmla="*/ 14 w 205"/>
              <a:gd name="T51" fmla="*/ 157 h 172"/>
              <a:gd name="T52" fmla="*/ 54 w 205"/>
              <a:gd name="T53" fmla="*/ 157 h 172"/>
              <a:gd name="T54" fmla="*/ 63 w 205"/>
              <a:gd name="T55" fmla="*/ 157 h 172"/>
              <a:gd name="T56" fmla="*/ 103 w 205"/>
              <a:gd name="T57" fmla="*/ 157 h 172"/>
              <a:gd name="T58" fmla="*/ 118 w 205"/>
              <a:gd name="T59" fmla="*/ 26 h 172"/>
              <a:gd name="T60" fmla="*/ 153 w 205"/>
              <a:gd name="T61" fmla="*/ 155 h 172"/>
              <a:gd name="T62" fmla="*/ 94 w 205"/>
              <a:gd name="T63" fmla="*/ 139 h 172"/>
              <a:gd name="T64" fmla="*/ 94 w 205"/>
              <a:gd name="T65" fmla="*/ 119 h 172"/>
              <a:gd name="T66" fmla="*/ 70 w 205"/>
              <a:gd name="T67" fmla="*/ 129 h 172"/>
              <a:gd name="T68" fmla="*/ 80 w 205"/>
              <a:gd name="T69" fmla="*/ 125 h 172"/>
              <a:gd name="T70" fmla="*/ 88 w 205"/>
              <a:gd name="T71" fmla="*/ 125 h 172"/>
              <a:gd name="T72" fmla="*/ 88 w 205"/>
              <a:gd name="T73" fmla="*/ 133 h 172"/>
              <a:gd name="T74" fmla="*/ 78 w 205"/>
              <a:gd name="T75" fmla="*/ 129 h 172"/>
              <a:gd name="T76" fmla="*/ 84 w 205"/>
              <a:gd name="T77" fmla="*/ 95 h 172"/>
              <a:gd name="T78" fmla="*/ 84 w 205"/>
              <a:gd name="T79" fmla="*/ 35 h 172"/>
              <a:gd name="T80" fmla="*/ 84 w 205"/>
              <a:gd name="T81" fmla="*/ 95 h 172"/>
              <a:gd name="T82" fmla="*/ 136 w 205"/>
              <a:gd name="T83" fmla="*/ 38 h 172"/>
              <a:gd name="T84" fmla="*/ 158 w 205"/>
              <a:gd name="T85" fmla="*/ 85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05" h="172">
                <a:moveTo>
                  <a:pt x="33" y="95"/>
                </a:moveTo>
                <a:cubicBezTo>
                  <a:pt x="35" y="95"/>
                  <a:pt x="37" y="93"/>
                  <a:pt x="37" y="9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37"/>
                  <a:pt x="35" y="35"/>
                  <a:pt x="33" y="35"/>
                </a:cubicBezTo>
                <a:cubicBezTo>
                  <a:pt x="30" y="35"/>
                  <a:pt x="29" y="37"/>
                  <a:pt x="29" y="4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93"/>
                  <a:pt x="30" y="95"/>
                  <a:pt x="33" y="95"/>
                </a:cubicBezTo>
                <a:close/>
                <a:moveTo>
                  <a:pt x="24" y="139"/>
                </a:moveTo>
                <a:cubicBezTo>
                  <a:pt x="24" y="139"/>
                  <a:pt x="24" y="139"/>
                  <a:pt x="24" y="139"/>
                </a:cubicBezTo>
                <a:cubicBezTo>
                  <a:pt x="26" y="142"/>
                  <a:pt x="30" y="144"/>
                  <a:pt x="34" y="144"/>
                </a:cubicBezTo>
                <a:cubicBezTo>
                  <a:pt x="38" y="144"/>
                  <a:pt x="41" y="142"/>
                  <a:pt x="44" y="139"/>
                </a:cubicBezTo>
                <a:cubicBezTo>
                  <a:pt x="44" y="139"/>
                  <a:pt x="44" y="139"/>
                  <a:pt x="44" y="139"/>
                </a:cubicBezTo>
                <a:cubicBezTo>
                  <a:pt x="44" y="139"/>
                  <a:pt x="44" y="139"/>
                  <a:pt x="44" y="139"/>
                </a:cubicBezTo>
                <a:cubicBezTo>
                  <a:pt x="47" y="137"/>
                  <a:pt x="48" y="133"/>
                  <a:pt x="48" y="129"/>
                </a:cubicBezTo>
                <a:cubicBezTo>
                  <a:pt x="48" y="125"/>
                  <a:pt x="47" y="122"/>
                  <a:pt x="44" y="119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41" y="116"/>
                  <a:pt x="38" y="115"/>
                  <a:pt x="34" y="115"/>
                </a:cubicBezTo>
                <a:cubicBezTo>
                  <a:pt x="30" y="115"/>
                  <a:pt x="26" y="116"/>
                  <a:pt x="24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20" y="125"/>
                  <a:pt x="20" y="129"/>
                </a:cubicBezTo>
                <a:cubicBezTo>
                  <a:pt x="20" y="133"/>
                  <a:pt x="21" y="137"/>
                  <a:pt x="24" y="139"/>
                </a:cubicBezTo>
                <a:cubicBezTo>
                  <a:pt x="24" y="139"/>
                  <a:pt x="24" y="139"/>
                  <a:pt x="24" y="139"/>
                </a:cubicBezTo>
                <a:close/>
                <a:moveTo>
                  <a:pt x="30" y="125"/>
                </a:moveTo>
                <a:cubicBezTo>
                  <a:pt x="30" y="125"/>
                  <a:pt x="30" y="125"/>
                  <a:pt x="30" y="125"/>
                </a:cubicBezTo>
                <a:cubicBezTo>
                  <a:pt x="31" y="124"/>
                  <a:pt x="32" y="123"/>
                  <a:pt x="34" y="123"/>
                </a:cubicBezTo>
                <a:cubicBezTo>
                  <a:pt x="36" y="123"/>
                  <a:pt x="37" y="124"/>
                  <a:pt x="38" y="125"/>
                </a:cubicBezTo>
                <a:cubicBezTo>
                  <a:pt x="38" y="125"/>
                  <a:pt x="38" y="125"/>
                  <a:pt x="38" y="125"/>
                </a:cubicBezTo>
                <a:cubicBezTo>
                  <a:pt x="39" y="126"/>
                  <a:pt x="40" y="128"/>
                  <a:pt x="40" y="129"/>
                </a:cubicBezTo>
                <a:cubicBezTo>
                  <a:pt x="40" y="131"/>
                  <a:pt x="39" y="132"/>
                  <a:pt x="38" y="133"/>
                </a:cubicBezTo>
                <a:cubicBezTo>
                  <a:pt x="38" y="133"/>
                  <a:pt x="38" y="133"/>
                  <a:pt x="38" y="133"/>
                </a:cubicBezTo>
                <a:cubicBezTo>
                  <a:pt x="37" y="134"/>
                  <a:pt x="36" y="135"/>
                  <a:pt x="34" y="135"/>
                </a:cubicBezTo>
                <a:cubicBezTo>
                  <a:pt x="32" y="135"/>
                  <a:pt x="31" y="134"/>
                  <a:pt x="30" y="133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9" y="132"/>
                  <a:pt x="28" y="131"/>
                  <a:pt x="28" y="129"/>
                </a:cubicBezTo>
                <a:cubicBezTo>
                  <a:pt x="28" y="128"/>
                  <a:pt x="29" y="126"/>
                  <a:pt x="30" y="125"/>
                </a:cubicBezTo>
                <a:close/>
                <a:moveTo>
                  <a:pt x="149" y="123"/>
                </a:moveTo>
                <a:cubicBezTo>
                  <a:pt x="149" y="123"/>
                  <a:pt x="149" y="123"/>
                  <a:pt x="149" y="123"/>
                </a:cubicBezTo>
                <a:cubicBezTo>
                  <a:pt x="149" y="127"/>
                  <a:pt x="151" y="131"/>
                  <a:pt x="153" y="133"/>
                </a:cubicBezTo>
                <a:cubicBezTo>
                  <a:pt x="156" y="136"/>
                  <a:pt x="159" y="137"/>
                  <a:pt x="163" y="137"/>
                </a:cubicBezTo>
                <a:cubicBezTo>
                  <a:pt x="167" y="137"/>
                  <a:pt x="171" y="136"/>
                  <a:pt x="173" y="133"/>
                </a:cubicBezTo>
                <a:cubicBezTo>
                  <a:pt x="176" y="131"/>
                  <a:pt x="178" y="127"/>
                  <a:pt x="178" y="123"/>
                </a:cubicBezTo>
                <a:cubicBezTo>
                  <a:pt x="178" y="119"/>
                  <a:pt x="176" y="116"/>
                  <a:pt x="174" y="113"/>
                </a:cubicBezTo>
                <a:cubicBezTo>
                  <a:pt x="173" y="113"/>
                  <a:pt x="173" y="113"/>
                  <a:pt x="173" y="113"/>
                </a:cubicBezTo>
                <a:cubicBezTo>
                  <a:pt x="171" y="110"/>
                  <a:pt x="167" y="109"/>
                  <a:pt x="163" y="109"/>
                </a:cubicBezTo>
                <a:cubicBezTo>
                  <a:pt x="159" y="109"/>
                  <a:pt x="156" y="110"/>
                  <a:pt x="153" y="113"/>
                </a:cubicBezTo>
                <a:cubicBezTo>
                  <a:pt x="151" y="116"/>
                  <a:pt x="149" y="119"/>
                  <a:pt x="149" y="123"/>
                </a:cubicBezTo>
                <a:close/>
                <a:moveTo>
                  <a:pt x="159" y="119"/>
                </a:moveTo>
                <a:cubicBezTo>
                  <a:pt x="159" y="119"/>
                  <a:pt x="159" y="119"/>
                  <a:pt x="159" y="119"/>
                </a:cubicBezTo>
                <a:cubicBezTo>
                  <a:pt x="160" y="118"/>
                  <a:pt x="162" y="117"/>
                  <a:pt x="163" y="117"/>
                </a:cubicBezTo>
                <a:cubicBezTo>
                  <a:pt x="165" y="117"/>
                  <a:pt x="166" y="118"/>
                  <a:pt x="167" y="119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8" y="120"/>
                  <a:pt x="169" y="122"/>
                  <a:pt x="169" y="123"/>
                </a:cubicBezTo>
                <a:cubicBezTo>
                  <a:pt x="169" y="125"/>
                  <a:pt x="168" y="126"/>
                  <a:pt x="167" y="127"/>
                </a:cubicBezTo>
                <a:cubicBezTo>
                  <a:pt x="166" y="128"/>
                  <a:pt x="165" y="129"/>
                  <a:pt x="163" y="129"/>
                </a:cubicBezTo>
                <a:cubicBezTo>
                  <a:pt x="162" y="129"/>
                  <a:pt x="160" y="128"/>
                  <a:pt x="159" y="127"/>
                </a:cubicBezTo>
                <a:cubicBezTo>
                  <a:pt x="158" y="126"/>
                  <a:pt x="157" y="125"/>
                  <a:pt x="157" y="123"/>
                </a:cubicBezTo>
                <a:cubicBezTo>
                  <a:pt x="157" y="121"/>
                  <a:pt x="158" y="120"/>
                  <a:pt x="159" y="119"/>
                </a:cubicBezTo>
                <a:close/>
                <a:moveTo>
                  <a:pt x="166" y="6"/>
                </a:moveTo>
                <a:cubicBezTo>
                  <a:pt x="166" y="6"/>
                  <a:pt x="166" y="6"/>
                  <a:pt x="166" y="6"/>
                </a:cubicBezTo>
                <a:cubicBezTo>
                  <a:pt x="165" y="2"/>
                  <a:pt x="161" y="0"/>
                  <a:pt x="157" y="1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4" y="10"/>
                  <a:pt x="112" y="9"/>
                  <a:pt x="110" y="9"/>
                </a:cubicBezTo>
                <a:cubicBezTo>
                  <a:pt x="7" y="9"/>
                  <a:pt x="7" y="9"/>
                  <a:pt x="7" y="9"/>
                </a:cubicBezTo>
                <a:cubicBezTo>
                  <a:pt x="3" y="9"/>
                  <a:pt x="0" y="12"/>
                  <a:pt x="0" y="16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68"/>
                  <a:pt x="3" y="171"/>
                  <a:pt x="7" y="171"/>
                </a:cubicBezTo>
                <a:cubicBezTo>
                  <a:pt x="110" y="171"/>
                  <a:pt x="110" y="171"/>
                  <a:pt x="110" y="171"/>
                </a:cubicBezTo>
                <a:cubicBezTo>
                  <a:pt x="114" y="171"/>
                  <a:pt x="117" y="168"/>
                  <a:pt x="117" y="164"/>
                </a:cubicBezTo>
                <a:cubicBezTo>
                  <a:pt x="117" y="75"/>
                  <a:pt x="117" y="75"/>
                  <a:pt x="117" y="75"/>
                </a:cubicBezTo>
                <a:cubicBezTo>
                  <a:pt x="141" y="166"/>
                  <a:pt x="141" y="166"/>
                  <a:pt x="141" y="166"/>
                </a:cubicBezTo>
                <a:cubicBezTo>
                  <a:pt x="142" y="169"/>
                  <a:pt x="146" y="172"/>
                  <a:pt x="150" y="171"/>
                </a:cubicBezTo>
                <a:cubicBezTo>
                  <a:pt x="199" y="157"/>
                  <a:pt x="199" y="157"/>
                  <a:pt x="199" y="157"/>
                </a:cubicBezTo>
                <a:cubicBezTo>
                  <a:pt x="203" y="156"/>
                  <a:pt x="205" y="152"/>
                  <a:pt x="204" y="149"/>
                </a:cubicBezTo>
                <a:cubicBezTo>
                  <a:pt x="166" y="6"/>
                  <a:pt x="166" y="6"/>
                  <a:pt x="166" y="6"/>
                </a:cubicBezTo>
                <a:close/>
                <a:moveTo>
                  <a:pt x="54" y="157"/>
                </a:moveTo>
                <a:cubicBezTo>
                  <a:pt x="54" y="157"/>
                  <a:pt x="54" y="157"/>
                  <a:pt x="54" y="157"/>
                </a:cubicBezTo>
                <a:cubicBezTo>
                  <a:pt x="14" y="157"/>
                  <a:pt x="14" y="157"/>
                  <a:pt x="14" y="157"/>
                </a:cubicBezTo>
                <a:cubicBezTo>
                  <a:pt x="14" y="23"/>
                  <a:pt x="14" y="23"/>
                  <a:pt x="14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157"/>
                  <a:pt x="54" y="157"/>
                  <a:pt x="54" y="157"/>
                </a:cubicBezTo>
                <a:close/>
                <a:moveTo>
                  <a:pt x="103" y="157"/>
                </a:moveTo>
                <a:cubicBezTo>
                  <a:pt x="103" y="157"/>
                  <a:pt x="103" y="157"/>
                  <a:pt x="103" y="157"/>
                </a:cubicBezTo>
                <a:cubicBezTo>
                  <a:pt x="63" y="157"/>
                  <a:pt x="63" y="157"/>
                  <a:pt x="63" y="157"/>
                </a:cubicBezTo>
                <a:cubicBezTo>
                  <a:pt x="63" y="23"/>
                  <a:pt x="63" y="23"/>
                  <a:pt x="63" y="23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103" y="157"/>
                  <a:pt x="103" y="157"/>
                  <a:pt x="103" y="157"/>
                </a:cubicBezTo>
                <a:close/>
                <a:moveTo>
                  <a:pt x="153" y="155"/>
                </a:moveTo>
                <a:cubicBezTo>
                  <a:pt x="153" y="155"/>
                  <a:pt x="153" y="155"/>
                  <a:pt x="153" y="155"/>
                </a:cubicBezTo>
                <a:cubicBezTo>
                  <a:pt x="118" y="26"/>
                  <a:pt x="118" y="26"/>
                  <a:pt x="118" y="26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89" y="146"/>
                  <a:pt x="189" y="146"/>
                  <a:pt x="189" y="146"/>
                </a:cubicBezTo>
                <a:cubicBezTo>
                  <a:pt x="153" y="155"/>
                  <a:pt x="153" y="155"/>
                  <a:pt x="153" y="155"/>
                </a:cubicBezTo>
                <a:close/>
                <a:moveTo>
                  <a:pt x="84" y="144"/>
                </a:moveTo>
                <a:cubicBezTo>
                  <a:pt x="84" y="144"/>
                  <a:pt x="84" y="144"/>
                  <a:pt x="84" y="144"/>
                </a:cubicBezTo>
                <a:cubicBezTo>
                  <a:pt x="88" y="144"/>
                  <a:pt x="91" y="142"/>
                  <a:pt x="94" y="139"/>
                </a:cubicBezTo>
                <a:cubicBezTo>
                  <a:pt x="97" y="137"/>
                  <a:pt x="98" y="133"/>
                  <a:pt x="98" y="129"/>
                </a:cubicBezTo>
                <a:cubicBezTo>
                  <a:pt x="98" y="125"/>
                  <a:pt x="97" y="122"/>
                  <a:pt x="94" y="119"/>
                </a:cubicBezTo>
                <a:cubicBezTo>
                  <a:pt x="94" y="119"/>
                  <a:pt x="94" y="119"/>
                  <a:pt x="94" y="119"/>
                </a:cubicBezTo>
                <a:cubicBezTo>
                  <a:pt x="91" y="116"/>
                  <a:pt x="88" y="115"/>
                  <a:pt x="84" y="115"/>
                </a:cubicBezTo>
                <a:cubicBezTo>
                  <a:pt x="80" y="115"/>
                  <a:pt x="77" y="116"/>
                  <a:pt x="74" y="119"/>
                </a:cubicBezTo>
                <a:cubicBezTo>
                  <a:pt x="71" y="122"/>
                  <a:pt x="70" y="125"/>
                  <a:pt x="70" y="129"/>
                </a:cubicBezTo>
                <a:cubicBezTo>
                  <a:pt x="70" y="133"/>
                  <a:pt x="71" y="137"/>
                  <a:pt x="74" y="139"/>
                </a:cubicBezTo>
                <a:cubicBezTo>
                  <a:pt x="77" y="142"/>
                  <a:pt x="80" y="144"/>
                  <a:pt x="84" y="144"/>
                </a:cubicBezTo>
                <a:close/>
                <a:moveTo>
                  <a:pt x="80" y="125"/>
                </a:moveTo>
                <a:cubicBezTo>
                  <a:pt x="80" y="125"/>
                  <a:pt x="80" y="125"/>
                  <a:pt x="80" y="125"/>
                </a:cubicBezTo>
                <a:cubicBezTo>
                  <a:pt x="81" y="124"/>
                  <a:pt x="82" y="123"/>
                  <a:pt x="84" y="123"/>
                </a:cubicBezTo>
                <a:cubicBezTo>
                  <a:pt x="86" y="123"/>
                  <a:pt x="87" y="124"/>
                  <a:pt x="88" y="125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89" y="126"/>
                  <a:pt x="90" y="128"/>
                  <a:pt x="90" y="129"/>
                </a:cubicBezTo>
                <a:cubicBezTo>
                  <a:pt x="90" y="131"/>
                  <a:pt x="89" y="132"/>
                  <a:pt x="88" y="133"/>
                </a:cubicBezTo>
                <a:cubicBezTo>
                  <a:pt x="87" y="134"/>
                  <a:pt x="86" y="135"/>
                  <a:pt x="84" y="135"/>
                </a:cubicBezTo>
                <a:cubicBezTo>
                  <a:pt x="82" y="135"/>
                  <a:pt x="81" y="134"/>
                  <a:pt x="80" y="133"/>
                </a:cubicBezTo>
                <a:cubicBezTo>
                  <a:pt x="79" y="132"/>
                  <a:pt x="78" y="131"/>
                  <a:pt x="78" y="129"/>
                </a:cubicBezTo>
                <a:cubicBezTo>
                  <a:pt x="78" y="128"/>
                  <a:pt x="79" y="126"/>
                  <a:pt x="80" y="125"/>
                </a:cubicBezTo>
                <a:close/>
                <a:moveTo>
                  <a:pt x="84" y="95"/>
                </a:moveTo>
                <a:cubicBezTo>
                  <a:pt x="84" y="95"/>
                  <a:pt x="84" y="95"/>
                  <a:pt x="84" y="95"/>
                </a:cubicBezTo>
                <a:cubicBezTo>
                  <a:pt x="86" y="95"/>
                  <a:pt x="88" y="93"/>
                  <a:pt x="88" y="90"/>
                </a:cubicBezTo>
                <a:cubicBezTo>
                  <a:pt x="88" y="40"/>
                  <a:pt x="88" y="40"/>
                  <a:pt x="88" y="40"/>
                </a:cubicBezTo>
                <a:cubicBezTo>
                  <a:pt x="88" y="37"/>
                  <a:pt x="86" y="35"/>
                  <a:pt x="84" y="35"/>
                </a:cubicBezTo>
                <a:cubicBezTo>
                  <a:pt x="82" y="35"/>
                  <a:pt x="80" y="37"/>
                  <a:pt x="80" y="40"/>
                </a:cubicBezTo>
                <a:cubicBezTo>
                  <a:pt x="80" y="90"/>
                  <a:pt x="80" y="90"/>
                  <a:pt x="80" y="90"/>
                </a:cubicBezTo>
                <a:cubicBezTo>
                  <a:pt x="80" y="93"/>
                  <a:pt x="82" y="95"/>
                  <a:pt x="84" y="95"/>
                </a:cubicBezTo>
                <a:close/>
                <a:moveTo>
                  <a:pt x="139" y="33"/>
                </a:moveTo>
                <a:cubicBezTo>
                  <a:pt x="139" y="33"/>
                  <a:pt x="139" y="33"/>
                  <a:pt x="139" y="33"/>
                </a:cubicBezTo>
                <a:cubicBezTo>
                  <a:pt x="137" y="34"/>
                  <a:pt x="136" y="36"/>
                  <a:pt x="136" y="38"/>
                </a:cubicBezTo>
                <a:cubicBezTo>
                  <a:pt x="150" y="88"/>
                  <a:pt x="150" y="88"/>
                  <a:pt x="150" y="88"/>
                </a:cubicBezTo>
                <a:cubicBezTo>
                  <a:pt x="150" y="90"/>
                  <a:pt x="152" y="91"/>
                  <a:pt x="155" y="90"/>
                </a:cubicBezTo>
                <a:cubicBezTo>
                  <a:pt x="157" y="90"/>
                  <a:pt x="158" y="88"/>
                  <a:pt x="158" y="85"/>
                </a:cubicBezTo>
                <a:cubicBezTo>
                  <a:pt x="145" y="36"/>
                  <a:pt x="145" y="36"/>
                  <a:pt x="145" y="36"/>
                </a:cubicBezTo>
                <a:cubicBezTo>
                  <a:pt x="144" y="34"/>
                  <a:pt x="142" y="32"/>
                  <a:pt x="139" y="33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5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73B897A-60DF-4D87-8FCD-9FB79A482789}"/>
              </a:ext>
            </a:extLst>
          </p:cNvPr>
          <p:cNvSpPr>
            <a:spLocks noEditPoints="1"/>
          </p:cNvSpPr>
          <p:nvPr/>
        </p:nvSpPr>
        <p:spPr bwMode="auto">
          <a:xfrm>
            <a:off x="793185" y="2485567"/>
            <a:ext cx="474398" cy="536616"/>
          </a:xfrm>
          <a:custGeom>
            <a:avLst/>
            <a:gdLst>
              <a:gd name="T0" fmla="*/ 108 w 164"/>
              <a:gd name="T1" fmla="*/ 110 h 184"/>
              <a:gd name="T2" fmla="*/ 118 w 164"/>
              <a:gd name="T3" fmla="*/ 112 h 184"/>
              <a:gd name="T4" fmla="*/ 128 w 164"/>
              <a:gd name="T5" fmla="*/ 109 h 184"/>
              <a:gd name="T6" fmla="*/ 143 w 164"/>
              <a:gd name="T7" fmla="*/ 95 h 184"/>
              <a:gd name="T8" fmla="*/ 145 w 164"/>
              <a:gd name="T9" fmla="*/ 85 h 184"/>
              <a:gd name="T10" fmla="*/ 143 w 164"/>
              <a:gd name="T11" fmla="*/ 74 h 184"/>
              <a:gd name="T12" fmla="*/ 161 w 164"/>
              <a:gd name="T13" fmla="*/ 52 h 184"/>
              <a:gd name="T14" fmla="*/ 157 w 164"/>
              <a:gd name="T15" fmla="*/ 40 h 184"/>
              <a:gd name="T16" fmla="*/ 132 w 164"/>
              <a:gd name="T17" fmla="*/ 35 h 184"/>
              <a:gd name="T18" fmla="*/ 96 w 164"/>
              <a:gd name="T19" fmla="*/ 18 h 184"/>
              <a:gd name="T20" fmla="*/ 72 w 164"/>
              <a:gd name="T21" fmla="*/ 3 h 184"/>
              <a:gd name="T22" fmla="*/ 53 w 164"/>
              <a:gd name="T23" fmla="*/ 21 h 184"/>
              <a:gd name="T24" fmla="*/ 36 w 164"/>
              <a:gd name="T25" fmla="*/ 48 h 184"/>
              <a:gd name="T26" fmla="*/ 19 w 164"/>
              <a:gd name="T27" fmla="*/ 85 h 184"/>
              <a:gd name="T28" fmla="*/ 15 w 164"/>
              <a:gd name="T29" fmla="*/ 85 h 184"/>
              <a:gd name="T30" fmla="*/ 0 w 164"/>
              <a:gd name="T31" fmla="*/ 99 h 184"/>
              <a:gd name="T32" fmla="*/ 15 w 164"/>
              <a:gd name="T33" fmla="*/ 114 h 184"/>
              <a:gd name="T34" fmla="*/ 19 w 164"/>
              <a:gd name="T35" fmla="*/ 113 h 184"/>
              <a:gd name="T36" fmla="*/ 56 w 164"/>
              <a:gd name="T37" fmla="*/ 155 h 184"/>
              <a:gd name="T38" fmla="*/ 32 w 164"/>
              <a:gd name="T39" fmla="*/ 182 h 184"/>
              <a:gd name="T40" fmla="*/ 37 w 164"/>
              <a:gd name="T41" fmla="*/ 184 h 184"/>
              <a:gd name="T42" fmla="*/ 132 w 164"/>
              <a:gd name="T43" fmla="*/ 184 h 184"/>
              <a:gd name="T44" fmla="*/ 132 w 164"/>
              <a:gd name="T45" fmla="*/ 184 h 184"/>
              <a:gd name="T46" fmla="*/ 138 w 164"/>
              <a:gd name="T47" fmla="*/ 172 h 184"/>
              <a:gd name="T48" fmla="*/ 85 w 164"/>
              <a:gd name="T49" fmla="*/ 149 h 184"/>
              <a:gd name="T50" fmla="*/ 29 w 164"/>
              <a:gd name="T51" fmla="*/ 103 h 184"/>
              <a:gd name="T52" fmla="*/ 29 w 164"/>
              <a:gd name="T53" fmla="*/ 99 h 184"/>
              <a:gd name="T54" fmla="*/ 29 w 164"/>
              <a:gd name="T55" fmla="*/ 95 h 184"/>
              <a:gd name="T56" fmla="*/ 64 w 164"/>
              <a:gd name="T57" fmla="*/ 76 h 184"/>
              <a:gd name="T58" fmla="*/ 73 w 164"/>
              <a:gd name="T59" fmla="*/ 124 h 184"/>
              <a:gd name="T60" fmla="*/ 85 w 164"/>
              <a:gd name="T61" fmla="*/ 128 h 184"/>
              <a:gd name="T62" fmla="*/ 105 w 164"/>
              <a:gd name="T63" fmla="*/ 108 h 184"/>
              <a:gd name="T64" fmla="*/ 98 w 164"/>
              <a:gd name="T65" fmla="*/ 39 h 184"/>
              <a:gd name="T66" fmla="*/ 61 w 164"/>
              <a:gd name="T67" fmla="*/ 53 h 184"/>
              <a:gd name="T68" fmla="*/ 61 w 164"/>
              <a:gd name="T69" fmla="*/ 53 h 184"/>
              <a:gd name="T70" fmla="*/ 60 w 164"/>
              <a:gd name="T71" fmla="*/ 53 h 184"/>
              <a:gd name="T72" fmla="*/ 63 w 164"/>
              <a:gd name="T73" fmla="*/ 31 h 184"/>
              <a:gd name="T74" fmla="*/ 76 w 164"/>
              <a:gd name="T75" fmla="*/ 18 h 184"/>
              <a:gd name="T76" fmla="*/ 98 w 164"/>
              <a:gd name="T77" fmla="*/ 39 h 184"/>
              <a:gd name="T78" fmla="*/ 78 w 164"/>
              <a:gd name="T79" fmla="*/ 72 h 184"/>
              <a:gd name="T80" fmla="*/ 129 w 164"/>
              <a:gd name="T81" fmla="*/ 49 h 184"/>
              <a:gd name="T82" fmla="*/ 141 w 164"/>
              <a:gd name="T83" fmla="*/ 51 h 184"/>
              <a:gd name="T84" fmla="*/ 85 w 164"/>
              <a:gd name="T85" fmla="*/ 108 h 184"/>
              <a:gd name="T86" fmla="*/ 78 w 164"/>
              <a:gd name="T87" fmla="*/ 72 h 184"/>
              <a:gd name="T88" fmla="*/ 48 w 164"/>
              <a:gd name="T89" fmla="*/ 175 h 184"/>
              <a:gd name="T90" fmla="*/ 85 w 164"/>
              <a:gd name="T91" fmla="*/ 163 h 184"/>
              <a:gd name="T92" fmla="*/ 121 w 164"/>
              <a:gd name="T93" fmla="*/ 175 h 184"/>
              <a:gd name="T94" fmla="*/ 111 w 164"/>
              <a:gd name="T95" fmla="*/ 102 h 184"/>
              <a:gd name="T96" fmla="*/ 123 w 164"/>
              <a:gd name="T97" fmla="*/ 90 h 184"/>
              <a:gd name="T98" fmla="*/ 136 w 164"/>
              <a:gd name="T99" fmla="*/ 85 h 184"/>
              <a:gd name="T100" fmla="*/ 135 w 164"/>
              <a:gd name="T101" fmla="*/ 92 h 184"/>
              <a:gd name="T102" fmla="*/ 125 w 164"/>
              <a:gd name="T103" fmla="*/ 102 h 184"/>
              <a:gd name="T104" fmla="*/ 118 w 164"/>
              <a:gd name="T105" fmla="*/ 103 h 184"/>
              <a:gd name="T106" fmla="*/ 111 w 164"/>
              <a:gd name="T107" fmla="*/ 102 h 184"/>
              <a:gd name="T108" fmla="*/ 10 w 164"/>
              <a:gd name="T109" fmla="*/ 95 h 184"/>
              <a:gd name="T110" fmla="*/ 19 w 164"/>
              <a:gd name="T111" fmla="*/ 95 h 184"/>
              <a:gd name="T112" fmla="*/ 19 w 164"/>
              <a:gd name="T113" fmla="*/ 103 h 184"/>
              <a:gd name="T114" fmla="*/ 10 w 164"/>
              <a:gd name="T115" fmla="*/ 103 h 184"/>
              <a:gd name="T116" fmla="*/ 10 w 164"/>
              <a:gd name="T117" fmla="*/ 95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4" h="184">
                <a:moveTo>
                  <a:pt x="105" y="108"/>
                </a:moveTo>
                <a:cubicBezTo>
                  <a:pt x="106" y="109"/>
                  <a:pt x="107" y="109"/>
                  <a:pt x="108" y="110"/>
                </a:cubicBezTo>
                <a:cubicBezTo>
                  <a:pt x="108" y="110"/>
                  <a:pt x="108" y="110"/>
                  <a:pt x="108" y="110"/>
                </a:cubicBezTo>
                <a:cubicBezTo>
                  <a:pt x="111" y="111"/>
                  <a:pt x="115" y="112"/>
                  <a:pt x="118" y="112"/>
                </a:cubicBezTo>
                <a:cubicBezTo>
                  <a:pt x="121" y="112"/>
                  <a:pt x="125" y="111"/>
                  <a:pt x="128" y="110"/>
                </a:cubicBezTo>
                <a:cubicBezTo>
                  <a:pt x="128" y="109"/>
                  <a:pt x="128" y="109"/>
                  <a:pt x="128" y="109"/>
                </a:cubicBezTo>
                <a:cubicBezTo>
                  <a:pt x="131" y="108"/>
                  <a:pt x="134" y="106"/>
                  <a:pt x="137" y="104"/>
                </a:cubicBezTo>
                <a:cubicBezTo>
                  <a:pt x="139" y="101"/>
                  <a:pt x="141" y="98"/>
                  <a:pt x="143" y="95"/>
                </a:cubicBezTo>
                <a:cubicBezTo>
                  <a:pt x="143" y="95"/>
                  <a:pt x="143" y="95"/>
                  <a:pt x="143" y="95"/>
                </a:cubicBezTo>
                <a:cubicBezTo>
                  <a:pt x="144" y="92"/>
                  <a:pt x="145" y="88"/>
                  <a:pt x="145" y="85"/>
                </a:cubicBezTo>
                <a:cubicBezTo>
                  <a:pt x="145" y="81"/>
                  <a:pt x="144" y="78"/>
                  <a:pt x="143" y="75"/>
                </a:cubicBezTo>
                <a:cubicBezTo>
                  <a:pt x="143" y="74"/>
                  <a:pt x="143" y="74"/>
                  <a:pt x="143" y="74"/>
                </a:cubicBezTo>
                <a:cubicBezTo>
                  <a:pt x="142" y="74"/>
                  <a:pt x="142" y="73"/>
                  <a:pt x="141" y="7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4" y="49"/>
                  <a:pt x="164" y="45"/>
                  <a:pt x="161" y="42"/>
                </a:cubicBezTo>
                <a:cubicBezTo>
                  <a:pt x="160" y="41"/>
                  <a:pt x="158" y="40"/>
                  <a:pt x="157" y="40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10" y="31"/>
                  <a:pt x="110" y="31"/>
                  <a:pt x="110" y="31"/>
                </a:cubicBezTo>
                <a:cubicBezTo>
                  <a:pt x="96" y="18"/>
                  <a:pt x="96" y="18"/>
                  <a:pt x="96" y="18"/>
                </a:cubicBezTo>
                <a:cubicBezTo>
                  <a:pt x="81" y="3"/>
                  <a:pt x="81" y="3"/>
                  <a:pt x="81" y="3"/>
                </a:cubicBezTo>
                <a:cubicBezTo>
                  <a:pt x="79" y="0"/>
                  <a:pt x="74" y="0"/>
                  <a:pt x="72" y="3"/>
                </a:cubicBezTo>
                <a:cubicBezTo>
                  <a:pt x="54" y="20"/>
                  <a:pt x="54" y="20"/>
                  <a:pt x="54" y="20"/>
                </a:cubicBezTo>
                <a:cubicBezTo>
                  <a:pt x="53" y="21"/>
                  <a:pt x="53" y="21"/>
                  <a:pt x="53" y="21"/>
                </a:cubicBezTo>
                <a:cubicBezTo>
                  <a:pt x="36" y="38"/>
                  <a:pt x="36" y="38"/>
                  <a:pt x="36" y="38"/>
                </a:cubicBezTo>
                <a:cubicBezTo>
                  <a:pt x="33" y="41"/>
                  <a:pt x="33" y="46"/>
                  <a:pt x="36" y="48"/>
                </a:cubicBezTo>
                <a:cubicBezTo>
                  <a:pt x="46" y="58"/>
                  <a:pt x="46" y="58"/>
                  <a:pt x="46" y="58"/>
                </a:cubicBezTo>
                <a:cubicBezTo>
                  <a:pt x="19" y="85"/>
                  <a:pt x="19" y="85"/>
                  <a:pt x="19" y="85"/>
                </a:cubicBezTo>
                <a:cubicBezTo>
                  <a:pt x="19" y="85"/>
                  <a:pt x="19" y="85"/>
                  <a:pt x="19" y="85"/>
                </a:cubicBezTo>
                <a:cubicBezTo>
                  <a:pt x="17" y="85"/>
                  <a:pt x="16" y="85"/>
                  <a:pt x="15" y="85"/>
                </a:cubicBezTo>
                <a:cubicBezTo>
                  <a:pt x="11" y="85"/>
                  <a:pt x="7" y="86"/>
                  <a:pt x="5" y="89"/>
                </a:cubicBezTo>
                <a:cubicBezTo>
                  <a:pt x="2" y="92"/>
                  <a:pt x="0" y="95"/>
                  <a:pt x="0" y="99"/>
                </a:cubicBezTo>
                <a:cubicBezTo>
                  <a:pt x="0" y="103"/>
                  <a:pt x="2" y="107"/>
                  <a:pt x="5" y="109"/>
                </a:cubicBezTo>
                <a:cubicBezTo>
                  <a:pt x="7" y="112"/>
                  <a:pt x="11" y="114"/>
                  <a:pt x="15" y="114"/>
                </a:cubicBezTo>
                <a:cubicBezTo>
                  <a:pt x="16" y="114"/>
                  <a:pt x="17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59" y="153"/>
                  <a:pt x="59" y="153"/>
                  <a:pt x="59" y="153"/>
                </a:cubicBezTo>
                <a:cubicBezTo>
                  <a:pt x="58" y="154"/>
                  <a:pt x="57" y="154"/>
                  <a:pt x="56" y="155"/>
                </a:cubicBezTo>
                <a:cubicBezTo>
                  <a:pt x="46" y="159"/>
                  <a:pt x="38" y="165"/>
                  <a:pt x="32" y="172"/>
                </a:cubicBezTo>
                <a:cubicBezTo>
                  <a:pt x="29" y="175"/>
                  <a:pt x="29" y="180"/>
                  <a:pt x="32" y="182"/>
                </a:cubicBezTo>
                <a:cubicBezTo>
                  <a:pt x="34" y="183"/>
                  <a:pt x="35" y="184"/>
                  <a:pt x="37" y="184"/>
                </a:cubicBezTo>
                <a:cubicBezTo>
                  <a:pt x="37" y="184"/>
                  <a:pt x="37" y="184"/>
                  <a:pt x="37" y="184"/>
                </a:cubicBezTo>
                <a:cubicBezTo>
                  <a:pt x="37" y="184"/>
                  <a:pt x="37" y="184"/>
                  <a:pt x="37" y="184"/>
                </a:cubicBezTo>
                <a:cubicBezTo>
                  <a:pt x="132" y="184"/>
                  <a:pt x="132" y="184"/>
                  <a:pt x="132" y="184"/>
                </a:cubicBezTo>
                <a:cubicBezTo>
                  <a:pt x="132" y="184"/>
                  <a:pt x="132" y="184"/>
                  <a:pt x="132" y="184"/>
                </a:cubicBezTo>
                <a:cubicBezTo>
                  <a:pt x="132" y="184"/>
                  <a:pt x="132" y="184"/>
                  <a:pt x="132" y="184"/>
                </a:cubicBezTo>
                <a:cubicBezTo>
                  <a:pt x="134" y="184"/>
                  <a:pt x="136" y="183"/>
                  <a:pt x="137" y="182"/>
                </a:cubicBezTo>
                <a:cubicBezTo>
                  <a:pt x="140" y="180"/>
                  <a:pt x="140" y="175"/>
                  <a:pt x="138" y="172"/>
                </a:cubicBezTo>
                <a:cubicBezTo>
                  <a:pt x="131" y="165"/>
                  <a:pt x="123" y="159"/>
                  <a:pt x="114" y="155"/>
                </a:cubicBezTo>
                <a:cubicBezTo>
                  <a:pt x="105" y="151"/>
                  <a:pt x="95" y="149"/>
                  <a:pt x="85" y="149"/>
                </a:cubicBezTo>
                <a:cubicBezTo>
                  <a:pt x="81" y="149"/>
                  <a:pt x="78" y="149"/>
                  <a:pt x="75" y="149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29" y="102"/>
                  <a:pt x="29" y="101"/>
                  <a:pt x="29" y="99"/>
                </a:cubicBezTo>
                <a:cubicBezTo>
                  <a:pt x="29" y="98"/>
                  <a:pt x="29" y="96"/>
                  <a:pt x="29" y="95"/>
                </a:cubicBezTo>
                <a:cubicBezTo>
                  <a:pt x="29" y="95"/>
                  <a:pt x="29" y="95"/>
                  <a:pt x="29" y="95"/>
                </a:cubicBezTo>
                <a:cubicBezTo>
                  <a:pt x="56" y="68"/>
                  <a:pt x="56" y="68"/>
                  <a:pt x="56" y="68"/>
                </a:cubicBezTo>
                <a:cubicBezTo>
                  <a:pt x="64" y="76"/>
                  <a:pt x="64" y="76"/>
                  <a:pt x="64" y="76"/>
                </a:cubicBezTo>
                <a:cubicBezTo>
                  <a:pt x="68" y="99"/>
                  <a:pt x="68" y="99"/>
                  <a:pt x="68" y="99"/>
                </a:cubicBezTo>
                <a:cubicBezTo>
                  <a:pt x="73" y="124"/>
                  <a:pt x="73" y="124"/>
                  <a:pt x="73" y="124"/>
                </a:cubicBezTo>
                <a:cubicBezTo>
                  <a:pt x="74" y="128"/>
                  <a:pt x="78" y="130"/>
                  <a:pt x="81" y="130"/>
                </a:cubicBezTo>
                <a:cubicBezTo>
                  <a:pt x="83" y="129"/>
                  <a:pt x="84" y="129"/>
                  <a:pt x="85" y="128"/>
                </a:cubicBezTo>
                <a:cubicBezTo>
                  <a:pt x="85" y="128"/>
                  <a:pt x="85" y="128"/>
                  <a:pt x="85" y="128"/>
                </a:cubicBezTo>
                <a:cubicBezTo>
                  <a:pt x="105" y="108"/>
                  <a:pt x="105" y="108"/>
                  <a:pt x="105" y="108"/>
                </a:cubicBezTo>
                <a:close/>
                <a:moveTo>
                  <a:pt x="98" y="39"/>
                </a:moveTo>
                <a:cubicBezTo>
                  <a:pt x="98" y="39"/>
                  <a:pt x="98" y="39"/>
                  <a:pt x="98" y="39"/>
                </a:cubicBezTo>
                <a:cubicBezTo>
                  <a:pt x="73" y="65"/>
                  <a:pt x="73" y="65"/>
                  <a:pt x="73" y="65"/>
                </a:cubicBezTo>
                <a:cubicBezTo>
                  <a:pt x="61" y="53"/>
                  <a:pt x="61" y="53"/>
                  <a:pt x="61" y="53"/>
                </a:cubicBezTo>
                <a:cubicBezTo>
                  <a:pt x="61" y="53"/>
                  <a:pt x="61" y="53"/>
                  <a:pt x="61" y="53"/>
                </a:cubicBezTo>
                <a:cubicBezTo>
                  <a:pt x="61" y="53"/>
                  <a:pt x="61" y="53"/>
                  <a:pt x="61" y="53"/>
                </a:cubicBezTo>
                <a:cubicBezTo>
                  <a:pt x="61" y="53"/>
                  <a:pt x="61" y="53"/>
                  <a:pt x="61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51" y="43"/>
                  <a:pt x="51" y="43"/>
                  <a:pt x="51" y="43"/>
                </a:cubicBezTo>
                <a:cubicBezTo>
                  <a:pt x="63" y="31"/>
                  <a:pt x="63" y="31"/>
                  <a:pt x="63" y="31"/>
                </a:cubicBezTo>
                <a:cubicBezTo>
                  <a:pt x="64" y="31"/>
                  <a:pt x="64" y="31"/>
                  <a:pt x="64" y="31"/>
                </a:cubicBezTo>
                <a:cubicBezTo>
                  <a:pt x="76" y="18"/>
                  <a:pt x="76" y="18"/>
                  <a:pt x="76" y="18"/>
                </a:cubicBezTo>
                <a:cubicBezTo>
                  <a:pt x="86" y="27"/>
                  <a:pt x="86" y="27"/>
                  <a:pt x="86" y="27"/>
                </a:cubicBezTo>
                <a:cubicBezTo>
                  <a:pt x="98" y="39"/>
                  <a:pt x="98" y="39"/>
                  <a:pt x="98" y="39"/>
                </a:cubicBezTo>
                <a:close/>
                <a:moveTo>
                  <a:pt x="78" y="72"/>
                </a:moveTo>
                <a:cubicBezTo>
                  <a:pt x="78" y="72"/>
                  <a:pt x="78" y="72"/>
                  <a:pt x="78" y="72"/>
                </a:cubicBezTo>
                <a:cubicBezTo>
                  <a:pt x="105" y="44"/>
                  <a:pt x="105" y="44"/>
                  <a:pt x="105" y="44"/>
                </a:cubicBezTo>
                <a:cubicBezTo>
                  <a:pt x="129" y="49"/>
                  <a:pt x="129" y="49"/>
                  <a:pt x="129" y="49"/>
                </a:cubicBezTo>
                <a:cubicBezTo>
                  <a:pt x="130" y="49"/>
                  <a:pt x="130" y="49"/>
                  <a:pt x="130" y="49"/>
                </a:cubicBezTo>
                <a:cubicBezTo>
                  <a:pt x="141" y="51"/>
                  <a:pt x="141" y="51"/>
                  <a:pt x="141" y="51"/>
                </a:cubicBezTo>
                <a:cubicBezTo>
                  <a:pt x="113" y="80"/>
                  <a:pt x="113" y="80"/>
                  <a:pt x="113" y="80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82" y="97"/>
                  <a:pt x="82" y="97"/>
                  <a:pt x="82" y="97"/>
                </a:cubicBezTo>
                <a:cubicBezTo>
                  <a:pt x="78" y="72"/>
                  <a:pt x="78" y="72"/>
                  <a:pt x="78" y="72"/>
                </a:cubicBezTo>
                <a:close/>
                <a:moveTo>
                  <a:pt x="48" y="175"/>
                </a:moveTo>
                <a:cubicBezTo>
                  <a:pt x="48" y="175"/>
                  <a:pt x="48" y="175"/>
                  <a:pt x="48" y="175"/>
                </a:cubicBezTo>
                <a:cubicBezTo>
                  <a:pt x="52" y="172"/>
                  <a:pt x="57" y="170"/>
                  <a:pt x="61" y="168"/>
                </a:cubicBezTo>
                <a:cubicBezTo>
                  <a:pt x="68" y="165"/>
                  <a:pt x="76" y="163"/>
                  <a:pt x="85" y="163"/>
                </a:cubicBezTo>
                <a:cubicBezTo>
                  <a:pt x="93" y="163"/>
                  <a:pt x="101" y="165"/>
                  <a:pt x="108" y="168"/>
                </a:cubicBezTo>
                <a:cubicBezTo>
                  <a:pt x="112" y="170"/>
                  <a:pt x="117" y="172"/>
                  <a:pt x="121" y="175"/>
                </a:cubicBezTo>
                <a:cubicBezTo>
                  <a:pt x="48" y="175"/>
                  <a:pt x="48" y="175"/>
                  <a:pt x="48" y="175"/>
                </a:cubicBezTo>
                <a:close/>
                <a:moveTo>
                  <a:pt x="111" y="102"/>
                </a:moveTo>
                <a:cubicBezTo>
                  <a:pt x="111" y="102"/>
                  <a:pt x="111" y="102"/>
                  <a:pt x="111" y="102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35" y="78"/>
                  <a:pt x="135" y="78"/>
                  <a:pt x="135" y="78"/>
                </a:cubicBezTo>
                <a:cubicBezTo>
                  <a:pt x="136" y="80"/>
                  <a:pt x="136" y="83"/>
                  <a:pt x="136" y="85"/>
                </a:cubicBezTo>
                <a:cubicBezTo>
                  <a:pt x="136" y="87"/>
                  <a:pt x="136" y="90"/>
                  <a:pt x="135" y="92"/>
                </a:cubicBezTo>
                <a:cubicBezTo>
                  <a:pt x="135" y="92"/>
                  <a:pt x="135" y="92"/>
                  <a:pt x="135" y="92"/>
                </a:cubicBezTo>
                <a:cubicBezTo>
                  <a:pt x="134" y="94"/>
                  <a:pt x="133" y="96"/>
                  <a:pt x="131" y="98"/>
                </a:cubicBezTo>
                <a:cubicBezTo>
                  <a:pt x="129" y="99"/>
                  <a:pt x="127" y="101"/>
                  <a:pt x="125" y="102"/>
                </a:cubicBezTo>
                <a:cubicBezTo>
                  <a:pt x="125" y="102"/>
                  <a:pt x="125" y="102"/>
                  <a:pt x="125" y="102"/>
                </a:cubicBezTo>
                <a:cubicBezTo>
                  <a:pt x="123" y="103"/>
                  <a:pt x="120" y="103"/>
                  <a:pt x="118" y="103"/>
                </a:cubicBezTo>
                <a:cubicBezTo>
                  <a:pt x="116" y="103"/>
                  <a:pt x="113" y="103"/>
                  <a:pt x="111" y="102"/>
                </a:cubicBezTo>
                <a:cubicBezTo>
                  <a:pt x="111" y="102"/>
                  <a:pt x="111" y="102"/>
                  <a:pt x="111" y="102"/>
                </a:cubicBezTo>
                <a:close/>
                <a:moveTo>
                  <a:pt x="10" y="95"/>
                </a:moveTo>
                <a:cubicBezTo>
                  <a:pt x="10" y="95"/>
                  <a:pt x="10" y="95"/>
                  <a:pt x="10" y="95"/>
                </a:cubicBezTo>
                <a:cubicBezTo>
                  <a:pt x="12" y="94"/>
                  <a:pt x="13" y="93"/>
                  <a:pt x="15" y="93"/>
                </a:cubicBezTo>
                <a:cubicBezTo>
                  <a:pt x="16" y="93"/>
                  <a:pt x="18" y="94"/>
                  <a:pt x="19" y="95"/>
                </a:cubicBezTo>
                <a:cubicBezTo>
                  <a:pt x="20" y="96"/>
                  <a:pt x="21" y="97"/>
                  <a:pt x="21" y="99"/>
                </a:cubicBezTo>
                <a:cubicBezTo>
                  <a:pt x="21" y="101"/>
                  <a:pt x="20" y="102"/>
                  <a:pt x="19" y="103"/>
                </a:cubicBezTo>
                <a:cubicBezTo>
                  <a:pt x="18" y="104"/>
                  <a:pt x="16" y="105"/>
                  <a:pt x="15" y="105"/>
                </a:cubicBezTo>
                <a:cubicBezTo>
                  <a:pt x="13" y="105"/>
                  <a:pt x="12" y="104"/>
                  <a:pt x="10" y="103"/>
                </a:cubicBezTo>
                <a:cubicBezTo>
                  <a:pt x="9" y="102"/>
                  <a:pt x="9" y="101"/>
                  <a:pt x="9" y="99"/>
                </a:cubicBezTo>
                <a:cubicBezTo>
                  <a:pt x="9" y="97"/>
                  <a:pt x="9" y="96"/>
                  <a:pt x="10" y="95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5802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C9B5823-5BBC-4641-A32A-45C145C6175F}"/>
              </a:ext>
            </a:extLst>
          </p:cNvPr>
          <p:cNvGrpSpPr/>
          <p:nvPr/>
        </p:nvGrpSpPr>
        <p:grpSpPr>
          <a:xfrm>
            <a:off x="3694541" y="679747"/>
            <a:ext cx="4802918" cy="960242"/>
            <a:chOff x="3554639" y="730547"/>
            <a:chExt cx="4802918" cy="960242"/>
          </a:xfrm>
        </p:grpSpPr>
        <p:sp>
          <p:nvSpPr>
            <p:cNvPr id="4" name="矩形 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2005638-0975-4021-8C0D-E60C2D1AE6CD}"/>
                </a:ext>
              </a:extLst>
            </p:cNvPr>
            <p:cNvSpPr/>
            <p:nvPr/>
          </p:nvSpPr>
          <p:spPr>
            <a:xfrm>
              <a:off x="3554639" y="730547"/>
              <a:ext cx="4802918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b="1" i="0">
                  <a:solidFill>
                    <a:srgbClr val="6D0EB1">
                      <a:alpha val="2000"/>
                    </a:srgbClr>
                  </a:solidFill>
                  <a:effectLst/>
                  <a:latin typeface="arial" panose="020B0604020202020204" pitchFamily="34" charset="0"/>
                </a:rPr>
                <a:t>ADD THE TITLE</a:t>
              </a:r>
              <a:endParaRPr lang="zh-CN" altLang="en-US" sz="4800">
                <a:solidFill>
                  <a:srgbClr val="6D0EB1">
                    <a:alpha val="2000"/>
                  </a:srgbClr>
                </a:solidFill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855987B-777E-4DF1-9995-3B86FEE6005F}"/>
                </a:ext>
              </a:extLst>
            </p:cNvPr>
            <p:cNvSpPr/>
            <p:nvPr/>
          </p:nvSpPr>
          <p:spPr>
            <a:xfrm>
              <a:off x="4796165" y="826735"/>
              <a:ext cx="23198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点击添加标题和内容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AB6AD62-C9B9-466F-AF3A-D891EBAAB651}"/>
                </a:ext>
              </a:extLst>
            </p:cNvPr>
            <p:cNvSpPr/>
            <p:nvPr/>
          </p:nvSpPr>
          <p:spPr>
            <a:xfrm>
              <a:off x="4577644" y="1116471"/>
              <a:ext cx="275690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i="0">
                  <a:solidFill>
                    <a:srgbClr val="2B2B2B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Click add title and content</a:t>
              </a:r>
              <a:endParaRPr lang="zh-CN" altLang="en-US" sz="160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401C702-BBD6-4672-88AD-4E519750E40F}"/>
                </a:ext>
              </a:extLst>
            </p:cNvPr>
            <p:cNvSpPr/>
            <p:nvPr/>
          </p:nvSpPr>
          <p:spPr>
            <a:xfrm rot="10800000" flipH="1" flipV="1">
              <a:off x="5631215" y="1645070"/>
              <a:ext cx="649766" cy="45719"/>
            </a:xfrm>
            <a:prstGeom prst="rect">
              <a:avLst/>
            </a:prstGeom>
            <a:gradFill flip="none" rotWithShape="1">
              <a:gsLst>
                <a:gs pos="100000">
                  <a:srgbClr val="B114D0"/>
                </a:gs>
                <a:gs pos="0">
                  <a:srgbClr val="F369B8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02E35BA-815F-48D1-8444-20778A92D626}"/>
              </a:ext>
            </a:extLst>
          </p:cNvPr>
          <p:cNvSpPr/>
          <p:nvPr/>
        </p:nvSpPr>
        <p:spPr>
          <a:xfrm flipH="1">
            <a:off x="-2" y="6783253"/>
            <a:ext cx="12191999" cy="45719"/>
          </a:xfrm>
          <a:prstGeom prst="rect">
            <a:avLst/>
          </a:prstGeom>
          <a:gradFill flip="none" rotWithShape="1">
            <a:gsLst>
              <a:gs pos="50000">
                <a:srgbClr val="B313CD"/>
              </a:gs>
              <a:gs pos="0">
                <a:srgbClr val="F369B8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Freeform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0A04F62-5580-4EE0-8C89-9262F3CF38B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111104" y="3097720"/>
            <a:ext cx="223780" cy="350000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  <a:effectLst/>
        </p:spPr>
        <p:txBody>
          <a:bodyPr wrap="none" lIns="121926" tIns="60963" rIns="121926" bIns="60963" anchor="ctr"/>
          <a:lstStyle/>
          <a:p>
            <a:endParaRPr lang="en-US" sz="900" dirty="0">
              <a:latin typeface="Roboto Light"/>
            </a:endParaRPr>
          </a:p>
        </p:txBody>
      </p:sp>
      <p:sp>
        <p:nvSpPr>
          <p:cNvPr id="29" name="Freeform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F362CE8-523E-46E7-ACE9-0B2E40FF125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804435" y="3097720"/>
            <a:ext cx="223780" cy="350000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  <a:effectLst/>
        </p:spPr>
        <p:txBody>
          <a:bodyPr wrap="none" lIns="121926" tIns="60963" rIns="121926" bIns="60963" anchor="ctr"/>
          <a:lstStyle/>
          <a:p>
            <a:endParaRPr lang="en-US" sz="900" dirty="0">
              <a:latin typeface="Roboto Light"/>
            </a:endParaRPr>
          </a:p>
        </p:txBody>
      </p:sp>
      <p:sp>
        <p:nvSpPr>
          <p:cNvPr id="30" name="Freeform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C43A6AF-344D-491C-B82D-219DB718A954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152161" y="3097721"/>
            <a:ext cx="223780" cy="350000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  <a:effectLst/>
        </p:spPr>
        <p:txBody>
          <a:bodyPr wrap="none" lIns="121926" tIns="60963" rIns="121926" bIns="60963" anchor="ctr"/>
          <a:lstStyle/>
          <a:p>
            <a:endParaRPr lang="en-US" sz="900" dirty="0">
              <a:latin typeface="Roboto Light"/>
            </a:endParaRPr>
          </a:p>
        </p:txBody>
      </p:sp>
      <p:sp>
        <p:nvSpPr>
          <p:cNvPr id="31" name="Freeform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C9E62F5-ECE6-4B1B-8C45-323DB3435D75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8879957" y="3097721"/>
            <a:ext cx="223780" cy="350000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  <a:effectLst/>
        </p:spPr>
        <p:txBody>
          <a:bodyPr wrap="none" lIns="121926" tIns="60963" rIns="121926" bIns="60963" anchor="ctr"/>
          <a:lstStyle/>
          <a:p>
            <a:endParaRPr lang="en-US" sz="900" dirty="0">
              <a:latin typeface="Roboto Light"/>
            </a:endParaRPr>
          </a:p>
        </p:txBody>
      </p:sp>
      <p:sp>
        <p:nvSpPr>
          <p:cNvPr id="36" name="Oval 8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33C2889-0579-48F9-B296-B8523B8D7752}"/>
              </a:ext>
            </a:extLst>
          </p:cNvPr>
          <p:cNvSpPr/>
          <p:nvPr/>
        </p:nvSpPr>
        <p:spPr>
          <a:xfrm>
            <a:off x="1279824" y="2514139"/>
            <a:ext cx="1550732" cy="1551136"/>
          </a:xfrm>
          <a:prstGeom prst="ellipse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4" name="Straight Connector 10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4BA5629-995D-498A-AB0E-54B7A2D622AC}"/>
              </a:ext>
            </a:extLst>
          </p:cNvPr>
          <p:cNvCxnSpPr/>
          <p:nvPr/>
        </p:nvCxnSpPr>
        <p:spPr>
          <a:xfrm>
            <a:off x="2066469" y="4111557"/>
            <a:ext cx="0" cy="791163"/>
          </a:xfrm>
          <a:prstGeom prst="line">
            <a:avLst/>
          </a:prstGeom>
          <a:ln w="28575" cmpd="sng">
            <a:solidFill>
              <a:schemeClr val="bg1">
                <a:lumMod val="75000"/>
                <a:alpha val="4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 9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AA939A4-EC11-4786-9380-3B6EDA789F62}"/>
              </a:ext>
            </a:extLst>
          </p:cNvPr>
          <p:cNvSpPr/>
          <p:nvPr/>
        </p:nvSpPr>
        <p:spPr>
          <a:xfrm>
            <a:off x="3564867" y="2812985"/>
            <a:ext cx="919231" cy="919470"/>
          </a:xfrm>
          <a:prstGeom prst="ellipse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50" name="Straight Connector 11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9D18ADE-F38E-49B1-84DB-54875FC00CCD}"/>
              </a:ext>
            </a:extLst>
          </p:cNvPr>
          <p:cNvCxnSpPr/>
          <p:nvPr/>
        </p:nvCxnSpPr>
        <p:spPr>
          <a:xfrm>
            <a:off x="4013324" y="3786469"/>
            <a:ext cx="0" cy="460975"/>
          </a:xfrm>
          <a:prstGeom prst="line">
            <a:avLst/>
          </a:prstGeom>
          <a:ln w="28575" cmpd="sng">
            <a:solidFill>
              <a:schemeClr val="bg1">
                <a:lumMod val="75000"/>
                <a:alpha val="4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 9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CEFD062-8D16-493E-84F7-1F7EC9D628AC}"/>
              </a:ext>
            </a:extLst>
          </p:cNvPr>
          <p:cNvSpPr/>
          <p:nvPr/>
        </p:nvSpPr>
        <p:spPr>
          <a:xfrm>
            <a:off x="5269754" y="2501709"/>
            <a:ext cx="1550732" cy="1551136"/>
          </a:xfrm>
          <a:prstGeom prst="ellipse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59" name="Straight Connector 11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B48A305-B760-4408-BE6C-C3682A399B37}"/>
              </a:ext>
            </a:extLst>
          </p:cNvPr>
          <p:cNvCxnSpPr/>
          <p:nvPr/>
        </p:nvCxnSpPr>
        <p:spPr>
          <a:xfrm>
            <a:off x="6075255" y="4100417"/>
            <a:ext cx="0" cy="791163"/>
          </a:xfrm>
          <a:prstGeom prst="line">
            <a:avLst/>
          </a:prstGeom>
          <a:ln w="28575" cmpd="sng">
            <a:solidFill>
              <a:schemeClr val="bg1">
                <a:lumMod val="75000"/>
                <a:alpha val="4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 9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B81B66B-6C5A-4194-8003-D11944341E5F}"/>
              </a:ext>
            </a:extLst>
          </p:cNvPr>
          <p:cNvSpPr/>
          <p:nvPr/>
        </p:nvSpPr>
        <p:spPr>
          <a:xfrm>
            <a:off x="7624234" y="2812985"/>
            <a:ext cx="919231" cy="919470"/>
          </a:xfrm>
          <a:prstGeom prst="ellipse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4" name="Straight Connector 11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9951642-773B-430C-9986-6EE64CFB25EF}"/>
              </a:ext>
            </a:extLst>
          </p:cNvPr>
          <p:cNvCxnSpPr/>
          <p:nvPr/>
        </p:nvCxnSpPr>
        <p:spPr>
          <a:xfrm>
            <a:off x="8098920" y="3786469"/>
            <a:ext cx="0" cy="460975"/>
          </a:xfrm>
          <a:prstGeom prst="line">
            <a:avLst/>
          </a:prstGeom>
          <a:ln w="28575" cmpd="sng">
            <a:solidFill>
              <a:schemeClr val="bg1">
                <a:lumMod val="75000"/>
                <a:alpha val="4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Oval 9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F9AC6CF-564F-4EA3-901F-EC78D5E62A06}"/>
              </a:ext>
            </a:extLst>
          </p:cNvPr>
          <p:cNvSpPr/>
          <p:nvPr/>
        </p:nvSpPr>
        <p:spPr>
          <a:xfrm>
            <a:off x="9362783" y="2497151"/>
            <a:ext cx="1550732" cy="1551136"/>
          </a:xfrm>
          <a:prstGeom prst="ellipse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82" name="Straight Connector 12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BA38C04-D18E-4A12-9689-28302E4E0DA8}"/>
              </a:ext>
            </a:extLst>
          </p:cNvPr>
          <p:cNvCxnSpPr/>
          <p:nvPr/>
        </p:nvCxnSpPr>
        <p:spPr>
          <a:xfrm>
            <a:off x="10127385" y="4100417"/>
            <a:ext cx="0" cy="791163"/>
          </a:xfrm>
          <a:prstGeom prst="line">
            <a:avLst/>
          </a:prstGeom>
          <a:ln w="28575" cmpd="sng">
            <a:solidFill>
              <a:schemeClr val="bg1">
                <a:lumMod val="75000"/>
                <a:alpha val="4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7E52580-7DC1-465F-ABFD-1C7D38E5E73C}"/>
              </a:ext>
            </a:extLst>
          </p:cNvPr>
          <p:cNvSpPr txBox="1"/>
          <p:nvPr/>
        </p:nvSpPr>
        <p:spPr>
          <a:xfrm>
            <a:off x="1340721" y="5048918"/>
            <a:ext cx="1440000" cy="338554"/>
          </a:xfrm>
          <a:prstGeom prst="rect">
            <a:avLst/>
          </a:prstGeom>
        </p:spPr>
        <p:txBody>
          <a:bodyPr vert="horz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企业内训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F749C67-C602-4C1D-8E6B-7F945F07FD91}"/>
              </a:ext>
            </a:extLst>
          </p:cNvPr>
          <p:cNvSpPr txBox="1"/>
          <p:nvPr/>
        </p:nvSpPr>
        <p:spPr>
          <a:xfrm>
            <a:off x="828119" y="5302675"/>
            <a:ext cx="2465204" cy="53681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建立了一支从业十年以上的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资深人士组成的核心团队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515EDBB-B10C-4AB8-8581-1F08BE64F0D4}"/>
              </a:ext>
            </a:extLst>
          </p:cNvPr>
          <p:cNvSpPr txBox="1"/>
          <p:nvPr/>
        </p:nvSpPr>
        <p:spPr>
          <a:xfrm>
            <a:off x="3293323" y="4415384"/>
            <a:ext cx="1440000" cy="338554"/>
          </a:xfrm>
          <a:prstGeom prst="rect">
            <a:avLst/>
          </a:prstGeom>
        </p:spPr>
        <p:txBody>
          <a:bodyPr vert="horz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公益演讲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68D6926-BD9F-4708-A84C-463DF4D2C450}"/>
              </a:ext>
            </a:extLst>
          </p:cNvPr>
          <p:cNvSpPr txBox="1"/>
          <p:nvPr/>
        </p:nvSpPr>
        <p:spPr>
          <a:xfrm>
            <a:off x="2704859" y="4669141"/>
            <a:ext cx="2616928" cy="53681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提供一站式的高效服务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为客户呈现完美的演示效果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FB44ED3-3662-42E5-A4F3-D30430C82960}"/>
              </a:ext>
            </a:extLst>
          </p:cNvPr>
          <p:cNvSpPr txBox="1"/>
          <p:nvPr/>
        </p:nvSpPr>
        <p:spPr>
          <a:xfrm>
            <a:off x="5360508" y="5048919"/>
            <a:ext cx="1440000" cy="338554"/>
          </a:xfrm>
          <a:prstGeom prst="rect">
            <a:avLst/>
          </a:prstGeom>
        </p:spPr>
        <p:txBody>
          <a:bodyPr vert="horz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精品课程</a:t>
            </a:r>
          </a:p>
        </p:txBody>
      </p:sp>
      <p:sp>
        <p:nvSpPr>
          <p:cNvPr id="90" name="文本框 8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59176E6-62F0-466E-A5AD-CABFFDD36B52}"/>
              </a:ext>
            </a:extLst>
          </p:cNvPr>
          <p:cNvSpPr txBox="1"/>
          <p:nvPr/>
        </p:nvSpPr>
        <p:spPr>
          <a:xfrm>
            <a:off x="4962097" y="5302676"/>
            <a:ext cx="2236822" cy="53681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建立了一支从业十年以上的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资深人士组成的核心团队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66EF929-577B-47F1-B4F3-B52629C48F48}"/>
              </a:ext>
            </a:extLst>
          </p:cNvPr>
          <p:cNvSpPr txBox="1"/>
          <p:nvPr/>
        </p:nvSpPr>
        <p:spPr>
          <a:xfrm>
            <a:off x="7378919" y="4426524"/>
            <a:ext cx="1440000" cy="338554"/>
          </a:xfrm>
          <a:prstGeom prst="rect">
            <a:avLst/>
          </a:prstGeom>
        </p:spPr>
        <p:txBody>
          <a:bodyPr vert="horz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精英特训</a:t>
            </a:r>
          </a:p>
        </p:txBody>
      </p:sp>
      <p:sp>
        <p:nvSpPr>
          <p:cNvPr id="92" name="文本框 9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3DDE93B-D1AA-457A-A7B0-12CBA960B907}"/>
              </a:ext>
            </a:extLst>
          </p:cNvPr>
          <p:cNvSpPr txBox="1"/>
          <p:nvPr/>
        </p:nvSpPr>
        <p:spPr>
          <a:xfrm>
            <a:off x="6867266" y="4680281"/>
            <a:ext cx="2463306" cy="5359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提供一站式的高效服务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为客户呈现完美的演示效果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79C0428-561A-4219-B3DB-1B73C8917442}"/>
              </a:ext>
            </a:extLst>
          </p:cNvPr>
          <p:cNvSpPr txBox="1"/>
          <p:nvPr/>
        </p:nvSpPr>
        <p:spPr>
          <a:xfrm>
            <a:off x="9411279" y="5037779"/>
            <a:ext cx="1440000" cy="338554"/>
          </a:xfrm>
          <a:prstGeom prst="rect">
            <a:avLst/>
          </a:prstGeom>
        </p:spPr>
        <p:txBody>
          <a:bodyPr vert="horz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名师阵容</a:t>
            </a:r>
          </a:p>
        </p:txBody>
      </p:sp>
      <p:sp>
        <p:nvSpPr>
          <p:cNvPr id="94" name="文本框 9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D0DE767-DB95-4391-BBAA-0C3CFBE4968E}"/>
              </a:ext>
            </a:extLst>
          </p:cNvPr>
          <p:cNvSpPr txBox="1"/>
          <p:nvPr/>
        </p:nvSpPr>
        <p:spPr>
          <a:xfrm>
            <a:off x="8997658" y="5291536"/>
            <a:ext cx="2267242" cy="53681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建立了一支从业十年以上的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资深人士组成的核心团队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3" name="Freeform 1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C7FE026-0914-4096-B205-B71253314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1634" y="2816863"/>
            <a:ext cx="249212" cy="391482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26" tIns="60963" rIns="121926" bIns="60963" anchor="ctr"/>
          <a:lstStyle/>
          <a:p>
            <a:pPr>
              <a:defRPr/>
            </a:pPr>
            <a:endParaRPr lang="en-US" sz="900" dirty="0">
              <a:latin typeface="Roboto Light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4132FC4-E20C-453D-A5F2-A83502A50916}"/>
              </a:ext>
            </a:extLst>
          </p:cNvPr>
          <p:cNvSpPr txBox="1"/>
          <p:nvPr/>
        </p:nvSpPr>
        <p:spPr>
          <a:xfrm>
            <a:off x="1552489" y="326235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添加文字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C52A902-045E-490F-824A-A7F83D1A93BC}"/>
              </a:ext>
            </a:extLst>
          </p:cNvPr>
          <p:cNvSpPr txBox="1"/>
          <p:nvPr/>
        </p:nvSpPr>
        <p:spPr>
          <a:xfrm>
            <a:off x="1666494" y="3485553"/>
            <a:ext cx="7773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>
                    <a:alpha val="6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Add Text</a:t>
            </a:r>
            <a:endParaRPr lang="zh-CN" altLang="en-US" sz="1200">
              <a:solidFill>
                <a:schemeClr val="bg1">
                  <a:alpha val="6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8" name="Freeform 10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A6DA4A2-CEA7-4C6A-9269-71C5F5246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2633" y="2787733"/>
            <a:ext cx="384974" cy="385074"/>
          </a:xfrm>
          <a:custGeom>
            <a:avLst/>
            <a:gdLst>
              <a:gd name="T0" fmla="*/ 552 w 1105"/>
              <a:gd name="T1" fmla="*/ 0 h 1105"/>
              <a:gd name="T2" fmla="*/ 0 w 1105"/>
              <a:gd name="T3" fmla="*/ 552 h 1105"/>
              <a:gd name="T4" fmla="*/ 552 w 1105"/>
              <a:gd name="T5" fmla="*/ 1104 h 1105"/>
              <a:gd name="T6" fmla="*/ 1104 w 1105"/>
              <a:gd name="T7" fmla="*/ 552 h 1105"/>
              <a:gd name="T8" fmla="*/ 552 w 1105"/>
              <a:gd name="T9" fmla="*/ 0 h 1105"/>
              <a:gd name="T10" fmla="*/ 552 w 1105"/>
              <a:gd name="T11" fmla="*/ 1012 h 1105"/>
              <a:gd name="T12" fmla="*/ 84 w 1105"/>
              <a:gd name="T13" fmla="*/ 552 h 1105"/>
              <a:gd name="T14" fmla="*/ 552 w 1105"/>
              <a:gd name="T15" fmla="*/ 84 h 1105"/>
              <a:gd name="T16" fmla="*/ 1012 w 1105"/>
              <a:gd name="T17" fmla="*/ 552 h 1105"/>
              <a:gd name="T18" fmla="*/ 552 w 1105"/>
              <a:gd name="T19" fmla="*/ 1012 h 1105"/>
              <a:gd name="T20" fmla="*/ 836 w 1105"/>
              <a:gd name="T21" fmla="*/ 410 h 1105"/>
              <a:gd name="T22" fmla="*/ 828 w 1105"/>
              <a:gd name="T23" fmla="*/ 452 h 1105"/>
              <a:gd name="T24" fmla="*/ 560 w 1105"/>
              <a:gd name="T25" fmla="*/ 636 h 1105"/>
              <a:gd name="T26" fmla="*/ 544 w 1105"/>
              <a:gd name="T27" fmla="*/ 636 h 1105"/>
              <a:gd name="T28" fmla="*/ 527 w 1105"/>
              <a:gd name="T29" fmla="*/ 636 h 1105"/>
              <a:gd name="T30" fmla="*/ 518 w 1105"/>
              <a:gd name="T31" fmla="*/ 611 h 1105"/>
              <a:gd name="T32" fmla="*/ 518 w 1105"/>
              <a:gd name="T33" fmla="*/ 218 h 1105"/>
              <a:gd name="T34" fmla="*/ 544 w 1105"/>
              <a:gd name="T35" fmla="*/ 184 h 1105"/>
              <a:gd name="T36" fmla="*/ 577 w 1105"/>
              <a:gd name="T37" fmla="*/ 218 h 1105"/>
              <a:gd name="T38" fmla="*/ 577 w 1105"/>
              <a:gd name="T39" fmla="*/ 552 h 1105"/>
              <a:gd name="T40" fmla="*/ 795 w 1105"/>
              <a:gd name="T41" fmla="*/ 402 h 1105"/>
              <a:gd name="T42" fmla="*/ 836 w 1105"/>
              <a:gd name="T43" fmla="*/ 410 h 1105"/>
              <a:gd name="T44" fmla="*/ 836 w 1105"/>
              <a:gd name="T45" fmla="*/ 410 h 1105"/>
              <a:gd name="T46" fmla="*/ 836 w 1105"/>
              <a:gd name="T47" fmla="*/ 410 h 1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05" h="1105">
                <a:moveTo>
                  <a:pt x="552" y="0"/>
                </a:moveTo>
                <a:cubicBezTo>
                  <a:pt x="243" y="0"/>
                  <a:pt x="0" y="243"/>
                  <a:pt x="0" y="552"/>
                </a:cubicBezTo>
                <a:cubicBezTo>
                  <a:pt x="0" y="853"/>
                  <a:pt x="243" y="1104"/>
                  <a:pt x="552" y="1104"/>
                </a:cubicBezTo>
                <a:cubicBezTo>
                  <a:pt x="853" y="1104"/>
                  <a:pt x="1104" y="853"/>
                  <a:pt x="1104" y="552"/>
                </a:cubicBezTo>
                <a:cubicBezTo>
                  <a:pt x="1104" y="243"/>
                  <a:pt x="853" y="0"/>
                  <a:pt x="552" y="0"/>
                </a:cubicBezTo>
                <a:close/>
                <a:moveTo>
                  <a:pt x="552" y="1012"/>
                </a:moveTo>
                <a:cubicBezTo>
                  <a:pt x="293" y="1012"/>
                  <a:pt x="84" y="803"/>
                  <a:pt x="84" y="552"/>
                </a:cubicBezTo>
                <a:cubicBezTo>
                  <a:pt x="84" y="293"/>
                  <a:pt x="293" y="84"/>
                  <a:pt x="552" y="84"/>
                </a:cubicBezTo>
                <a:cubicBezTo>
                  <a:pt x="803" y="84"/>
                  <a:pt x="1012" y="293"/>
                  <a:pt x="1012" y="552"/>
                </a:cubicBezTo>
                <a:cubicBezTo>
                  <a:pt x="1012" y="803"/>
                  <a:pt x="803" y="1012"/>
                  <a:pt x="552" y="1012"/>
                </a:cubicBezTo>
                <a:close/>
                <a:moveTo>
                  <a:pt x="836" y="410"/>
                </a:moveTo>
                <a:cubicBezTo>
                  <a:pt x="845" y="419"/>
                  <a:pt x="845" y="435"/>
                  <a:pt x="828" y="452"/>
                </a:cubicBezTo>
                <a:cubicBezTo>
                  <a:pt x="560" y="636"/>
                  <a:pt x="560" y="636"/>
                  <a:pt x="560" y="636"/>
                </a:cubicBezTo>
                <a:cubicBezTo>
                  <a:pt x="552" y="636"/>
                  <a:pt x="552" y="636"/>
                  <a:pt x="544" y="636"/>
                </a:cubicBezTo>
                <a:cubicBezTo>
                  <a:pt x="544" y="636"/>
                  <a:pt x="535" y="636"/>
                  <a:pt x="527" y="636"/>
                </a:cubicBezTo>
                <a:cubicBezTo>
                  <a:pt x="518" y="628"/>
                  <a:pt x="518" y="619"/>
                  <a:pt x="518" y="611"/>
                </a:cubicBezTo>
                <a:cubicBezTo>
                  <a:pt x="518" y="218"/>
                  <a:pt x="518" y="218"/>
                  <a:pt x="518" y="218"/>
                </a:cubicBezTo>
                <a:cubicBezTo>
                  <a:pt x="518" y="201"/>
                  <a:pt x="527" y="184"/>
                  <a:pt x="544" y="184"/>
                </a:cubicBezTo>
                <a:cubicBezTo>
                  <a:pt x="560" y="184"/>
                  <a:pt x="577" y="201"/>
                  <a:pt x="577" y="218"/>
                </a:cubicBezTo>
                <a:cubicBezTo>
                  <a:pt x="577" y="552"/>
                  <a:pt x="577" y="552"/>
                  <a:pt x="577" y="552"/>
                </a:cubicBezTo>
                <a:cubicBezTo>
                  <a:pt x="795" y="402"/>
                  <a:pt x="795" y="402"/>
                  <a:pt x="795" y="402"/>
                </a:cubicBezTo>
                <a:cubicBezTo>
                  <a:pt x="811" y="393"/>
                  <a:pt x="828" y="393"/>
                  <a:pt x="836" y="410"/>
                </a:cubicBezTo>
                <a:close/>
                <a:moveTo>
                  <a:pt x="836" y="410"/>
                </a:moveTo>
                <a:lnTo>
                  <a:pt x="836" y="4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26" tIns="60963" rIns="121926" bIns="60963" anchor="ctr"/>
          <a:lstStyle/>
          <a:p>
            <a:pPr>
              <a:defRPr/>
            </a:pPr>
            <a:endParaRPr lang="en-US" sz="900" dirty="0">
              <a:latin typeface="Roboto Ligh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C87B41A-B49F-4442-A78A-D0BC89827CC4}"/>
              </a:ext>
            </a:extLst>
          </p:cNvPr>
          <p:cNvSpPr txBox="1"/>
          <p:nvPr/>
        </p:nvSpPr>
        <p:spPr>
          <a:xfrm>
            <a:off x="5542419" y="326662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添加文字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7E81E1E-619A-41B2-8102-BDA9EC70F12C}"/>
              </a:ext>
            </a:extLst>
          </p:cNvPr>
          <p:cNvSpPr txBox="1"/>
          <p:nvPr/>
        </p:nvSpPr>
        <p:spPr>
          <a:xfrm>
            <a:off x="5656424" y="3489822"/>
            <a:ext cx="7773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>
                    <a:alpha val="6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Add Text</a:t>
            </a:r>
            <a:endParaRPr lang="zh-CN" altLang="en-US" sz="1200">
              <a:solidFill>
                <a:schemeClr val="bg1">
                  <a:alpha val="6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25BEC72-5467-40A4-A4CF-175B53980A09}"/>
              </a:ext>
            </a:extLst>
          </p:cNvPr>
          <p:cNvGrpSpPr/>
          <p:nvPr/>
        </p:nvGrpSpPr>
        <p:grpSpPr>
          <a:xfrm>
            <a:off x="9635448" y="2766579"/>
            <a:ext cx="1005403" cy="1012280"/>
            <a:chOff x="9635448" y="2754541"/>
            <a:chExt cx="1005403" cy="1012280"/>
          </a:xfrm>
        </p:grpSpPr>
        <p:sp>
          <p:nvSpPr>
            <p:cNvPr id="81" name="Freeform 26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683D28D-188E-45D4-A40F-8986AF19E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71470" y="2754541"/>
              <a:ext cx="333358" cy="444596"/>
            </a:xfrm>
            <a:custGeom>
              <a:avLst/>
              <a:gdLst>
                <a:gd name="T0" fmla="*/ 594 w 595"/>
                <a:gd name="T1" fmla="*/ 242 h 795"/>
                <a:gd name="T2" fmla="*/ 577 w 595"/>
                <a:gd name="T3" fmla="*/ 259 h 795"/>
                <a:gd name="T4" fmla="*/ 218 w 595"/>
                <a:gd name="T5" fmla="*/ 409 h 795"/>
                <a:gd name="T6" fmla="*/ 209 w 595"/>
                <a:gd name="T7" fmla="*/ 409 h 795"/>
                <a:gd name="T8" fmla="*/ 201 w 595"/>
                <a:gd name="T9" fmla="*/ 401 h 795"/>
                <a:gd name="T10" fmla="*/ 193 w 595"/>
                <a:gd name="T11" fmla="*/ 384 h 795"/>
                <a:gd name="T12" fmla="*/ 193 w 595"/>
                <a:gd name="T13" fmla="*/ 117 h 795"/>
                <a:gd name="T14" fmla="*/ 201 w 595"/>
                <a:gd name="T15" fmla="*/ 100 h 795"/>
                <a:gd name="T16" fmla="*/ 218 w 595"/>
                <a:gd name="T17" fmla="*/ 100 h 795"/>
                <a:gd name="T18" fmla="*/ 577 w 595"/>
                <a:gd name="T19" fmla="*/ 217 h 795"/>
                <a:gd name="T20" fmla="*/ 594 w 595"/>
                <a:gd name="T21" fmla="*/ 242 h 795"/>
                <a:gd name="T22" fmla="*/ 251 w 595"/>
                <a:gd name="T23" fmla="*/ 719 h 795"/>
                <a:gd name="T24" fmla="*/ 126 w 595"/>
                <a:gd name="T25" fmla="*/ 794 h 795"/>
                <a:gd name="T26" fmla="*/ 0 w 595"/>
                <a:gd name="T27" fmla="*/ 719 h 795"/>
                <a:gd name="T28" fmla="*/ 92 w 595"/>
                <a:gd name="T29" fmla="*/ 652 h 795"/>
                <a:gd name="T30" fmla="*/ 92 w 595"/>
                <a:gd name="T31" fmla="*/ 92 h 795"/>
                <a:gd name="T32" fmla="*/ 101 w 595"/>
                <a:gd name="T33" fmla="*/ 83 h 795"/>
                <a:gd name="T34" fmla="*/ 75 w 595"/>
                <a:gd name="T35" fmla="*/ 42 h 795"/>
                <a:gd name="T36" fmla="*/ 126 w 595"/>
                <a:gd name="T37" fmla="*/ 0 h 795"/>
                <a:gd name="T38" fmla="*/ 142 w 595"/>
                <a:gd name="T39" fmla="*/ 0 h 795"/>
                <a:gd name="T40" fmla="*/ 193 w 595"/>
                <a:gd name="T41" fmla="*/ 42 h 795"/>
                <a:gd name="T42" fmla="*/ 159 w 595"/>
                <a:gd name="T43" fmla="*/ 92 h 795"/>
                <a:gd name="T44" fmla="*/ 159 w 595"/>
                <a:gd name="T45" fmla="*/ 652 h 795"/>
                <a:gd name="T46" fmla="*/ 251 w 595"/>
                <a:gd name="T47" fmla="*/ 719 h 795"/>
                <a:gd name="T48" fmla="*/ 226 w 595"/>
                <a:gd name="T49" fmla="*/ 719 h 795"/>
                <a:gd name="T50" fmla="*/ 159 w 595"/>
                <a:gd name="T51" fmla="*/ 677 h 795"/>
                <a:gd name="T52" fmla="*/ 159 w 595"/>
                <a:gd name="T53" fmla="*/ 719 h 795"/>
                <a:gd name="T54" fmla="*/ 126 w 595"/>
                <a:gd name="T55" fmla="*/ 752 h 795"/>
                <a:gd name="T56" fmla="*/ 92 w 595"/>
                <a:gd name="T57" fmla="*/ 719 h 795"/>
                <a:gd name="T58" fmla="*/ 92 w 595"/>
                <a:gd name="T59" fmla="*/ 677 h 795"/>
                <a:gd name="T60" fmla="*/ 25 w 595"/>
                <a:gd name="T61" fmla="*/ 719 h 795"/>
                <a:gd name="T62" fmla="*/ 126 w 595"/>
                <a:gd name="T63" fmla="*/ 777 h 795"/>
                <a:gd name="T64" fmla="*/ 226 w 595"/>
                <a:gd name="T65" fmla="*/ 719 h 795"/>
                <a:gd name="T66" fmla="*/ 226 w 595"/>
                <a:gd name="T67" fmla="*/ 719 h 795"/>
                <a:gd name="T68" fmla="*/ 226 w 595"/>
                <a:gd name="T69" fmla="*/ 719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5" h="795">
                  <a:moveTo>
                    <a:pt x="594" y="242"/>
                  </a:moveTo>
                  <a:cubicBezTo>
                    <a:pt x="594" y="251"/>
                    <a:pt x="586" y="259"/>
                    <a:pt x="577" y="259"/>
                  </a:cubicBezTo>
                  <a:cubicBezTo>
                    <a:pt x="218" y="409"/>
                    <a:pt x="218" y="409"/>
                    <a:pt x="218" y="409"/>
                  </a:cubicBezTo>
                  <a:lnTo>
                    <a:pt x="209" y="409"/>
                  </a:lnTo>
                  <a:cubicBezTo>
                    <a:pt x="209" y="409"/>
                    <a:pt x="201" y="409"/>
                    <a:pt x="201" y="401"/>
                  </a:cubicBezTo>
                  <a:cubicBezTo>
                    <a:pt x="193" y="401"/>
                    <a:pt x="193" y="393"/>
                    <a:pt x="193" y="384"/>
                  </a:cubicBezTo>
                  <a:cubicBezTo>
                    <a:pt x="193" y="117"/>
                    <a:pt x="193" y="117"/>
                    <a:pt x="193" y="117"/>
                  </a:cubicBezTo>
                  <a:cubicBezTo>
                    <a:pt x="193" y="108"/>
                    <a:pt x="193" y="108"/>
                    <a:pt x="201" y="100"/>
                  </a:cubicBezTo>
                  <a:cubicBezTo>
                    <a:pt x="201" y="100"/>
                    <a:pt x="209" y="100"/>
                    <a:pt x="218" y="100"/>
                  </a:cubicBezTo>
                  <a:cubicBezTo>
                    <a:pt x="577" y="217"/>
                    <a:pt x="577" y="217"/>
                    <a:pt x="577" y="217"/>
                  </a:cubicBezTo>
                  <a:cubicBezTo>
                    <a:pt x="586" y="225"/>
                    <a:pt x="594" y="234"/>
                    <a:pt x="594" y="242"/>
                  </a:cubicBezTo>
                  <a:close/>
                  <a:moveTo>
                    <a:pt x="251" y="719"/>
                  </a:moveTo>
                  <a:cubicBezTo>
                    <a:pt x="251" y="760"/>
                    <a:pt x="193" y="794"/>
                    <a:pt x="126" y="794"/>
                  </a:cubicBezTo>
                  <a:cubicBezTo>
                    <a:pt x="59" y="794"/>
                    <a:pt x="0" y="760"/>
                    <a:pt x="0" y="719"/>
                  </a:cubicBezTo>
                  <a:cubicBezTo>
                    <a:pt x="0" y="685"/>
                    <a:pt x="42" y="660"/>
                    <a:pt x="92" y="652"/>
                  </a:cubicBezTo>
                  <a:cubicBezTo>
                    <a:pt x="92" y="92"/>
                    <a:pt x="92" y="92"/>
                    <a:pt x="92" y="92"/>
                  </a:cubicBezTo>
                  <a:lnTo>
                    <a:pt x="101" y="83"/>
                  </a:lnTo>
                  <a:cubicBezTo>
                    <a:pt x="84" y="75"/>
                    <a:pt x="75" y="67"/>
                    <a:pt x="75" y="42"/>
                  </a:cubicBezTo>
                  <a:cubicBezTo>
                    <a:pt x="75" y="16"/>
                    <a:pt x="92" y="0"/>
                    <a:pt x="126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68" y="0"/>
                    <a:pt x="193" y="16"/>
                    <a:pt x="193" y="42"/>
                  </a:cubicBezTo>
                  <a:cubicBezTo>
                    <a:pt x="193" y="67"/>
                    <a:pt x="176" y="83"/>
                    <a:pt x="159" y="92"/>
                  </a:cubicBezTo>
                  <a:cubicBezTo>
                    <a:pt x="159" y="652"/>
                    <a:pt x="159" y="652"/>
                    <a:pt x="159" y="652"/>
                  </a:cubicBezTo>
                  <a:cubicBezTo>
                    <a:pt x="209" y="660"/>
                    <a:pt x="251" y="685"/>
                    <a:pt x="251" y="719"/>
                  </a:cubicBezTo>
                  <a:close/>
                  <a:moveTo>
                    <a:pt x="226" y="719"/>
                  </a:moveTo>
                  <a:cubicBezTo>
                    <a:pt x="226" y="702"/>
                    <a:pt x="201" y="677"/>
                    <a:pt x="159" y="677"/>
                  </a:cubicBezTo>
                  <a:cubicBezTo>
                    <a:pt x="159" y="719"/>
                    <a:pt x="159" y="719"/>
                    <a:pt x="159" y="719"/>
                  </a:cubicBezTo>
                  <a:cubicBezTo>
                    <a:pt x="159" y="736"/>
                    <a:pt x="142" y="752"/>
                    <a:pt x="126" y="752"/>
                  </a:cubicBezTo>
                  <a:cubicBezTo>
                    <a:pt x="109" y="752"/>
                    <a:pt x="92" y="736"/>
                    <a:pt x="92" y="719"/>
                  </a:cubicBezTo>
                  <a:cubicBezTo>
                    <a:pt x="92" y="677"/>
                    <a:pt x="92" y="677"/>
                    <a:pt x="92" y="677"/>
                  </a:cubicBezTo>
                  <a:cubicBezTo>
                    <a:pt x="59" y="677"/>
                    <a:pt x="25" y="702"/>
                    <a:pt x="25" y="719"/>
                  </a:cubicBezTo>
                  <a:cubicBezTo>
                    <a:pt x="25" y="752"/>
                    <a:pt x="75" y="777"/>
                    <a:pt x="126" y="777"/>
                  </a:cubicBezTo>
                  <a:cubicBezTo>
                    <a:pt x="184" y="777"/>
                    <a:pt x="226" y="752"/>
                    <a:pt x="226" y="719"/>
                  </a:cubicBezTo>
                  <a:close/>
                  <a:moveTo>
                    <a:pt x="226" y="719"/>
                  </a:moveTo>
                  <a:lnTo>
                    <a:pt x="226" y="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21926" tIns="60963" rIns="121926" bIns="60963" anchor="ctr"/>
            <a:lstStyle/>
            <a:p>
              <a:pPr>
                <a:defRPr/>
              </a:pPr>
              <a:endParaRPr lang="en-US" sz="900" dirty="0">
                <a:latin typeface="Roboto Light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EA6CE90-449E-424B-A359-776F61AF4A5C}"/>
                </a:ext>
              </a:extLst>
            </p:cNvPr>
            <p:cNvSpPr txBox="1"/>
            <p:nvPr/>
          </p:nvSpPr>
          <p:spPr>
            <a:xfrm>
              <a:off x="9635448" y="3266626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添加文字</a:t>
              </a:r>
            </a:p>
          </p:txBody>
        </p:sp>
        <p:sp>
          <p:nvSpPr>
            <p:cNvPr id="62" name="文本框 61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E175CAB-27D0-4024-8C01-A6CF9F0DB665}"/>
                </a:ext>
              </a:extLst>
            </p:cNvPr>
            <p:cNvSpPr txBox="1"/>
            <p:nvPr/>
          </p:nvSpPr>
          <p:spPr>
            <a:xfrm>
              <a:off x="9749453" y="3489822"/>
              <a:ext cx="7773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alpha val="6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Add Text</a:t>
              </a:r>
              <a:endParaRPr lang="zh-CN" altLang="en-US" sz="1200">
                <a:solidFill>
                  <a:schemeClr val="bg1">
                    <a:alpha val="6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79" name="Freeform 4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1A8EF88-D5B9-4539-B3A3-EE6B9E812E5B}"/>
              </a:ext>
            </a:extLst>
          </p:cNvPr>
          <p:cNvSpPr>
            <a:spLocks noEditPoints="1"/>
          </p:cNvSpPr>
          <p:nvPr/>
        </p:nvSpPr>
        <p:spPr bwMode="auto">
          <a:xfrm>
            <a:off x="7896961" y="3114271"/>
            <a:ext cx="373776" cy="316898"/>
          </a:xfrm>
          <a:custGeom>
            <a:avLst/>
            <a:gdLst>
              <a:gd name="T0" fmla="*/ 22 w 184"/>
              <a:gd name="T1" fmla="*/ 34 h 157"/>
              <a:gd name="T2" fmla="*/ 37 w 184"/>
              <a:gd name="T3" fmla="*/ 4 h 157"/>
              <a:gd name="T4" fmla="*/ 41 w 184"/>
              <a:gd name="T5" fmla="*/ 0 h 157"/>
              <a:gd name="T6" fmla="*/ 147 w 184"/>
              <a:gd name="T7" fmla="*/ 4 h 157"/>
              <a:gd name="T8" fmla="*/ 147 w 184"/>
              <a:gd name="T9" fmla="*/ 34 h 157"/>
              <a:gd name="T10" fmla="*/ 166 w 184"/>
              <a:gd name="T11" fmla="*/ 38 h 157"/>
              <a:gd name="T12" fmla="*/ 166 w 184"/>
              <a:gd name="T13" fmla="*/ 78 h 157"/>
              <a:gd name="T14" fmla="*/ 184 w 184"/>
              <a:gd name="T15" fmla="*/ 85 h 157"/>
              <a:gd name="T16" fmla="*/ 184 w 184"/>
              <a:gd name="T17" fmla="*/ 150 h 157"/>
              <a:gd name="T18" fmla="*/ 176 w 184"/>
              <a:gd name="T19" fmla="*/ 157 h 157"/>
              <a:gd name="T20" fmla="*/ 0 w 184"/>
              <a:gd name="T21" fmla="*/ 150 h 157"/>
              <a:gd name="T22" fmla="*/ 0 w 184"/>
              <a:gd name="T23" fmla="*/ 85 h 157"/>
              <a:gd name="T24" fmla="*/ 8 w 184"/>
              <a:gd name="T25" fmla="*/ 78 h 157"/>
              <a:gd name="T26" fmla="*/ 18 w 184"/>
              <a:gd name="T27" fmla="*/ 38 h 157"/>
              <a:gd name="T28" fmla="*/ 26 w 184"/>
              <a:gd name="T29" fmla="*/ 78 h 157"/>
              <a:gd name="T30" fmla="*/ 37 w 184"/>
              <a:gd name="T31" fmla="*/ 78 h 157"/>
              <a:gd name="T32" fmla="*/ 26 w 184"/>
              <a:gd name="T33" fmla="*/ 42 h 157"/>
              <a:gd name="T34" fmla="*/ 45 w 184"/>
              <a:gd name="T35" fmla="*/ 78 h 157"/>
              <a:gd name="T36" fmla="*/ 139 w 184"/>
              <a:gd name="T37" fmla="*/ 78 h 157"/>
              <a:gd name="T38" fmla="*/ 139 w 184"/>
              <a:gd name="T39" fmla="*/ 38 h 157"/>
              <a:gd name="T40" fmla="*/ 45 w 184"/>
              <a:gd name="T41" fmla="*/ 8 h 157"/>
              <a:gd name="T42" fmla="*/ 45 w 184"/>
              <a:gd name="T43" fmla="*/ 38 h 157"/>
              <a:gd name="T44" fmla="*/ 45 w 184"/>
              <a:gd name="T45" fmla="*/ 78 h 157"/>
              <a:gd name="T46" fmla="*/ 147 w 184"/>
              <a:gd name="T47" fmla="*/ 78 h 157"/>
              <a:gd name="T48" fmla="*/ 158 w 184"/>
              <a:gd name="T49" fmla="*/ 42 h 157"/>
              <a:gd name="T50" fmla="*/ 147 w 184"/>
              <a:gd name="T51" fmla="*/ 78 h 157"/>
              <a:gd name="T52" fmla="*/ 170 w 184"/>
              <a:gd name="T53" fmla="*/ 93 h 157"/>
              <a:gd name="T54" fmla="*/ 14 w 184"/>
              <a:gd name="T55" fmla="*/ 143 h 157"/>
              <a:gd name="T56" fmla="*/ 37 w 184"/>
              <a:gd name="T57" fmla="*/ 127 h 157"/>
              <a:gd name="T58" fmla="*/ 41 w 184"/>
              <a:gd name="T59" fmla="*/ 123 h 157"/>
              <a:gd name="T60" fmla="*/ 147 w 184"/>
              <a:gd name="T61" fmla="*/ 127 h 157"/>
              <a:gd name="T62" fmla="*/ 147 w 184"/>
              <a:gd name="T63" fmla="*/ 143 h 157"/>
              <a:gd name="T64" fmla="*/ 170 w 184"/>
              <a:gd name="T65" fmla="*/ 93 h 157"/>
              <a:gd name="T66" fmla="*/ 45 w 184"/>
              <a:gd name="T67" fmla="*/ 143 h 157"/>
              <a:gd name="T68" fmla="*/ 139 w 184"/>
              <a:gd name="T69" fmla="*/ 131 h 157"/>
              <a:gd name="T70" fmla="*/ 45 w 184"/>
              <a:gd name="T71" fmla="*/ 143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4" h="157">
                <a:moveTo>
                  <a:pt x="22" y="34"/>
                </a:moveTo>
                <a:cubicBezTo>
                  <a:pt x="22" y="34"/>
                  <a:pt x="22" y="34"/>
                  <a:pt x="22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4"/>
                  <a:pt x="37" y="4"/>
                  <a:pt x="37" y="4"/>
                </a:cubicBezTo>
                <a:cubicBezTo>
                  <a:pt x="37" y="2"/>
                  <a:pt x="39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5" y="0"/>
                  <a:pt x="147" y="2"/>
                  <a:pt x="147" y="4"/>
                </a:cubicBezTo>
                <a:cubicBezTo>
                  <a:pt x="147" y="4"/>
                  <a:pt x="147" y="4"/>
                  <a:pt x="147" y="4"/>
                </a:cubicBezTo>
                <a:cubicBezTo>
                  <a:pt x="147" y="34"/>
                  <a:pt x="147" y="34"/>
                  <a:pt x="147" y="34"/>
                </a:cubicBezTo>
                <a:cubicBezTo>
                  <a:pt x="162" y="34"/>
                  <a:pt x="162" y="34"/>
                  <a:pt x="162" y="34"/>
                </a:cubicBezTo>
                <a:cubicBezTo>
                  <a:pt x="164" y="34"/>
                  <a:pt x="166" y="36"/>
                  <a:pt x="166" y="38"/>
                </a:cubicBezTo>
                <a:cubicBezTo>
                  <a:pt x="166" y="38"/>
                  <a:pt x="166" y="38"/>
                  <a:pt x="166" y="38"/>
                </a:cubicBezTo>
                <a:cubicBezTo>
                  <a:pt x="166" y="78"/>
                  <a:pt x="166" y="78"/>
                  <a:pt x="166" y="78"/>
                </a:cubicBezTo>
                <a:cubicBezTo>
                  <a:pt x="177" y="78"/>
                  <a:pt x="177" y="78"/>
                  <a:pt x="177" y="78"/>
                </a:cubicBezTo>
                <a:cubicBezTo>
                  <a:pt x="181" y="78"/>
                  <a:pt x="184" y="82"/>
                  <a:pt x="184" y="85"/>
                </a:cubicBezTo>
                <a:cubicBezTo>
                  <a:pt x="184" y="86"/>
                  <a:pt x="184" y="86"/>
                  <a:pt x="184" y="86"/>
                </a:cubicBezTo>
                <a:cubicBezTo>
                  <a:pt x="184" y="150"/>
                  <a:pt x="184" y="150"/>
                  <a:pt x="184" y="150"/>
                </a:cubicBezTo>
                <a:cubicBezTo>
                  <a:pt x="184" y="154"/>
                  <a:pt x="181" y="157"/>
                  <a:pt x="177" y="157"/>
                </a:cubicBezTo>
                <a:cubicBezTo>
                  <a:pt x="176" y="157"/>
                  <a:pt x="176" y="157"/>
                  <a:pt x="176" y="157"/>
                </a:cubicBezTo>
                <a:cubicBezTo>
                  <a:pt x="7" y="157"/>
                  <a:pt x="7" y="157"/>
                  <a:pt x="7" y="157"/>
                </a:cubicBezTo>
                <a:cubicBezTo>
                  <a:pt x="4" y="157"/>
                  <a:pt x="0" y="154"/>
                  <a:pt x="0" y="150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2"/>
                  <a:pt x="4" y="78"/>
                  <a:pt x="7" y="78"/>
                </a:cubicBezTo>
                <a:cubicBezTo>
                  <a:pt x="8" y="78"/>
                  <a:pt x="8" y="78"/>
                  <a:pt x="8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38"/>
                  <a:pt x="18" y="38"/>
                  <a:pt x="18" y="38"/>
                </a:cubicBezTo>
                <a:cubicBezTo>
                  <a:pt x="18" y="36"/>
                  <a:pt x="20" y="34"/>
                  <a:pt x="22" y="34"/>
                </a:cubicBezTo>
                <a:close/>
                <a:moveTo>
                  <a:pt x="26" y="78"/>
                </a:moveTo>
                <a:cubicBezTo>
                  <a:pt x="26" y="78"/>
                  <a:pt x="26" y="78"/>
                  <a:pt x="26" y="78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42"/>
                  <a:pt x="37" y="42"/>
                  <a:pt x="37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78"/>
                  <a:pt x="26" y="78"/>
                  <a:pt x="26" y="78"/>
                </a:cubicBezTo>
                <a:close/>
                <a:moveTo>
                  <a:pt x="45" y="78"/>
                </a:moveTo>
                <a:cubicBezTo>
                  <a:pt x="45" y="78"/>
                  <a:pt x="45" y="78"/>
                  <a:pt x="45" y="78"/>
                </a:cubicBezTo>
                <a:cubicBezTo>
                  <a:pt x="139" y="78"/>
                  <a:pt x="139" y="78"/>
                  <a:pt x="139" y="78"/>
                </a:cubicBezTo>
                <a:cubicBezTo>
                  <a:pt x="139" y="38"/>
                  <a:pt x="139" y="38"/>
                  <a:pt x="139" y="38"/>
                </a:cubicBezTo>
                <a:cubicBezTo>
                  <a:pt x="139" y="38"/>
                  <a:pt x="139" y="38"/>
                  <a:pt x="139" y="38"/>
                </a:cubicBezTo>
                <a:cubicBezTo>
                  <a:pt x="139" y="8"/>
                  <a:pt x="139" y="8"/>
                  <a:pt x="139" y="8"/>
                </a:cubicBezTo>
                <a:cubicBezTo>
                  <a:pt x="45" y="8"/>
                  <a:pt x="45" y="8"/>
                  <a:pt x="45" y="8"/>
                </a:cubicBezTo>
                <a:cubicBezTo>
                  <a:pt x="45" y="38"/>
                  <a:pt x="45" y="38"/>
                  <a:pt x="45" y="38"/>
                </a:cubicBezTo>
                <a:cubicBezTo>
                  <a:pt x="45" y="38"/>
                  <a:pt x="45" y="38"/>
                  <a:pt x="45" y="38"/>
                </a:cubicBezTo>
                <a:cubicBezTo>
                  <a:pt x="45" y="38"/>
                  <a:pt x="45" y="38"/>
                  <a:pt x="45" y="38"/>
                </a:cubicBezTo>
                <a:cubicBezTo>
                  <a:pt x="45" y="78"/>
                  <a:pt x="45" y="78"/>
                  <a:pt x="45" y="78"/>
                </a:cubicBezTo>
                <a:close/>
                <a:moveTo>
                  <a:pt x="147" y="78"/>
                </a:moveTo>
                <a:cubicBezTo>
                  <a:pt x="147" y="78"/>
                  <a:pt x="147" y="78"/>
                  <a:pt x="147" y="78"/>
                </a:cubicBezTo>
                <a:cubicBezTo>
                  <a:pt x="158" y="78"/>
                  <a:pt x="158" y="78"/>
                  <a:pt x="158" y="78"/>
                </a:cubicBezTo>
                <a:cubicBezTo>
                  <a:pt x="158" y="42"/>
                  <a:pt x="158" y="42"/>
                  <a:pt x="158" y="42"/>
                </a:cubicBezTo>
                <a:cubicBezTo>
                  <a:pt x="147" y="42"/>
                  <a:pt x="147" y="42"/>
                  <a:pt x="147" y="42"/>
                </a:cubicBezTo>
                <a:cubicBezTo>
                  <a:pt x="147" y="78"/>
                  <a:pt x="147" y="78"/>
                  <a:pt x="147" y="78"/>
                </a:cubicBezTo>
                <a:close/>
                <a:moveTo>
                  <a:pt x="170" y="93"/>
                </a:moveTo>
                <a:cubicBezTo>
                  <a:pt x="170" y="93"/>
                  <a:pt x="170" y="93"/>
                  <a:pt x="170" y="93"/>
                </a:cubicBezTo>
                <a:cubicBezTo>
                  <a:pt x="14" y="93"/>
                  <a:pt x="14" y="93"/>
                  <a:pt x="14" y="93"/>
                </a:cubicBezTo>
                <a:cubicBezTo>
                  <a:pt x="14" y="143"/>
                  <a:pt x="14" y="143"/>
                  <a:pt x="14" y="143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37" y="125"/>
                  <a:pt x="39" y="123"/>
                  <a:pt x="41" y="123"/>
                </a:cubicBezTo>
                <a:cubicBezTo>
                  <a:pt x="41" y="123"/>
                  <a:pt x="41" y="123"/>
                  <a:pt x="41" y="123"/>
                </a:cubicBezTo>
                <a:cubicBezTo>
                  <a:pt x="143" y="123"/>
                  <a:pt x="143" y="123"/>
                  <a:pt x="143" y="123"/>
                </a:cubicBezTo>
                <a:cubicBezTo>
                  <a:pt x="145" y="123"/>
                  <a:pt x="147" y="125"/>
                  <a:pt x="147" y="127"/>
                </a:cubicBezTo>
                <a:cubicBezTo>
                  <a:pt x="147" y="127"/>
                  <a:pt x="147" y="127"/>
                  <a:pt x="147" y="127"/>
                </a:cubicBezTo>
                <a:cubicBezTo>
                  <a:pt x="147" y="143"/>
                  <a:pt x="147" y="143"/>
                  <a:pt x="147" y="143"/>
                </a:cubicBezTo>
                <a:cubicBezTo>
                  <a:pt x="170" y="143"/>
                  <a:pt x="170" y="143"/>
                  <a:pt x="170" y="143"/>
                </a:cubicBezTo>
                <a:cubicBezTo>
                  <a:pt x="170" y="93"/>
                  <a:pt x="170" y="93"/>
                  <a:pt x="170" y="93"/>
                </a:cubicBezTo>
                <a:close/>
                <a:moveTo>
                  <a:pt x="45" y="143"/>
                </a:moveTo>
                <a:cubicBezTo>
                  <a:pt x="45" y="143"/>
                  <a:pt x="45" y="143"/>
                  <a:pt x="45" y="143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39" y="131"/>
                  <a:pt x="139" y="131"/>
                  <a:pt x="139" y="131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45" y="143"/>
                  <a:pt x="45" y="143"/>
                  <a:pt x="45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5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EE9686A-495C-48B0-9C3F-CE4F22880C7E}"/>
              </a:ext>
            </a:extLst>
          </p:cNvPr>
          <p:cNvSpPr>
            <a:spLocks noEditPoints="1"/>
          </p:cNvSpPr>
          <p:nvPr/>
        </p:nvSpPr>
        <p:spPr bwMode="auto">
          <a:xfrm>
            <a:off x="3824295" y="3097374"/>
            <a:ext cx="400374" cy="350692"/>
          </a:xfrm>
          <a:custGeom>
            <a:avLst/>
            <a:gdLst>
              <a:gd name="T0" fmla="*/ 140 w 183"/>
              <a:gd name="T1" fmla="*/ 99 h 161"/>
              <a:gd name="T2" fmla="*/ 126 w 183"/>
              <a:gd name="T3" fmla="*/ 99 h 161"/>
              <a:gd name="T4" fmla="*/ 96 w 183"/>
              <a:gd name="T5" fmla="*/ 61 h 161"/>
              <a:gd name="T6" fmla="*/ 133 w 183"/>
              <a:gd name="T7" fmla="*/ 61 h 161"/>
              <a:gd name="T8" fmla="*/ 138 w 183"/>
              <a:gd name="T9" fmla="*/ 56 h 161"/>
              <a:gd name="T10" fmla="*/ 138 w 183"/>
              <a:gd name="T11" fmla="*/ 4 h 161"/>
              <a:gd name="T12" fmla="*/ 50 w 183"/>
              <a:gd name="T13" fmla="*/ 0 h 161"/>
              <a:gd name="T14" fmla="*/ 45 w 183"/>
              <a:gd name="T15" fmla="*/ 4 h 161"/>
              <a:gd name="T16" fmla="*/ 45 w 183"/>
              <a:gd name="T17" fmla="*/ 56 h 161"/>
              <a:gd name="T18" fmla="*/ 87 w 183"/>
              <a:gd name="T19" fmla="*/ 61 h 161"/>
              <a:gd name="T20" fmla="*/ 7 w 183"/>
              <a:gd name="T21" fmla="*/ 69 h 161"/>
              <a:gd name="T22" fmla="*/ 7 w 183"/>
              <a:gd name="T23" fmla="*/ 83 h 161"/>
              <a:gd name="T24" fmla="*/ 14 w 183"/>
              <a:gd name="T25" fmla="*/ 93 h 161"/>
              <a:gd name="T26" fmla="*/ 14 w 183"/>
              <a:gd name="T27" fmla="*/ 94 h 161"/>
              <a:gd name="T28" fmla="*/ 14 w 183"/>
              <a:gd name="T29" fmla="*/ 134 h 161"/>
              <a:gd name="T30" fmla="*/ 14 w 183"/>
              <a:gd name="T31" fmla="*/ 157 h 161"/>
              <a:gd name="T32" fmla="*/ 22 w 183"/>
              <a:gd name="T33" fmla="*/ 157 h 161"/>
              <a:gd name="T34" fmla="*/ 97 w 183"/>
              <a:gd name="T35" fmla="*/ 138 h 161"/>
              <a:gd name="T36" fmla="*/ 97 w 183"/>
              <a:gd name="T37" fmla="*/ 157 h 161"/>
              <a:gd name="T38" fmla="*/ 165 w 183"/>
              <a:gd name="T39" fmla="*/ 161 h 161"/>
              <a:gd name="T40" fmla="*/ 169 w 183"/>
              <a:gd name="T41" fmla="*/ 157 h 161"/>
              <a:gd name="T42" fmla="*/ 176 w 183"/>
              <a:gd name="T43" fmla="*/ 83 h 161"/>
              <a:gd name="T44" fmla="*/ 176 w 183"/>
              <a:gd name="T45" fmla="*/ 69 h 161"/>
              <a:gd name="T46" fmla="*/ 96 w 183"/>
              <a:gd name="T47" fmla="*/ 61 h 161"/>
              <a:gd name="T48" fmla="*/ 129 w 183"/>
              <a:gd name="T49" fmla="*/ 8 h 161"/>
              <a:gd name="T50" fmla="*/ 54 w 183"/>
              <a:gd name="T51" fmla="*/ 52 h 161"/>
              <a:gd name="T52" fmla="*/ 129 w 183"/>
              <a:gd name="T53" fmla="*/ 8 h 161"/>
              <a:gd name="T54" fmla="*/ 22 w 183"/>
              <a:gd name="T55" fmla="*/ 89 h 161"/>
              <a:gd name="T56" fmla="*/ 97 w 183"/>
              <a:gd name="T57" fmla="*/ 83 h 161"/>
              <a:gd name="T58" fmla="*/ 22 w 183"/>
              <a:gd name="T59" fmla="*/ 89 h 161"/>
              <a:gd name="T60" fmla="*/ 97 w 183"/>
              <a:gd name="T61" fmla="*/ 98 h 161"/>
              <a:gd name="T62" fmla="*/ 22 w 183"/>
              <a:gd name="T63" fmla="*/ 130 h 161"/>
              <a:gd name="T64" fmla="*/ 97 w 183"/>
              <a:gd name="T65" fmla="*/ 98 h 161"/>
              <a:gd name="T66" fmla="*/ 161 w 183"/>
              <a:gd name="T67" fmla="*/ 83 h 161"/>
              <a:gd name="T68" fmla="*/ 105 w 183"/>
              <a:gd name="T69" fmla="*/ 134 h 161"/>
              <a:gd name="T70" fmla="*/ 105 w 183"/>
              <a:gd name="T71" fmla="*/ 134 h 161"/>
              <a:gd name="T72" fmla="*/ 161 w 183"/>
              <a:gd name="T73" fmla="*/ 153 h 161"/>
              <a:gd name="T74" fmla="*/ 133 w 183"/>
              <a:gd name="T75" fmla="*/ 121 h 161"/>
              <a:gd name="T76" fmla="*/ 140 w 183"/>
              <a:gd name="T77" fmla="*/ 128 h 161"/>
              <a:gd name="T78" fmla="*/ 126 w 183"/>
              <a:gd name="T79" fmla="*/ 128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3" h="161">
                <a:moveTo>
                  <a:pt x="133" y="91"/>
                </a:moveTo>
                <a:cubicBezTo>
                  <a:pt x="137" y="91"/>
                  <a:pt x="140" y="95"/>
                  <a:pt x="140" y="99"/>
                </a:cubicBezTo>
                <a:cubicBezTo>
                  <a:pt x="140" y="102"/>
                  <a:pt x="137" y="106"/>
                  <a:pt x="133" y="106"/>
                </a:cubicBezTo>
                <a:cubicBezTo>
                  <a:pt x="129" y="106"/>
                  <a:pt x="126" y="102"/>
                  <a:pt x="126" y="99"/>
                </a:cubicBezTo>
                <a:cubicBezTo>
                  <a:pt x="126" y="95"/>
                  <a:pt x="129" y="91"/>
                  <a:pt x="133" y="91"/>
                </a:cubicBezTo>
                <a:close/>
                <a:moveTo>
                  <a:pt x="96" y="61"/>
                </a:moveTo>
                <a:cubicBezTo>
                  <a:pt x="96" y="61"/>
                  <a:pt x="96" y="61"/>
                  <a:pt x="96" y="61"/>
                </a:cubicBezTo>
                <a:cubicBezTo>
                  <a:pt x="133" y="61"/>
                  <a:pt x="133" y="61"/>
                  <a:pt x="133" y="61"/>
                </a:cubicBezTo>
                <a:cubicBezTo>
                  <a:pt x="133" y="61"/>
                  <a:pt x="133" y="61"/>
                  <a:pt x="133" y="61"/>
                </a:cubicBezTo>
                <a:cubicBezTo>
                  <a:pt x="136" y="61"/>
                  <a:pt x="138" y="59"/>
                  <a:pt x="138" y="56"/>
                </a:cubicBezTo>
                <a:cubicBezTo>
                  <a:pt x="138" y="4"/>
                  <a:pt x="138" y="4"/>
                  <a:pt x="138" y="4"/>
                </a:cubicBezTo>
                <a:cubicBezTo>
                  <a:pt x="138" y="4"/>
                  <a:pt x="138" y="4"/>
                  <a:pt x="138" y="4"/>
                </a:cubicBezTo>
                <a:cubicBezTo>
                  <a:pt x="138" y="2"/>
                  <a:pt x="136" y="0"/>
                  <a:pt x="133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5" y="2"/>
                  <a:pt x="45" y="4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9"/>
                  <a:pt x="47" y="61"/>
                  <a:pt x="50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9"/>
                  <a:pt x="87" y="69"/>
                  <a:pt x="8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72"/>
                  <a:pt x="0" y="76"/>
                </a:cubicBezTo>
                <a:cubicBezTo>
                  <a:pt x="0" y="80"/>
                  <a:pt x="3" y="83"/>
                  <a:pt x="7" y="83"/>
                </a:cubicBezTo>
                <a:cubicBezTo>
                  <a:pt x="14" y="83"/>
                  <a:pt x="14" y="83"/>
                  <a:pt x="14" y="83"/>
                </a:cubicBezTo>
                <a:cubicBezTo>
                  <a:pt x="14" y="93"/>
                  <a:pt x="14" y="93"/>
                  <a:pt x="14" y="93"/>
                </a:cubicBezTo>
                <a:cubicBezTo>
                  <a:pt x="14" y="94"/>
                  <a:pt x="14" y="94"/>
                  <a:pt x="14" y="94"/>
                </a:cubicBezTo>
                <a:cubicBezTo>
                  <a:pt x="14" y="94"/>
                  <a:pt x="14" y="94"/>
                  <a:pt x="14" y="9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57"/>
                  <a:pt x="14" y="157"/>
                  <a:pt x="14" y="157"/>
                </a:cubicBezTo>
                <a:cubicBezTo>
                  <a:pt x="14" y="160"/>
                  <a:pt x="16" y="161"/>
                  <a:pt x="18" y="161"/>
                </a:cubicBezTo>
                <a:cubicBezTo>
                  <a:pt x="21" y="161"/>
                  <a:pt x="22" y="160"/>
                  <a:pt x="22" y="157"/>
                </a:cubicBezTo>
                <a:cubicBezTo>
                  <a:pt x="22" y="138"/>
                  <a:pt x="22" y="138"/>
                  <a:pt x="22" y="138"/>
                </a:cubicBezTo>
                <a:cubicBezTo>
                  <a:pt x="97" y="138"/>
                  <a:pt x="97" y="138"/>
                  <a:pt x="97" y="138"/>
                </a:cubicBezTo>
                <a:cubicBezTo>
                  <a:pt x="97" y="157"/>
                  <a:pt x="97" y="157"/>
                  <a:pt x="97" y="157"/>
                </a:cubicBezTo>
                <a:cubicBezTo>
                  <a:pt x="97" y="157"/>
                  <a:pt x="97" y="157"/>
                  <a:pt x="97" y="157"/>
                </a:cubicBezTo>
                <a:cubicBezTo>
                  <a:pt x="97" y="160"/>
                  <a:pt x="98" y="161"/>
                  <a:pt x="101" y="161"/>
                </a:cubicBezTo>
                <a:cubicBezTo>
                  <a:pt x="165" y="161"/>
                  <a:pt x="165" y="161"/>
                  <a:pt x="165" y="161"/>
                </a:cubicBezTo>
                <a:cubicBezTo>
                  <a:pt x="165" y="161"/>
                  <a:pt x="165" y="161"/>
                  <a:pt x="165" y="161"/>
                </a:cubicBezTo>
                <a:cubicBezTo>
                  <a:pt x="167" y="161"/>
                  <a:pt x="169" y="160"/>
                  <a:pt x="169" y="157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76" y="83"/>
                  <a:pt x="176" y="83"/>
                  <a:pt x="176" y="83"/>
                </a:cubicBezTo>
                <a:cubicBezTo>
                  <a:pt x="180" y="83"/>
                  <a:pt x="183" y="80"/>
                  <a:pt x="183" y="76"/>
                </a:cubicBezTo>
                <a:cubicBezTo>
                  <a:pt x="183" y="72"/>
                  <a:pt x="180" y="69"/>
                  <a:pt x="17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1"/>
                  <a:pt x="96" y="61"/>
                  <a:pt x="96" y="61"/>
                </a:cubicBezTo>
                <a:close/>
                <a:moveTo>
                  <a:pt x="129" y="8"/>
                </a:moveTo>
                <a:cubicBezTo>
                  <a:pt x="129" y="8"/>
                  <a:pt x="129" y="8"/>
                  <a:pt x="129" y="8"/>
                </a:cubicBezTo>
                <a:cubicBezTo>
                  <a:pt x="129" y="52"/>
                  <a:pt x="129" y="52"/>
                  <a:pt x="129" y="52"/>
                </a:cubicBezTo>
                <a:cubicBezTo>
                  <a:pt x="54" y="52"/>
                  <a:pt x="54" y="52"/>
                  <a:pt x="54" y="52"/>
                </a:cubicBezTo>
                <a:cubicBezTo>
                  <a:pt x="54" y="8"/>
                  <a:pt x="54" y="8"/>
                  <a:pt x="54" y="8"/>
                </a:cubicBezTo>
                <a:cubicBezTo>
                  <a:pt x="129" y="8"/>
                  <a:pt x="129" y="8"/>
                  <a:pt x="129" y="8"/>
                </a:cubicBezTo>
                <a:close/>
                <a:moveTo>
                  <a:pt x="22" y="89"/>
                </a:moveTo>
                <a:cubicBezTo>
                  <a:pt x="22" y="89"/>
                  <a:pt x="22" y="89"/>
                  <a:pt x="22" y="89"/>
                </a:cubicBezTo>
                <a:cubicBezTo>
                  <a:pt x="22" y="83"/>
                  <a:pt x="22" y="83"/>
                  <a:pt x="22" y="83"/>
                </a:cubicBezTo>
                <a:cubicBezTo>
                  <a:pt x="97" y="83"/>
                  <a:pt x="97" y="83"/>
                  <a:pt x="97" y="83"/>
                </a:cubicBezTo>
                <a:cubicBezTo>
                  <a:pt x="97" y="89"/>
                  <a:pt x="97" y="89"/>
                  <a:pt x="97" y="89"/>
                </a:cubicBezTo>
                <a:cubicBezTo>
                  <a:pt x="22" y="89"/>
                  <a:pt x="22" y="89"/>
                  <a:pt x="22" y="89"/>
                </a:cubicBezTo>
                <a:close/>
                <a:moveTo>
                  <a:pt x="97" y="98"/>
                </a:moveTo>
                <a:cubicBezTo>
                  <a:pt x="97" y="98"/>
                  <a:pt x="97" y="98"/>
                  <a:pt x="97" y="98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22" y="130"/>
                  <a:pt x="22" y="130"/>
                  <a:pt x="22" y="130"/>
                </a:cubicBezTo>
                <a:cubicBezTo>
                  <a:pt x="22" y="98"/>
                  <a:pt x="22" y="98"/>
                  <a:pt x="22" y="98"/>
                </a:cubicBezTo>
                <a:cubicBezTo>
                  <a:pt x="97" y="98"/>
                  <a:pt x="97" y="98"/>
                  <a:pt x="97" y="98"/>
                </a:cubicBezTo>
                <a:close/>
                <a:moveTo>
                  <a:pt x="161" y="83"/>
                </a:moveTo>
                <a:cubicBezTo>
                  <a:pt x="161" y="83"/>
                  <a:pt x="161" y="83"/>
                  <a:pt x="161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134"/>
                  <a:pt x="105" y="134"/>
                  <a:pt x="105" y="134"/>
                </a:cubicBezTo>
                <a:cubicBezTo>
                  <a:pt x="105" y="134"/>
                  <a:pt x="105" y="134"/>
                  <a:pt x="105" y="134"/>
                </a:cubicBezTo>
                <a:cubicBezTo>
                  <a:pt x="105" y="134"/>
                  <a:pt x="105" y="134"/>
                  <a:pt x="105" y="134"/>
                </a:cubicBezTo>
                <a:cubicBezTo>
                  <a:pt x="105" y="153"/>
                  <a:pt x="105" y="153"/>
                  <a:pt x="105" y="153"/>
                </a:cubicBezTo>
                <a:cubicBezTo>
                  <a:pt x="161" y="153"/>
                  <a:pt x="161" y="153"/>
                  <a:pt x="161" y="153"/>
                </a:cubicBezTo>
                <a:cubicBezTo>
                  <a:pt x="161" y="83"/>
                  <a:pt x="161" y="83"/>
                  <a:pt x="161" y="83"/>
                </a:cubicBezTo>
                <a:close/>
                <a:moveTo>
                  <a:pt x="133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7" y="121"/>
                  <a:pt x="140" y="124"/>
                  <a:pt x="140" y="128"/>
                </a:cubicBezTo>
                <a:cubicBezTo>
                  <a:pt x="140" y="132"/>
                  <a:pt x="137" y="135"/>
                  <a:pt x="133" y="135"/>
                </a:cubicBezTo>
                <a:cubicBezTo>
                  <a:pt x="129" y="135"/>
                  <a:pt x="126" y="132"/>
                  <a:pt x="126" y="128"/>
                </a:cubicBezTo>
                <a:cubicBezTo>
                  <a:pt x="126" y="124"/>
                  <a:pt x="129" y="121"/>
                  <a:pt x="133" y="12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05777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8"/>
          <p:cNvSpPr txBox="1"/>
          <p:nvPr/>
        </p:nvSpPr>
        <p:spPr>
          <a:xfrm>
            <a:off x="3943405" y="3662668"/>
            <a:ext cx="3695165" cy="808836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defTabSz="1152144"/>
            <a:r>
              <a:rPr lang="zh-CN" altLang="en-US" sz="4500" b="1" dirty="0" smtClean="0">
                <a:solidFill>
                  <a:srgbClr val="1C1A4D"/>
                </a:solidFill>
                <a:latin typeface="Arial"/>
                <a:ea typeface="微软雅黑"/>
                <a:cs typeface="+mn-ea"/>
                <a:sym typeface="+mn-lt"/>
              </a:rPr>
              <a:t>标题文字内容</a:t>
            </a:r>
            <a:endParaRPr lang="zh-CN" altLang="en-US" sz="4500" b="1" dirty="0">
              <a:solidFill>
                <a:srgbClr val="1C1A4D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7" name="Shape 285"/>
          <p:cNvSpPr txBox="1"/>
          <p:nvPr/>
        </p:nvSpPr>
        <p:spPr>
          <a:xfrm>
            <a:off x="3967409" y="4467035"/>
            <a:ext cx="3664898" cy="1173104"/>
          </a:xfrm>
          <a:prstGeom prst="rect">
            <a:avLst/>
          </a:prstGeom>
          <a:noFill/>
          <a:ln>
            <a:noFill/>
          </a:ln>
        </p:spPr>
        <p:txBody>
          <a:bodyPr lIns="86386" tIns="43187" rIns="86386" bIns="43187" anchor="t" anchorCtr="0">
            <a:noAutofit/>
          </a:bodyPr>
          <a:lstStyle/>
          <a:p>
            <a:pPr defTabSz="1152144">
              <a:lnSpc>
                <a:spcPct val="130000"/>
              </a:lnSpc>
            </a:pPr>
            <a:r>
              <a:rPr lang="zh-CN" altLang="en-US" sz="1500" dirty="0">
                <a:solidFill>
                  <a:srgbClr val="1C1A4D"/>
                </a:solidFill>
                <a:latin typeface="Arial"/>
                <a:ea typeface="微软雅黑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500" dirty="0">
              <a:solidFill>
                <a:srgbClr val="1C1A4D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8" name="Freeform 31"/>
          <p:cNvSpPr>
            <a:spLocks/>
          </p:cNvSpPr>
          <p:nvPr/>
        </p:nvSpPr>
        <p:spPr bwMode="auto">
          <a:xfrm rot="21176574">
            <a:off x="5072101" y="1904564"/>
            <a:ext cx="1502645" cy="1543344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4" h="435">
                <a:moveTo>
                  <a:pt x="409" y="131"/>
                </a:moveTo>
                <a:cubicBezTo>
                  <a:pt x="424" y="165"/>
                  <a:pt x="407" y="204"/>
                  <a:pt x="403" y="238"/>
                </a:cubicBezTo>
                <a:cubicBezTo>
                  <a:pt x="399" y="274"/>
                  <a:pt x="406" y="316"/>
                  <a:pt x="385" y="345"/>
                </a:cubicBezTo>
                <a:cubicBezTo>
                  <a:pt x="365" y="372"/>
                  <a:pt x="323" y="378"/>
                  <a:pt x="289" y="393"/>
                </a:cubicBezTo>
                <a:cubicBezTo>
                  <a:pt x="255" y="408"/>
                  <a:pt x="223" y="435"/>
                  <a:pt x="188" y="431"/>
                </a:cubicBezTo>
                <a:cubicBezTo>
                  <a:pt x="153" y="427"/>
                  <a:pt x="127" y="394"/>
                  <a:pt x="98" y="373"/>
                </a:cubicBezTo>
                <a:cubicBezTo>
                  <a:pt x="70" y="352"/>
                  <a:pt x="30" y="338"/>
                  <a:pt x="15" y="304"/>
                </a:cubicBezTo>
                <a:cubicBezTo>
                  <a:pt x="0" y="270"/>
                  <a:pt x="17" y="231"/>
                  <a:pt x="20" y="197"/>
                </a:cubicBezTo>
                <a:cubicBezTo>
                  <a:pt x="24" y="161"/>
                  <a:pt x="17" y="119"/>
                  <a:pt x="38" y="90"/>
                </a:cubicBezTo>
                <a:cubicBezTo>
                  <a:pt x="59" y="62"/>
                  <a:pt x="100" y="56"/>
                  <a:pt x="134" y="41"/>
                </a:cubicBezTo>
                <a:cubicBezTo>
                  <a:pt x="168" y="26"/>
                  <a:pt x="201" y="0"/>
                  <a:pt x="235" y="3"/>
                </a:cubicBezTo>
                <a:cubicBezTo>
                  <a:pt x="271" y="7"/>
                  <a:pt x="297" y="41"/>
                  <a:pt x="325" y="62"/>
                </a:cubicBezTo>
                <a:cubicBezTo>
                  <a:pt x="353" y="83"/>
                  <a:pt x="394" y="97"/>
                  <a:pt x="409" y="131"/>
                </a:cubicBez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07362" y="2141790"/>
            <a:ext cx="1169816" cy="104695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algn="ctr" defTabSz="1152144">
              <a:defRPr/>
            </a:pPr>
            <a:r>
              <a:rPr lang="en-US" altLang="zh-CN" sz="6000" spc="378" dirty="0" smtClean="0">
                <a:ln w="41275">
                  <a:noFill/>
                </a:ln>
                <a:solidFill>
                  <a:srgbClr val="FFFFFF"/>
                </a:solidFill>
                <a:latin typeface="Agency FB" panose="020B0503020202020204" pitchFamily="34" charset="0"/>
                <a:ea typeface="微软雅黑"/>
                <a:cs typeface="+mn-ea"/>
                <a:sym typeface="+mn-lt"/>
              </a:rPr>
              <a:t>03</a:t>
            </a:r>
            <a:endParaRPr lang="zh-CN" altLang="en-US" sz="6000" spc="378" dirty="0">
              <a:ln w="41275">
                <a:noFill/>
              </a:ln>
              <a:solidFill>
                <a:srgbClr val="FFFFFF"/>
              </a:solidFill>
              <a:latin typeface="Agency FB" panose="020B0503020202020204" pitchFamily="34" charset="0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115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0C9B5823-5BBC-4641-A32A-45C145C6175F}"/>
              </a:ext>
            </a:extLst>
          </p:cNvPr>
          <p:cNvGrpSpPr/>
          <p:nvPr/>
        </p:nvGrpSpPr>
        <p:grpSpPr>
          <a:xfrm>
            <a:off x="3694541" y="684827"/>
            <a:ext cx="4802918" cy="960242"/>
            <a:chOff x="3554639" y="730547"/>
            <a:chExt cx="4802918" cy="960242"/>
          </a:xfrm>
        </p:grpSpPr>
        <p:sp>
          <p:nvSpPr>
            <p:cNvPr id="4" name="矩形 3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22005638-0975-4021-8C0D-E60C2D1AE6CD}"/>
                </a:ext>
              </a:extLst>
            </p:cNvPr>
            <p:cNvSpPr/>
            <p:nvPr/>
          </p:nvSpPr>
          <p:spPr>
            <a:xfrm>
              <a:off x="3554639" y="730547"/>
              <a:ext cx="4802918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b="1" i="0">
                  <a:solidFill>
                    <a:srgbClr val="6D0EB1">
                      <a:alpha val="2000"/>
                    </a:srgbClr>
                  </a:solidFill>
                  <a:effectLst/>
                  <a:latin typeface="arial" panose="020B0604020202020204" pitchFamily="34" charset="0"/>
                </a:rPr>
                <a:t>ADD THE TITLE</a:t>
              </a:r>
              <a:endParaRPr lang="zh-CN" altLang="en-US" sz="4800">
                <a:solidFill>
                  <a:srgbClr val="6D0EB1">
                    <a:alpha val="2000"/>
                  </a:srgbClr>
                </a:solidFill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B855987B-777E-4DF1-9995-3B86FEE6005F}"/>
                </a:ext>
              </a:extLst>
            </p:cNvPr>
            <p:cNvSpPr/>
            <p:nvPr/>
          </p:nvSpPr>
          <p:spPr>
            <a:xfrm>
              <a:off x="4796165" y="826735"/>
              <a:ext cx="23198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点击添加标题和内容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FAB6AD62-C9B9-466F-AF3A-D891EBAAB651}"/>
                </a:ext>
              </a:extLst>
            </p:cNvPr>
            <p:cNvSpPr/>
            <p:nvPr/>
          </p:nvSpPr>
          <p:spPr>
            <a:xfrm>
              <a:off x="4577644" y="1116471"/>
              <a:ext cx="275690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i="0">
                  <a:solidFill>
                    <a:srgbClr val="2B2B2B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Click add title and content</a:t>
              </a:r>
              <a:endParaRPr lang="zh-CN" altLang="en-US" sz="160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9401C702-BBD6-4672-88AD-4E519750E40F}"/>
                </a:ext>
              </a:extLst>
            </p:cNvPr>
            <p:cNvSpPr/>
            <p:nvPr/>
          </p:nvSpPr>
          <p:spPr>
            <a:xfrm rot="10800000" flipH="1" flipV="1">
              <a:off x="5631215" y="1645070"/>
              <a:ext cx="649766" cy="45719"/>
            </a:xfrm>
            <a:prstGeom prst="rect">
              <a:avLst/>
            </a:prstGeom>
            <a:gradFill flip="none" rotWithShape="1">
              <a:gsLst>
                <a:gs pos="100000">
                  <a:srgbClr val="B114D0"/>
                </a:gs>
                <a:gs pos="0">
                  <a:srgbClr val="F369B8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002E35BA-815F-48D1-8444-20778A92D626}"/>
              </a:ext>
            </a:extLst>
          </p:cNvPr>
          <p:cNvSpPr/>
          <p:nvPr/>
        </p:nvSpPr>
        <p:spPr>
          <a:xfrm flipH="1">
            <a:off x="-2" y="6812281"/>
            <a:ext cx="12191999" cy="45719"/>
          </a:xfrm>
          <a:prstGeom prst="rect">
            <a:avLst/>
          </a:prstGeom>
          <a:gradFill flip="none" rotWithShape="1">
            <a:gsLst>
              <a:gs pos="50000">
                <a:srgbClr val="B313CD"/>
              </a:gs>
              <a:gs pos="0">
                <a:srgbClr val="F369B8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: 圆角 1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80F17C66-400A-4790-90E4-0A17430671FA}"/>
              </a:ext>
            </a:extLst>
          </p:cNvPr>
          <p:cNvSpPr/>
          <p:nvPr/>
        </p:nvSpPr>
        <p:spPr>
          <a:xfrm flipH="1">
            <a:off x="5771116" y="2316299"/>
            <a:ext cx="5725557" cy="1359832"/>
          </a:xfrm>
          <a:prstGeom prst="roundRect">
            <a:avLst>
              <a:gd name="adj" fmla="val 919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: 圆角 46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03C403EE-8C34-4F9C-BB23-BD86694A95E4}"/>
              </a:ext>
            </a:extLst>
          </p:cNvPr>
          <p:cNvSpPr/>
          <p:nvPr/>
        </p:nvSpPr>
        <p:spPr>
          <a:xfrm flipH="1">
            <a:off x="5771116" y="4098590"/>
            <a:ext cx="5725557" cy="478424"/>
          </a:xfrm>
          <a:prstGeom prst="roundRect">
            <a:avLst>
              <a:gd name="adj" fmla="val 919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CB2A51EE-C34C-44A4-A5EC-0724C95C737E}"/>
              </a:ext>
            </a:extLst>
          </p:cNvPr>
          <p:cNvSpPr txBox="1"/>
          <p:nvPr/>
        </p:nvSpPr>
        <p:spPr>
          <a:xfrm>
            <a:off x="6326215" y="4183913"/>
            <a:ext cx="4034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一支从业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十年以上的资深人士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0" name="矩形: 圆角 49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5F23CDF4-41AF-42FB-9CE0-8F9009ABE81B}"/>
              </a:ext>
            </a:extLst>
          </p:cNvPr>
          <p:cNvSpPr/>
          <p:nvPr/>
        </p:nvSpPr>
        <p:spPr>
          <a:xfrm flipH="1">
            <a:off x="5771116" y="4760769"/>
            <a:ext cx="5725557" cy="478424"/>
          </a:xfrm>
          <a:prstGeom prst="roundRect">
            <a:avLst>
              <a:gd name="adj" fmla="val 919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D68320B5-06DC-4902-AB7C-F14A4BFA6BA7}"/>
              </a:ext>
            </a:extLst>
          </p:cNvPr>
          <p:cNvSpPr txBox="1"/>
          <p:nvPr/>
        </p:nvSpPr>
        <p:spPr>
          <a:xfrm>
            <a:off x="6326215" y="4846092"/>
            <a:ext cx="5170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提供一站式的高效服务，为客户呈现完美的演示效果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92D581D2-BD9A-47F1-AD83-131BFA56A523}"/>
              </a:ext>
            </a:extLst>
          </p:cNvPr>
          <p:cNvGrpSpPr/>
          <p:nvPr/>
        </p:nvGrpSpPr>
        <p:grpSpPr>
          <a:xfrm>
            <a:off x="6320864" y="2467505"/>
            <a:ext cx="4785285" cy="1057420"/>
            <a:chOff x="6320864" y="2502320"/>
            <a:chExt cx="4785285" cy="1057420"/>
          </a:xfrm>
        </p:grpSpPr>
        <p:sp>
          <p:nvSpPr>
            <p:cNvPr id="52" name="文本框 51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28E2818F-E9DA-407C-8760-C8A823283E88}"/>
                </a:ext>
              </a:extLst>
            </p:cNvPr>
            <p:cNvSpPr txBox="1"/>
            <p:nvPr/>
          </p:nvSpPr>
          <p:spPr>
            <a:xfrm>
              <a:off x="6320864" y="2502320"/>
              <a:ext cx="4785285" cy="610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整合了多方优势资源，建立了一支由从业十年以上的资深人士组成的核心创作执行团队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5DDBBF72-5F52-45D2-8C3A-193BCEB6FF55}"/>
                </a:ext>
              </a:extLst>
            </p:cNvPr>
            <p:cNvSpPr/>
            <p:nvPr/>
          </p:nvSpPr>
          <p:spPr>
            <a:xfrm>
              <a:off x="6320865" y="2967718"/>
              <a:ext cx="4704608" cy="5920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We have built a core creative executive team composed of more than 10 senior people</a:t>
              </a:r>
            </a:p>
          </p:txBody>
        </p:sp>
      </p:grpSp>
      <p:grpSp>
        <p:nvGrpSpPr>
          <p:cNvPr id="22" name="Group 7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FA2F17E5-1DDF-4B15-BA63-D29F4DF242AD}"/>
              </a:ext>
            </a:extLst>
          </p:cNvPr>
          <p:cNvGrpSpPr/>
          <p:nvPr/>
        </p:nvGrpSpPr>
        <p:grpSpPr>
          <a:xfrm>
            <a:off x="697656" y="2051446"/>
            <a:ext cx="4679858" cy="4315134"/>
            <a:chOff x="623888" y="1690577"/>
            <a:chExt cx="5266548" cy="4635795"/>
          </a:xfrm>
        </p:grpSpPr>
        <p:sp>
          <p:nvSpPr>
            <p:cNvPr id="23" name="Rectangle 6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97CFE9B3-D9AD-4B20-925D-DBD8A64F6793}"/>
                </a:ext>
              </a:extLst>
            </p:cNvPr>
            <p:cNvSpPr/>
            <p:nvPr/>
          </p:nvSpPr>
          <p:spPr>
            <a:xfrm>
              <a:off x="687682" y="1754372"/>
              <a:ext cx="5202754" cy="457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Rectangle 1">
              <a:extLst>
                <a:ext uri="{FF2B5EF4-FFF2-40B4-BE49-F238E27FC236}">
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9F49BF87-9263-49FB-85C9-216B7D05E8E6}"/>
                </a:ext>
              </a:extLst>
            </p:cNvPr>
            <p:cNvSpPr/>
            <p:nvPr/>
          </p:nvSpPr>
          <p:spPr>
            <a:xfrm>
              <a:off x="623888" y="1690577"/>
              <a:ext cx="5202754" cy="4572000"/>
            </a:xfrm>
            <a:custGeom>
              <a:avLst/>
              <a:gdLst>
                <a:gd name="connsiteX0" fmla="*/ 0 w 5202754"/>
                <a:gd name="connsiteY0" fmla="*/ 0 h 4572000"/>
                <a:gd name="connsiteX1" fmla="*/ 5202754 w 5202754"/>
                <a:gd name="connsiteY1" fmla="*/ 0 h 4572000"/>
                <a:gd name="connsiteX2" fmla="*/ 5202754 w 5202754"/>
                <a:gd name="connsiteY2" fmla="*/ 4572000 h 4572000"/>
                <a:gd name="connsiteX3" fmla="*/ 0 w 5202754"/>
                <a:gd name="connsiteY3" fmla="*/ 4572000 h 4572000"/>
                <a:gd name="connsiteX4" fmla="*/ 0 w 5202754"/>
                <a:gd name="connsiteY4" fmla="*/ 0 h 45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2754" h="4572000">
                  <a:moveTo>
                    <a:pt x="0" y="0"/>
                  </a:moveTo>
                  <a:lnTo>
                    <a:pt x="5202754" y="0"/>
                  </a:lnTo>
                  <a:lnTo>
                    <a:pt x="5202754" y="4572000"/>
                  </a:lnTo>
                  <a:lnTo>
                    <a:pt x="0" y="457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5" name="Freeform 16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6A897A06-2D08-4E94-94ED-9A56F5D95579}"/>
              </a:ext>
            </a:extLst>
          </p:cNvPr>
          <p:cNvSpPr/>
          <p:nvPr/>
        </p:nvSpPr>
        <p:spPr>
          <a:xfrm>
            <a:off x="702946" y="2008072"/>
            <a:ext cx="3852419" cy="425302"/>
          </a:xfrm>
          <a:custGeom>
            <a:avLst/>
            <a:gdLst>
              <a:gd name="connsiteX0" fmla="*/ 12386 w 3852419"/>
              <a:gd name="connsiteY0" fmla="*/ 0 h 425302"/>
              <a:gd name="connsiteX1" fmla="*/ 3639768 w 3852419"/>
              <a:gd name="connsiteY1" fmla="*/ 0 h 425302"/>
              <a:gd name="connsiteX2" fmla="*/ 3852419 w 3852419"/>
              <a:gd name="connsiteY2" fmla="*/ 212651 h 425302"/>
              <a:gd name="connsiteX3" fmla="*/ 3639768 w 3852419"/>
              <a:gd name="connsiteY3" fmla="*/ 425302 h 425302"/>
              <a:gd name="connsiteX4" fmla="*/ 12386 w 3852419"/>
              <a:gd name="connsiteY4" fmla="*/ 425302 h 425302"/>
              <a:gd name="connsiteX5" fmla="*/ 0 w 3852419"/>
              <a:gd name="connsiteY5" fmla="*/ 424054 h 425302"/>
              <a:gd name="connsiteX6" fmla="*/ 0 w 3852419"/>
              <a:gd name="connsiteY6" fmla="*/ 1249 h 42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52419" h="425302">
                <a:moveTo>
                  <a:pt x="12386" y="0"/>
                </a:moveTo>
                <a:lnTo>
                  <a:pt x="3639768" y="0"/>
                </a:lnTo>
                <a:cubicBezTo>
                  <a:pt x="3757212" y="0"/>
                  <a:pt x="3852419" y="95207"/>
                  <a:pt x="3852419" y="212651"/>
                </a:cubicBezTo>
                <a:cubicBezTo>
                  <a:pt x="3852419" y="330095"/>
                  <a:pt x="3757212" y="425302"/>
                  <a:pt x="3639768" y="425302"/>
                </a:cubicBezTo>
                <a:lnTo>
                  <a:pt x="12386" y="425302"/>
                </a:lnTo>
                <a:lnTo>
                  <a:pt x="0" y="424054"/>
                </a:lnTo>
                <a:lnTo>
                  <a:pt x="0" y="1249"/>
                </a:ln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6" name="차트 6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22BD4D74-B210-40BC-8DED-B16F73C30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72148255"/>
              </p:ext>
            </p:extLst>
          </p:nvPr>
        </p:nvGraphicFramePr>
        <p:xfrm>
          <a:off x="691248" y="3173445"/>
          <a:ext cx="4635522" cy="3132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3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0EDF8DCC-57DE-4F64-AD21-C9CE53621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249" y="2518547"/>
            <a:ext cx="4608667" cy="556179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zh-CN" alt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致力于成为一家集全案</a:t>
            </a:r>
            <a:r>
              <a:rPr lang="zh-CN" altLang="en-US" sz="1200" b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策划、</a:t>
            </a:r>
            <a:r>
              <a:rPr lang="en-US" altLang="zh-CN" sz="1200" b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PPT</a:t>
            </a:r>
            <a:r>
              <a:rPr lang="zh-CN" altLang="en-US" sz="1200" b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定制、</a:t>
            </a:r>
            <a:r>
              <a:rPr lang="zh-CN" alt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视频制作、</a:t>
            </a:r>
            <a:r>
              <a:rPr lang="zh-CN" altLang="en-US" sz="1200" b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动画设计</a:t>
            </a:r>
            <a:endParaRPr lang="en-US" altLang="zh-CN" sz="1200" b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l">
              <a:lnSpc>
                <a:spcPct val="125000"/>
              </a:lnSpc>
            </a:pPr>
            <a:r>
              <a:rPr lang="zh-CN" altLang="en-US" sz="1200" b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</a:t>
            </a:r>
            <a:r>
              <a:rPr lang="zh-CN" alt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一体的综合性广告传媒公司。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F94AE4E4-9109-48C4-8ACA-1CC83DFC9FC3}"/>
              </a:ext>
            </a:extLst>
          </p:cNvPr>
          <p:cNvSpPr/>
          <p:nvPr/>
        </p:nvSpPr>
        <p:spPr>
          <a:xfrm>
            <a:off x="691248" y="2051446"/>
            <a:ext cx="20746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点击添加标题和内容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F0827D9B-AB54-41C1-A906-7406A7ED40E1}"/>
              </a:ext>
            </a:extLst>
          </p:cNvPr>
          <p:cNvSpPr/>
          <p:nvPr/>
        </p:nvSpPr>
        <p:spPr>
          <a:xfrm flipH="1">
            <a:off x="5771116" y="5445682"/>
            <a:ext cx="5725557" cy="478424"/>
          </a:xfrm>
          <a:prstGeom prst="roundRect">
            <a:avLst>
              <a:gd name="adj" fmla="val 919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7A8143F3-F81B-4EC3-B90F-FBFA4071D0C1}"/>
              </a:ext>
            </a:extLst>
          </p:cNvPr>
          <p:cNvSpPr txBox="1"/>
          <p:nvPr/>
        </p:nvSpPr>
        <p:spPr>
          <a:xfrm>
            <a:off x="6326215" y="5531005"/>
            <a:ext cx="4699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专门为客户提供创新与专业的设计方案，满足客户的需求</a:t>
            </a:r>
          </a:p>
        </p:txBody>
      </p:sp>
      <p:sp>
        <p:nvSpPr>
          <p:cNvPr id="55" name="Freeform 97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D6DE3528-85A8-4B3E-8145-8E872FA3B149}"/>
              </a:ext>
            </a:extLst>
          </p:cNvPr>
          <p:cNvSpPr>
            <a:spLocks noEditPoints="1"/>
          </p:cNvSpPr>
          <p:nvPr/>
        </p:nvSpPr>
        <p:spPr bwMode="auto">
          <a:xfrm>
            <a:off x="5974424" y="5545993"/>
            <a:ext cx="251854" cy="273166"/>
          </a:xfrm>
          <a:custGeom>
            <a:avLst/>
            <a:gdLst>
              <a:gd name="T0" fmla="*/ 8 w 173"/>
              <a:gd name="T1" fmla="*/ 57 h 188"/>
              <a:gd name="T2" fmla="*/ 173 w 173"/>
              <a:gd name="T3" fmla="*/ 64 h 188"/>
              <a:gd name="T4" fmla="*/ 173 w 173"/>
              <a:gd name="T5" fmla="*/ 96 h 188"/>
              <a:gd name="T6" fmla="*/ 165 w 173"/>
              <a:gd name="T7" fmla="*/ 103 h 188"/>
              <a:gd name="T8" fmla="*/ 165 w 173"/>
              <a:gd name="T9" fmla="*/ 181 h 188"/>
              <a:gd name="T10" fmla="*/ 157 w 173"/>
              <a:gd name="T11" fmla="*/ 188 h 188"/>
              <a:gd name="T12" fmla="*/ 8 w 173"/>
              <a:gd name="T13" fmla="*/ 181 h 188"/>
              <a:gd name="T14" fmla="*/ 8 w 173"/>
              <a:gd name="T15" fmla="*/ 103 h 188"/>
              <a:gd name="T16" fmla="*/ 0 w 173"/>
              <a:gd name="T17" fmla="*/ 96 h 188"/>
              <a:gd name="T18" fmla="*/ 0 w 173"/>
              <a:gd name="T19" fmla="*/ 64 h 188"/>
              <a:gd name="T20" fmla="*/ 100 w 173"/>
              <a:gd name="T21" fmla="*/ 174 h 188"/>
              <a:gd name="T22" fmla="*/ 100 w 173"/>
              <a:gd name="T23" fmla="*/ 103 h 188"/>
              <a:gd name="T24" fmla="*/ 73 w 173"/>
              <a:gd name="T25" fmla="*/ 174 h 188"/>
              <a:gd name="T26" fmla="*/ 64 w 173"/>
              <a:gd name="T27" fmla="*/ 174 h 188"/>
              <a:gd name="T28" fmla="*/ 64 w 173"/>
              <a:gd name="T29" fmla="*/ 103 h 188"/>
              <a:gd name="T30" fmla="*/ 22 w 173"/>
              <a:gd name="T31" fmla="*/ 174 h 188"/>
              <a:gd name="T32" fmla="*/ 109 w 173"/>
              <a:gd name="T33" fmla="*/ 103 h 188"/>
              <a:gd name="T34" fmla="*/ 109 w 173"/>
              <a:gd name="T35" fmla="*/ 174 h 188"/>
              <a:gd name="T36" fmla="*/ 151 w 173"/>
              <a:gd name="T37" fmla="*/ 103 h 188"/>
              <a:gd name="T38" fmla="*/ 87 w 173"/>
              <a:gd name="T39" fmla="*/ 15 h 188"/>
              <a:gd name="T40" fmla="*/ 96 w 173"/>
              <a:gd name="T41" fmla="*/ 18 h 188"/>
              <a:gd name="T42" fmla="*/ 120 w 173"/>
              <a:gd name="T43" fmla="*/ 0 h 188"/>
              <a:gd name="T44" fmla="*/ 145 w 173"/>
              <a:gd name="T45" fmla="*/ 26 h 188"/>
              <a:gd name="T46" fmla="*/ 120 w 173"/>
              <a:gd name="T47" fmla="*/ 51 h 188"/>
              <a:gd name="T48" fmla="*/ 35 w 173"/>
              <a:gd name="T49" fmla="*/ 43 h 188"/>
              <a:gd name="T50" fmla="*/ 35 w 173"/>
              <a:gd name="T51" fmla="*/ 8 h 188"/>
              <a:gd name="T52" fmla="*/ 71 w 173"/>
              <a:gd name="T53" fmla="*/ 8 h 188"/>
              <a:gd name="T54" fmla="*/ 87 w 173"/>
              <a:gd name="T55" fmla="*/ 15 h 188"/>
              <a:gd name="T56" fmla="*/ 94 w 173"/>
              <a:gd name="T57" fmla="*/ 26 h 188"/>
              <a:gd name="T58" fmla="*/ 80 w 173"/>
              <a:gd name="T59" fmla="*/ 26 h 188"/>
              <a:gd name="T60" fmla="*/ 80 w 173"/>
              <a:gd name="T61" fmla="*/ 40 h 188"/>
              <a:gd name="T62" fmla="*/ 93 w 173"/>
              <a:gd name="T63" fmla="*/ 40 h 188"/>
              <a:gd name="T64" fmla="*/ 96 w 173"/>
              <a:gd name="T65" fmla="*/ 33 h 188"/>
              <a:gd name="T66" fmla="*/ 103 w 173"/>
              <a:gd name="T67" fmla="*/ 26 h 188"/>
              <a:gd name="T68" fmla="*/ 105 w 173"/>
              <a:gd name="T69" fmla="*/ 33 h 188"/>
              <a:gd name="T70" fmla="*/ 120 w 173"/>
              <a:gd name="T71" fmla="*/ 42 h 188"/>
              <a:gd name="T72" fmla="*/ 137 w 173"/>
              <a:gd name="T73" fmla="*/ 26 h 188"/>
              <a:gd name="T74" fmla="*/ 120 w 173"/>
              <a:gd name="T75" fmla="*/ 9 h 188"/>
              <a:gd name="T76" fmla="*/ 103 w 173"/>
              <a:gd name="T77" fmla="*/ 26 h 188"/>
              <a:gd name="T78" fmla="*/ 72 w 173"/>
              <a:gd name="T79" fmla="*/ 42 h 188"/>
              <a:gd name="T80" fmla="*/ 69 w 173"/>
              <a:gd name="T81" fmla="*/ 33 h 188"/>
              <a:gd name="T82" fmla="*/ 70 w 173"/>
              <a:gd name="T83" fmla="*/ 26 h 188"/>
              <a:gd name="T84" fmla="*/ 53 w 173"/>
              <a:gd name="T85" fmla="*/ 9 h 188"/>
              <a:gd name="T86" fmla="*/ 36 w 173"/>
              <a:gd name="T87" fmla="*/ 26 h 188"/>
              <a:gd name="T88" fmla="*/ 53 w 173"/>
              <a:gd name="T89" fmla="*/ 42 h 188"/>
              <a:gd name="T90" fmla="*/ 158 w 173"/>
              <a:gd name="T91" fmla="*/ 71 h 188"/>
              <a:gd name="T92" fmla="*/ 15 w 173"/>
              <a:gd name="T93" fmla="*/ 71 h 188"/>
              <a:gd name="T94" fmla="*/ 158 w 173"/>
              <a:gd name="T95" fmla="*/ 89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73" h="188">
                <a:moveTo>
                  <a:pt x="7" y="57"/>
                </a:moveTo>
                <a:cubicBezTo>
                  <a:pt x="8" y="57"/>
                  <a:pt x="8" y="57"/>
                  <a:pt x="8" y="57"/>
                </a:cubicBezTo>
                <a:cubicBezTo>
                  <a:pt x="165" y="57"/>
                  <a:pt x="165" y="57"/>
                  <a:pt x="165" y="57"/>
                </a:cubicBezTo>
                <a:cubicBezTo>
                  <a:pt x="169" y="57"/>
                  <a:pt x="173" y="60"/>
                  <a:pt x="173" y="64"/>
                </a:cubicBezTo>
                <a:cubicBezTo>
                  <a:pt x="173" y="64"/>
                  <a:pt x="173" y="64"/>
                  <a:pt x="173" y="64"/>
                </a:cubicBezTo>
                <a:cubicBezTo>
                  <a:pt x="173" y="96"/>
                  <a:pt x="173" y="96"/>
                  <a:pt x="173" y="96"/>
                </a:cubicBezTo>
                <a:cubicBezTo>
                  <a:pt x="173" y="100"/>
                  <a:pt x="169" y="103"/>
                  <a:pt x="165" y="103"/>
                </a:cubicBezTo>
                <a:cubicBezTo>
                  <a:pt x="165" y="103"/>
                  <a:pt x="165" y="103"/>
                  <a:pt x="165" y="103"/>
                </a:cubicBezTo>
                <a:cubicBezTo>
                  <a:pt x="165" y="103"/>
                  <a:pt x="165" y="103"/>
                  <a:pt x="165" y="103"/>
                </a:cubicBezTo>
                <a:cubicBezTo>
                  <a:pt x="165" y="181"/>
                  <a:pt x="165" y="181"/>
                  <a:pt x="165" y="181"/>
                </a:cubicBezTo>
                <a:cubicBezTo>
                  <a:pt x="165" y="185"/>
                  <a:pt x="162" y="188"/>
                  <a:pt x="158" y="188"/>
                </a:cubicBezTo>
                <a:cubicBezTo>
                  <a:pt x="157" y="188"/>
                  <a:pt x="157" y="188"/>
                  <a:pt x="157" y="188"/>
                </a:cubicBezTo>
                <a:cubicBezTo>
                  <a:pt x="15" y="188"/>
                  <a:pt x="15" y="188"/>
                  <a:pt x="15" y="188"/>
                </a:cubicBezTo>
                <a:cubicBezTo>
                  <a:pt x="11" y="188"/>
                  <a:pt x="8" y="185"/>
                  <a:pt x="8" y="181"/>
                </a:cubicBezTo>
                <a:cubicBezTo>
                  <a:pt x="8" y="181"/>
                  <a:pt x="8" y="181"/>
                  <a:pt x="8" y="181"/>
                </a:cubicBezTo>
                <a:cubicBezTo>
                  <a:pt x="8" y="103"/>
                  <a:pt x="8" y="103"/>
                  <a:pt x="8" y="103"/>
                </a:cubicBezTo>
                <a:cubicBezTo>
                  <a:pt x="7" y="103"/>
                  <a:pt x="7" y="103"/>
                  <a:pt x="7" y="103"/>
                </a:cubicBezTo>
                <a:cubicBezTo>
                  <a:pt x="4" y="103"/>
                  <a:pt x="0" y="100"/>
                  <a:pt x="0" y="96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4" y="57"/>
                  <a:pt x="7" y="57"/>
                </a:cubicBezTo>
                <a:close/>
                <a:moveTo>
                  <a:pt x="100" y="174"/>
                </a:moveTo>
                <a:cubicBezTo>
                  <a:pt x="100" y="174"/>
                  <a:pt x="100" y="174"/>
                  <a:pt x="100" y="174"/>
                </a:cubicBezTo>
                <a:cubicBezTo>
                  <a:pt x="100" y="103"/>
                  <a:pt x="100" y="103"/>
                  <a:pt x="100" y="103"/>
                </a:cubicBezTo>
                <a:cubicBezTo>
                  <a:pt x="73" y="103"/>
                  <a:pt x="73" y="103"/>
                  <a:pt x="73" y="103"/>
                </a:cubicBezTo>
                <a:cubicBezTo>
                  <a:pt x="73" y="174"/>
                  <a:pt x="73" y="174"/>
                  <a:pt x="73" y="174"/>
                </a:cubicBezTo>
                <a:cubicBezTo>
                  <a:pt x="100" y="174"/>
                  <a:pt x="100" y="174"/>
                  <a:pt x="100" y="174"/>
                </a:cubicBezTo>
                <a:close/>
                <a:moveTo>
                  <a:pt x="64" y="174"/>
                </a:moveTo>
                <a:cubicBezTo>
                  <a:pt x="64" y="174"/>
                  <a:pt x="64" y="174"/>
                  <a:pt x="64" y="174"/>
                </a:cubicBezTo>
                <a:cubicBezTo>
                  <a:pt x="64" y="103"/>
                  <a:pt x="64" y="103"/>
                  <a:pt x="64" y="103"/>
                </a:cubicBezTo>
                <a:cubicBezTo>
                  <a:pt x="22" y="103"/>
                  <a:pt x="22" y="103"/>
                  <a:pt x="22" y="103"/>
                </a:cubicBezTo>
                <a:cubicBezTo>
                  <a:pt x="22" y="174"/>
                  <a:pt x="22" y="174"/>
                  <a:pt x="22" y="174"/>
                </a:cubicBezTo>
                <a:cubicBezTo>
                  <a:pt x="64" y="174"/>
                  <a:pt x="64" y="174"/>
                  <a:pt x="64" y="174"/>
                </a:cubicBezTo>
                <a:close/>
                <a:moveTo>
                  <a:pt x="109" y="103"/>
                </a:moveTo>
                <a:cubicBezTo>
                  <a:pt x="109" y="103"/>
                  <a:pt x="109" y="103"/>
                  <a:pt x="109" y="103"/>
                </a:cubicBezTo>
                <a:cubicBezTo>
                  <a:pt x="109" y="174"/>
                  <a:pt x="109" y="174"/>
                  <a:pt x="109" y="174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1" y="103"/>
                  <a:pt x="151" y="103"/>
                  <a:pt x="151" y="103"/>
                </a:cubicBezTo>
                <a:cubicBezTo>
                  <a:pt x="109" y="103"/>
                  <a:pt x="109" y="103"/>
                  <a:pt x="109" y="103"/>
                </a:cubicBezTo>
                <a:close/>
                <a:moveTo>
                  <a:pt x="87" y="15"/>
                </a:moveTo>
                <a:cubicBezTo>
                  <a:pt x="87" y="15"/>
                  <a:pt x="87" y="15"/>
                  <a:pt x="87" y="15"/>
                </a:cubicBezTo>
                <a:cubicBezTo>
                  <a:pt x="90" y="15"/>
                  <a:pt x="94" y="16"/>
                  <a:pt x="96" y="18"/>
                </a:cubicBezTo>
                <a:cubicBezTo>
                  <a:pt x="97" y="14"/>
                  <a:pt x="100" y="11"/>
                  <a:pt x="102" y="8"/>
                </a:cubicBezTo>
                <a:cubicBezTo>
                  <a:pt x="107" y="3"/>
                  <a:pt x="113" y="0"/>
                  <a:pt x="120" y="0"/>
                </a:cubicBezTo>
                <a:cubicBezTo>
                  <a:pt x="127" y="0"/>
                  <a:pt x="133" y="3"/>
                  <a:pt x="138" y="8"/>
                </a:cubicBezTo>
                <a:cubicBezTo>
                  <a:pt x="142" y="12"/>
                  <a:pt x="145" y="19"/>
                  <a:pt x="145" y="26"/>
                </a:cubicBezTo>
                <a:cubicBezTo>
                  <a:pt x="145" y="32"/>
                  <a:pt x="142" y="39"/>
                  <a:pt x="138" y="43"/>
                </a:cubicBezTo>
                <a:cubicBezTo>
                  <a:pt x="133" y="48"/>
                  <a:pt x="127" y="51"/>
                  <a:pt x="120" y="51"/>
                </a:cubicBezTo>
                <a:cubicBezTo>
                  <a:pt x="98" y="51"/>
                  <a:pt x="75" y="51"/>
                  <a:pt x="53" y="51"/>
                </a:cubicBezTo>
                <a:cubicBezTo>
                  <a:pt x="46" y="51"/>
                  <a:pt x="40" y="48"/>
                  <a:pt x="35" y="43"/>
                </a:cubicBezTo>
                <a:cubicBezTo>
                  <a:pt x="31" y="39"/>
                  <a:pt x="28" y="32"/>
                  <a:pt x="28" y="26"/>
                </a:cubicBezTo>
                <a:cubicBezTo>
                  <a:pt x="28" y="19"/>
                  <a:pt x="31" y="12"/>
                  <a:pt x="35" y="8"/>
                </a:cubicBezTo>
                <a:cubicBezTo>
                  <a:pt x="40" y="3"/>
                  <a:pt x="46" y="0"/>
                  <a:pt x="53" y="0"/>
                </a:cubicBezTo>
                <a:cubicBezTo>
                  <a:pt x="60" y="0"/>
                  <a:pt x="66" y="3"/>
                  <a:pt x="71" y="8"/>
                </a:cubicBezTo>
                <a:cubicBezTo>
                  <a:pt x="74" y="11"/>
                  <a:pt x="76" y="14"/>
                  <a:pt x="77" y="18"/>
                </a:cubicBezTo>
                <a:cubicBezTo>
                  <a:pt x="80" y="16"/>
                  <a:pt x="83" y="15"/>
                  <a:pt x="87" y="15"/>
                </a:cubicBezTo>
                <a:close/>
                <a:moveTo>
                  <a:pt x="94" y="26"/>
                </a:moveTo>
                <a:cubicBezTo>
                  <a:pt x="94" y="26"/>
                  <a:pt x="94" y="26"/>
                  <a:pt x="94" y="26"/>
                </a:cubicBezTo>
                <a:cubicBezTo>
                  <a:pt x="92" y="24"/>
                  <a:pt x="89" y="23"/>
                  <a:pt x="87" y="23"/>
                </a:cubicBezTo>
                <a:cubicBezTo>
                  <a:pt x="84" y="23"/>
                  <a:pt x="82" y="24"/>
                  <a:pt x="80" y="26"/>
                </a:cubicBezTo>
                <a:cubicBezTo>
                  <a:pt x="78" y="28"/>
                  <a:pt x="77" y="30"/>
                  <a:pt x="77" y="33"/>
                </a:cubicBezTo>
                <a:cubicBezTo>
                  <a:pt x="77" y="35"/>
                  <a:pt x="78" y="38"/>
                  <a:pt x="80" y="40"/>
                </a:cubicBezTo>
                <a:cubicBezTo>
                  <a:pt x="82" y="41"/>
                  <a:pt x="84" y="42"/>
                  <a:pt x="87" y="42"/>
                </a:cubicBezTo>
                <a:cubicBezTo>
                  <a:pt x="89" y="42"/>
                  <a:pt x="92" y="41"/>
                  <a:pt x="93" y="40"/>
                </a:cubicBezTo>
                <a:cubicBezTo>
                  <a:pt x="94" y="40"/>
                  <a:pt x="94" y="40"/>
                  <a:pt x="94" y="40"/>
                </a:cubicBezTo>
                <a:cubicBezTo>
                  <a:pt x="95" y="38"/>
                  <a:pt x="96" y="35"/>
                  <a:pt x="96" y="33"/>
                </a:cubicBezTo>
                <a:cubicBezTo>
                  <a:pt x="96" y="30"/>
                  <a:pt x="95" y="28"/>
                  <a:pt x="94" y="26"/>
                </a:cubicBezTo>
                <a:close/>
                <a:moveTo>
                  <a:pt x="103" y="26"/>
                </a:moveTo>
                <a:cubicBezTo>
                  <a:pt x="103" y="26"/>
                  <a:pt x="103" y="26"/>
                  <a:pt x="103" y="26"/>
                </a:cubicBezTo>
                <a:cubicBezTo>
                  <a:pt x="104" y="28"/>
                  <a:pt x="105" y="30"/>
                  <a:pt x="105" y="33"/>
                </a:cubicBezTo>
                <a:cubicBezTo>
                  <a:pt x="105" y="36"/>
                  <a:pt x="104" y="40"/>
                  <a:pt x="102" y="42"/>
                </a:cubicBezTo>
                <a:cubicBezTo>
                  <a:pt x="120" y="42"/>
                  <a:pt x="120" y="42"/>
                  <a:pt x="120" y="42"/>
                </a:cubicBezTo>
                <a:cubicBezTo>
                  <a:pt x="125" y="42"/>
                  <a:pt x="129" y="40"/>
                  <a:pt x="132" y="37"/>
                </a:cubicBezTo>
                <a:cubicBezTo>
                  <a:pt x="135" y="34"/>
                  <a:pt x="137" y="30"/>
                  <a:pt x="137" y="26"/>
                </a:cubicBezTo>
                <a:cubicBezTo>
                  <a:pt x="137" y="21"/>
                  <a:pt x="135" y="17"/>
                  <a:pt x="132" y="14"/>
                </a:cubicBezTo>
                <a:cubicBezTo>
                  <a:pt x="129" y="11"/>
                  <a:pt x="125" y="9"/>
                  <a:pt x="120" y="9"/>
                </a:cubicBezTo>
                <a:cubicBezTo>
                  <a:pt x="115" y="9"/>
                  <a:pt x="111" y="11"/>
                  <a:pt x="108" y="14"/>
                </a:cubicBezTo>
                <a:cubicBezTo>
                  <a:pt x="105" y="17"/>
                  <a:pt x="103" y="21"/>
                  <a:pt x="103" y="26"/>
                </a:cubicBezTo>
                <a:cubicBezTo>
                  <a:pt x="103" y="26"/>
                  <a:pt x="103" y="26"/>
                  <a:pt x="103" y="26"/>
                </a:cubicBezTo>
                <a:close/>
                <a:moveTo>
                  <a:pt x="72" y="42"/>
                </a:moveTo>
                <a:cubicBezTo>
                  <a:pt x="72" y="42"/>
                  <a:pt x="72" y="42"/>
                  <a:pt x="72" y="42"/>
                </a:cubicBezTo>
                <a:cubicBezTo>
                  <a:pt x="70" y="40"/>
                  <a:pt x="69" y="36"/>
                  <a:pt x="69" y="33"/>
                </a:cubicBezTo>
                <a:cubicBezTo>
                  <a:pt x="69" y="31"/>
                  <a:pt x="69" y="29"/>
                  <a:pt x="70" y="27"/>
                </a:cubicBezTo>
                <a:cubicBezTo>
                  <a:pt x="70" y="27"/>
                  <a:pt x="70" y="26"/>
                  <a:pt x="70" y="26"/>
                </a:cubicBezTo>
                <a:cubicBezTo>
                  <a:pt x="70" y="21"/>
                  <a:pt x="68" y="17"/>
                  <a:pt x="65" y="14"/>
                </a:cubicBezTo>
                <a:cubicBezTo>
                  <a:pt x="62" y="11"/>
                  <a:pt x="58" y="9"/>
                  <a:pt x="53" y="9"/>
                </a:cubicBezTo>
                <a:cubicBezTo>
                  <a:pt x="48" y="9"/>
                  <a:pt x="44" y="11"/>
                  <a:pt x="41" y="14"/>
                </a:cubicBezTo>
                <a:cubicBezTo>
                  <a:pt x="38" y="17"/>
                  <a:pt x="36" y="21"/>
                  <a:pt x="36" y="26"/>
                </a:cubicBezTo>
                <a:cubicBezTo>
                  <a:pt x="36" y="30"/>
                  <a:pt x="38" y="34"/>
                  <a:pt x="41" y="37"/>
                </a:cubicBezTo>
                <a:cubicBezTo>
                  <a:pt x="44" y="40"/>
                  <a:pt x="48" y="42"/>
                  <a:pt x="53" y="42"/>
                </a:cubicBezTo>
                <a:cubicBezTo>
                  <a:pt x="72" y="42"/>
                  <a:pt x="72" y="42"/>
                  <a:pt x="72" y="42"/>
                </a:cubicBezTo>
                <a:close/>
                <a:moveTo>
                  <a:pt x="158" y="71"/>
                </a:moveTo>
                <a:cubicBezTo>
                  <a:pt x="158" y="71"/>
                  <a:pt x="158" y="71"/>
                  <a:pt x="158" y="71"/>
                </a:cubicBezTo>
                <a:cubicBezTo>
                  <a:pt x="15" y="71"/>
                  <a:pt x="15" y="71"/>
                  <a:pt x="15" y="71"/>
                </a:cubicBezTo>
                <a:cubicBezTo>
                  <a:pt x="15" y="89"/>
                  <a:pt x="15" y="89"/>
                  <a:pt x="15" y="89"/>
                </a:cubicBezTo>
                <a:cubicBezTo>
                  <a:pt x="66" y="89"/>
                  <a:pt x="107" y="89"/>
                  <a:pt x="158" y="89"/>
                </a:cubicBezTo>
                <a:cubicBezTo>
                  <a:pt x="158" y="71"/>
                  <a:pt x="158" y="71"/>
                  <a:pt x="158" y="71"/>
                </a:cubicBezTo>
                <a:close/>
              </a:path>
            </a:pathLst>
          </a:custGeom>
          <a:solidFill>
            <a:srgbClr val="ED1C9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166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B6B350ED-DC6A-495C-B30D-3F9D6570AA1A}"/>
              </a:ext>
            </a:extLst>
          </p:cNvPr>
          <p:cNvSpPr>
            <a:spLocks noEditPoints="1"/>
          </p:cNvSpPr>
          <p:nvPr/>
        </p:nvSpPr>
        <p:spPr bwMode="auto">
          <a:xfrm>
            <a:off x="5966673" y="4203017"/>
            <a:ext cx="267356" cy="265416"/>
          </a:xfrm>
          <a:custGeom>
            <a:avLst/>
            <a:gdLst>
              <a:gd name="T0" fmla="*/ 166 w 184"/>
              <a:gd name="T1" fmla="*/ 55 h 183"/>
              <a:gd name="T2" fmla="*/ 162 w 184"/>
              <a:gd name="T3" fmla="*/ 0 h 183"/>
              <a:gd name="T4" fmla="*/ 80 w 184"/>
              <a:gd name="T5" fmla="*/ 5 h 183"/>
              <a:gd name="T6" fmla="*/ 23 w 184"/>
              <a:gd name="T7" fmla="*/ 27 h 183"/>
              <a:gd name="T8" fmla="*/ 18 w 184"/>
              <a:gd name="T9" fmla="*/ 55 h 183"/>
              <a:gd name="T10" fmla="*/ 0 w 184"/>
              <a:gd name="T11" fmla="*/ 62 h 183"/>
              <a:gd name="T12" fmla="*/ 8 w 184"/>
              <a:gd name="T13" fmla="*/ 183 h 183"/>
              <a:gd name="T14" fmla="*/ 184 w 184"/>
              <a:gd name="T15" fmla="*/ 176 h 183"/>
              <a:gd name="T16" fmla="*/ 177 w 184"/>
              <a:gd name="T17" fmla="*/ 55 h 183"/>
              <a:gd name="T18" fmla="*/ 89 w 184"/>
              <a:gd name="T19" fmla="*/ 9 h 183"/>
              <a:gd name="T20" fmla="*/ 157 w 184"/>
              <a:gd name="T21" fmla="*/ 55 h 183"/>
              <a:gd name="T22" fmla="*/ 104 w 184"/>
              <a:gd name="T23" fmla="*/ 32 h 183"/>
              <a:gd name="T24" fmla="*/ 89 w 184"/>
              <a:gd name="T25" fmla="*/ 27 h 183"/>
              <a:gd name="T26" fmla="*/ 27 w 184"/>
              <a:gd name="T27" fmla="*/ 36 h 183"/>
              <a:gd name="T28" fmla="*/ 95 w 184"/>
              <a:gd name="T29" fmla="*/ 36 h 183"/>
              <a:gd name="T30" fmla="*/ 27 w 184"/>
              <a:gd name="T31" fmla="*/ 55 h 183"/>
              <a:gd name="T32" fmla="*/ 170 w 184"/>
              <a:gd name="T33" fmla="*/ 168 h 183"/>
              <a:gd name="T34" fmla="*/ 15 w 184"/>
              <a:gd name="T35" fmla="*/ 168 h 183"/>
              <a:gd name="T36" fmla="*/ 170 w 184"/>
              <a:gd name="T37" fmla="*/ 70 h 183"/>
              <a:gd name="T38" fmla="*/ 50 w 184"/>
              <a:gd name="T39" fmla="*/ 130 h 183"/>
              <a:gd name="T40" fmla="*/ 61 w 184"/>
              <a:gd name="T41" fmla="*/ 134 h 183"/>
              <a:gd name="T42" fmla="*/ 109 w 184"/>
              <a:gd name="T43" fmla="*/ 123 h 183"/>
              <a:gd name="T44" fmla="*/ 113 w 184"/>
              <a:gd name="T45" fmla="*/ 130 h 183"/>
              <a:gd name="T46" fmla="*/ 138 w 184"/>
              <a:gd name="T47" fmla="*/ 119 h 183"/>
              <a:gd name="T48" fmla="*/ 123 w 184"/>
              <a:gd name="T49" fmla="*/ 104 h 183"/>
              <a:gd name="T50" fmla="*/ 75 w 184"/>
              <a:gd name="T51" fmla="*/ 115 h 183"/>
              <a:gd name="T52" fmla="*/ 61 w 184"/>
              <a:gd name="T53" fmla="*/ 104 h 183"/>
              <a:gd name="T54" fmla="*/ 50 w 184"/>
              <a:gd name="T55" fmla="*/ 129 h 183"/>
              <a:gd name="T56" fmla="*/ 117 w 184"/>
              <a:gd name="T57" fmla="*/ 119 h 183"/>
              <a:gd name="T58" fmla="*/ 119 w 184"/>
              <a:gd name="T59" fmla="*/ 114 h 183"/>
              <a:gd name="T60" fmla="*/ 123 w 184"/>
              <a:gd name="T61" fmla="*/ 112 h 183"/>
              <a:gd name="T62" fmla="*/ 130 w 184"/>
              <a:gd name="T63" fmla="*/ 119 h 183"/>
              <a:gd name="T64" fmla="*/ 128 w 184"/>
              <a:gd name="T65" fmla="*/ 124 h 183"/>
              <a:gd name="T66" fmla="*/ 119 w 184"/>
              <a:gd name="T67" fmla="*/ 124 h 183"/>
              <a:gd name="T68" fmla="*/ 117 w 184"/>
              <a:gd name="T69" fmla="*/ 119 h 183"/>
              <a:gd name="T70" fmla="*/ 56 w 184"/>
              <a:gd name="T71" fmla="*/ 114 h 183"/>
              <a:gd name="T72" fmla="*/ 56 w 184"/>
              <a:gd name="T73" fmla="*/ 114 h 183"/>
              <a:gd name="T74" fmla="*/ 66 w 184"/>
              <a:gd name="T75" fmla="*/ 114 h 183"/>
              <a:gd name="T76" fmla="*/ 67 w 184"/>
              <a:gd name="T77" fmla="*/ 119 h 183"/>
              <a:gd name="T78" fmla="*/ 66 w 184"/>
              <a:gd name="T79" fmla="*/ 124 h 183"/>
              <a:gd name="T80" fmla="*/ 61 w 184"/>
              <a:gd name="T81" fmla="*/ 126 h 183"/>
              <a:gd name="T82" fmla="*/ 56 w 184"/>
              <a:gd name="T83" fmla="*/ 123 h 183"/>
              <a:gd name="T84" fmla="*/ 56 w 184"/>
              <a:gd name="T85" fmla="*/ 114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84" h="183">
                <a:moveTo>
                  <a:pt x="177" y="55"/>
                </a:moveTo>
                <a:cubicBezTo>
                  <a:pt x="166" y="55"/>
                  <a:pt x="166" y="55"/>
                  <a:pt x="166" y="55"/>
                </a:cubicBezTo>
                <a:cubicBezTo>
                  <a:pt x="166" y="5"/>
                  <a:pt x="166" y="5"/>
                  <a:pt x="166" y="5"/>
                </a:cubicBezTo>
                <a:cubicBezTo>
                  <a:pt x="166" y="2"/>
                  <a:pt x="164" y="0"/>
                  <a:pt x="162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82" y="0"/>
                  <a:pt x="80" y="2"/>
                  <a:pt x="80" y="5"/>
                </a:cubicBezTo>
                <a:cubicBezTo>
                  <a:pt x="80" y="27"/>
                  <a:pt x="80" y="27"/>
                  <a:pt x="80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0" y="27"/>
                  <a:pt x="18" y="29"/>
                  <a:pt x="18" y="32"/>
                </a:cubicBezTo>
                <a:cubicBezTo>
                  <a:pt x="18" y="55"/>
                  <a:pt x="18" y="55"/>
                  <a:pt x="18" y="55"/>
                </a:cubicBezTo>
                <a:cubicBezTo>
                  <a:pt x="8" y="55"/>
                  <a:pt x="8" y="55"/>
                  <a:pt x="8" y="55"/>
                </a:cubicBezTo>
                <a:cubicBezTo>
                  <a:pt x="4" y="55"/>
                  <a:pt x="0" y="59"/>
                  <a:pt x="0" y="62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79"/>
                  <a:pt x="4" y="183"/>
                  <a:pt x="8" y="183"/>
                </a:cubicBezTo>
                <a:cubicBezTo>
                  <a:pt x="177" y="183"/>
                  <a:pt x="177" y="183"/>
                  <a:pt x="177" y="183"/>
                </a:cubicBezTo>
                <a:cubicBezTo>
                  <a:pt x="181" y="183"/>
                  <a:pt x="184" y="179"/>
                  <a:pt x="184" y="176"/>
                </a:cubicBezTo>
                <a:cubicBezTo>
                  <a:pt x="184" y="62"/>
                  <a:pt x="184" y="62"/>
                  <a:pt x="184" y="62"/>
                </a:cubicBezTo>
                <a:cubicBezTo>
                  <a:pt x="184" y="59"/>
                  <a:pt x="181" y="55"/>
                  <a:pt x="177" y="55"/>
                </a:cubicBezTo>
                <a:close/>
                <a:moveTo>
                  <a:pt x="89" y="9"/>
                </a:moveTo>
                <a:cubicBezTo>
                  <a:pt x="89" y="9"/>
                  <a:pt x="89" y="9"/>
                  <a:pt x="89" y="9"/>
                </a:cubicBezTo>
                <a:cubicBezTo>
                  <a:pt x="157" y="9"/>
                  <a:pt x="157" y="9"/>
                  <a:pt x="157" y="9"/>
                </a:cubicBezTo>
                <a:cubicBezTo>
                  <a:pt x="157" y="55"/>
                  <a:pt x="157" y="55"/>
                  <a:pt x="157" y="55"/>
                </a:cubicBezTo>
                <a:cubicBezTo>
                  <a:pt x="104" y="55"/>
                  <a:pt x="104" y="55"/>
                  <a:pt x="104" y="55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29"/>
                  <a:pt x="102" y="27"/>
                  <a:pt x="100" y="27"/>
                </a:cubicBezTo>
                <a:cubicBezTo>
                  <a:pt x="89" y="27"/>
                  <a:pt x="89" y="27"/>
                  <a:pt x="89" y="27"/>
                </a:cubicBezTo>
                <a:cubicBezTo>
                  <a:pt x="89" y="9"/>
                  <a:pt x="89" y="9"/>
                  <a:pt x="89" y="9"/>
                </a:cubicBezTo>
                <a:close/>
                <a:moveTo>
                  <a:pt x="27" y="36"/>
                </a:moveTo>
                <a:cubicBezTo>
                  <a:pt x="27" y="36"/>
                  <a:pt x="27" y="36"/>
                  <a:pt x="27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5" y="55"/>
                  <a:pt x="95" y="55"/>
                  <a:pt x="95" y="55"/>
                </a:cubicBezTo>
                <a:cubicBezTo>
                  <a:pt x="27" y="55"/>
                  <a:pt x="27" y="55"/>
                  <a:pt x="27" y="55"/>
                </a:cubicBezTo>
                <a:cubicBezTo>
                  <a:pt x="27" y="36"/>
                  <a:pt x="27" y="36"/>
                  <a:pt x="27" y="36"/>
                </a:cubicBezTo>
                <a:close/>
                <a:moveTo>
                  <a:pt x="170" y="168"/>
                </a:moveTo>
                <a:cubicBezTo>
                  <a:pt x="170" y="168"/>
                  <a:pt x="170" y="168"/>
                  <a:pt x="170" y="168"/>
                </a:cubicBezTo>
                <a:cubicBezTo>
                  <a:pt x="15" y="168"/>
                  <a:pt x="15" y="168"/>
                  <a:pt x="15" y="168"/>
                </a:cubicBezTo>
                <a:cubicBezTo>
                  <a:pt x="15" y="70"/>
                  <a:pt x="15" y="70"/>
                  <a:pt x="15" y="70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0" y="168"/>
                  <a:pt x="170" y="168"/>
                  <a:pt x="170" y="168"/>
                </a:cubicBezTo>
                <a:close/>
                <a:moveTo>
                  <a:pt x="50" y="130"/>
                </a:moveTo>
                <a:cubicBezTo>
                  <a:pt x="50" y="130"/>
                  <a:pt x="50" y="130"/>
                  <a:pt x="50" y="130"/>
                </a:cubicBezTo>
                <a:cubicBezTo>
                  <a:pt x="53" y="132"/>
                  <a:pt x="57" y="134"/>
                  <a:pt x="61" y="134"/>
                </a:cubicBezTo>
                <a:cubicBezTo>
                  <a:pt x="68" y="134"/>
                  <a:pt x="73" y="129"/>
                  <a:pt x="75" y="123"/>
                </a:cubicBezTo>
                <a:cubicBezTo>
                  <a:pt x="109" y="123"/>
                  <a:pt x="109" y="123"/>
                  <a:pt x="109" y="123"/>
                </a:cubicBezTo>
                <a:cubicBezTo>
                  <a:pt x="110" y="126"/>
                  <a:pt x="111" y="128"/>
                  <a:pt x="112" y="129"/>
                </a:cubicBezTo>
                <a:cubicBezTo>
                  <a:pt x="113" y="130"/>
                  <a:pt x="113" y="130"/>
                  <a:pt x="113" y="130"/>
                </a:cubicBezTo>
                <a:cubicBezTo>
                  <a:pt x="115" y="132"/>
                  <a:pt x="119" y="134"/>
                  <a:pt x="123" y="134"/>
                </a:cubicBezTo>
                <a:cubicBezTo>
                  <a:pt x="132" y="134"/>
                  <a:pt x="138" y="127"/>
                  <a:pt x="138" y="119"/>
                </a:cubicBezTo>
                <a:cubicBezTo>
                  <a:pt x="138" y="115"/>
                  <a:pt x="137" y="111"/>
                  <a:pt x="134" y="108"/>
                </a:cubicBezTo>
                <a:cubicBezTo>
                  <a:pt x="131" y="106"/>
                  <a:pt x="127" y="104"/>
                  <a:pt x="123" y="104"/>
                </a:cubicBezTo>
                <a:cubicBezTo>
                  <a:pt x="117" y="104"/>
                  <a:pt x="111" y="108"/>
                  <a:pt x="109" y="115"/>
                </a:cubicBezTo>
                <a:cubicBezTo>
                  <a:pt x="75" y="115"/>
                  <a:pt x="75" y="115"/>
                  <a:pt x="75" y="115"/>
                </a:cubicBezTo>
                <a:cubicBezTo>
                  <a:pt x="75" y="112"/>
                  <a:pt x="73" y="110"/>
                  <a:pt x="72" y="108"/>
                </a:cubicBezTo>
                <a:cubicBezTo>
                  <a:pt x="69" y="106"/>
                  <a:pt x="65" y="104"/>
                  <a:pt x="61" y="104"/>
                </a:cubicBezTo>
                <a:cubicBezTo>
                  <a:pt x="53" y="104"/>
                  <a:pt x="46" y="111"/>
                  <a:pt x="46" y="119"/>
                </a:cubicBezTo>
                <a:cubicBezTo>
                  <a:pt x="46" y="123"/>
                  <a:pt x="48" y="127"/>
                  <a:pt x="50" y="129"/>
                </a:cubicBezTo>
                <a:cubicBezTo>
                  <a:pt x="50" y="130"/>
                  <a:pt x="50" y="130"/>
                  <a:pt x="50" y="130"/>
                </a:cubicBezTo>
                <a:close/>
                <a:moveTo>
                  <a:pt x="117" y="119"/>
                </a:moveTo>
                <a:cubicBezTo>
                  <a:pt x="117" y="119"/>
                  <a:pt x="117" y="119"/>
                  <a:pt x="117" y="119"/>
                </a:cubicBezTo>
                <a:cubicBezTo>
                  <a:pt x="117" y="117"/>
                  <a:pt x="118" y="115"/>
                  <a:pt x="119" y="114"/>
                </a:cubicBezTo>
                <a:cubicBezTo>
                  <a:pt x="119" y="114"/>
                  <a:pt x="119" y="114"/>
                  <a:pt x="119" y="114"/>
                </a:cubicBezTo>
                <a:cubicBezTo>
                  <a:pt x="120" y="113"/>
                  <a:pt x="122" y="112"/>
                  <a:pt x="123" y="112"/>
                </a:cubicBezTo>
                <a:cubicBezTo>
                  <a:pt x="125" y="112"/>
                  <a:pt x="127" y="113"/>
                  <a:pt x="128" y="114"/>
                </a:cubicBezTo>
                <a:cubicBezTo>
                  <a:pt x="129" y="115"/>
                  <a:pt x="130" y="117"/>
                  <a:pt x="130" y="119"/>
                </a:cubicBezTo>
                <a:cubicBezTo>
                  <a:pt x="130" y="121"/>
                  <a:pt x="129" y="122"/>
                  <a:pt x="128" y="124"/>
                </a:cubicBezTo>
                <a:cubicBezTo>
                  <a:pt x="128" y="124"/>
                  <a:pt x="128" y="124"/>
                  <a:pt x="128" y="124"/>
                </a:cubicBezTo>
                <a:cubicBezTo>
                  <a:pt x="127" y="125"/>
                  <a:pt x="125" y="126"/>
                  <a:pt x="123" y="126"/>
                </a:cubicBezTo>
                <a:cubicBezTo>
                  <a:pt x="122" y="126"/>
                  <a:pt x="120" y="125"/>
                  <a:pt x="119" y="124"/>
                </a:cubicBezTo>
                <a:cubicBezTo>
                  <a:pt x="119" y="123"/>
                  <a:pt x="119" y="123"/>
                  <a:pt x="119" y="123"/>
                </a:cubicBezTo>
                <a:cubicBezTo>
                  <a:pt x="118" y="122"/>
                  <a:pt x="117" y="121"/>
                  <a:pt x="117" y="119"/>
                </a:cubicBezTo>
                <a:cubicBezTo>
                  <a:pt x="117" y="119"/>
                  <a:pt x="117" y="119"/>
                  <a:pt x="117" y="119"/>
                </a:cubicBezTo>
                <a:close/>
                <a:moveTo>
                  <a:pt x="56" y="114"/>
                </a:moveTo>
                <a:cubicBezTo>
                  <a:pt x="56" y="114"/>
                  <a:pt x="56" y="114"/>
                  <a:pt x="56" y="114"/>
                </a:cubicBezTo>
                <a:cubicBezTo>
                  <a:pt x="56" y="114"/>
                  <a:pt x="56" y="114"/>
                  <a:pt x="56" y="114"/>
                </a:cubicBezTo>
                <a:cubicBezTo>
                  <a:pt x="57" y="113"/>
                  <a:pt x="59" y="112"/>
                  <a:pt x="61" y="112"/>
                </a:cubicBezTo>
                <a:cubicBezTo>
                  <a:pt x="63" y="112"/>
                  <a:pt x="64" y="113"/>
                  <a:pt x="66" y="114"/>
                </a:cubicBezTo>
                <a:cubicBezTo>
                  <a:pt x="67" y="115"/>
                  <a:pt x="67" y="117"/>
                  <a:pt x="67" y="119"/>
                </a:cubicBezTo>
                <a:cubicBezTo>
                  <a:pt x="67" y="119"/>
                  <a:pt x="67" y="119"/>
                  <a:pt x="67" y="119"/>
                </a:cubicBezTo>
                <a:cubicBezTo>
                  <a:pt x="67" y="119"/>
                  <a:pt x="67" y="119"/>
                  <a:pt x="67" y="119"/>
                </a:cubicBezTo>
                <a:cubicBezTo>
                  <a:pt x="67" y="121"/>
                  <a:pt x="67" y="122"/>
                  <a:pt x="66" y="124"/>
                </a:cubicBezTo>
                <a:cubicBezTo>
                  <a:pt x="66" y="124"/>
                  <a:pt x="66" y="124"/>
                  <a:pt x="66" y="124"/>
                </a:cubicBezTo>
                <a:cubicBezTo>
                  <a:pt x="64" y="125"/>
                  <a:pt x="63" y="126"/>
                  <a:pt x="61" y="126"/>
                </a:cubicBezTo>
                <a:cubicBezTo>
                  <a:pt x="59" y="126"/>
                  <a:pt x="57" y="125"/>
                  <a:pt x="56" y="124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5" y="122"/>
                  <a:pt x="54" y="121"/>
                  <a:pt x="54" y="119"/>
                </a:cubicBezTo>
                <a:cubicBezTo>
                  <a:pt x="54" y="117"/>
                  <a:pt x="55" y="115"/>
                  <a:pt x="56" y="114"/>
                </a:cubicBezTo>
                <a:close/>
              </a:path>
            </a:pathLst>
          </a:custGeom>
          <a:solidFill>
            <a:srgbClr val="ED1C9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333">
            <a:extLst>
              <a:ext uri="{FF2B5EF4-FFF2-40B4-BE49-F238E27FC236}">
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9381A7B7-E254-416E-9815-A716F5C0AADD}"/>
              </a:ext>
            </a:extLst>
          </p:cNvPr>
          <p:cNvSpPr>
            <a:spLocks noEditPoints="1"/>
          </p:cNvSpPr>
          <p:nvPr/>
        </p:nvSpPr>
        <p:spPr bwMode="auto">
          <a:xfrm>
            <a:off x="5964430" y="4866667"/>
            <a:ext cx="271842" cy="269856"/>
          </a:xfrm>
          <a:custGeom>
            <a:avLst/>
            <a:gdLst>
              <a:gd name="T0" fmla="*/ 183 w 183"/>
              <a:gd name="T1" fmla="*/ 92 h 183"/>
              <a:gd name="T2" fmla="*/ 92 w 183"/>
              <a:gd name="T3" fmla="*/ 183 h 183"/>
              <a:gd name="T4" fmla="*/ 92 w 183"/>
              <a:gd name="T5" fmla="*/ 0 h 183"/>
              <a:gd name="T6" fmla="*/ 169 w 183"/>
              <a:gd name="T7" fmla="*/ 96 h 183"/>
              <a:gd name="T8" fmla="*/ 146 w 183"/>
              <a:gd name="T9" fmla="*/ 147 h 183"/>
              <a:gd name="T10" fmla="*/ 169 w 183"/>
              <a:gd name="T11" fmla="*/ 96 h 183"/>
              <a:gd name="T12" fmla="*/ 96 w 183"/>
              <a:gd name="T13" fmla="*/ 87 h 183"/>
              <a:gd name="T14" fmla="*/ 96 w 183"/>
              <a:gd name="T15" fmla="*/ 14 h 183"/>
              <a:gd name="T16" fmla="*/ 140 w 183"/>
              <a:gd name="T17" fmla="*/ 153 h 183"/>
              <a:gd name="T18" fmla="*/ 89 w 183"/>
              <a:gd name="T19" fmla="*/ 95 h 183"/>
              <a:gd name="T20" fmla="*/ 89 w 183"/>
              <a:gd name="T21" fmla="*/ 95 h 183"/>
              <a:gd name="T22" fmla="*/ 89 w 183"/>
              <a:gd name="T23" fmla="*/ 95 h 183"/>
              <a:gd name="T24" fmla="*/ 89 w 183"/>
              <a:gd name="T25" fmla="*/ 95 h 183"/>
              <a:gd name="T26" fmla="*/ 89 w 183"/>
              <a:gd name="T27" fmla="*/ 94 h 183"/>
              <a:gd name="T28" fmla="*/ 89 w 183"/>
              <a:gd name="T29" fmla="*/ 94 h 183"/>
              <a:gd name="T30" fmla="*/ 89 w 183"/>
              <a:gd name="T31" fmla="*/ 94 h 183"/>
              <a:gd name="T32" fmla="*/ 89 w 183"/>
              <a:gd name="T33" fmla="*/ 94 h 183"/>
              <a:gd name="T34" fmla="*/ 88 w 183"/>
              <a:gd name="T35" fmla="*/ 94 h 183"/>
              <a:gd name="T36" fmla="*/ 88 w 183"/>
              <a:gd name="T37" fmla="*/ 94 h 183"/>
              <a:gd name="T38" fmla="*/ 88 w 183"/>
              <a:gd name="T39" fmla="*/ 94 h 183"/>
              <a:gd name="T40" fmla="*/ 88 w 183"/>
              <a:gd name="T41" fmla="*/ 94 h 183"/>
              <a:gd name="T42" fmla="*/ 88 w 183"/>
              <a:gd name="T43" fmla="*/ 94 h 183"/>
              <a:gd name="T44" fmla="*/ 88 w 183"/>
              <a:gd name="T45" fmla="*/ 94 h 183"/>
              <a:gd name="T46" fmla="*/ 88 w 183"/>
              <a:gd name="T47" fmla="*/ 94 h 183"/>
              <a:gd name="T48" fmla="*/ 88 w 183"/>
              <a:gd name="T49" fmla="*/ 94 h 183"/>
              <a:gd name="T50" fmla="*/ 88 w 183"/>
              <a:gd name="T51" fmla="*/ 94 h 183"/>
              <a:gd name="T52" fmla="*/ 88 w 183"/>
              <a:gd name="T53" fmla="*/ 93 h 183"/>
              <a:gd name="T54" fmla="*/ 88 w 183"/>
              <a:gd name="T55" fmla="*/ 93 h 183"/>
              <a:gd name="T56" fmla="*/ 88 w 183"/>
              <a:gd name="T57" fmla="*/ 93 h 183"/>
              <a:gd name="T58" fmla="*/ 88 w 183"/>
              <a:gd name="T59" fmla="*/ 93 h 183"/>
              <a:gd name="T60" fmla="*/ 88 w 183"/>
              <a:gd name="T61" fmla="*/ 93 h 183"/>
              <a:gd name="T62" fmla="*/ 88 w 183"/>
              <a:gd name="T63" fmla="*/ 93 h 183"/>
              <a:gd name="T64" fmla="*/ 88 w 183"/>
              <a:gd name="T65" fmla="*/ 93 h 183"/>
              <a:gd name="T66" fmla="*/ 88 w 183"/>
              <a:gd name="T67" fmla="*/ 93 h 183"/>
              <a:gd name="T68" fmla="*/ 88 w 183"/>
              <a:gd name="T69" fmla="*/ 93 h 183"/>
              <a:gd name="T70" fmla="*/ 88 w 183"/>
              <a:gd name="T71" fmla="*/ 93 h 183"/>
              <a:gd name="T72" fmla="*/ 88 w 183"/>
              <a:gd name="T73" fmla="*/ 93 h 183"/>
              <a:gd name="T74" fmla="*/ 88 w 183"/>
              <a:gd name="T75" fmla="*/ 93 h 183"/>
              <a:gd name="T76" fmla="*/ 88 w 183"/>
              <a:gd name="T77" fmla="*/ 93 h 183"/>
              <a:gd name="T78" fmla="*/ 88 w 183"/>
              <a:gd name="T79" fmla="*/ 92 h 183"/>
              <a:gd name="T80" fmla="*/ 88 w 183"/>
              <a:gd name="T81" fmla="*/ 92 h 183"/>
              <a:gd name="T82" fmla="*/ 88 w 183"/>
              <a:gd name="T83" fmla="*/ 92 h 183"/>
              <a:gd name="T84" fmla="*/ 88 w 183"/>
              <a:gd name="T85" fmla="*/ 92 h 183"/>
              <a:gd name="T86" fmla="*/ 88 w 183"/>
              <a:gd name="T87" fmla="*/ 92 h 183"/>
              <a:gd name="T88" fmla="*/ 88 w 183"/>
              <a:gd name="T89" fmla="*/ 92 h 183"/>
              <a:gd name="T90" fmla="*/ 88 w 183"/>
              <a:gd name="T91" fmla="*/ 92 h 183"/>
              <a:gd name="T92" fmla="*/ 88 w 183"/>
              <a:gd name="T93" fmla="*/ 14 h 183"/>
              <a:gd name="T94" fmla="*/ 92 w 183"/>
              <a:gd name="T95" fmla="*/ 16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3" h="183">
                <a:moveTo>
                  <a:pt x="92" y="0"/>
                </a:moveTo>
                <a:cubicBezTo>
                  <a:pt x="142" y="0"/>
                  <a:pt x="183" y="41"/>
                  <a:pt x="183" y="92"/>
                </a:cubicBezTo>
                <a:cubicBezTo>
                  <a:pt x="183" y="117"/>
                  <a:pt x="173" y="140"/>
                  <a:pt x="157" y="157"/>
                </a:cubicBezTo>
                <a:cubicBezTo>
                  <a:pt x="140" y="173"/>
                  <a:pt x="117" y="183"/>
                  <a:pt x="92" y="183"/>
                </a:cubicBezTo>
                <a:cubicBezTo>
                  <a:pt x="41" y="183"/>
                  <a:pt x="0" y="142"/>
                  <a:pt x="0" y="92"/>
                </a:cubicBezTo>
                <a:cubicBezTo>
                  <a:pt x="0" y="41"/>
                  <a:pt x="41" y="0"/>
                  <a:pt x="92" y="0"/>
                </a:cubicBezTo>
                <a:close/>
                <a:moveTo>
                  <a:pt x="169" y="96"/>
                </a:moveTo>
                <a:cubicBezTo>
                  <a:pt x="169" y="96"/>
                  <a:pt x="169" y="96"/>
                  <a:pt x="169" y="96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46" y="147"/>
                  <a:pt x="146" y="147"/>
                  <a:pt x="146" y="147"/>
                </a:cubicBezTo>
                <a:cubicBezTo>
                  <a:pt x="147" y="146"/>
                  <a:pt x="147" y="146"/>
                  <a:pt x="147" y="146"/>
                </a:cubicBezTo>
                <a:cubicBezTo>
                  <a:pt x="160" y="133"/>
                  <a:pt x="168" y="116"/>
                  <a:pt x="169" y="96"/>
                </a:cubicBezTo>
                <a:close/>
                <a:moveTo>
                  <a:pt x="96" y="87"/>
                </a:moveTo>
                <a:cubicBezTo>
                  <a:pt x="96" y="87"/>
                  <a:pt x="96" y="87"/>
                  <a:pt x="96" y="87"/>
                </a:cubicBezTo>
                <a:cubicBezTo>
                  <a:pt x="169" y="87"/>
                  <a:pt x="169" y="87"/>
                  <a:pt x="169" y="87"/>
                </a:cubicBezTo>
                <a:cubicBezTo>
                  <a:pt x="167" y="48"/>
                  <a:pt x="135" y="16"/>
                  <a:pt x="96" y="14"/>
                </a:cubicBezTo>
                <a:cubicBezTo>
                  <a:pt x="96" y="87"/>
                  <a:pt x="96" y="87"/>
                  <a:pt x="96" y="87"/>
                </a:cubicBezTo>
                <a:close/>
                <a:moveTo>
                  <a:pt x="140" y="153"/>
                </a:moveTo>
                <a:cubicBezTo>
                  <a:pt x="140" y="153"/>
                  <a:pt x="140" y="153"/>
                  <a:pt x="140" y="153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4"/>
                  <a:pt x="89" y="94"/>
                  <a:pt x="89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14"/>
                  <a:pt x="88" y="14"/>
                  <a:pt x="88" y="14"/>
                </a:cubicBezTo>
                <a:cubicBezTo>
                  <a:pt x="47" y="16"/>
                  <a:pt x="14" y="51"/>
                  <a:pt x="14" y="92"/>
                </a:cubicBezTo>
                <a:cubicBezTo>
                  <a:pt x="14" y="134"/>
                  <a:pt x="49" y="169"/>
                  <a:pt x="92" y="169"/>
                </a:cubicBezTo>
                <a:cubicBezTo>
                  <a:pt x="110" y="169"/>
                  <a:pt x="126" y="163"/>
                  <a:pt x="140" y="153"/>
                </a:cubicBezTo>
                <a:close/>
              </a:path>
            </a:pathLst>
          </a:custGeom>
          <a:solidFill>
            <a:srgbClr val="ED1C9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67844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ounded Rectangle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531E7D-8255-4B8E-B671-60B7AD4665A1}"/>
              </a:ext>
            </a:extLst>
          </p:cNvPr>
          <p:cNvSpPr/>
          <p:nvPr/>
        </p:nvSpPr>
        <p:spPr>
          <a:xfrm>
            <a:off x="0" y="3018383"/>
            <a:ext cx="12192000" cy="3299176"/>
          </a:xfrm>
          <a:prstGeom prst="roundRect">
            <a:avLst>
              <a:gd name="adj" fmla="val 304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C9B5823-5BBC-4641-A32A-45C145C6175F}"/>
              </a:ext>
            </a:extLst>
          </p:cNvPr>
          <p:cNvGrpSpPr/>
          <p:nvPr/>
        </p:nvGrpSpPr>
        <p:grpSpPr>
          <a:xfrm>
            <a:off x="3694541" y="684827"/>
            <a:ext cx="4802918" cy="960242"/>
            <a:chOff x="3554639" y="730547"/>
            <a:chExt cx="4802918" cy="960242"/>
          </a:xfrm>
        </p:grpSpPr>
        <p:sp>
          <p:nvSpPr>
            <p:cNvPr id="4" name="矩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005638-0975-4021-8C0D-E60C2D1AE6CD}"/>
                </a:ext>
              </a:extLst>
            </p:cNvPr>
            <p:cNvSpPr/>
            <p:nvPr/>
          </p:nvSpPr>
          <p:spPr>
            <a:xfrm>
              <a:off x="3554639" y="730547"/>
              <a:ext cx="4802918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b="1" i="0">
                  <a:solidFill>
                    <a:srgbClr val="6D0EB1">
                      <a:alpha val="2000"/>
                    </a:srgbClr>
                  </a:solidFill>
                  <a:effectLst/>
                  <a:latin typeface="arial" panose="020B0604020202020204" pitchFamily="34" charset="0"/>
                </a:rPr>
                <a:t>ADD THE TITLE</a:t>
              </a:r>
              <a:endParaRPr lang="zh-CN" altLang="en-US" sz="4800">
                <a:solidFill>
                  <a:srgbClr val="6D0EB1">
                    <a:alpha val="2000"/>
                  </a:srgbClr>
                </a:solidFill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55987B-777E-4DF1-9995-3B86FEE6005F}"/>
                </a:ext>
              </a:extLst>
            </p:cNvPr>
            <p:cNvSpPr/>
            <p:nvPr/>
          </p:nvSpPr>
          <p:spPr>
            <a:xfrm>
              <a:off x="4796165" y="826735"/>
              <a:ext cx="23198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点击添加标题和内容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B6AD62-C9B9-466F-AF3A-D891EBAAB651}"/>
                </a:ext>
              </a:extLst>
            </p:cNvPr>
            <p:cNvSpPr/>
            <p:nvPr/>
          </p:nvSpPr>
          <p:spPr>
            <a:xfrm>
              <a:off x="4577644" y="1116471"/>
              <a:ext cx="275690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i="0">
                  <a:solidFill>
                    <a:srgbClr val="2B2B2B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Click add title and content</a:t>
              </a:r>
              <a:endParaRPr lang="zh-CN" altLang="en-US" sz="160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01C702-BBD6-4672-88AD-4E519750E40F}"/>
                </a:ext>
              </a:extLst>
            </p:cNvPr>
            <p:cNvSpPr/>
            <p:nvPr/>
          </p:nvSpPr>
          <p:spPr>
            <a:xfrm rot="10800000" flipH="1" flipV="1">
              <a:off x="5631215" y="1645070"/>
              <a:ext cx="649766" cy="45719"/>
            </a:xfrm>
            <a:prstGeom prst="rect">
              <a:avLst/>
            </a:prstGeom>
            <a:gradFill flip="none" rotWithShape="1">
              <a:gsLst>
                <a:gs pos="100000">
                  <a:srgbClr val="B114D0"/>
                </a:gs>
                <a:gs pos="0">
                  <a:srgbClr val="F369B8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2E35BA-815F-48D1-8444-20778A92D626}"/>
              </a:ext>
            </a:extLst>
          </p:cNvPr>
          <p:cNvSpPr/>
          <p:nvPr/>
        </p:nvSpPr>
        <p:spPr>
          <a:xfrm flipH="1">
            <a:off x="-2" y="6812281"/>
            <a:ext cx="12191999" cy="45719"/>
          </a:xfrm>
          <a:prstGeom prst="rect">
            <a:avLst/>
          </a:prstGeom>
          <a:gradFill flip="none" rotWithShape="1">
            <a:gsLst>
              <a:gs pos="50000">
                <a:srgbClr val="B313CD"/>
              </a:gs>
              <a:gs pos="0">
                <a:srgbClr val="F369B8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矩形: 圆角 7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477C877-F432-474A-8500-17E0BF6FEDAF}"/>
              </a:ext>
            </a:extLst>
          </p:cNvPr>
          <p:cNvSpPr/>
          <p:nvPr/>
        </p:nvSpPr>
        <p:spPr>
          <a:xfrm>
            <a:off x="-2" y="4247266"/>
            <a:ext cx="12191997" cy="2019954"/>
          </a:xfrm>
          <a:prstGeom prst="roundRect">
            <a:avLst>
              <a:gd name="adj" fmla="val 0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矩形: 圆角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CEA490-5C44-411E-801F-A7A32F87BC67}"/>
              </a:ext>
            </a:extLst>
          </p:cNvPr>
          <p:cNvSpPr/>
          <p:nvPr/>
        </p:nvSpPr>
        <p:spPr>
          <a:xfrm>
            <a:off x="3" y="4233928"/>
            <a:ext cx="12191997" cy="2019954"/>
          </a:xfrm>
          <a:prstGeom prst="roundRect">
            <a:avLst>
              <a:gd name="adj" fmla="val 0"/>
            </a:avLst>
          </a:prstGeom>
          <a:gradFill flip="none" rotWithShape="1">
            <a:gsLst>
              <a:gs pos="50000">
                <a:srgbClr val="6D0EB1">
                  <a:alpha val="50000"/>
                </a:srgbClr>
              </a:gs>
              <a:gs pos="0">
                <a:srgbClr val="6D0EB1">
                  <a:alpha val="50000"/>
                </a:srgbClr>
              </a:gs>
              <a:gs pos="100000">
                <a:srgbClr val="140AB4">
                  <a:alpha val="50000"/>
                </a:srgb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Shape 10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57AF04-5D77-40A3-98FB-BE9A7EE841C8}"/>
              </a:ext>
            </a:extLst>
          </p:cNvPr>
          <p:cNvSpPr/>
          <p:nvPr/>
        </p:nvSpPr>
        <p:spPr>
          <a:xfrm>
            <a:off x="1237068" y="1906179"/>
            <a:ext cx="2016117" cy="2439287"/>
          </a:xfrm>
          <a:prstGeom prst="roundRect">
            <a:avLst>
              <a:gd name="adj" fmla="val 2738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5000"/>
              </a:lnSpc>
            </a:pPr>
            <a:endParaRPr sz="14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Roboto"/>
            </a:endParaRPr>
          </a:p>
        </p:txBody>
      </p:sp>
      <p:sp>
        <p:nvSpPr>
          <p:cNvPr id="24" name="Shape 10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55AF01-97C7-4A80-A9DF-8363FE39B9B8}"/>
              </a:ext>
            </a:extLst>
          </p:cNvPr>
          <p:cNvSpPr/>
          <p:nvPr/>
        </p:nvSpPr>
        <p:spPr>
          <a:xfrm>
            <a:off x="1888759" y="3795525"/>
            <a:ext cx="674426" cy="238343"/>
          </a:xfrm>
          <a:prstGeom prst="roundRect">
            <a:avLst>
              <a:gd name="adj" fmla="val 16667"/>
            </a:avLst>
          </a:prstGeom>
          <a:solidFill>
            <a:srgbClr val="ED1C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900">
                <a:solidFill>
                  <a:schemeClr val="l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Roboto"/>
              </a:rPr>
              <a:t>绎奇传媒</a:t>
            </a:r>
            <a:endParaRPr lang="id-ID" sz="900">
              <a:solidFill>
                <a:schemeClr val="l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Roboto"/>
            </a:endParaRPr>
          </a:p>
        </p:txBody>
      </p:sp>
      <p:sp>
        <p:nvSpPr>
          <p:cNvPr id="32" name="Shape 1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0FD506-4E31-4397-95C0-8522AA8D5FB8}"/>
              </a:ext>
            </a:extLst>
          </p:cNvPr>
          <p:cNvSpPr/>
          <p:nvPr/>
        </p:nvSpPr>
        <p:spPr>
          <a:xfrm>
            <a:off x="2005253" y="2129993"/>
            <a:ext cx="506851" cy="52207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4151" y="55835"/>
                </a:moveTo>
                <a:lnTo>
                  <a:pt x="14151" y="55835"/>
                </a:lnTo>
                <a:cubicBezTo>
                  <a:pt x="2907" y="55835"/>
                  <a:pt x="2907" y="55835"/>
                  <a:pt x="2907" y="55835"/>
                </a:cubicBezTo>
                <a:cubicBezTo>
                  <a:pt x="0" y="55835"/>
                  <a:pt x="0" y="58675"/>
                  <a:pt x="0" y="61324"/>
                </a:cubicBezTo>
                <a:cubicBezTo>
                  <a:pt x="0" y="61324"/>
                  <a:pt x="0" y="64164"/>
                  <a:pt x="2907" y="64164"/>
                </a:cubicBezTo>
                <a:cubicBezTo>
                  <a:pt x="14151" y="64164"/>
                  <a:pt x="14151" y="64164"/>
                  <a:pt x="14151" y="64164"/>
                </a:cubicBezTo>
                <a:cubicBezTo>
                  <a:pt x="17059" y="64164"/>
                  <a:pt x="17059" y="61324"/>
                  <a:pt x="17059" y="61324"/>
                </a:cubicBezTo>
                <a:cubicBezTo>
                  <a:pt x="17059" y="58675"/>
                  <a:pt x="17059" y="55835"/>
                  <a:pt x="14151" y="55835"/>
                </a:cubicBezTo>
                <a:close/>
                <a:moveTo>
                  <a:pt x="96930" y="30662"/>
                </a:moveTo>
                <a:lnTo>
                  <a:pt x="96930" y="30662"/>
                </a:lnTo>
                <a:cubicBezTo>
                  <a:pt x="105654" y="22334"/>
                  <a:pt x="105654" y="22334"/>
                  <a:pt x="105654" y="22334"/>
                </a:cubicBezTo>
                <a:cubicBezTo>
                  <a:pt x="105654" y="19495"/>
                  <a:pt x="105654" y="19495"/>
                  <a:pt x="105654" y="16845"/>
                </a:cubicBezTo>
                <a:cubicBezTo>
                  <a:pt x="102746" y="16845"/>
                  <a:pt x="99838" y="16845"/>
                  <a:pt x="99838" y="16845"/>
                </a:cubicBezTo>
                <a:cubicBezTo>
                  <a:pt x="91308" y="25173"/>
                  <a:pt x="91308" y="25173"/>
                  <a:pt x="91308" y="25173"/>
                </a:cubicBezTo>
                <a:cubicBezTo>
                  <a:pt x="88400" y="25173"/>
                  <a:pt x="88400" y="28012"/>
                  <a:pt x="91308" y="30662"/>
                </a:cubicBezTo>
                <a:cubicBezTo>
                  <a:pt x="91308" y="30662"/>
                  <a:pt x="94216" y="30662"/>
                  <a:pt x="96930" y="30662"/>
                </a:cubicBezTo>
                <a:close/>
                <a:moveTo>
                  <a:pt x="25589" y="30662"/>
                </a:moveTo>
                <a:lnTo>
                  <a:pt x="25589" y="30662"/>
                </a:lnTo>
                <a:cubicBezTo>
                  <a:pt x="25589" y="33501"/>
                  <a:pt x="28497" y="33501"/>
                  <a:pt x="31405" y="30662"/>
                </a:cubicBezTo>
                <a:cubicBezTo>
                  <a:pt x="31405" y="30662"/>
                  <a:pt x="31405" y="28012"/>
                  <a:pt x="31405" y="25173"/>
                </a:cubicBezTo>
                <a:cubicBezTo>
                  <a:pt x="22875" y="19495"/>
                  <a:pt x="22875" y="19495"/>
                  <a:pt x="22875" y="19495"/>
                </a:cubicBezTo>
                <a:cubicBezTo>
                  <a:pt x="19967" y="16845"/>
                  <a:pt x="17059" y="16845"/>
                  <a:pt x="17059" y="19495"/>
                </a:cubicBezTo>
                <a:cubicBezTo>
                  <a:pt x="14151" y="19495"/>
                  <a:pt x="14151" y="22334"/>
                  <a:pt x="17059" y="22334"/>
                </a:cubicBezTo>
                <a:lnTo>
                  <a:pt x="25589" y="30662"/>
                </a:lnTo>
                <a:close/>
                <a:moveTo>
                  <a:pt x="59903" y="19495"/>
                </a:moveTo>
                <a:lnTo>
                  <a:pt x="59903" y="19495"/>
                </a:lnTo>
                <a:cubicBezTo>
                  <a:pt x="62810" y="19495"/>
                  <a:pt x="62810" y="16845"/>
                  <a:pt x="62810" y="16845"/>
                </a:cubicBezTo>
                <a:cubicBezTo>
                  <a:pt x="62810" y="5678"/>
                  <a:pt x="62810" y="5678"/>
                  <a:pt x="62810" y="5678"/>
                </a:cubicBezTo>
                <a:cubicBezTo>
                  <a:pt x="62810" y="2839"/>
                  <a:pt x="62810" y="0"/>
                  <a:pt x="59903" y="0"/>
                </a:cubicBezTo>
                <a:cubicBezTo>
                  <a:pt x="56995" y="0"/>
                  <a:pt x="56995" y="2839"/>
                  <a:pt x="56995" y="5678"/>
                </a:cubicBezTo>
                <a:cubicBezTo>
                  <a:pt x="56995" y="16845"/>
                  <a:pt x="56995" y="16845"/>
                  <a:pt x="56995" y="16845"/>
                </a:cubicBezTo>
                <a:cubicBezTo>
                  <a:pt x="56995" y="16845"/>
                  <a:pt x="56995" y="19495"/>
                  <a:pt x="59903" y="19495"/>
                </a:cubicBezTo>
                <a:close/>
                <a:moveTo>
                  <a:pt x="59903" y="100315"/>
                </a:moveTo>
                <a:lnTo>
                  <a:pt x="59903" y="100315"/>
                </a:lnTo>
                <a:cubicBezTo>
                  <a:pt x="56995" y="100315"/>
                  <a:pt x="56995" y="103154"/>
                  <a:pt x="56995" y="105993"/>
                </a:cubicBezTo>
                <a:cubicBezTo>
                  <a:pt x="56995" y="117160"/>
                  <a:pt x="56995" y="117160"/>
                  <a:pt x="56995" y="117160"/>
                </a:cubicBezTo>
                <a:cubicBezTo>
                  <a:pt x="56995" y="117160"/>
                  <a:pt x="56995" y="119810"/>
                  <a:pt x="59903" y="119810"/>
                </a:cubicBezTo>
                <a:cubicBezTo>
                  <a:pt x="62810" y="119810"/>
                  <a:pt x="62810" y="117160"/>
                  <a:pt x="62810" y="117160"/>
                </a:cubicBezTo>
                <a:cubicBezTo>
                  <a:pt x="62810" y="105993"/>
                  <a:pt x="62810" y="105993"/>
                  <a:pt x="62810" y="105993"/>
                </a:cubicBezTo>
                <a:cubicBezTo>
                  <a:pt x="62810" y="103154"/>
                  <a:pt x="62810" y="100315"/>
                  <a:pt x="59903" y="100315"/>
                </a:cubicBezTo>
                <a:close/>
                <a:moveTo>
                  <a:pt x="94216" y="89148"/>
                </a:moveTo>
                <a:lnTo>
                  <a:pt x="94216" y="89148"/>
                </a:lnTo>
                <a:cubicBezTo>
                  <a:pt x="94216" y="89148"/>
                  <a:pt x="91308" y="89148"/>
                  <a:pt x="88400" y="89148"/>
                </a:cubicBezTo>
                <a:cubicBezTo>
                  <a:pt x="88400" y="91987"/>
                  <a:pt x="88400" y="91987"/>
                  <a:pt x="88400" y="94826"/>
                </a:cubicBezTo>
                <a:cubicBezTo>
                  <a:pt x="96930" y="103154"/>
                  <a:pt x="96930" y="103154"/>
                  <a:pt x="96930" y="103154"/>
                </a:cubicBezTo>
                <a:cubicBezTo>
                  <a:pt x="99838" y="103154"/>
                  <a:pt x="102746" y="103154"/>
                  <a:pt x="102746" y="103154"/>
                </a:cubicBezTo>
                <a:cubicBezTo>
                  <a:pt x="105654" y="100315"/>
                  <a:pt x="105654" y="97665"/>
                  <a:pt x="102746" y="97665"/>
                </a:cubicBezTo>
                <a:lnTo>
                  <a:pt x="94216" y="89148"/>
                </a:lnTo>
                <a:close/>
                <a:moveTo>
                  <a:pt x="116898" y="55835"/>
                </a:moveTo>
                <a:lnTo>
                  <a:pt x="116898" y="55835"/>
                </a:lnTo>
                <a:cubicBezTo>
                  <a:pt x="105654" y="55835"/>
                  <a:pt x="105654" y="55835"/>
                  <a:pt x="105654" y="55835"/>
                </a:cubicBezTo>
                <a:cubicBezTo>
                  <a:pt x="102746" y="55835"/>
                  <a:pt x="102746" y="58675"/>
                  <a:pt x="102746" y="61324"/>
                </a:cubicBezTo>
                <a:cubicBezTo>
                  <a:pt x="102746" y="61324"/>
                  <a:pt x="102746" y="64164"/>
                  <a:pt x="105654" y="64164"/>
                </a:cubicBezTo>
                <a:cubicBezTo>
                  <a:pt x="116898" y="64164"/>
                  <a:pt x="116898" y="64164"/>
                  <a:pt x="116898" y="64164"/>
                </a:cubicBezTo>
                <a:cubicBezTo>
                  <a:pt x="119806" y="64164"/>
                  <a:pt x="119806" y="61324"/>
                  <a:pt x="119806" y="61324"/>
                </a:cubicBezTo>
                <a:cubicBezTo>
                  <a:pt x="119806" y="58675"/>
                  <a:pt x="119806" y="55835"/>
                  <a:pt x="116898" y="55835"/>
                </a:cubicBezTo>
                <a:close/>
                <a:moveTo>
                  <a:pt x="28497" y="86498"/>
                </a:moveTo>
                <a:lnTo>
                  <a:pt x="28497" y="86498"/>
                </a:lnTo>
                <a:cubicBezTo>
                  <a:pt x="19967" y="94826"/>
                  <a:pt x="19967" y="94826"/>
                  <a:pt x="19967" y="94826"/>
                </a:cubicBezTo>
                <a:cubicBezTo>
                  <a:pt x="17059" y="97665"/>
                  <a:pt x="17059" y="97665"/>
                  <a:pt x="19967" y="100315"/>
                </a:cubicBezTo>
                <a:cubicBezTo>
                  <a:pt x="19967" y="100315"/>
                  <a:pt x="22875" y="100315"/>
                  <a:pt x="25589" y="100315"/>
                </a:cubicBezTo>
                <a:cubicBezTo>
                  <a:pt x="31405" y="91987"/>
                  <a:pt x="31405" y="91987"/>
                  <a:pt x="31405" y="91987"/>
                </a:cubicBezTo>
                <a:cubicBezTo>
                  <a:pt x="34313" y="91987"/>
                  <a:pt x="34313" y="89148"/>
                  <a:pt x="31405" y="86498"/>
                </a:cubicBezTo>
                <a:lnTo>
                  <a:pt x="28497" y="86498"/>
                </a:lnTo>
                <a:close/>
                <a:moveTo>
                  <a:pt x="59903" y="28012"/>
                </a:moveTo>
                <a:lnTo>
                  <a:pt x="59903" y="28012"/>
                </a:lnTo>
                <a:cubicBezTo>
                  <a:pt x="39935" y="28012"/>
                  <a:pt x="25589" y="41829"/>
                  <a:pt x="25589" y="61324"/>
                </a:cubicBezTo>
                <a:cubicBezTo>
                  <a:pt x="25589" y="77981"/>
                  <a:pt x="39935" y="94826"/>
                  <a:pt x="59903" y="94826"/>
                </a:cubicBezTo>
                <a:cubicBezTo>
                  <a:pt x="79870" y="94826"/>
                  <a:pt x="94216" y="77981"/>
                  <a:pt x="94216" y="61324"/>
                </a:cubicBezTo>
                <a:cubicBezTo>
                  <a:pt x="94216" y="41829"/>
                  <a:pt x="79870" y="28012"/>
                  <a:pt x="59903" y="28012"/>
                </a:cubicBezTo>
                <a:close/>
                <a:moveTo>
                  <a:pt x="59903" y="86498"/>
                </a:moveTo>
                <a:lnTo>
                  <a:pt x="59903" y="86498"/>
                </a:lnTo>
                <a:cubicBezTo>
                  <a:pt x="45751" y="86498"/>
                  <a:pt x="34313" y="75331"/>
                  <a:pt x="34313" y="61324"/>
                </a:cubicBezTo>
                <a:cubicBezTo>
                  <a:pt x="34313" y="47507"/>
                  <a:pt x="45751" y="33501"/>
                  <a:pt x="59903" y="33501"/>
                </a:cubicBezTo>
                <a:cubicBezTo>
                  <a:pt x="74248" y="33501"/>
                  <a:pt x="85492" y="47507"/>
                  <a:pt x="85492" y="61324"/>
                </a:cubicBezTo>
                <a:cubicBezTo>
                  <a:pt x="85492" y="75331"/>
                  <a:pt x="74248" y="86498"/>
                  <a:pt x="59903" y="8649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94A3F8-46B1-4838-A894-DEB3BBDE7A3F}"/>
              </a:ext>
            </a:extLst>
          </p:cNvPr>
          <p:cNvSpPr txBox="1"/>
          <p:nvPr/>
        </p:nvSpPr>
        <p:spPr>
          <a:xfrm>
            <a:off x="1409479" y="2954089"/>
            <a:ext cx="16712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品牌全案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744753-72D5-4AE5-B2D4-1F8B8EC9CD99}"/>
              </a:ext>
            </a:extLst>
          </p:cNvPr>
          <p:cNvGrpSpPr/>
          <p:nvPr/>
        </p:nvGrpSpPr>
        <p:grpSpPr>
          <a:xfrm>
            <a:off x="1350683" y="3328228"/>
            <a:ext cx="1788886" cy="323807"/>
            <a:chOff x="1574802" y="4083235"/>
            <a:chExt cx="1788886" cy="323807"/>
          </a:xfrm>
        </p:grpSpPr>
        <p:sp>
          <p:nvSpPr>
            <p:cNvPr id="60" name="文本框 5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611150-2798-4B25-80B7-3FF0D5939EB1}"/>
                </a:ext>
              </a:extLst>
            </p:cNvPr>
            <p:cNvSpPr txBox="1"/>
            <p:nvPr/>
          </p:nvSpPr>
          <p:spPr>
            <a:xfrm>
              <a:off x="1574802" y="4083235"/>
              <a:ext cx="1788886" cy="3238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缜密推演</a:t>
              </a:r>
              <a:r>
                <a:rPr lang="en-US" altLang="zh-CN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·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专业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信服</a:t>
              </a:r>
            </a:p>
          </p:txBody>
        </p:sp>
        <p:sp>
          <p:nvSpPr>
            <p:cNvPr id="61" name="椭圆 6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B9EFE7-F030-42B7-88A6-8A3FF9A057C6}"/>
                </a:ext>
              </a:extLst>
            </p:cNvPr>
            <p:cNvSpPr/>
            <p:nvPr/>
          </p:nvSpPr>
          <p:spPr>
            <a:xfrm flipH="1" flipV="1">
              <a:off x="2453632" y="4206121"/>
              <a:ext cx="31227" cy="312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7474F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25" name="Shape 10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668785-1626-41D7-BA1E-FF2C1C1BC13E}"/>
              </a:ext>
            </a:extLst>
          </p:cNvPr>
          <p:cNvSpPr/>
          <p:nvPr/>
        </p:nvSpPr>
        <p:spPr>
          <a:xfrm>
            <a:off x="3806516" y="1906179"/>
            <a:ext cx="2016117" cy="2439287"/>
          </a:xfrm>
          <a:prstGeom prst="roundRect">
            <a:avLst>
              <a:gd name="adj" fmla="val 2738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5000"/>
              </a:lnSpc>
            </a:pPr>
            <a:endParaRPr sz="14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Roboto"/>
            </a:endParaRPr>
          </a:p>
        </p:txBody>
      </p:sp>
      <p:sp>
        <p:nvSpPr>
          <p:cNvPr id="26" name="Shape 10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98F04A-FF06-4F5A-8629-4BB72A85416E}"/>
              </a:ext>
            </a:extLst>
          </p:cNvPr>
          <p:cNvSpPr/>
          <p:nvPr/>
        </p:nvSpPr>
        <p:spPr>
          <a:xfrm>
            <a:off x="4480582" y="3795525"/>
            <a:ext cx="667983" cy="238343"/>
          </a:xfrm>
          <a:prstGeom prst="roundRect">
            <a:avLst>
              <a:gd name="adj" fmla="val 16667"/>
            </a:avLst>
          </a:prstGeom>
          <a:solidFill>
            <a:srgbClr val="ED1C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900">
                <a:solidFill>
                  <a:schemeClr val="l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Roboto"/>
              </a:rPr>
              <a:t>绎奇传媒</a:t>
            </a:r>
            <a:endParaRPr lang="id-ID" altLang="zh-CN" sz="900">
              <a:solidFill>
                <a:schemeClr val="l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Roboto"/>
            </a:endParaRPr>
          </a:p>
        </p:txBody>
      </p:sp>
      <p:sp>
        <p:nvSpPr>
          <p:cNvPr id="31" name="Shape 1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6090D16-9004-47EC-B970-64C5C5C2AE2E}"/>
              </a:ext>
            </a:extLst>
          </p:cNvPr>
          <p:cNvSpPr/>
          <p:nvPr/>
        </p:nvSpPr>
        <p:spPr>
          <a:xfrm>
            <a:off x="4567436" y="2225647"/>
            <a:ext cx="488600" cy="4470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5223" y="15050"/>
                </a:moveTo>
                <a:lnTo>
                  <a:pt x="95223" y="15050"/>
                </a:lnTo>
                <a:cubicBezTo>
                  <a:pt x="95223" y="6101"/>
                  <a:pt x="89861" y="0"/>
                  <a:pt x="81725" y="0"/>
                </a:cubicBezTo>
                <a:cubicBezTo>
                  <a:pt x="38089" y="0"/>
                  <a:pt x="38089" y="0"/>
                  <a:pt x="38089" y="0"/>
                </a:cubicBezTo>
                <a:cubicBezTo>
                  <a:pt x="29953" y="0"/>
                  <a:pt x="24591" y="6101"/>
                  <a:pt x="24591" y="15050"/>
                </a:cubicBezTo>
                <a:cubicBezTo>
                  <a:pt x="0" y="15050"/>
                  <a:pt x="2773" y="15050"/>
                  <a:pt x="2773" y="32949"/>
                </a:cubicBezTo>
                <a:cubicBezTo>
                  <a:pt x="2773" y="44949"/>
                  <a:pt x="10909" y="56949"/>
                  <a:pt x="24591" y="56949"/>
                </a:cubicBezTo>
                <a:cubicBezTo>
                  <a:pt x="24591" y="56949"/>
                  <a:pt x="24591" y="56949"/>
                  <a:pt x="27180" y="56949"/>
                </a:cubicBezTo>
                <a:cubicBezTo>
                  <a:pt x="29953" y="71796"/>
                  <a:pt x="43636" y="86847"/>
                  <a:pt x="57134" y="86847"/>
                </a:cubicBezTo>
                <a:cubicBezTo>
                  <a:pt x="57134" y="110847"/>
                  <a:pt x="57134" y="110847"/>
                  <a:pt x="57134" y="110847"/>
                </a:cubicBezTo>
                <a:cubicBezTo>
                  <a:pt x="46224" y="110847"/>
                  <a:pt x="46224" y="110847"/>
                  <a:pt x="46224" y="110847"/>
                </a:cubicBezTo>
                <a:cubicBezTo>
                  <a:pt x="43636" y="110847"/>
                  <a:pt x="40862" y="113898"/>
                  <a:pt x="40862" y="116745"/>
                </a:cubicBezTo>
                <a:cubicBezTo>
                  <a:pt x="40862" y="116745"/>
                  <a:pt x="43636" y="119796"/>
                  <a:pt x="46224" y="119796"/>
                </a:cubicBezTo>
                <a:cubicBezTo>
                  <a:pt x="73405" y="119796"/>
                  <a:pt x="73405" y="119796"/>
                  <a:pt x="73405" y="119796"/>
                </a:cubicBezTo>
                <a:cubicBezTo>
                  <a:pt x="76363" y="119796"/>
                  <a:pt x="78952" y="116745"/>
                  <a:pt x="78952" y="116745"/>
                </a:cubicBezTo>
                <a:cubicBezTo>
                  <a:pt x="78952" y="113898"/>
                  <a:pt x="76363" y="110847"/>
                  <a:pt x="73405" y="110847"/>
                </a:cubicBezTo>
                <a:cubicBezTo>
                  <a:pt x="62681" y="110847"/>
                  <a:pt x="62681" y="110847"/>
                  <a:pt x="62681" y="110847"/>
                </a:cubicBezTo>
                <a:cubicBezTo>
                  <a:pt x="62681" y="86847"/>
                  <a:pt x="62681" y="86847"/>
                  <a:pt x="62681" y="86847"/>
                </a:cubicBezTo>
                <a:cubicBezTo>
                  <a:pt x="76363" y="86847"/>
                  <a:pt x="89861" y="71796"/>
                  <a:pt x="92634" y="56949"/>
                </a:cubicBezTo>
                <a:cubicBezTo>
                  <a:pt x="95223" y="56949"/>
                  <a:pt x="95223" y="56949"/>
                  <a:pt x="95223" y="56949"/>
                </a:cubicBezTo>
                <a:cubicBezTo>
                  <a:pt x="108906" y="56949"/>
                  <a:pt x="117041" y="44949"/>
                  <a:pt x="117041" y="32949"/>
                </a:cubicBezTo>
                <a:cubicBezTo>
                  <a:pt x="117041" y="15050"/>
                  <a:pt x="119815" y="15050"/>
                  <a:pt x="95223" y="15050"/>
                </a:cubicBezTo>
                <a:close/>
                <a:moveTo>
                  <a:pt x="24591" y="48000"/>
                </a:moveTo>
                <a:lnTo>
                  <a:pt x="24591" y="48000"/>
                </a:lnTo>
                <a:cubicBezTo>
                  <a:pt x="16271" y="48000"/>
                  <a:pt x="8135" y="41898"/>
                  <a:pt x="8135" y="32949"/>
                </a:cubicBezTo>
                <a:cubicBezTo>
                  <a:pt x="8135" y="24000"/>
                  <a:pt x="8135" y="24000"/>
                  <a:pt x="24591" y="24000"/>
                </a:cubicBezTo>
                <a:lnTo>
                  <a:pt x="24591" y="48000"/>
                </a:lnTo>
                <a:close/>
                <a:moveTo>
                  <a:pt x="89861" y="38847"/>
                </a:moveTo>
                <a:lnTo>
                  <a:pt x="89861" y="38847"/>
                </a:lnTo>
                <a:cubicBezTo>
                  <a:pt x="89861" y="56949"/>
                  <a:pt x="76363" y="80949"/>
                  <a:pt x="59907" y="80949"/>
                </a:cubicBezTo>
                <a:cubicBezTo>
                  <a:pt x="43636" y="80949"/>
                  <a:pt x="29953" y="56949"/>
                  <a:pt x="29953" y="38847"/>
                </a:cubicBezTo>
                <a:cubicBezTo>
                  <a:pt x="29953" y="15050"/>
                  <a:pt x="29953" y="15050"/>
                  <a:pt x="29953" y="15050"/>
                </a:cubicBezTo>
                <a:cubicBezTo>
                  <a:pt x="29953" y="12000"/>
                  <a:pt x="35500" y="8949"/>
                  <a:pt x="38089" y="8949"/>
                </a:cubicBezTo>
                <a:cubicBezTo>
                  <a:pt x="81725" y="8949"/>
                  <a:pt x="81725" y="8949"/>
                  <a:pt x="81725" y="8949"/>
                </a:cubicBezTo>
                <a:cubicBezTo>
                  <a:pt x="84314" y="8949"/>
                  <a:pt x="89861" y="12000"/>
                  <a:pt x="89861" y="15050"/>
                </a:cubicBezTo>
                <a:lnTo>
                  <a:pt x="89861" y="38847"/>
                </a:lnTo>
                <a:close/>
                <a:moveTo>
                  <a:pt x="95223" y="48000"/>
                </a:moveTo>
                <a:lnTo>
                  <a:pt x="95223" y="48000"/>
                </a:lnTo>
                <a:cubicBezTo>
                  <a:pt x="95223" y="24000"/>
                  <a:pt x="95223" y="24000"/>
                  <a:pt x="95223" y="24000"/>
                </a:cubicBezTo>
                <a:cubicBezTo>
                  <a:pt x="111679" y="24000"/>
                  <a:pt x="111679" y="24000"/>
                  <a:pt x="111679" y="32949"/>
                </a:cubicBezTo>
                <a:cubicBezTo>
                  <a:pt x="111679" y="41898"/>
                  <a:pt x="103543" y="48000"/>
                  <a:pt x="95223" y="480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154576-619A-4114-8C43-D68CCAB9D5D5}"/>
              </a:ext>
            </a:extLst>
          </p:cNvPr>
          <p:cNvSpPr txBox="1"/>
          <p:nvPr/>
        </p:nvSpPr>
        <p:spPr>
          <a:xfrm>
            <a:off x="3976929" y="2954089"/>
            <a:ext cx="16712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视频动画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349700-9BE4-4B59-A3E7-246A680C3A94}"/>
              </a:ext>
            </a:extLst>
          </p:cNvPr>
          <p:cNvGrpSpPr/>
          <p:nvPr/>
        </p:nvGrpSpPr>
        <p:grpSpPr>
          <a:xfrm>
            <a:off x="3918133" y="3328228"/>
            <a:ext cx="1788886" cy="323294"/>
            <a:chOff x="1574802" y="4083235"/>
            <a:chExt cx="1788886" cy="323294"/>
          </a:xfrm>
        </p:grpSpPr>
        <p:sp>
          <p:nvSpPr>
            <p:cNvPr id="58" name="文本框 5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269E6D-A701-4B1D-8599-FE8B8FB696C4}"/>
                </a:ext>
              </a:extLst>
            </p:cNvPr>
            <p:cNvSpPr txBox="1"/>
            <p:nvPr/>
          </p:nvSpPr>
          <p:spPr>
            <a:xfrm>
              <a:off x="1574802" y="4083235"/>
              <a:ext cx="1788886" cy="323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至精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至美</a:t>
              </a:r>
              <a:r>
                <a:rPr lang="en-US" altLang="zh-CN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·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 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跃然欲出</a:t>
              </a:r>
            </a:p>
          </p:txBody>
        </p:sp>
        <p:sp>
          <p:nvSpPr>
            <p:cNvPr id="59" name="椭圆 5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72128E-E66D-43BC-B33C-6EE4E26568AB}"/>
                </a:ext>
              </a:extLst>
            </p:cNvPr>
            <p:cNvSpPr/>
            <p:nvPr/>
          </p:nvSpPr>
          <p:spPr>
            <a:xfrm flipH="1" flipV="1">
              <a:off x="2451725" y="4206121"/>
              <a:ext cx="31227" cy="312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7474F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27" name="Shape 1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6A4C71A-3E16-4406-A2FE-E3C43C0020B5}"/>
              </a:ext>
            </a:extLst>
          </p:cNvPr>
          <p:cNvSpPr/>
          <p:nvPr/>
        </p:nvSpPr>
        <p:spPr>
          <a:xfrm>
            <a:off x="6375964" y="1901748"/>
            <a:ext cx="2016117" cy="2439287"/>
          </a:xfrm>
          <a:prstGeom prst="roundRect">
            <a:avLst>
              <a:gd name="adj" fmla="val 2738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5000"/>
              </a:lnSpc>
            </a:pPr>
            <a:endParaRPr sz="14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Roboto"/>
            </a:endParaRPr>
          </a:p>
        </p:txBody>
      </p:sp>
      <p:sp>
        <p:nvSpPr>
          <p:cNvPr id="28" name="Shape 1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AFA9C1B-6A33-4748-9CA3-27EB8A7240F6}"/>
              </a:ext>
            </a:extLst>
          </p:cNvPr>
          <p:cNvSpPr/>
          <p:nvPr/>
        </p:nvSpPr>
        <p:spPr>
          <a:xfrm>
            <a:off x="7050031" y="3791093"/>
            <a:ext cx="667983" cy="238343"/>
          </a:xfrm>
          <a:prstGeom prst="roundRect">
            <a:avLst>
              <a:gd name="adj" fmla="val 16667"/>
            </a:avLst>
          </a:prstGeom>
          <a:solidFill>
            <a:srgbClr val="ED1C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900">
                <a:solidFill>
                  <a:schemeClr val="l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Roboto"/>
              </a:rPr>
              <a:t>绎奇传媒</a:t>
            </a:r>
            <a:endParaRPr lang="id-ID" altLang="zh-CN" sz="900">
              <a:solidFill>
                <a:schemeClr val="l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Roboto"/>
            </a:endParaRPr>
          </a:p>
        </p:txBody>
      </p:sp>
      <p:grpSp>
        <p:nvGrpSpPr>
          <p:cNvPr id="33" name="Shape 1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1CA486-8C31-4C25-A13A-F34F9E9733DA}"/>
              </a:ext>
            </a:extLst>
          </p:cNvPr>
          <p:cNvGrpSpPr/>
          <p:nvPr/>
        </p:nvGrpSpPr>
        <p:grpSpPr>
          <a:xfrm>
            <a:off x="7145881" y="2293147"/>
            <a:ext cx="454274" cy="382011"/>
            <a:chOff x="4856162" y="2736850"/>
            <a:chExt cx="358775" cy="301624"/>
          </a:xfrm>
          <a:solidFill>
            <a:schemeClr val="bg1">
              <a:lumMod val="75000"/>
            </a:schemeClr>
          </a:solidFill>
        </p:grpSpPr>
        <p:sp>
          <p:nvSpPr>
            <p:cNvPr id="62" name="Shape 1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5EDD10-7246-4F51-A030-E46EDCB3DB19}"/>
                </a:ext>
              </a:extLst>
            </p:cNvPr>
            <p:cNvSpPr/>
            <p:nvPr/>
          </p:nvSpPr>
          <p:spPr>
            <a:xfrm>
              <a:off x="4946650" y="2814638"/>
              <a:ext cx="177800" cy="1793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983" y="0"/>
                  </a:moveTo>
                  <a:cubicBezTo>
                    <a:pt x="27540" y="0"/>
                    <a:pt x="0" y="25573"/>
                    <a:pt x="0" y="59016"/>
                  </a:cubicBezTo>
                  <a:cubicBezTo>
                    <a:pt x="0" y="92459"/>
                    <a:pt x="27540" y="120000"/>
                    <a:pt x="60983" y="120000"/>
                  </a:cubicBezTo>
                  <a:cubicBezTo>
                    <a:pt x="94426" y="120000"/>
                    <a:pt x="120000" y="92459"/>
                    <a:pt x="120000" y="59016"/>
                  </a:cubicBezTo>
                  <a:cubicBezTo>
                    <a:pt x="120000" y="25573"/>
                    <a:pt x="94426" y="0"/>
                    <a:pt x="60983" y="0"/>
                  </a:cubicBezTo>
                  <a:close/>
                  <a:moveTo>
                    <a:pt x="94426" y="88524"/>
                  </a:moveTo>
                  <a:cubicBezTo>
                    <a:pt x="78688" y="108196"/>
                    <a:pt x="49180" y="110163"/>
                    <a:pt x="31475" y="94426"/>
                  </a:cubicBezTo>
                  <a:cubicBezTo>
                    <a:pt x="11803" y="76721"/>
                    <a:pt x="9836" y="49180"/>
                    <a:pt x="25573" y="29508"/>
                  </a:cubicBezTo>
                  <a:cubicBezTo>
                    <a:pt x="43278" y="11803"/>
                    <a:pt x="70819" y="9836"/>
                    <a:pt x="90491" y="25573"/>
                  </a:cubicBezTo>
                  <a:cubicBezTo>
                    <a:pt x="108196" y="41311"/>
                    <a:pt x="112131" y="70819"/>
                    <a:pt x="94426" y="88524"/>
                  </a:cubicBezTo>
                  <a:close/>
                  <a:moveTo>
                    <a:pt x="94426" y="88524"/>
                  </a:moveTo>
                  <a:cubicBezTo>
                    <a:pt x="94426" y="88524"/>
                    <a:pt x="94426" y="88524"/>
                    <a:pt x="94426" y="88524"/>
                  </a:cubicBezTo>
                </a:path>
              </a:pathLst>
            </a:custGeom>
            <a:grp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3" name="Shape 1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60186D-53FA-4608-B858-855B8B170201}"/>
                </a:ext>
              </a:extLst>
            </p:cNvPr>
            <p:cNvSpPr/>
            <p:nvPr/>
          </p:nvSpPr>
          <p:spPr>
            <a:xfrm>
              <a:off x="4989512" y="2859088"/>
              <a:ext cx="53974" cy="507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666" y="0"/>
                  </a:moveTo>
                  <a:cubicBezTo>
                    <a:pt x="46666" y="0"/>
                    <a:pt x="0" y="49411"/>
                    <a:pt x="0" y="105882"/>
                  </a:cubicBezTo>
                  <a:cubicBezTo>
                    <a:pt x="0" y="112941"/>
                    <a:pt x="6666" y="120000"/>
                    <a:pt x="13333" y="120000"/>
                  </a:cubicBezTo>
                  <a:cubicBezTo>
                    <a:pt x="20000" y="120000"/>
                    <a:pt x="26666" y="112941"/>
                    <a:pt x="26666" y="105882"/>
                  </a:cubicBezTo>
                  <a:cubicBezTo>
                    <a:pt x="26666" y="63529"/>
                    <a:pt x="60000" y="28235"/>
                    <a:pt x="106666" y="28235"/>
                  </a:cubicBezTo>
                  <a:cubicBezTo>
                    <a:pt x="113333" y="28235"/>
                    <a:pt x="120000" y="21176"/>
                    <a:pt x="120000" y="14117"/>
                  </a:cubicBezTo>
                  <a:cubicBezTo>
                    <a:pt x="120000" y="7058"/>
                    <a:pt x="113333" y="0"/>
                    <a:pt x="106666" y="0"/>
                  </a:cubicBezTo>
                  <a:close/>
                  <a:moveTo>
                    <a:pt x="106666" y="0"/>
                  </a:moveTo>
                  <a:cubicBezTo>
                    <a:pt x="106666" y="0"/>
                    <a:pt x="106666" y="0"/>
                    <a:pt x="106666" y="0"/>
                  </a:cubicBezTo>
                </a:path>
              </a:pathLst>
            </a:custGeom>
            <a:grp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4" name="Shape 1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65B1021-5E9B-4EE9-BF0A-0B24CD72876E}"/>
                </a:ext>
              </a:extLst>
            </p:cNvPr>
            <p:cNvSpPr/>
            <p:nvPr/>
          </p:nvSpPr>
          <p:spPr>
            <a:xfrm>
              <a:off x="4856162" y="2736850"/>
              <a:ext cx="358775" cy="3016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219" y="26796"/>
                  </a:moveTo>
                  <a:cubicBezTo>
                    <a:pt x="94634" y="23300"/>
                    <a:pt x="94634" y="23300"/>
                    <a:pt x="94634" y="23300"/>
                  </a:cubicBezTo>
                  <a:cubicBezTo>
                    <a:pt x="89756" y="8155"/>
                    <a:pt x="89756" y="8155"/>
                    <a:pt x="89756" y="8155"/>
                  </a:cubicBezTo>
                  <a:cubicBezTo>
                    <a:pt x="87804" y="3495"/>
                    <a:pt x="83902" y="0"/>
                    <a:pt x="79024" y="0"/>
                  </a:cubicBezTo>
                  <a:cubicBezTo>
                    <a:pt x="41951" y="0"/>
                    <a:pt x="41951" y="0"/>
                    <a:pt x="41951" y="0"/>
                  </a:cubicBezTo>
                  <a:cubicBezTo>
                    <a:pt x="37073" y="0"/>
                    <a:pt x="33170" y="3495"/>
                    <a:pt x="31219" y="8155"/>
                  </a:cubicBezTo>
                  <a:cubicBezTo>
                    <a:pt x="26341" y="23300"/>
                    <a:pt x="26341" y="23300"/>
                    <a:pt x="26341" y="23300"/>
                  </a:cubicBezTo>
                  <a:cubicBezTo>
                    <a:pt x="9756" y="26796"/>
                    <a:pt x="9756" y="26796"/>
                    <a:pt x="9756" y="26796"/>
                  </a:cubicBezTo>
                  <a:cubicBezTo>
                    <a:pt x="3902" y="27961"/>
                    <a:pt x="0" y="33786"/>
                    <a:pt x="0" y="39611"/>
                  </a:cubicBezTo>
                  <a:cubicBezTo>
                    <a:pt x="0" y="107184"/>
                    <a:pt x="0" y="107184"/>
                    <a:pt x="0" y="107184"/>
                  </a:cubicBezTo>
                  <a:cubicBezTo>
                    <a:pt x="0" y="114174"/>
                    <a:pt x="5853" y="120000"/>
                    <a:pt x="11707" y="120000"/>
                  </a:cubicBezTo>
                  <a:cubicBezTo>
                    <a:pt x="109268" y="120000"/>
                    <a:pt x="109268" y="120000"/>
                    <a:pt x="109268" y="120000"/>
                  </a:cubicBezTo>
                  <a:cubicBezTo>
                    <a:pt x="115121" y="120000"/>
                    <a:pt x="120000" y="114174"/>
                    <a:pt x="120000" y="107184"/>
                  </a:cubicBezTo>
                  <a:cubicBezTo>
                    <a:pt x="120000" y="39611"/>
                    <a:pt x="120000" y="39611"/>
                    <a:pt x="120000" y="39611"/>
                  </a:cubicBezTo>
                  <a:cubicBezTo>
                    <a:pt x="120000" y="33786"/>
                    <a:pt x="116097" y="27961"/>
                    <a:pt x="111219" y="26796"/>
                  </a:cubicBezTo>
                  <a:close/>
                  <a:moveTo>
                    <a:pt x="112195" y="107184"/>
                  </a:moveTo>
                  <a:cubicBezTo>
                    <a:pt x="112195" y="109514"/>
                    <a:pt x="111219" y="111844"/>
                    <a:pt x="109268" y="111844"/>
                  </a:cubicBezTo>
                  <a:cubicBezTo>
                    <a:pt x="11707" y="111844"/>
                    <a:pt x="11707" y="111844"/>
                    <a:pt x="11707" y="111844"/>
                  </a:cubicBezTo>
                  <a:cubicBezTo>
                    <a:pt x="9756" y="111844"/>
                    <a:pt x="7804" y="109514"/>
                    <a:pt x="7804" y="107184"/>
                  </a:cubicBezTo>
                  <a:cubicBezTo>
                    <a:pt x="7804" y="39611"/>
                    <a:pt x="7804" y="39611"/>
                    <a:pt x="7804" y="39611"/>
                  </a:cubicBezTo>
                  <a:cubicBezTo>
                    <a:pt x="7804" y="37281"/>
                    <a:pt x="8780" y="36116"/>
                    <a:pt x="10731" y="34951"/>
                  </a:cubicBezTo>
                  <a:cubicBezTo>
                    <a:pt x="31219" y="31456"/>
                    <a:pt x="31219" y="31456"/>
                    <a:pt x="31219" y="31456"/>
                  </a:cubicBezTo>
                  <a:cubicBezTo>
                    <a:pt x="38048" y="11650"/>
                    <a:pt x="38048" y="11650"/>
                    <a:pt x="38048" y="11650"/>
                  </a:cubicBezTo>
                  <a:cubicBezTo>
                    <a:pt x="39024" y="9320"/>
                    <a:pt x="40000" y="8155"/>
                    <a:pt x="41951" y="8155"/>
                  </a:cubicBezTo>
                  <a:cubicBezTo>
                    <a:pt x="79024" y="8155"/>
                    <a:pt x="79024" y="8155"/>
                    <a:pt x="79024" y="8155"/>
                  </a:cubicBezTo>
                  <a:cubicBezTo>
                    <a:pt x="80975" y="8155"/>
                    <a:pt x="81951" y="9320"/>
                    <a:pt x="82926" y="11650"/>
                  </a:cubicBezTo>
                  <a:cubicBezTo>
                    <a:pt x="88780" y="31456"/>
                    <a:pt x="88780" y="31456"/>
                    <a:pt x="88780" y="31456"/>
                  </a:cubicBezTo>
                  <a:cubicBezTo>
                    <a:pt x="109268" y="34951"/>
                    <a:pt x="109268" y="34951"/>
                    <a:pt x="109268" y="34951"/>
                  </a:cubicBezTo>
                  <a:cubicBezTo>
                    <a:pt x="111219" y="36116"/>
                    <a:pt x="112195" y="37281"/>
                    <a:pt x="112195" y="39611"/>
                  </a:cubicBezTo>
                  <a:lnTo>
                    <a:pt x="112195" y="107184"/>
                  </a:lnTo>
                  <a:close/>
                  <a:moveTo>
                    <a:pt x="112195" y="107184"/>
                  </a:moveTo>
                  <a:cubicBezTo>
                    <a:pt x="112195" y="107184"/>
                    <a:pt x="112195" y="107184"/>
                    <a:pt x="112195" y="107184"/>
                  </a:cubicBezTo>
                </a:path>
              </a:pathLst>
            </a:custGeom>
            <a:grp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C169B3-2279-4ADB-8765-CCA8FC5B7242}"/>
              </a:ext>
            </a:extLst>
          </p:cNvPr>
          <p:cNvSpPr txBox="1"/>
          <p:nvPr/>
        </p:nvSpPr>
        <p:spPr>
          <a:xfrm>
            <a:off x="6547420" y="2954089"/>
            <a:ext cx="16712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书籍画册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46916A-899B-481E-82D8-F71CC11D57EF}"/>
              </a:ext>
            </a:extLst>
          </p:cNvPr>
          <p:cNvGrpSpPr/>
          <p:nvPr/>
        </p:nvGrpSpPr>
        <p:grpSpPr>
          <a:xfrm>
            <a:off x="6488624" y="3328228"/>
            <a:ext cx="1788886" cy="323294"/>
            <a:chOff x="1574802" y="4083235"/>
            <a:chExt cx="1788886" cy="323294"/>
          </a:xfrm>
        </p:grpSpPr>
        <p:sp>
          <p:nvSpPr>
            <p:cNvPr id="56" name="文本框 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93D609-7931-4FDC-AF7D-DC35AED5302E}"/>
                </a:ext>
              </a:extLst>
            </p:cNvPr>
            <p:cNvSpPr txBox="1"/>
            <p:nvPr/>
          </p:nvSpPr>
          <p:spPr>
            <a:xfrm>
              <a:off x="1574802" y="4083235"/>
              <a:ext cx="1788886" cy="323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印染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之美</a:t>
              </a:r>
              <a:r>
                <a:rPr lang="en-US" altLang="zh-CN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·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卓然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深刻</a:t>
              </a:r>
            </a:p>
          </p:txBody>
        </p:sp>
        <p:sp>
          <p:nvSpPr>
            <p:cNvPr id="57" name="椭圆 5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801DC3-8448-4FD2-A554-97268E8E605B}"/>
                </a:ext>
              </a:extLst>
            </p:cNvPr>
            <p:cNvSpPr/>
            <p:nvPr/>
          </p:nvSpPr>
          <p:spPr>
            <a:xfrm flipH="1" flipV="1">
              <a:off x="2451725" y="4206121"/>
              <a:ext cx="31227" cy="312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7474F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29" name="Shape 1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C80599-87F3-4457-80A6-5DA060524D6A}"/>
              </a:ext>
            </a:extLst>
          </p:cNvPr>
          <p:cNvSpPr/>
          <p:nvPr/>
        </p:nvSpPr>
        <p:spPr>
          <a:xfrm>
            <a:off x="8945411" y="1901748"/>
            <a:ext cx="2016117" cy="2439287"/>
          </a:xfrm>
          <a:prstGeom prst="roundRect">
            <a:avLst>
              <a:gd name="adj" fmla="val 2738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5000"/>
              </a:lnSpc>
            </a:pPr>
            <a:endParaRPr sz="14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Roboto"/>
            </a:endParaRPr>
          </a:p>
        </p:txBody>
      </p:sp>
      <p:sp>
        <p:nvSpPr>
          <p:cNvPr id="30" name="Shape 1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4363FA-2DCA-43D6-8485-3C6DF3E07AAD}"/>
              </a:ext>
            </a:extLst>
          </p:cNvPr>
          <p:cNvSpPr/>
          <p:nvPr/>
        </p:nvSpPr>
        <p:spPr>
          <a:xfrm>
            <a:off x="9619478" y="3791093"/>
            <a:ext cx="667983" cy="238343"/>
          </a:xfrm>
          <a:prstGeom prst="roundRect">
            <a:avLst>
              <a:gd name="adj" fmla="val 16667"/>
            </a:avLst>
          </a:prstGeom>
          <a:solidFill>
            <a:srgbClr val="ED1C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900">
                <a:solidFill>
                  <a:schemeClr val="l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sym typeface="Roboto"/>
              </a:rPr>
              <a:t>绎奇传媒</a:t>
            </a:r>
            <a:endParaRPr lang="id-ID" altLang="zh-CN" sz="900">
              <a:solidFill>
                <a:schemeClr val="l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Roboto"/>
            </a:endParaRPr>
          </a:p>
        </p:txBody>
      </p:sp>
      <p:sp>
        <p:nvSpPr>
          <p:cNvPr id="34" name="Shape 1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E07D13-0532-4F14-B919-CCDF40F13AFB}"/>
              </a:ext>
            </a:extLst>
          </p:cNvPr>
          <p:cNvSpPr/>
          <p:nvPr/>
        </p:nvSpPr>
        <p:spPr>
          <a:xfrm>
            <a:off x="9780131" y="2315427"/>
            <a:ext cx="355507" cy="36618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7059" y="16845"/>
                </a:moveTo>
                <a:lnTo>
                  <a:pt x="17059" y="16845"/>
                </a:lnTo>
                <a:cubicBezTo>
                  <a:pt x="17059" y="16845"/>
                  <a:pt x="14151" y="16845"/>
                  <a:pt x="14151" y="19495"/>
                </a:cubicBezTo>
                <a:cubicBezTo>
                  <a:pt x="14151" y="22334"/>
                  <a:pt x="17059" y="22334"/>
                  <a:pt x="17059" y="22334"/>
                </a:cubicBezTo>
                <a:cubicBezTo>
                  <a:pt x="19967" y="22334"/>
                  <a:pt x="22875" y="22334"/>
                  <a:pt x="22875" y="19495"/>
                </a:cubicBezTo>
                <a:cubicBezTo>
                  <a:pt x="22875" y="16845"/>
                  <a:pt x="19967" y="16845"/>
                  <a:pt x="17059" y="16845"/>
                </a:cubicBezTo>
                <a:close/>
                <a:moveTo>
                  <a:pt x="105654" y="0"/>
                </a:moveTo>
                <a:lnTo>
                  <a:pt x="105654" y="0"/>
                </a:lnTo>
                <a:cubicBezTo>
                  <a:pt x="14151" y="0"/>
                  <a:pt x="14151" y="0"/>
                  <a:pt x="14151" y="0"/>
                </a:cubicBezTo>
                <a:cubicBezTo>
                  <a:pt x="5621" y="0"/>
                  <a:pt x="0" y="8328"/>
                  <a:pt x="0" y="16845"/>
                </a:cubicBezTo>
                <a:cubicBezTo>
                  <a:pt x="0" y="105993"/>
                  <a:pt x="0" y="105993"/>
                  <a:pt x="0" y="105993"/>
                </a:cubicBezTo>
                <a:cubicBezTo>
                  <a:pt x="0" y="114321"/>
                  <a:pt x="5621" y="119810"/>
                  <a:pt x="14151" y="119810"/>
                </a:cubicBezTo>
                <a:cubicBezTo>
                  <a:pt x="105654" y="119810"/>
                  <a:pt x="105654" y="119810"/>
                  <a:pt x="105654" y="119810"/>
                </a:cubicBezTo>
                <a:cubicBezTo>
                  <a:pt x="114184" y="119810"/>
                  <a:pt x="119806" y="114321"/>
                  <a:pt x="119806" y="105993"/>
                </a:cubicBezTo>
                <a:cubicBezTo>
                  <a:pt x="119806" y="16845"/>
                  <a:pt x="119806" y="16845"/>
                  <a:pt x="119806" y="16845"/>
                </a:cubicBezTo>
                <a:cubicBezTo>
                  <a:pt x="119806" y="8328"/>
                  <a:pt x="114184" y="0"/>
                  <a:pt x="105654" y="0"/>
                </a:cubicBezTo>
                <a:close/>
                <a:moveTo>
                  <a:pt x="114184" y="105993"/>
                </a:moveTo>
                <a:lnTo>
                  <a:pt x="114184" y="105993"/>
                </a:lnTo>
                <a:cubicBezTo>
                  <a:pt x="114184" y="108643"/>
                  <a:pt x="108368" y="111482"/>
                  <a:pt x="105654" y="111482"/>
                </a:cubicBezTo>
                <a:cubicBezTo>
                  <a:pt x="14151" y="111482"/>
                  <a:pt x="14151" y="111482"/>
                  <a:pt x="14151" y="111482"/>
                </a:cubicBezTo>
                <a:cubicBezTo>
                  <a:pt x="11437" y="111482"/>
                  <a:pt x="5621" y="108643"/>
                  <a:pt x="5621" y="105993"/>
                </a:cubicBezTo>
                <a:cubicBezTo>
                  <a:pt x="5621" y="38990"/>
                  <a:pt x="5621" y="38990"/>
                  <a:pt x="5621" y="38990"/>
                </a:cubicBezTo>
                <a:cubicBezTo>
                  <a:pt x="114184" y="38990"/>
                  <a:pt x="114184" y="38990"/>
                  <a:pt x="114184" y="38990"/>
                </a:cubicBezTo>
                <a:lnTo>
                  <a:pt x="114184" y="105993"/>
                </a:lnTo>
                <a:close/>
                <a:moveTo>
                  <a:pt x="114184" y="30662"/>
                </a:moveTo>
                <a:lnTo>
                  <a:pt x="114184" y="30662"/>
                </a:lnTo>
                <a:cubicBezTo>
                  <a:pt x="5621" y="30662"/>
                  <a:pt x="5621" y="30662"/>
                  <a:pt x="5621" y="30662"/>
                </a:cubicBezTo>
                <a:cubicBezTo>
                  <a:pt x="5621" y="16845"/>
                  <a:pt x="5621" y="16845"/>
                  <a:pt x="5621" y="16845"/>
                </a:cubicBezTo>
                <a:cubicBezTo>
                  <a:pt x="5621" y="11167"/>
                  <a:pt x="11437" y="8328"/>
                  <a:pt x="14151" y="8328"/>
                </a:cubicBezTo>
                <a:cubicBezTo>
                  <a:pt x="105654" y="8328"/>
                  <a:pt x="105654" y="8328"/>
                  <a:pt x="105654" y="8328"/>
                </a:cubicBezTo>
                <a:cubicBezTo>
                  <a:pt x="108368" y="8328"/>
                  <a:pt x="114184" y="11167"/>
                  <a:pt x="114184" y="16845"/>
                </a:cubicBezTo>
                <a:lnTo>
                  <a:pt x="114184" y="30662"/>
                </a:lnTo>
                <a:close/>
                <a:moveTo>
                  <a:pt x="48465" y="16845"/>
                </a:moveTo>
                <a:lnTo>
                  <a:pt x="48465" y="16845"/>
                </a:lnTo>
                <a:cubicBezTo>
                  <a:pt x="45557" y="16845"/>
                  <a:pt x="45557" y="16845"/>
                  <a:pt x="45557" y="19495"/>
                </a:cubicBezTo>
                <a:cubicBezTo>
                  <a:pt x="45557" y="22334"/>
                  <a:pt x="45557" y="22334"/>
                  <a:pt x="48465" y="22334"/>
                </a:cubicBezTo>
                <a:cubicBezTo>
                  <a:pt x="51373" y="22334"/>
                  <a:pt x="51373" y="22334"/>
                  <a:pt x="51373" y="19495"/>
                </a:cubicBezTo>
                <a:cubicBezTo>
                  <a:pt x="51373" y="16845"/>
                  <a:pt x="51373" y="16845"/>
                  <a:pt x="48465" y="16845"/>
                </a:cubicBezTo>
                <a:close/>
                <a:moveTo>
                  <a:pt x="34313" y="16845"/>
                </a:moveTo>
                <a:lnTo>
                  <a:pt x="34313" y="16845"/>
                </a:lnTo>
                <a:cubicBezTo>
                  <a:pt x="31405" y="16845"/>
                  <a:pt x="28497" y="16845"/>
                  <a:pt x="28497" y="19495"/>
                </a:cubicBezTo>
                <a:cubicBezTo>
                  <a:pt x="28497" y="22334"/>
                  <a:pt x="31405" y="22334"/>
                  <a:pt x="34313" y="22334"/>
                </a:cubicBezTo>
                <a:cubicBezTo>
                  <a:pt x="34313" y="22334"/>
                  <a:pt x="37027" y="22334"/>
                  <a:pt x="37027" y="19495"/>
                </a:cubicBezTo>
                <a:cubicBezTo>
                  <a:pt x="37027" y="16845"/>
                  <a:pt x="34313" y="16845"/>
                  <a:pt x="34313" y="1684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FE4FB7-FACB-4FC8-B498-99E835A32602}"/>
              </a:ext>
            </a:extLst>
          </p:cNvPr>
          <p:cNvSpPr txBox="1"/>
          <p:nvPr/>
        </p:nvSpPr>
        <p:spPr>
          <a:xfrm>
            <a:off x="9114869" y="2954089"/>
            <a:ext cx="16712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企业形象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F0D681-29C2-46AE-A41F-BBB9ED8CFEE2}"/>
              </a:ext>
            </a:extLst>
          </p:cNvPr>
          <p:cNvGrpSpPr/>
          <p:nvPr/>
        </p:nvGrpSpPr>
        <p:grpSpPr>
          <a:xfrm>
            <a:off x="9056073" y="3328228"/>
            <a:ext cx="1788886" cy="323807"/>
            <a:chOff x="1574802" y="4083235"/>
            <a:chExt cx="1788886" cy="323807"/>
          </a:xfrm>
        </p:grpSpPr>
        <p:sp>
          <p:nvSpPr>
            <p:cNvPr id="45" name="文本框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9560B8-C694-420C-A335-07340977D330}"/>
                </a:ext>
              </a:extLst>
            </p:cNvPr>
            <p:cNvSpPr txBox="1"/>
            <p:nvPr/>
          </p:nvSpPr>
          <p:spPr>
            <a:xfrm>
              <a:off x="1574802" y="4083235"/>
              <a:ext cx="1788886" cy="323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创意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打磨 </a:t>
              </a:r>
              <a:r>
                <a:rPr lang="en-US" altLang="zh-CN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·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只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为传播</a:t>
              </a:r>
            </a:p>
          </p:txBody>
        </p:sp>
        <p:sp>
          <p:nvSpPr>
            <p:cNvPr id="55" name="椭圆 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8243A9-8013-440B-9049-80863D51B9EA}"/>
                </a:ext>
              </a:extLst>
            </p:cNvPr>
            <p:cNvSpPr/>
            <p:nvPr/>
          </p:nvSpPr>
          <p:spPr>
            <a:xfrm flipH="1" flipV="1">
              <a:off x="2451725" y="4206121"/>
              <a:ext cx="31227" cy="312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7474F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77702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C9B5823-5BBC-4641-A32A-45C145C6175F}"/>
              </a:ext>
            </a:extLst>
          </p:cNvPr>
          <p:cNvGrpSpPr/>
          <p:nvPr/>
        </p:nvGrpSpPr>
        <p:grpSpPr>
          <a:xfrm>
            <a:off x="3694541" y="684827"/>
            <a:ext cx="4802918" cy="960242"/>
            <a:chOff x="3554639" y="730547"/>
            <a:chExt cx="4802918" cy="960242"/>
          </a:xfrm>
        </p:grpSpPr>
        <p:sp>
          <p:nvSpPr>
            <p:cNvPr id="4" name="矩形 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22005638-0975-4021-8C0D-E60C2D1AE6CD}"/>
                </a:ext>
              </a:extLst>
            </p:cNvPr>
            <p:cNvSpPr/>
            <p:nvPr/>
          </p:nvSpPr>
          <p:spPr>
            <a:xfrm>
              <a:off x="3554639" y="730547"/>
              <a:ext cx="4802918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b="1" i="0">
                  <a:solidFill>
                    <a:srgbClr val="6D0EB1">
                      <a:alpha val="2000"/>
                    </a:srgbClr>
                  </a:solidFill>
                  <a:effectLst/>
                  <a:latin typeface="arial" panose="020B0604020202020204" pitchFamily="34" charset="0"/>
                </a:rPr>
                <a:t>ADD THE TITLE</a:t>
              </a:r>
              <a:endParaRPr lang="zh-CN" altLang="en-US" sz="4800">
                <a:solidFill>
                  <a:srgbClr val="6D0EB1">
                    <a:alpha val="2000"/>
                  </a:srgbClr>
                </a:solidFill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B855987B-777E-4DF1-9995-3B86FEE6005F}"/>
                </a:ext>
              </a:extLst>
            </p:cNvPr>
            <p:cNvSpPr/>
            <p:nvPr/>
          </p:nvSpPr>
          <p:spPr>
            <a:xfrm>
              <a:off x="4796165" y="826735"/>
              <a:ext cx="23198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点击添加标题和内容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AB6AD62-C9B9-466F-AF3A-D891EBAAB651}"/>
                </a:ext>
              </a:extLst>
            </p:cNvPr>
            <p:cNvSpPr/>
            <p:nvPr/>
          </p:nvSpPr>
          <p:spPr>
            <a:xfrm>
              <a:off x="4577644" y="1116471"/>
              <a:ext cx="275690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i="0">
                  <a:solidFill>
                    <a:srgbClr val="2B2B2B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Click add title and content</a:t>
              </a:r>
              <a:endParaRPr lang="zh-CN" altLang="en-US" sz="160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401C702-BBD6-4672-88AD-4E519750E40F}"/>
                </a:ext>
              </a:extLst>
            </p:cNvPr>
            <p:cNvSpPr/>
            <p:nvPr/>
          </p:nvSpPr>
          <p:spPr>
            <a:xfrm rot="10800000" flipH="1" flipV="1">
              <a:off x="5631215" y="1645070"/>
              <a:ext cx="649766" cy="45719"/>
            </a:xfrm>
            <a:prstGeom prst="rect">
              <a:avLst/>
            </a:prstGeom>
            <a:gradFill flip="none" rotWithShape="1">
              <a:gsLst>
                <a:gs pos="100000">
                  <a:srgbClr val="B114D0"/>
                </a:gs>
                <a:gs pos="0">
                  <a:srgbClr val="F369B8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02E35BA-815F-48D1-8444-20778A92D626}"/>
              </a:ext>
            </a:extLst>
          </p:cNvPr>
          <p:cNvSpPr/>
          <p:nvPr/>
        </p:nvSpPr>
        <p:spPr>
          <a:xfrm flipH="1">
            <a:off x="-2" y="6812281"/>
            <a:ext cx="12191999" cy="45719"/>
          </a:xfrm>
          <a:prstGeom prst="rect">
            <a:avLst/>
          </a:prstGeom>
          <a:gradFill flip="none" rotWithShape="1">
            <a:gsLst>
              <a:gs pos="50000">
                <a:srgbClr val="B313CD"/>
              </a:gs>
              <a:gs pos="0">
                <a:srgbClr val="F369B8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65C63F7-5696-49EE-8512-F0E0AC8252DD}"/>
              </a:ext>
            </a:extLst>
          </p:cNvPr>
          <p:cNvSpPr/>
          <p:nvPr/>
        </p:nvSpPr>
        <p:spPr>
          <a:xfrm>
            <a:off x="1122962" y="2486943"/>
            <a:ext cx="1607890" cy="1607890"/>
          </a:xfrm>
          <a:prstGeom prst="ellipse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777AFA5-B5B5-4D41-BDDB-8D77730BFE36}"/>
              </a:ext>
            </a:extLst>
          </p:cNvPr>
          <p:cNvSpPr/>
          <p:nvPr/>
        </p:nvSpPr>
        <p:spPr>
          <a:xfrm>
            <a:off x="969645" y="2333626"/>
            <a:ext cx="1914524" cy="1914524"/>
          </a:xfrm>
          <a:prstGeom prst="ellipse">
            <a:avLst/>
          </a:prstGeom>
          <a:noFill/>
          <a:ln>
            <a:gradFill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540000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CDC520F-767E-4BCB-96F6-6DAF68B32BC0}"/>
              </a:ext>
            </a:extLst>
          </p:cNvPr>
          <p:cNvSpPr txBox="1"/>
          <p:nvPr/>
        </p:nvSpPr>
        <p:spPr>
          <a:xfrm>
            <a:off x="817774" y="4567716"/>
            <a:ext cx="2218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B34CB6A-0A85-4ACC-8B40-9D12981847CD}"/>
              </a:ext>
            </a:extLst>
          </p:cNvPr>
          <p:cNvSpPr txBox="1"/>
          <p:nvPr/>
        </p:nvSpPr>
        <p:spPr>
          <a:xfrm>
            <a:off x="554911" y="4963161"/>
            <a:ext cx="274399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我们拥有一支专业化、年轻化的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设计团队，致力于为客户提供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全方位的定制化演示服务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890B6D0-3D18-4231-9AB1-CC3FB3A25746}"/>
              </a:ext>
            </a:extLst>
          </p:cNvPr>
          <p:cNvSpPr/>
          <p:nvPr/>
        </p:nvSpPr>
        <p:spPr>
          <a:xfrm>
            <a:off x="3901894" y="2486943"/>
            <a:ext cx="1607890" cy="1607890"/>
          </a:xfrm>
          <a:prstGeom prst="ellipse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3FE3829-AFED-4C18-A19C-C98F3D978BDF}"/>
              </a:ext>
            </a:extLst>
          </p:cNvPr>
          <p:cNvSpPr/>
          <p:nvPr/>
        </p:nvSpPr>
        <p:spPr>
          <a:xfrm>
            <a:off x="3748577" y="2333626"/>
            <a:ext cx="1914524" cy="1914524"/>
          </a:xfrm>
          <a:prstGeom prst="ellipse">
            <a:avLst/>
          </a:prstGeom>
          <a:noFill/>
          <a:ln>
            <a:gradFill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540000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EE8F422-C991-4BA3-A996-83A3D4A58B3E}"/>
              </a:ext>
            </a:extLst>
          </p:cNvPr>
          <p:cNvSpPr txBox="1"/>
          <p:nvPr/>
        </p:nvSpPr>
        <p:spPr>
          <a:xfrm>
            <a:off x="3596706" y="4567716"/>
            <a:ext cx="2218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359DF6D-2F39-45F2-B376-D6AA59D09465}"/>
              </a:ext>
            </a:extLst>
          </p:cNvPr>
          <p:cNvSpPr txBox="1"/>
          <p:nvPr/>
        </p:nvSpPr>
        <p:spPr>
          <a:xfrm>
            <a:off x="3333843" y="4963161"/>
            <a:ext cx="274399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我们拥有一支专业化、年轻化的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设计团队，致力于为客户提供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全方位的定制化演示服务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82D68D1-0D49-42BF-A26D-0E7CA8A41E74}"/>
              </a:ext>
            </a:extLst>
          </p:cNvPr>
          <p:cNvSpPr/>
          <p:nvPr/>
        </p:nvSpPr>
        <p:spPr>
          <a:xfrm>
            <a:off x="6680826" y="2486943"/>
            <a:ext cx="1607890" cy="1607890"/>
          </a:xfrm>
          <a:prstGeom prst="ellipse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09A347D-778F-447E-A104-211C2DB50C34}"/>
              </a:ext>
            </a:extLst>
          </p:cNvPr>
          <p:cNvSpPr/>
          <p:nvPr/>
        </p:nvSpPr>
        <p:spPr>
          <a:xfrm>
            <a:off x="6527509" y="2333626"/>
            <a:ext cx="1914524" cy="1914524"/>
          </a:xfrm>
          <a:prstGeom prst="ellipse">
            <a:avLst/>
          </a:prstGeom>
          <a:noFill/>
          <a:ln>
            <a:gradFill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540000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文本框 6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5734D22-0FBB-4E69-BE2B-2BF972AC992E}"/>
              </a:ext>
            </a:extLst>
          </p:cNvPr>
          <p:cNvSpPr txBox="1"/>
          <p:nvPr/>
        </p:nvSpPr>
        <p:spPr>
          <a:xfrm>
            <a:off x="6375638" y="4567716"/>
            <a:ext cx="2218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02A0D11-8DEC-4190-A7BE-4A2B4BD83FBF}"/>
              </a:ext>
            </a:extLst>
          </p:cNvPr>
          <p:cNvSpPr txBox="1"/>
          <p:nvPr/>
        </p:nvSpPr>
        <p:spPr>
          <a:xfrm>
            <a:off x="6112775" y="4963161"/>
            <a:ext cx="274399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我们拥有一支专业化、年轻化的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设计团队，致力于为客户提供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全方位的定制化演示服务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262EB5F-AD79-4986-8CAB-8F5E82385D1C}"/>
              </a:ext>
            </a:extLst>
          </p:cNvPr>
          <p:cNvSpPr/>
          <p:nvPr/>
        </p:nvSpPr>
        <p:spPr>
          <a:xfrm>
            <a:off x="9459759" y="2486943"/>
            <a:ext cx="1607890" cy="1607890"/>
          </a:xfrm>
          <a:prstGeom prst="ellipse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52EF51C-1EC4-4F0C-84D5-66C75A4CBE8B}"/>
              </a:ext>
            </a:extLst>
          </p:cNvPr>
          <p:cNvSpPr/>
          <p:nvPr/>
        </p:nvSpPr>
        <p:spPr>
          <a:xfrm>
            <a:off x="9306442" y="2333626"/>
            <a:ext cx="1914524" cy="1914524"/>
          </a:xfrm>
          <a:prstGeom prst="ellipse">
            <a:avLst/>
          </a:prstGeom>
          <a:noFill/>
          <a:ln>
            <a:gradFill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540000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73CE728-91EF-4BA8-8156-0B98BAFF6013}"/>
              </a:ext>
            </a:extLst>
          </p:cNvPr>
          <p:cNvSpPr txBox="1"/>
          <p:nvPr/>
        </p:nvSpPr>
        <p:spPr>
          <a:xfrm>
            <a:off x="9154571" y="4567716"/>
            <a:ext cx="2218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656EDE5-31D6-436A-9E01-522513A481C2}"/>
              </a:ext>
            </a:extLst>
          </p:cNvPr>
          <p:cNvSpPr txBox="1"/>
          <p:nvPr/>
        </p:nvSpPr>
        <p:spPr>
          <a:xfrm>
            <a:off x="8891708" y="4963161"/>
            <a:ext cx="274399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我们拥有一支专业化、年轻化的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设计团队，致力于为客户提供</a:t>
            </a:r>
            <a:endParaRPr lang="en-US" altLang="zh-CN" sz="12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全方位的定制化演示服务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8" name="Freeform 8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51FA906-2D9C-467E-B033-4F3F3A19D6C6}"/>
              </a:ext>
            </a:extLst>
          </p:cNvPr>
          <p:cNvSpPr>
            <a:spLocks noEditPoints="1"/>
          </p:cNvSpPr>
          <p:nvPr/>
        </p:nvSpPr>
        <p:spPr bwMode="auto">
          <a:xfrm>
            <a:off x="10077445" y="2807358"/>
            <a:ext cx="372518" cy="359020"/>
          </a:xfrm>
          <a:custGeom>
            <a:avLst/>
            <a:gdLst>
              <a:gd name="T0" fmla="*/ 92 w 185"/>
              <a:gd name="T1" fmla="*/ 0 h 177"/>
              <a:gd name="T2" fmla="*/ 150 w 185"/>
              <a:gd name="T3" fmla="*/ 22 h 177"/>
              <a:gd name="T4" fmla="*/ 184 w 185"/>
              <a:gd name="T5" fmla="*/ 78 h 177"/>
              <a:gd name="T6" fmla="*/ 178 w 185"/>
              <a:gd name="T7" fmla="*/ 87 h 177"/>
              <a:gd name="T8" fmla="*/ 177 w 185"/>
              <a:gd name="T9" fmla="*/ 87 h 177"/>
              <a:gd name="T10" fmla="*/ 177 w 185"/>
              <a:gd name="T11" fmla="*/ 87 h 177"/>
              <a:gd name="T12" fmla="*/ 158 w 185"/>
              <a:gd name="T13" fmla="*/ 91 h 177"/>
              <a:gd name="T14" fmla="*/ 141 w 185"/>
              <a:gd name="T15" fmla="*/ 101 h 177"/>
              <a:gd name="T16" fmla="*/ 132 w 185"/>
              <a:gd name="T17" fmla="*/ 101 h 177"/>
              <a:gd name="T18" fmla="*/ 132 w 185"/>
              <a:gd name="T19" fmla="*/ 101 h 177"/>
              <a:gd name="T20" fmla="*/ 113 w 185"/>
              <a:gd name="T21" fmla="*/ 90 h 177"/>
              <a:gd name="T22" fmla="*/ 99 w 185"/>
              <a:gd name="T23" fmla="*/ 87 h 177"/>
              <a:gd name="T24" fmla="*/ 99 w 185"/>
              <a:gd name="T25" fmla="*/ 158 h 177"/>
              <a:gd name="T26" fmla="*/ 80 w 185"/>
              <a:gd name="T27" fmla="*/ 177 h 177"/>
              <a:gd name="T28" fmla="*/ 60 w 185"/>
              <a:gd name="T29" fmla="*/ 158 h 177"/>
              <a:gd name="T30" fmla="*/ 67 w 185"/>
              <a:gd name="T31" fmla="*/ 151 h 177"/>
              <a:gd name="T32" fmla="*/ 74 w 185"/>
              <a:gd name="T33" fmla="*/ 158 h 177"/>
              <a:gd name="T34" fmla="*/ 80 w 185"/>
              <a:gd name="T35" fmla="*/ 163 h 177"/>
              <a:gd name="T36" fmla="*/ 85 w 185"/>
              <a:gd name="T37" fmla="*/ 158 h 177"/>
              <a:gd name="T38" fmla="*/ 85 w 185"/>
              <a:gd name="T39" fmla="*/ 87 h 177"/>
              <a:gd name="T40" fmla="*/ 71 w 185"/>
              <a:gd name="T41" fmla="*/ 90 h 177"/>
              <a:gd name="T42" fmla="*/ 52 w 185"/>
              <a:gd name="T43" fmla="*/ 101 h 177"/>
              <a:gd name="T44" fmla="*/ 43 w 185"/>
              <a:gd name="T45" fmla="*/ 100 h 177"/>
              <a:gd name="T46" fmla="*/ 26 w 185"/>
              <a:gd name="T47" fmla="*/ 91 h 177"/>
              <a:gd name="T48" fmla="*/ 7 w 185"/>
              <a:gd name="T49" fmla="*/ 87 h 177"/>
              <a:gd name="T50" fmla="*/ 1 w 185"/>
              <a:gd name="T51" fmla="*/ 79 h 177"/>
              <a:gd name="T52" fmla="*/ 1 w 185"/>
              <a:gd name="T53" fmla="*/ 78 h 177"/>
              <a:gd name="T54" fmla="*/ 34 w 185"/>
              <a:gd name="T55" fmla="*/ 22 h 177"/>
              <a:gd name="T56" fmla="*/ 92 w 185"/>
              <a:gd name="T57" fmla="*/ 0 h 177"/>
              <a:gd name="T58" fmla="*/ 108 w 185"/>
              <a:gd name="T59" fmla="*/ 15 h 177"/>
              <a:gd name="T60" fmla="*/ 108 w 185"/>
              <a:gd name="T61" fmla="*/ 15 h 177"/>
              <a:gd name="T62" fmla="*/ 128 w 185"/>
              <a:gd name="T63" fmla="*/ 45 h 177"/>
              <a:gd name="T64" fmla="*/ 139 w 185"/>
              <a:gd name="T65" fmla="*/ 85 h 177"/>
              <a:gd name="T66" fmla="*/ 153 w 185"/>
              <a:gd name="T67" fmla="*/ 78 h 177"/>
              <a:gd name="T68" fmla="*/ 168 w 185"/>
              <a:gd name="T69" fmla="*/ 74 h 177"/>
              <a:gd name="T70" fmla="*/ 141 w 185"/>
              <a:gd name="T71" fmla="*/ 32 h 177"/>
              <a:gd name="T72" fmla="*/ 108 w 185"/>
              <a:gd name="T73" fmla="*/ 15 h 177"/>
              <a:gd name="T74" fmla="*/ 131 w 185"/>
              <a:gd name="T75" fmla="*/ 83 h 177"/>
              <a:gd name="T76" fmla="*/ 131 w 185"/>
              <a:gd name="T77" fmla="*/ 83 h 177"/>
              <a:gd name="T78" fmla="*/ 120 w 185"/>
              <a:gd name="T79" fmla="*/ 48 h 177"/>
              <a:gd name="T80" fmla="*/ 94 w 185"/>
              <a:gd name="T81" fmla="*/ 14 h 177"/>
              <a:gd name="T82" fmla="*/ 92 w 185"/>
              <a:gd name="T83" fmla="*/ 14 h 177"/>
              <a:gd name="T84" fmla="*/ 90 w 185"/>
              <a:gd name="T85" fmla="*/ 14 h 177"/>
              <a:gd name="T86" fmla="*/ 64 w 185"/>
              <a:gd name="T87" fmla="*/ 48 h 177"/>
              <a:gd name="T88" fmla="*/ 54 w 185"/>
              <a:gd name="T89" fmla="*/ 83 h 177"/>
              <a:gd name="T90" fmla="*/ 67 w 185"/>
              <a:gd name="T91" fmla="*/ 77 h 177"/>
              <a:gd name="T92" fmla="*/ 118 w 185"/>
              <a:gd name="T93" fmla="*/ 77 h 177"/>
              <a:gd name="T94" fmla="*/ 131 w 185"/>
              <a:gd name="T95" fmla="*/ 83 h 177"/>
              <a:gd name="T96" fmla="*/ 45 w 185"/>
              <a:gd name="T97" fmla="*/ 85 h 177"/>
              <a:gd name="T98" fmla="*/ 45 w 185"/>
              <a:gd name="T99" fmla="*/ 85 h 177"/>
              <a:gd name="T100" fmla="*/ 57 w 185"/>
              <a:gd name="T101" fmla="*/ 45 h 177"/>
              <a:gd name="T102" fmla="*/ 77 w 185"/>
              <a:gd name="T103" fmla="*/ 15 h 177"/>
              <a:gd name="T104" fmla="*/ 43 w 185"/>
              <a:gd name="T105" fmla="*/ 32 h 177"/>
              <a:gd name="T106" fmla="*/ 17 w 185"/>
              <a:gd name="T107" fmla="*/ 74 h 177"/>
              <a:gd name="T108" fmla="*/ 31 w 185"/>
              <a:gd name="T109" fmla="*/ 78 h 177"/>
              <a:gd name="T110" fmla="*/ 45 w 185"/>
              <a:gd name="T111" fmla="*/ 85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85" h="177">
                <a:moveTo>
                  <a:pt x="92" y="0"/>
                </a:moveTo>
                <a:cubicBezTo>
                  <a:pt x="114" y="0"/>
                  <a:pt x="135" y="8"/>
                  <a:pt x="150" y="22"/>
                </a:cubicBezTo>
                <a:cubicBezTo>
                  <a:pt x="167" y="36"/>
                  <a:pt x="179" y="55"/>
                  <a:pt x="184" y="78"/>
                </a:cubicBezTo>
                <a:cubicBezTo>
                  <a:pt x="185" y="82"/>
                  <a:pt x="182" y="86"/>
                  <a:pt x="178" y="87"/>
                </a:cubicBezTo>
                <a:cubicBezTo>
                  <a:pt x="178" y="87"/>
                  <a:pt x="178" y="87"/>
                  <a:pt x="177" y="87"/>
                </a:cubicBezTo>
                <a:cubicBezTo>
                  <a:pt x="177" y="87"/>
                  <a:pt x="177" y="87"/>
                  <a:pt x="177" y="87"/>
                </a:cubicBezTo>
                <a:cubicBezTo>
                  <a:pt x="171" y="87"/>
                  <a:pt x="164" y="89"/>
                  <a:pt x="158" y="91"/>
                </a:cubicBezTo>
                <a:cubicBezTo>
                  <a:pt x="152" y="93"/>
                  <a:pt x="146" y="97"/>
                  <a:pt x="141" y="101"/>
                </a:cubicBezTo>
                <a:cubicBezTo>
                  <a:pt x="138" y="103"/>
                  <a:pt x="135" y="103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26" y="96"/>
                  <a:pt x="120" y="93"/>
                  <a:pt x="113" y="90"/>
                </a:cubicBezTo>
                <a:cubicBezTo>
                  <a:pt x="109" y="89"/>
                  <a:pt x="104" y="88"/>
                  <a:pt x="99" y="87"/>
                </a:cubicBezTo>
                <a:cubicBezTo>
                  <a:pt x="99" y="111"/>
                  <a:pt x="99" y="134"/>
                  <a:pt x="99" y="158"/>
                </a:cubicBezTo>
                <a:cubicBezTo>
                  <a:pt x="99" y="168"/>
                  <a:pt x="90" y="177"/>
                  <a:pt x="80" y="177"/>
                </a:cubicBezTo>
                <a:cubicBezTo>
                  <a:pt x="69" y="177"/>
                  <a:pt x="60" y="168"/>
                  <a:pt x="60" y="158"/>
                </a:cubicBezTo>
                <a:cubicBezTo>
                  <a:pt x="60" y="154"/>
                  <a:pt x="63" y="151"/>
                  <a:pt x="67" y="151"/>
                </a:cubicBezTo>
                <a:cubicBezTo>
                  <a:pt x="71" y="151"/>
                  <a:pt x="74" y="154"/>
                  <a:pt x="74" y="158"/>
                </a:cubicBezTo>
                <a:cubicBezTo>
                  <a:pt x="74" y="161"/>
                  <a:pt x="77" y="163"/>
                  <a:pt x="80" y="163"/>
                </a:cubicBezTo>
                <a:cubicBezTo>
                  <a:pt x="83" y="163"/>
                  <a:pt x="85" y="161"/>
                  <a:pt x="85" y="158"/>
                </a:cubicBezTo>
                <a:cubicBezTo>
                  <a:pt x="85" y="134"/>
                  <a:pt x="85" y="111"/>
                  <a:pt x="85" y="87"/>
                </a:cubicBezTo>
                <a:cubicBezTo>
                  <a:pt x="80" y="88"/>
                  <a:pt x="76" y="89"/>
                  <a:pt x="71" y="90"/>
                </a:cubicBezTo>
                <a:cubicBezTo>
                  <a:pt x="64" y="93"/>
                  <a:pt x="58" y="96"/>
                  <a:pt x="52" y="101"/>
                </a:cubicBezTo>
                <a:cubicBezTo>
                  <a:pt x="50" y="103"/>
                  <a:pt x="46" y="103"/>
                  <a:pt x="43" y="100"/>
                </a:cubicBezTo>
                <a:cubicBezTo>
                  <a:pt x="38" y="96"/>
                  <a:pt x="32" y="93"/>
                  <a:pt x="26" y="91"/>
                </a:cubicBezTo>
                <a:cubicBezTo>
                  <a:pt x="20" y="89"/>
                  <a:pt x="14" y="87"/>
                  <a:pt x="7" y="87"/>
                </a:cubicBezTo>
                <a:cubicBezTo>
                  <a:pt x="3" y="86"/>
                  <a:pt x="0" y="83"/>
                  <a:pt x="1" y="79"/>
                </a:cubicBezTo>
                <a:cubicBezTo>
                  <a:pt x="1" y="79"/>
                  <a:pt x="1" y="78"/>
                  <a:pt x="1" y="78"/>
                </a:cubicBezTo>
                <a:cubicBezTo>
                  <a:pt x="6" y="55"/>
                  <a:pt x="18" y="36"/>
                  <a:pt x="34" y="22"/>
                </a:cubicBezTo>
                <a:cubicBezTo>
                  <a:pt x="50" y="8"/>
                  <a:pt x="70" y="0"/>
                  <a:pt x="92" y="0"/>
                </a:cubicBezTo>
                <a:close/>
                <a:moveTo>
                  <a:pt x="108" y="15"/>
                </a:moveTo>
                <a:cubicBezTo>
                  <a:pt x="108" y="15"/>
                  <a:pt x="108" y="15"/>
                  <a:pt x="108" y="15"/>
                </a:cubicBezTo>
                <a:cubicBezTo>
                  <a:pt x="116" y="24"/>
                  <a:pt x="123" y="34"/>
                  <a:pt x="128" y="45"/>
                </a:cubicBezTo>
                <a:cubicBezTo>
                  <a:pt x="134" y="57"/>
                  <a:pt x="137" y="71"/>
                  <a:pt x="139" y="85"/>
                </a:cubicBezTo>
                <a:cubicBezTo>
                  <a:pt x="144" y="82"/>
                  <a:pt x="148" y="80"/>
                  <a:pt x="153" y="78"/>
                </a:cubicBezTo>
                <a:cubicBezTo>
                  <a:pt x="158" y="76"/>
                  <a:pt x="163" y="74"/>
                  <a:pt x="168" y="74"/>
                </a:cubicBezTo>
                <a:cubicBezTo>
                  <a:pt x="163" y="57"/>
                  <a:pt x="154" y="43"/>
                  <a:pt x="141" y="32"/>
                </a:cubicBezTo>
                <a:cubicBezTo>
                  <a:pt x="132" y="24"/>
                  <a:pt x="120" y="18"/>
                  <a:pt x="108" y="15"/>
                </a:cubicBezTo>
                <a:close/>
                <a:moveTo>
                  <a:pt x="131" y="83"/>
                </a:moveTo>
                <a:cubicBezTo>
                  <a:pt x="131" y="83"/>
                  <a:pt x="131" y="83"/>
                  <a:pt x="131" y="83"/>
                </a:cubicBezTo>
                <a:cubicBezTo>
                  <a:pt x="128" y="71"/>
                  <a:pt x="125" y="59"/>
                  <a:pt x="120" y="48"/>
                </a:cubicBezTo>
                <a:cubicBezTo>
                  <a:pt x="114" y="36"/>
                  <a:pt x="106" y="24"/>
                  <a:pt x="94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0" y="14"/>
                  <a:pt x="90" y="14"/>
                  <a:pt x="90" y="14"/>
                </a:cubicBezTo>
                <a:cubicBezTo>
                  <a:pt x="79" y="24"/>
                  <a:pt x="70" y="36"/>
                  <a:pt x="64" y="48"/>
                </a:cubicBezTo>
                <a:cubicBezTo>
                  <a:pt x="59" y="59"/>
                  <a:pt x="56" y="71"/>
                  <a:pt x="54" y="83"/>
                </a:cubicBezTo>
                <a:cubicBezTo>
                  <a:pt x="58" y="80"/>
                  <a:pt x="62" y="78"/>
                  <a:pt x="67" y="77"/>
                </a:cubicBezTo>
                <a:cubicBezTo>
                  <a:pt x="83" y="71"/>
                  <a:pt x="101" y="71"/>
                  <a:pt x="118" y="77"/>
                </a:cubicBezTo>
                <a:cubicBezTo>
                  <a:pt x="122" y="78"/>
                  <a:pt x="126" y="80"/>
                  <a:pt x="131" y="83"/>
                </a:cubicBezTo>
                <a:close/>
                <a:moveTo>
                  <a:pt x="45" y="85"/>
                </a:moveTo>
                <a:cubicBezTo>
                  <a:pt x="45" y="85"/>
                  <a:pt x="45" y="85"/>
                  <a:pt x="45" y="85"/>
                </a:cubicBezTo>
                <a:cubicBezTo>
                  <a:pt x="47" y="71"/>
                  <a:pt x="51" y="57"/>
                  <a:pt x="57" y="45"/>
                </a:cubicBezTo>
                <a:cubicBezTo>
                  <a:pt x="62" y="34"/>
                  <a:pt x="68" y="24"/>
                  <a:pt x="77" y="15"/>
                </a:cubicBezTo>
                <a:cubicBezTo>
                  <a:pt x="64" y="18"/>
                  <a:pt x="53" y="24"/>
                  <a:pt x="43" y="32"/>
                </a:cubicBezTo>
                <a:cubicBezTo>
                  <a:pt x="31" y="43"/>
                  <a:pt x="22" y="57"/>
                  <a:pt x="17" y="74"/>
                </a:cubicBezTo>
                <a:cubicBezTo>
                  <a:pt x="22" y="74"/>
                  <a:pt x="27" y="76"/>
                  <a:pt x="31" y="78"/>
                </a:cubicBezTo>
                <a:cubicBezTo>
                  <a:pt x="36" y="80"/>
                  <a:pt x="41" y="82"/>
                  <a:pt x="45" y="85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33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810065A-2E50-4297-8389-6708071BC2E2}"/>
              </a:ext>
            </a:extLst>
          </p:cNvPr>
          <p:cNvSpPr>
            <a:spLocks noEditPoints="1"/>
          </p:cNvSpPr>
          <p:nvPr/>
        </p:nvSpPr>
        <p:spPr bwMode="auto">
          <a:xfrm>
            <a:off x="1737522" y="2798866"/>
            <a:ext cx="378770" cy="376004"/>
          </a:xfrm>
          <a:custGeom>
            <a:avLst/>
            <a:gdLst>
              <a:gd name="T0" fmla="*/ 183 w 183"/>
              <a:gd name="T1" fmla="*/ 92 h 183"/>
              <a:gd name="T2" fmla="*/ 92 w 183"/>
              <a:gd name="T3" fmla="*/ 183 h 183"/>
              <a:gd name="T4" fmla="*/ 92 w 183"/>
              <a:gd name="T5" fmla="*/ 0 h 183"/>
              <a:gd name="T6" fmla="*/ 169 w 183"/>
              <a:gd name="T7" fmla="*/ 96 h 183"/>
              <a:gd name="T8" fmla="*/ 146 w 183"/>
              <a:gd name="T9" fmla="*/ 147 h 183"/>
              <a:gd name="T10" fmla="*/ 169 w 183"/>
              <a:gd name="T11" fmla="*/ 96 h 183"/>
              <a:gd name="T12" fmla="*/ 96 w 183"/>
              <a:gd name="T13" fmla="*/ 87 h 183"/>
              <a:gd name="T14" fmla="*/ 96 w 183"/>
              <a:gd name="T15" fmla="*/ 14 h 183"/>
              <a:gd name="T16" fmla="*/ 140 w 183"/>
              <a:gd name="T17" fmla="*/ 153 h 183"/>
              <a:gd name="T18" fmla="*/ 89 w 183"/>
              <a:gd name="T19" fmla="*/ 95 h 183"/>
              <a:gd name="T20" fmla="*/ 89 w 183"/>
              <a:gd name="T21" fmla="*/ 95 h 183"/>
              <a:gd name="T22" fmla="*/ 89 w 183"/>
              <a:gd name="T23" fmla="*/ 95 h 183"/>
              <a:gd name="T24" fmla="*/ 89 w 183"/>
              <a:gd name="T25" fmla="*/ 95 h 183"/>
              <a:gd name="T26" fmla="*/ 89 w 183"/>
              <a:gd name="T27" fmla="*/ 94 h 183"/>
              <a:gd name="T28" fmla="*/ 89 w 183"/>
              <a:gd name="T29" fmla="*/ 94 h 183"/>
              <a:gd name="T30" fmla="*/ 89 w 183"/>
              <a:gd name="T31" fmla="*/ 94 h 183"/>
              <a:gd name="T32" fmla="*/ 89 w 183"/>
              <a:gd name="T33" fmla="*/ 94 h 183"/>
              <a:gd name="T34" fmla="*/ 88 w 183"/>
              <a:gd name="T35" fmla="*/ 94 h 183"/>
              <a:gd name="T36" fmla="*/ 88 w 183"/>
              <a:gd name="T37" fmla="*/ 94 h 183"/>
              <a:gd name="T38" fmla="*/ 88 w 183"/>
              <a:gd name="T39" fmla="*/ 94 h 183"/>
              <a:gd name="T40" fmla="*/ 88 w 183"/>
              <a:gd name="T41" fmla="*/ 94 h 183"/>
              <a:gd name="T42" fmla="*/ 88 w 183"/>
              <a:gd name="T43" fmla="*/ 94 h 183"/>
              <a:gd name="T44" fmla="*/ 88 w 183"/>
              <a:gd name="T45" fmla="*/ 94 h 183"/>
              <a:gd name="T46" fmla="*/ 88 w 183"/>
              <a:gd name="T47" fmla="*/ 94 h 183"/>
              <a:gd name="T48" fmla="*/ 88 w 183"/>
              <a:gd name="T49" fmla="*/ 94 h 183"/>
              <a:gd name="T50" fmla="*/ 88 w 183"/>
              <a:gd name="T51" fmla="*/ 94 h 183"/>
              <a:gd name="T52" fmla="*/ 88 w 183"/>
              <a:gd name="T53" fmla="*/ 93 h 183"/>
              <a:gd name="T54" fmla="*/ 88 w 183"/>
              <a:gd name="T55" fmla="*/ 93 h 183"/>
              <a:gd name="T56" fmla="*/ 88 w 183"/>
              <a:gd name="T57" fmla="*/ 93 h 183"/>
              <a:gd name="T58" fmla="*/ 88 w 183"/>
              <a:gd name="T59" fmla="*/ 93 h 183"/>
              <a:gd name="T60" fmla="*/ 88 w 183"/>
              <a:gd name="T61" fmla="*/ 93 h 183"/>
              <a:gd name="T62" fmla="*/ 88 w 183"/>
              <a:gd name="T63" fmla="*/ 93 h 183"/>
              <a:gd name="T64" fmla="*/ 88 w 183"/>
              <a:gd name="T65" fmla="*/ 93 h 183"/>
              <a:gd name="T66" fmla="*/ 88 w 183"/>
              <a:gd name="T67" fmla="*/ 93 h 183"/>
              <a:gd name="T68" fmla="*/ 88 w 183"/>
              <a:gd name="T69" fmla="*/ 93 h 183"/>
              <a:gd name="T70" fmla="*/ 88 w 183"/>
              <a:gd name="T71" fmla="*/ 93 h 183"/>
              <a:gd name="T72" fmla="*/ 88 w 183"/>
              <a:gd name="T73" fmla="*/ 93 h 183"/>
              <a:gd name="T74" fmla="*/ 88 w 183"/>
              <a:gd name="T75" fmla="*/ 93 h 183"/>
              <a:gd name="T76" fmla="*/ 88 w 183"/>
              <a:gd name="T77" fmla="*/ 93 h 183"/>
              <a:gd name="T78" fmla="*/ 88 w 183"/>
              <a:gd name="T79" fmla="*/ 92 h 183"/>
              <a:gd name="T80" fmla="*/ 88 w 183"/>
              <a:gd name="T81" fmla="*/ 92 h 183"/>
              <a:gd name="T82" fmla="*/ 88 w 183"/>
              <a:gd name="T83" fmla="*/ 92 h 183"/>
              <a:gd name="T84" fmla="*/ 88 w 183"/>
              <a:gd name="T85" fmla="*/ 92 h 183"/>
              <a:gd name="T86" fmla="*/ 88 w 183"/>
              <a:gd name="T87" fmla="*/ 92 h 183"/>
              <a:gd name="T88" fmla="*/ 88 w 183"/>
              <a:gd name="T89" fmla="*/ 92 h 183"/>
              <a:gd name="T90" fmla="*/ 88 w 183"/>
              <a:gd name="T91" fmla="*/ 92 h 183"/>
              <a:gd name="T92" fmla="*/ 88 w 183"/>
              <a:gd name="T93" fmla="*/ 14 h 183"/>
              <a:gd name="T94" fmla="*/ 92 w 183"/>
              <a:gd name="T95" fmla="*/ 16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3" h="183">
                <a:moveTo>
                  <a:pt x="92" y="0"/>
                </a:moveTo>
                <a:cubicBezTo>
                  <a:pt x="142" y="0"/>
                  <a:pt x="183" y="41"/>
                  <a:pt x="183" y="92"/>
                </a:cubicBezTo>
                <a:cubicBezTo>
                  <a:pt x="183" y="117"/>
                  <a:pt x="173" y="140"/>
                  <a:pt x="157" y="157"/>
                </a:cubicBezTo>
                <a:cubicBezTo>
                  <a:pt x="140" y="173"/>
                  <a:pt x="117" y="183"/>
                  <a:pt x="92" y="183"/>
                </a:cubicBezTo>
                <a:cubicBezTo>
                  <a:pt x="41" y="183"/>
                  <a:pt x="0" y="142"/>
                  <a:pt x="0" y="92"/>
                </a:cubicBezTo>
                <a:cubicBezTo>
                  <a:pt x="0" y="41"/>
                  <a:pt x="41" y="0"/>
                  <a:pt x="92" y="0"/>
                </a:cubicBezTo>
                <a:close/>
                <a:moveTo>
                  <a:pt x="169" y="96"/>
                </a:moveTo>
                <a:cubicBezTo>
                  <a:pt x="169" y="96"/>
                  <a:pt x="169" y="96"/>
                  <a:pt x="169" y="96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46" y="147"/>
                  <a:pt x="146" y="147"/>
                  <a:pt x="146" y="147"/>
                </a:cubicBezTo>
                <a:cubicBezTo>
                  <a:pt x="147" y="146"/>
                  <a:pt x="147" y="146"/>
                  <a:pt x="147" y="146"/>
                </a:cubicBezTo>
                <a:cubicBezTo>
                  <a:pt x="160" y="133"/>
                  <a:pt x="168" y="116"/>
                  <a:pt x="169" y="96"/>
                </a:cubicBezTo>
                <a:close/>
                <a:moveTo>
                  <a:pt x="96" y="87"/>
                </a:moveTo>
                <a:cubicBezTo>
                  <a:pt x="96" y="87"/>
                  <a:pt x="96" y="87"/>
                  <a:pt x="96" y="87"/>
                </a:cubicBezTo>
                <a:cubicBezTo>
                  <a:pt x="169" y="87"/>
                  <a:pt x="169" y="87"/>
                  <a:pt x="169" y="87"/>
                </a:cubicBezTo>
                <a:cubicBezTo>
                  <a:pt x="167" y="48"/>
                  <a:pt x="135" y="16"/>
                  <a:pt x="96" y="14"/>
                </a:cubicBezTo>
                <a:cubicBezTo>
                  <a:pt x="96" y="87"/>
                  <a:pt x="96" y="87"/>
                  <a:pt x="96" y="87"/>
                </a:cubicBezTo>
                <a:close/>
                <a:moveTo>
                  <a:pt x="140" y="153"/>
                </a:moveTo>
                <a:cubicBezTo>
                  <a:pt x="140" y="153"/>
                  <a:pt x="140" y="153"/>
                  <a:pt x="140" y="153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4"/>
                  <a:pt x="89" y="94"/>
                  <a:pt x="89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4"/>
                  <a:pt x="88" y="94"/>
                  <a:pt x="88" y="94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3"/>
                  <a:pt x="88" y="93"/>
                  <a:pt x="88" y="93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88" y="14"/>
                  <a:pt x="88" y="14"/>
                  <a:pt x="88" y="14"/>
                </a:cubicBezTo>
                <a:cubicBezTo>
                  <a:pt x="47" y="16"/>
                  <a:pt x="14" y="51"/>
                  <a:pt x="14" y="92"/>
                </a:cubicBezTo>
                <a:cubicBezTo>
                  <a:pt x="14" y="134"/>
                  <a:pt x="49" y="169"/>
                  <a:pt x="92" y="169"/>
                </a:cubicBezTo>
                <a:cubicBezTo>
                  <a:pt x="110" y="169"/>
                  <a:pt x="126" y="163"/>
                  <a:pt x="140" y="153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34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F025825-0637-4739-BED2-6C6A5779F7ED}"/>
              </a:ext>
            </a:extLst>
          </p:cNvPr>
          <p:cNvSpPr>
            <a:spLocks noEditPoints="1"/>
          </p:cNvSpPr>
          <p:nvPr/>
        </p:nvSpPr>
        <p:spPr bwMode="auto">
          <a:xfrm>
            <a:off x="4519219" y="2809926"/>
            <a:ext cx="373240" cy="353884"/>
          </a:xfrm>
          <a:custGeom>
            <a:avLst/>
            <a:gdLst>
              <a:gd name="T0" fmla="*/ 157 w 180"/>
              <a:gd name="T1" fmla="*/ 23 h 172"/>
              <a:gd name="T2" fmla="*/ 101 w 180"/>
              <a:gd name="T3" fmla="*/ 0 h 172"/>
              <a:gd name="T4" fmla="*/ 97 w 180"/>
              <a:gd name="T5" fmla="*/ 4 h 172"/>
              <a:gd name="T6" fmla="*/ 97 w 180"/>
              <a:gd name="T7" fmla="*/ 79 h 172"/>
              <a:gd name="T8" fmla="*/ 99 w 180"/>
              <a:gd name="T9" fmla="*/ 83 h 172"/>
              <a:gd name="T10" fmla="*/ 164 w 180"/>
              <a:gd name="T11" fmla="*/ 121 h 172"/>
              <a:gd name="T12" fmla="*/ 170 w 180"/>
              <a:gd name="T13" fmla="*/ 119 h 172"/>
              <a:gd name="T14" fmla="*/ 178 w 180"/>
              <a:gd name="T15" fmla="*/ 100 h 172"/>
              <a:gd name="T16" fmla="*/ 180 w 180"/>
              <a:gd name="T17" fmla="*/ 79 h 172"/>
              <a:gd name="T18" fmla="*/ 157 w 180"/>
              <a:gd name="T19" fmla="*/ 23 h 172"/>
              <a:gd name="T20" fmla="*/ 169 w 180"/>
              <a:gd name="T21" fmla="*/ 98 h 172"/>
              <a:gd name="T22" fmla="*/ 169 w 180"/>
              <a:gd name="T23" fmla="*/ 98 h 172"/>
              <a:gd name="T24" fmla="*/ 164 w 180"/>
              <a:gd name="T25" fmla="*/ 111 h 172"/>
              <a:gd name="T26" fmla="*/ 105 w 180"/>
              <a:gd name="T27" fmla="*/ 77 h 172"/>
              <a:gd name="T28" fmla="*/ 105 w 180"/>
              <a:gd name="T29" fmla="*/ 8 h 172"/>
              <a:gd name="T30" fmla="*/ 151 w 180"/>
              <a:gd name="T31" fmla="*/ 29 h 172"/>
              <a:gd name="T32" fmla="*/ 172 w 180"/>
              <a:gd name="T33" fmla="*/ 79 h 172"/>
              <a:gd name="T34" fmla="*/ 169 w 180"/>
              <a:gd name="T35" fmla="*/ 98 h 172"/>
              <a:gd name="T36" fmla="*/ 89 w 180"/>
              <a:gd name="T37" fmla="*/ 86 h 172"/>
              <a:gd name="T38" fmla="*/ 89 w 180"/>
              <a:gd name="T39" fmla="*/ 86 h 172"/>
              <a:gd name="T40" fmla="*/ 89 w 180"/>
              <a:gd name="T41" fmla="*/ 15 h 172"/>
              <a:gd name="T42" fmla="*/ 82 w 180"/>
              <a:gd name="T43" fmla="*/ 8 h 172"/>
              <a:gd name="T44" fmla="*/ 24 w 180"/>
              <a:gd name="T45" fmla="*/ 32 h 172"/>
              <a:gd name="T46" fmla="*/ 24 w 180"/>
              <a:gd name="T47" fmla="*/ 32 h 172"/>
              <a:gd name="T48" fmla="*/ 24 w 180"/>
              <a:gd name="T49" fmla="*/ 32 h 172"/>
              <a:gd name="T50" fmla="*/ 0 w 180"/>
              <a:gd name="T51" fmla="*/ 90 h 172"/>
              <a:gd name="T52" fmla="*/ 24 w 180"/>
              <a:gd name="T53" fmla="*/ 148 h 172"/>
              <a:gd name="T54" fmla="*/ 24 w 180"/>
              <a:gd name="T55" fmla="*/ 148 h 172"/>
              <a:gd name="T56" fmla="*/ 82 w 180"/>
              <a:gd name="T57" fmla="*/ 172 h 172"/>
              <a:gd name="T58" fmla="*/ 123 w 180"/>
              <a:gd name="T59" fmla="*/ 162 h 172"/>
              <a:gd name="T60" fmla="*/ 123 w 180"/>
              <a:gd name="T61" fmla="*/ 161 h 172"/>
              <a:gd name="T62" fmla="*/ 153 w 180"/>
              <a:gd name="T63" fmla="*/ 131 h 172"/>
              <a:gd name="T64" fmla="*/ 154 w 180"/>
              <a:gd name="T65" fmla="*/ 131 h 172"/>
              <a:gd name="T66" fmla="*/ 151 w 180"/>
              <a:gd name="T67" fmla="*/ 122 h 172"/>
              <a:gd name="T68" fmla="*/ 89 w 180"/>
              <a:gd name="T69" fmla="*/ 86 h 172"/>
              <a:gd name="T70" fmla="*/ 116 w 180"/>
              <a:gd name="T71" fmla="*/ 149 h 172"/>
              <a:gd name="T72" fmla="*/ 116 w 180"/>
              <a:gd name="T73" fmla="*/ 149 h 172"/>
              <a:gd name="T74" fmla="*/ 116 w 180"/>
              <a:gd name="T75" fmla="*/ 149 h 172"/>
              <a:gd name="T76" fmla="*/ 82 w 180"/>
              <a:gd name="T77" fmla="*/ 158 h 172"/>
              <a:gd name="T78" fmla="*/ 34 w 180"/>
              <a:gd name="T79" fmla="*/ 138 h 172"/>
              <a:gd name="T80" fmla="*/ 34 w 180"/>
              <a:gd name="T81" fmla="*/ 138 h 172"/>
              <a:gd name="T82" fmla="*/ 14 w 180"/>
              <a:gd name="T83" fmla="*/ 90 h 172"/>
              <a:gd name="T84" fmla="*/ 34 w 180"/>
              <a:gd name="T85" fmla="*/ 42 h 172"/>
              <a:gd name="T86" fmla="*/ 75 w 180"/>
              <a:gd name="T87" fmla="*/ 22 h 172"/>
              <a:gd name="T88" fmla="*/ 75 w 180"/>
              <a:gd name="T89" fmla="*/ 90 h 172"/>
              <a:gd name="T90" fmla="*/ 79 w 180"/>
              <a:gd name="T91" fmla="*/ 96 h 172"/>
              <a:gd name="T92" fmla="*/ 138 w 180"/>
              <a:gd name="T93" fmla="*/ 130 h 172"/>
              <a:gd name="T94" fmla="*/ 116 w 180"/>
              <a:gd name="T95" fmla="*/ 14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0" h="172">
                <a:moveTo>
                  <a:pt x="157" y="23"/>
                </a:moveTo>
                <a:cubicBezTo>
                  <a:pt x="143" y="9"/>
                  <a:pt x="123" y="0"/>
                  <a:pt x="101" y="0"/>
                </a:cubicBezTo>
                <a:cubicBezTo>
                  <a:pt x="98" y="0"/>
                  <a:pt x="97" y="2"/>
                  <a:pt x="97" y="4"/>
                </a:cubicBezTo>
                <a:cubicBezTo>
                  <a:pt x="97" y="79"/>
                  <a:pt x="97" y="79"/>
                  <a:pt x="97" y="79"/>
                </a:cubicBezTo>
                <a:cubicBezTo>
                  <a:pt x="97" y="81"/>
                  <a:pt x="98" y="82"/>
                  <a:pt x="99" y="83"/>
                </a:cubicBezTo>
                <a:cubicBezTo>
                  <a:pt x="164" y="121"/>
                  <a:pt x="164" y="121"/>
                  <a:pt x="164" y="121"/>
                </a:cubicBezTo>
                <a:cubicBezTo>
                  <a:pt x="166" y="122"/>
                  <a:pt x="168" y="121"/>
                  <a:pt x="170" y="119"/>
                </a:cubicBezTo>
                <a:cubicBezTo>
                  <a:pt x="173" y="113"/>
                  <a:pt x="176" y="107"/>
                  <a:pt x="178" y="100"/>
                </a:cubicBezTo>
                <a:cubicBezTo>
                  <a:pt x="179" y="93"/>
                  <a:pt x="180" y="86"/>
                  <a:pt x="180" y="79"/>
                </a:cubicBezTo>
                <a:cubicBezTo>
                  <a:pt x="180" y="57"/>
                  <a:pt x="171" y="37"/>
                  <a:pt x="157" y="23"/>
                </a:cubicBezTo>
                <a:close/>
                <a:moveTo>
                  <a:pt x="169" y="98"/>
                </a:moveTo>
                <a:cubicBezTo>
                  <a:pt x="169" y="98"/>
                  <a:pt x="169" y="98"/>
                  <a:pt x="169" y="98"/>
                </a:cubicBezTo>
                <a:cubicBezTo>
                  <a:pt x="168" y="102"/>
                  <a:pt x="166" y="107"/>
                  <a:pt x="164" y="111"/>
                </a:cubicBezTo>
                <a:cubicBezTo>
                  <a:pt x="105" y="77"/>
                  <a:pt x="105" y="77"/>
                  <a:pt x="105" y="77"/>
                </a:cubicBezTo>
                <a:cubicBezTo>
                  <a:pt x="105" y="8"/>
                  <a:pt x="105" y="8"/>
                  <a:pt x="105" y="8"/>
                </a:cubicBezTo>
                <a:cubicBezTo>
                  <a:pt x="123" y="9"/>
                  <a:pt x="139" y="17"/>
                  <a:pt x="151" y="29"/>
                </a:cubicBezTo>
                <a:cubicBezTo>
                  <a:pt x="164" y="42"/>
                  <a:pt x="172" y="60"/>
                  <a:pt x="172" y="79"/>
                </a:cubicBezTo>
                <a:cubicBezTo>
                  <a:pt x="172" y="86"/>
                  <a:pt x="171" y="92"/>
                  <a:pt x="169" y="98"/>
                </a:cubicBezTo>
                <a:close/>
                <a:moveTo>
                  <a:pt x="89" y="86"/>
                </a:moveTo>
                <a:cubicBezTo>
                  <a:pt x="89" y="86"/>
                  <a:pt x="89" y="86"/>
                  <a:pt x="89" y="86"/>
                </a:cubicBezTo>
                <a:cubicBezTo>
                  <a:pt x="89" y="15"/>
                  <a:pt x="89" y="15"/>
                  <a:pt x="89" y="15"/>
                </a:cubicBezTo>
                <a:cubicBezTo>
                  <a:pt x="89" y="11"/>
                  <a:pt x="86" y="8"/>
                  <a:pt x="82" y="8"/>
                </a:cubicBezTo>
                <a:cubicBezTo>
                  <a:pt x="60" y="8"/>
                  <a:pt x="39" y="17"/>
                  <a:pt x="24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9" y="47"/>
                  <a:pt x="0" y="67"/>
                  <a:pt x="0" y="90"/>
                </a:cubicBezTo>
                <a:cubicBezTo>
                  <a:pt x="0" y="113"/>
                  <a:pt x="9" y="133"/>
                  <a:pt x="24" y="148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39" y="163"/>
                  <a:pt x="60" y="172"/>
                  <a:pt x="82" y="172"/>
                </a:cubicBezTo>
                <a:cubicBezTo>
                  <a:pt x="97" y="172"/>
                  <a:pt x="111" y="169"/>
                  <a:pt x="123" y="16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36" y="154"/>
                  <a:pt x="146" y="144"/>
                  <a:pt x="153" y="131"/>
                </a:cubicBezTo>
                <a:cubicBezTo>
                  <a:pt x="154" y="131"/>
                  <a:pt x="154" y="131"/>
                  <a:pt x="154" y="131"/>
                </a:cubicBezTo>
                <a:cubicBezTo>
                  <a:pt x="156" y="128"/>
                  <a:pt x="154" y="123"/>
                  <a:pt x="151" y="122"/>
                </a:cubicBezTo>
                <a:cubicBezTo>
                  <a:pt x="89" y="86"/>
                  <a:pt x="89" y="86"/>
                  <a:pt x="89" y="86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6" y="149"/>
                  <a:pt x="116" y="149"/>
                  <a:pt x="116" y="149"/>
                </a:cubicBezTo>
                <a:cubicBezTo>
                  <a:pt x="106" y="155"/>
                  <a:pt x="94" y="158"/>
                  <a:pt x="82" y="158"/>
                </a:cubicBezTo>
                <a:cubicBezTo>
                  <a:pt x="63" y="158"/>
                  <a:pt x="46" y="151"/>
                  <a:pt x="34" y="138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22" y="126"/>
                  <a:pt x="14" y="109"/>
                  <a:pt x="14" y="90"/>
                </a:cubicBezTo>
                <a:cubicBezTo>
                  <a:pt x="14" y="71"/>
                  <a:pt x="22" y="54"/>
                  <a:pt x="34" y="42"/>
                </a:cubicBezTo>
                <a:cubicBezTo>
                  <a:pt x="45" y="31"/>
                  <a:pt x="59" y="24"/>
                  <a:pt x="75" y="22"/>
                </a:cubicBezTo>
                <a:cubicBezTo>
                  <a:pt x="75" y="90"/>
                  <a:pt x="75" y="90"/>
                  <a:pt x="75" y="90"/>
                </a:cubicBezTo>
                <a:cubicBezTo>
                  <a:pt x="75" y="93"/>
                  <a:pt x="77" y="95"/>
                  <a:pt x="79" y="96"/>
                </a:cubicBezTo>
                <a:cubicBezTo>
                  <a:pt x="138" y="130"/>
                  <a:pt x="138" y="130"/>
                  <a:pt x="138" y="130"/>
                </a:cubicBezTo>
                <a:cubicBezTo>
                  <a:pt x="132" y="138"/>
                  <a:pt x="125" y="144"/>
                  <a:pt x="116" y="149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34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84DBE3F-0FEB-4FD3-BE14-06D78CB03511}"/>
              </a:ext>
            </a:extLst>
          </p:cNvPr>
          <p:cNvSpPr>
            <a:spLocks noEditPoints="1"/>
          </p:cNvSpPr>
          <p:nvPr/>
        </p:nvSpPr>
        <p:spPr bwMode="auto">
          <a:xfrm>
            <a:off x="7345471" y="2847312"/>
            <a:ext cx="281228" cy="279112"/>
          </a:xfrm>
          <a:custGeom>
            <a:avLst/>
            <a:gdLst>
              <a:gd name="T0" fmla="*/ 8 w 177"/>
              <a:gd name="T1" fmla="*/ 169 h 177"/>
              <a:gd name="T2" fmla="*/ 4 w 177"/>
              <a:gd name="T3" fmla="*/ 0 h 177"/>
              <a:gd name="T4" fmla="*/ 0 w 177"/>
              <a:gd name="T5" fmla="*/ 173 h 177"/>
              <a:gd name="T6" fmla="*/ 4 w 177"/>
              <a:gd name="T7" fmla="*/ 177 h 177"/>
              <a:gd name="T8" fmla="*/ 173 w 177"/>
              <a:gd name="T9" fmla="*/ 177 h 177"/>
              <a:gd name="T10" fmla="*/ 173 w 177"/>
              <a:gd name="T11" fmla="*/ 169 h 177"/>
              <a:gd name="T12" fmla="*/ 145 w 177"/>
              <a:gd name="T13" fmla="*/ 157 h 177"/>
              <a:gd name="T14" fmla="*/ 170 w 177"/>
              <a:gd name="T15" fmla="*/ 153 h 177"/>
              <a:gd name="T16" fmla="*/ 165 w 177"/>
              <a:gd name="T17" fmla="*/ 122 h 177"/>
              <a:gd name="T18" fmla="*/ 141 w 177"/>
              <a:gd name="T19" fmla="*/ 126 h 177"/>
              <a:gd name="T20" fmla="*/ 145 w 177"/>
              <a:gd name="T21" fmla="*/ 157 h 177"/>
              <a:gd name="T22" fmla="*/ 150 w 177"/>
              <a:gd name="T23" fmla="*/ 131 h 177"/>
              <a:gd name="T24" fmla="*/ 161 w 177"/>
              <a:gd name="T25" fmla="*/ 149 h 177"/>
              <a:gd name="T26" fmla="*/ 150 w 177"/>
              <a:gd name="T27" fmla="*/ 131 h 177"/>
              <a:gd name="T28" fmla="*/ 108 w 177"/>
              <a:gd name="T29" fmla="*/ 157 h 177"/>
              <a:gd name="T30" fmla="*/ 133 w 177"/>
              <a:gd name="T31" fmla="*/ 153 h 177"/>
              <a:gd name="T32" fmla="*/ 128 w 177"/>
              <a:gd name="T33" fmla="*/ 44 h 177"/>
              <a:gd name="T34" fmla="*/ 104 w 177"/>
              <a:gd name="T35" fmla="*/ 48 h 177"/>
              <a:gd name="T36" fmla="*/ 108 w 177"/>
              <a:gd name="T37" fmla="*/ 157 h 177"/>
              <a:gd name="T38" fmla="*/ 113 w 177"/>
              <a:gd name="T39" fmla="*/ 52 h 177"/>
              <a:gd name="T40" fmla="*/ 124 w 177"/>
              <a:gd name="T41" fmla="*/ 149 h 177"/>
              <a:gd name="T42" fmla="*/ 113 w 177"/>
              <a:gd name="T43" fmla="*/ 52 h 177"/>
              <a:gd name="T44" fmla="*/ 24 w 177"/>
              <a:gd name="T45" fmla="*/ 157 h 177"/>
              <a:gd name="T46" fmla="*/ 48 w 177"/>
              <a:gd name="T47" fmla="*/ 153 h 177"/>
              <a:gd name="T48" fmla="*/ 44 w 177"/>
              <a:gd name="T49" fmla="*/ 20 h 177"/>
              <a:gd name="T50" fmla="*/ 20 w 177"/>
              <a:gd name="T51" fmla="*/ 24 h 177"/>
              <a:gd name="T52" fmla="*/ 24 w 177"/>
              <a:gd name="T53" fmla="*/ 157 h 177"/>
              <a:gd name="T54" fmla="*/ 28 w 177"/>
              <a:gd name="T55" fmla="*/ 29 h 177"/>
              <a:gd name="T56" fmla="*/ 40 w 177"/>
              <a:gd name="T57" fmla="*/ 149 h 177"/>
              <a:gd name="T58" fmla="*/ 28 w 177"/>
              <a:gd name="T59" fmla="*/ 29 h 177"/>
              <a:gd name="T60" fmla="*/ 61 w 177"/>
              <a:gd name="T61" fmla="*/ 157 h 177"/>
              <a:gd name="T62" fmla="*/ 85 w 177"/>
              <a:gd name="T63" fmla="*/ 153 h 177"/>
              <a:gd name="T64" fmla="*/ 81 w 177"/>
              <a:gd name="T65" fmla="*/ 96 h 177"/>
              <a:gd name="T66" fmla="*/ 57 w 177"/>
              <a:gd name="T67" fmla="*/ 100 h 177"/>
              <a:gd name="T68" fmla="*/ 61 w 177"/>
              <a:gd name="T69" fmla="*/ 157 h 177"/>
              <a:gd name="T70" fmla="*/ 65 w 177"/>
              <a:gd name="T71" fmla="*/ 104 h 177"/>
              <a:gd name="T72" fmla="*/ 77 w 177"/>
              <a:gd name="T73" fmla="*/ 149 h 177"/>
              <a:gd name="T74" fmla="*/ 65 w 177"/>
              <a:gd name="T75" fmla="*/ 10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7" h="177">
                <a:moveTo>
                  <a:pt x="173" y="169"/>
                </a:moveTo>
                <a:cubicBezTo>
                  <a:pt x="8" y="169"/>
                  <a:pt x="8" y="169"/>
                  <a:pt x="8" y="169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ubicBezTo>
                  <a:pt x="1" y="0"/>
                  <a:pt x="0" y="2"/>
                  <a:pt x="0" y="4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5"/>
                  <a:pt x="1" y="177"/>
                  <a:pt x="4" y="177"/>
                </a:cubicBezTo>
                <a:cubicBezTo>
                  <a:pt x="4" y="177"/>
                  <a:pt x="4" y="177"/>
                  <a:pt x="4" y="177"/>
                </a:cubicBezTo>
                <a:cubicBezTo>
                  <a:pt x="173" y="177"/>
                  <a:pt x="173" y="177"/>
                  <a:pt x="173" y="177"/>
                </a:cubicBezTo>
                <a:cubicBezTo>
                  <a:pt x="175" y="177"/>
                  <a:pt x="177" y="175"/>
                  <a:pt x="177" y="173"/>
                </a:cubicBezTo>
                <a:cubicBezTo>
                  <a:pt x="177" y="171"/>
                  <a:pt x="175" y="169"/>
                  <a:pt x="173" y="169"/>
                </a:cubicBezTo>
                <a:close/>
                <a:moveTo>
                  <a:pt x="145" y="157"/>
                </a:moveTo>
                <a:cubicBezTo>
                  <a:pt x="145" y="157"/>
                  <a:pt x="145" y="157"/>
                  <a:pt x="145" y="157"/>
                </a:cubicBezTo>
                <a:cubicBezTo>
                  <a:pt x="165" y="157"/>
                  <a:pt x="165" y="157"/>
                  <a:pt x="165" y="157"/>
                </a:cubicBezTo>
                <a:cubicBezTo>
                  <a:pt x="168" y="157"/>
                  <a:pt x="170" y="155"/>
                  <a:pt x="170" y="153"/>
                </a:cubicBezTo>
                <a:cubicBezTo>
                  <a:pt x="170" y="126"/>
                  <a:pt x="170" y="126"/>
                  <a:pt x="170" y="126"/>
                </a:cubicBezTo>
                <a:cubicBezTo>
                  <a:pt x="170" y="124"/>
                  <a:pt x="168" y="122"/>
                  <a:pt x="165" y="122"/>
                </a:cubicBezTo>
                <a:cubicBezTo>
                  <a:pt x="145" y="122"/>
                  <a:pt x="145" y="122"/>
                  <a:pt x="145" y="122"/>
                </a:cubicBezTo>
                <a:cubicBezTo>
                  <a:pt x="143" y="122"/>
                  <a:pt x="141" y="124"/>
                  <a:pt x="141" y="126"/>
                </a:cubicBezTo>
                <a:cubicBezTo>
                  <a:pt x="141" y="153"/>
                  <a:pt x="141" y="153"/>
                  <a:pt x="141" y="153"/>
                </a:cubicBezTo>
                <a:cubicBezTo>
                  <a:pt x="141" y="155"/>
                  <a:pt x="143" y="157"/>
                  <a:pt x="145" y="157"/>
                </a:cubicBezTo>
                <a:close/>
                <a:moveTo>
                  <a:pt x="150" y="131"/>
                </a:moveTo>
                <a:cubicBezTo>
                  <a:pt x="150" y="131"/>
                  <a:pt x="150" y="131"/>
                  <a:pt x="150" y="131"/>
                </a:cubicBezTo>
                <a:cubicBezTo>
                  <a:pt x="161" y="131"/>
                  <a:pt x="161" y="131"/>
                  <a:pt x="161" y="131"/>
                </a:cubicBezTo>
                <a:cubicBezTo>
                  <a:pt x="161" y="149"/>
                  <a:pt x="161" y="149"/>
                  <a:pt x="161" y="149"/>
                </a:cubicBezTo>
                <a:cubicBezTo>
                  <a:pt x="150" y="149"/>
                  <a:pt x="150" y="149"/>
                  <a:pt x="150" y="149"/>
                </a:cubicBezTo>
                <a:cubicBezTo>
                  <a:pt x="150" y="131"/>
                  <a:pt x="150" y="131"/>
                  <a:pt x="150" y="131"/>
                </a:cubicBezTo>
                <a:close/>
                <a:moveTo>
                  <a:pt x="108" y="157"/>
                </a:moveTo>
                <a:cubicBezTo>
                  <a:pt x="108" y="157"/>
                  <a:pt x="108" y="157"/>
                  <a:pt x="108" y="157"/>
                </a:cubicBezTo>
                <a:cubicBezTo>
                  <a:pt x="128" y="157"/>
                  <a:pt x="128" y="157"/>
                  <a:pt x="128" y="157"/>
                </a:cubicBezTo>
                <a:cubicBezTo>
                  <a:pt x="131" y="157"/>
                  <a:pt x="133" y="155"/>
                  <a:pt x="133" y="153"/>
                </a:cubicBezTo>
                <a:cubicBezTo>
                  <a:pt x="133" y="48"/>
                  <a:pt x="133" y="48"/>
                  <a:pt x="133" y="48"/>
                </a:cubicBezTo>
                <a:cubicBezTo>
                  <a:pt x="133" y="45"/>
                  <a:pt x="131" y="44"/>
                  <a:pt x="128" y="44"/>
                </a:cubicBezTo>
                <a:cubicBezTo>
                  <a:pt x="108" y="44"/>
                  <a:pt x="108" y="44"/>
                  <a:pt x="108" y="44"/>
                </a:cubicBezTo>
                <a:cubicBezTo>
                  <a:pt x="106" y="44"/>
                  <a:pt x="104" y="45"/>
                  <a:pt x="104" y="48"/>
                </a:cubicBezTo>
                <a:cubicBezTo>
                  <a:pt x="104" y="153"/>
                  <a:pt x="104" y="153"/>
                  <a:pt x="104" y="153"/>
                </a:cubicBezTo>
                <a:cubicBezTo>
                  <a:pt x="104" y="155"/>
                  <a:pt x="106" y="157"/>
                  <a:pt x="108" y="157"/>
                </a:cubicBezTo>
                <a:close/>
                <a:moveTo>
                  <a:pt x="113" y="52"/>
                </a:moveTo>
                <a:cubicBezTo>
                  <a:pt x="113" y="52"/>
                  <a:pt x="113" y="52"/>
                  <a:pt x="113" y="52"/>
                </a:cubicBezTo>
                <a:cubicBezTo>
                  <a:pt x="124" y="52"/>
                  <a:pt x="124" y="52"/>
                  <a:pt x="124" y="52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52"/>
                  <a:pt x="113" y="52"/>
                  <a:pt x="113" y="52"/>
                </a:cubicBezTo>
                <a:close/>
                <a:moveTo>
                  <a:pt x="24" y="157"/>
                </a:moveTo>
                <a:cubicBezTo>
                  <a:pt x="24" y="157"/>
                  <a:pt x="24" y="157"/>
                  <a:pt x="2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46" y="157"/>
                  <a:pt x="48" y="155"/>
                  <a:pt x="48" y="153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22"/>
                  <a:pt x="46" y="20"/>
                  <a:pt x="4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2" y="20"/>
                  <a:pt x="20" y="22"/>
                  <a:pt x="20" y="24"/>
                </a:cubicBezTo>
                <a:cubicBezTo>
                  <a:pt x="20" y="153"/>
                  <a:pt x="20" y="153"/>
                  <a:pt x="20" y="153"/>
                </a:cubicBezTo>
                <a:cubicBezTo>
                  <a:pt x="20" y="155"/>
                  <a:pt x="22" y="157"/>
                  <a:pt x="24" y="157"/>
                </a:cubicBezTo>
                <a:close/>
                <a:moveTo>
                  <a:pt x="28" y="29"/>
                </a:moveTo>
                <a:cubicBezTo>
                  <a:pt x="28" y="29"/>
                  <a:pt x="28" y="29"/>
                  <a:pt x="28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149"/>
                  <a:pt x="40" y="149"/>
                  <a:pt x="40" y="149"/>
                </a:cubicBezTo>
                <a:cubicBezTo>
                  <a:pt x="28" y="149"/>
                  <a:pt x="28" y="149"/>
                  <a:pt x="28" y="149"/>
                </a:cubicBezTo>
                <a:cubicBezTo>
                  <a:pt x="28" y="29"/>
                  <a:pt x="28" y="29"/>
                  <a:pt x="28" y="29"/>
                </a:cubicBezTo>
                <a:close/>
                <a:moveTo>
                  <a:pt x="61" y="157"/>
                </a:moveTo>
                <a:cubicBezTo>
                  <a:pt x="61" y="157"/>
                  <a:pt x="61" y="157"/>
                  <a:pt x="61" y="157"/>
                </a:cubicBezTo>
                <a:cubicBezTo>
                  <a:pt x="81" y="157"/>
                  <a:pt x="81" y="157"/>
                  <a:pt x="81" y="157"/>
                </a:cubicBezTo>
                <a:cubicBezTo>
                  <a:pt x="83" y="157"/>
                  <a:pt x="85" y="155"/>
                  <a:pt x="85" y="153"/>
                </a:cubicBezTo>
                <a:cubicBezTo>
                  <a:pt x="85" y="100"/>
                  <a:pt x="85" y="100"/>
                  <a:pt x="85" y="100"/>
                </a:cubicBezTo>
                <a:cubicBezTo>
                  <a:pt x="85" y="98"/>
                  <a:pt x="83" y="96"/>
                  <a:pt x="81" y="96"/>
                </a:cubicBezTo>
                <a:cubicBezTo>
                  <a:pt x="61" y="96"/>
                  <a:pt x="61" y="96"/>
                  <a:pt x="61" y="96"/>
                </a:cubicBezTo>
                <a:cubicBezTo>
                  <a:pt x="59" y="96"/>
                  <a:pt x="57" y="98"/>
                  <a:pt x="57" y="100"/>
                </a:cubicBezTo>
                <a:cubicBezTo>
                  <a:pt x="57" y="153"/>
                  <a:pt x="57" y="153"/>
                  <a:pt x="57" y="153"/>
                </a:cubicBezTo>
                <a:cubicBezTo>
                  <a:pt x="57" y="155"/>
                  <a:pt x="59" y="157"/>
                  <a:pt x="61" y="157"/>
                </a:cubicBezTo>
                <a:close/>
                <a:moveTo>
                  <a:pt x="65" y="104"/>
                </a:moveTo>
                <a:cubicBezTo>
                  <a:pt x="65" y="104"/>
                  <a:pt x="65" y="104"/>
                  <a:pt x="65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149"/>
                  <a:pt x="77" y="149"/>
                  <a:pt x="77" y="149"/>
                </a:cubicBezTo>
                <a:cubicBezTo>
                  <a:pt x="65" y="149"/>
                  <a:pt x="65" y="149"/>
                  <a:pt x="65" y="149"/>
                </a:cubicBezTo>
                <a:cubicBezTo>
                  <a:pt x="65" y="104"/>
                  <a:pt x="65" y="104"/>
                  <a:pt x="65" y="104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B2F5C89-EDFF-465F-BDDA-A9212BDFA322}"/>
              </a:ext>
            </a:extLst>
          </p:cNvPr>
          <p:cNvSpPr txBox="1"/>
          <p:nvPr/>
        </p:nvSpPr>
        <p:spPr>
          <a:xfrm>
            <a:off x="1224854" y="3290888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86CBBCC-5F45-4F05-A1EA-445B8F34287E}"/>
              </a:ext>
            </a:extLst>
          </p:cNvPr>
          <p:cNvSpPr txBox="1"/>
          <p:nvPr/>
        </p:nvSpPr>
        <p:spPr>
          <a:xfrm>
            <a:off x="1224854" y="3531853"/>
            <a:ext cx="1404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>
                <a:solidFill>
                  <a:schemeClr val="bg1">
                    <a:alpha val="8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add text</a:t>
            </a:r>
            <a:endParaRPr lang="zh-CN" altLang="en-US" sz="1100" dirty="0">
              <a:solidFill>
                <a:schemeClr val="bg1">
                  <a:alpha val="8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CEF935A-BC1A-4EAB-A84A-C15B465D972A}"/>
              </a:ext>
            </a:extLst>
          </p:cNvPr>
          <p:cNvSpPr txBox="1"/>
          <p:nvPr/>
        </p:nvSpPr>
        <p:spPr>
          <a:xfrm>
            <a:off x="3989144" y="3290888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0BAF740-371B-498C-9D94-055FA8A0AE4D}"/>
              </a:ext>
            </a:extLst>
          </p:cNvPr>
          <p:cNvSpPr txBox="1"/>
          <p:nvPr/>
        </p:nvSpPr>
        <p:spPr>
          <a:xfrm>
            <a:off x="3989144" y="3531853"/>
            <a:ext cx="1404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>
                <a:solidFill>
                  <a:schemeClr val="bg1">
                    <a:alpha val="8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add text</a:t>
            </a:r>
            <a:endParaRPr lang="zh-CN" altLang="en-US" sz="1100" dirty="0">
              <a:solidFill>
                <a:schemeClr val="bg1">
                  <a:alpha val="8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C78C365-4946-4FC8-A361-DC5258993BD2}"/>
              </a:ext>
            </a:extLst>
          </p:cNvPr>
          <p:cNvSpPr txBox="1"/>
          <p:nvPr/>
        </p:nvSpPr>
        <p:spPr>
          <a:xfrm>
            <a:off x="6782717" y="3290888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D4444A5-4C9D-4E89-9939-4569F4464076}"/>
              </a:ext>
            </a:extLst>
          </p:cNvPr>
          <p:cNvSpPr txBox="1"/>
          <p:nvPr/>
        </p:nvSpPr>
        <p:spPr>
          <a:xfrm>
            <a:off x="6782717" y="3531853"/>
            <a:ext cx="1404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>
                <a:solidFill>
                  <a:schemeClr val="bg1">
                    <a:alpha val="8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add text</a:t>
            </a:r>
            <a:endParaRPr lang="zh-CN" altLang="en-US" sz="1100" dirty="0">
              <a:solidFill>
                <a:schemeClr val="bg1">
                  <a:alpha val="8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E611523-62DF-4393-B932-A56CCA08D487}"/>
              </a:ext>
            </a:extLst>
          </p:cNvPr>
          <p:cNvSpPr txBox="1"/>
          <p:nvPr/>
        </p:nvSpPr>
        <p:spPr>
          <a:xfrm>
            <a:off x="9561650" y="3290888"/>
            <a:ext cx="1404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12CAAAB-91F4-4B68-AC2F-17D77E782EAF}"/>
              </a:ext>
            </a:extLst>
          </p:cNvPr>
          <p:cNvSpPr txBox="1"/>
          <p:nvPr/>
        </p:nvSpPr>
        <p:spPr>
          <a:xfrm>
            <a:off x="9561650" y="3531853"/>
            <a:ext cx="1404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>
                <a:solidFill>
                  <a:schemeClr val="bg1">
                    <a:alpha val="8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add text</a:t>
            </a:r>
            <a:endParaRPr lang="zh-CN" altLang="en-US" sz="1100" dirty="0">
              <a:solidFill>
                <a:schemeClr val="bg1">
                  <a:alpha val="8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137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5138057-6E80-4670-8A58-E38B42D47559}"/>
              </a:ext>
            </a:extLst>
          </p:cNvPr>
          <p:cNvGrpSpPr/>
          <p:nvPr/>
        </p:nvGrpSpPr>
        <p:grpSpPr>
          <a:xfrm>
            <a:off x="4592033" y="1884446"/>
            <a:ext cx="2436372" cy="740814"/>
            <a:chOff x="251866" y="1988839"/>
            <a:chExt cx="3288629" cy="784007"/>
          </a:xfrm>
        </p:grpSpPr>
        <p:sp>
          <p:nvSpPr>
            <p:cNvPr id="36" name="îŝḷîḓé-文本框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C9D9001-108D-428E-923A-00590DECA0FC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85000" lnSpcReduction="10000"/>
            </a:bodyPr>
            <a:lstStyle/>
            <a:p>
              <a:pPr algn="ctr" defTabSz="1152116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/>
                  <a:ea typeface="微软雅黑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7" name="îŝḷîḓé-Rectangle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36DA6DC-9BB2-4087-95B6-57223E08DB8F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 defTabSz="1152116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rgbClr val="333333"/>
                  </a:solidFill>
                  <a:latin typeface="Arial"/>
                  <a:ea typeface="微软雅黑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DCA3BB0-18D2-4521-9846-90A2643C243F}"/>
              </a:ext>
            </a:extLst>
          </p:cNvPr>
          <p:cNvGrpSpPr/>
          <p:nvPr/>
        </p:nvGrpSpPr>
        <p:grpSpPr>
          <a:xfrm>
            <a:off x="7782369" y="3744106"/>
            <a:ext cx="2155132" cy="740814"/>
            <a:chOff x="251866" y="1988839"/>
            <a:chExt cx="2909010" cy="784007"/>
          </a:xfrm>
        </p:grpSpPr>
        <p:sp>
          <p:nvSpPr>
            <p:cNvPr id="39" name="iS1ide-文本框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AEEE7A1-08BB-436B-997E-7EFBE220F726}"/>
                </a:ext>
              </a:extLst>
            </p:cNvPr>
            <p:cNvSpPr txBox="1"/>
            <p:nvPr/>
          </p:nvSpPr>
          <p:spPr>
            <a:xfrm>
              <a:off x="251866" y="2295215"/>
              <a:ext cx="2909010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defTabSz="1152116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/>
                  <a:ea typeface="微软雅黑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40" name="iS1ide-Rectangle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82A91A2-633F-420B-B097-23BD3277C7EC}"/>
                </a:ext>
              </a:extLst>
            </p:cNvPr>
            <p:cNvSpPr/>
            <p:nvPr/>
          </p:nvSpPr>
          <p:spPr>
            <a:xfrm>
              <a:off x="251866" y="1988839"/>
              <a:ext cx="2909010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defTabSz="1152116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rgbClr val="333333"/>
                  </a:solidFill>
                  <a:latin typeface="Arial"/>
                  <a:ea typeface="微软雅黑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E6F9437-32D3-48FD-A1CE-1DB66AAA754D}"/>
              </a:ext>
            </a:extLst>
          </p:cNvPr>
          <p:cNvGrpSpPr/>
          <p:nvPr/>
        </p:nvGrpSpPr>
        <p:grpSpPr>
          <a:xfrm>
            <a:off x="1663966" y="3744106"/>
            <a:ext cx="2087081" cy="740814"/>
            <a:chOff x="723340" y="1988839"/>
            <a:chExt cx="2817155" cy="784007"/>
          </a:xfrm>
        </p:grpSpPr>
        <p:sp>
          <p:nvSpPr>
            <p:cNvPr id="42" name="iS1ide-文本框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E1CF5C7-264C-4233-8751-46BC5FC3CCF6}"/>
                </a:ext>
              </a:extLst>
            </p:cNvPr>
            <p:cNvSpPr txBox="1"/>
            <p:nvPr/>
          </p:nvSpPr>
          <p:spPr>
            <a:xfrm>
              <a:off x="723340" y="2295215"/>
              <a:ext cx="2817155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0000" lnSpcReduction="20000"/>
            </a:bodyPr>
            <a:lstStyle/>
            <a:p>
              <a:pPr algn="r" defTabSz="1152116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/>
                  <a:ea typeface="微软雅黑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43" name="iS1ide-Rectangle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BBD2BCA-D017-4C3B-BEDC-867D3EFBA1A3}"/>
                </a:ext>
              </a:extLst>
            </p:cNvPr>
            <p:cNvSpPr/>
            <p:nvPr/>
          </p:nvSpPr>
          <p:spPr>
            <a:xfrm>
              <a:off x="723340" y="1988839"/>
              <a:ext cx="2817155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algn="r" defTabSz="1152116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rgbClr val="434149"/>
                  </a:solidFill>
                  <a:latin typeface="Arial"/>
                  <a:ea typeface="微软雅黑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366AE53-7802-403F-BA36-6D729C0D6DF1}"/>
              </a:ext>
            </a:extLst>
          </p:cNvPr>
          <p:cNvGrpSpPr/>
          <p:nvPr/>
        </p:nvGrpSpPr>
        <p:grpSpPr>
          <a:xfrm>
            <a:off x="7418550" y="5519591"/>
            <a:ext cx="2155132" cy="740814"/>
            <a:chOff x="251867" y="1988839"/>
            <a:chExt cx="2909011" cy="784007"/>
          </a:xfrm>
        </p:grpSpPr>
        <p:sp>
          <p:nvSpPr>
            <p:cNvPr id="45" name="iS1ide-文本框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A823AA2-446B-42A9-BAC0-9880366E134C}"/>
                </a:ext>
              </a:extLst>
            </p:cNvPr>
            <p:cNvSpPr txBox="1"/>
            <p:nvPr/>
          </p:nvSpPr>
          <p:spPr>
            <a:xfrm>
              <a:off x="251867" y="2295215"/>
              <a:ext cx="2909011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defTabSz="1152116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/>
                  <a:ea typeface="微软雅黑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46" name="iS1ide-Rectangle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A0536FF-5681-48FA-8ADC-775FB0EDF904}"/>
                </a:ext>
              </a:extLst>
            </p:cNvPr>
            <p:cNvSpPr/>
            <p:nvPr/>
          </p:nvSpPr>
          <p:spPr>
            <a:xfrm>
              <a:off x="251867" y="1988839"/>
              <a:ext cx="2909011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defTabSz="1152116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rgbClr val="444149"/>
                  </a:solidFill>
                  <a:latin typeface="Arial"/>
                  <a:ea typeface="微软雅黑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973738" y="2691826"/>
            <a:ext cx="3590519" cy="3416151"/>
            <a:chOff x="3973738" y="2691826"/>
            <a:chExt cx="3590519" cy="3416151"/>
          </a:xfrm>
        </p:grpSpPr>
        <p:sp>
          <p:nvSpPr>
            <p:cNvPr id="34" name="îŝḷîḓé-Regular Pentagon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68A4D7D-AA42-43B3-9853-7AA06572C7F7}"/>
                </a:ext>
              </a:extLst>
            </p:cNvPr>
            <p:cNvSpPr/>
            <p:nvPr/>
          </p:nvSpPr>
          <p:spPr>
            <a:xfrm>
              <a:off x="4316169" y="2998009"/>
              <a:ext cx="2988100" cy="2845373"/>
            </a:xfrm>
            <a:prstGeom prst="pentagon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/>
          </p:spPr>
          <p:txBody>
            <a:bodyPr lIns="115214" tIns="57607" rIns="115214" bIns="57607"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FFFFFF"/>
                </a:solidFill>
                <a:latin typeface="Arial"/>
                <a:ea typeface="微软雅黑"/>
                <a:sym typeface="+mn-lt"/>
              </a:endParaRPr>
            </a:p>
          </p:txBody>
        </p:sp>
        <p:sp>
          <p:nvSpPr>
            <p:cNvPr id="61" name="îŝḷîḓé-Oval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11AEFA3-6969-470D-B113-3FFA6189FCF7}"/>
                </a:ext>
              </a:extLst>
            </p:cNvPr>
            <p:cNvSpPr/>
            <p:nvPr/>
          </p:nvSpPr>
          <p:spPr>
            <a:xfrm>
              <a:off x="5503989" y="2691826"/>
              <a:ext cx="612462" cy="612368"/>
            </a:xfrm>
            <a:prstGeom prst="ellipse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62" name="îŝḷîḓé-Freeform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9C99A4D-F911-45E3-B816-63AF0F3D9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522" y="2824955"/>
              <a:ext cx="359397" cy="34611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  <p:sp>
          <p:nvSpPr>
            <p:cNvPr id="59" name="iS1ide-Oval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8CE5F16-1A16-44A3-A10C-3912E6624875}"/>
                </a:ext>
              </a:extLst>
            </p:cNvPr>
            <p:cNvSpPr/>
            <p:nvPr/>
          </p:nvSpPr>
          <p:spPr>
            <a:xfrm>
              <a:off x="6951795" y="3808328"/>
              <a:ext cx="612462" cy="612368"/>
            </a:xfrm>
            <a:prstGeom prst="ellipse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60" name="iS1ide-Freeform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2DD9640C-B9E6-480D-A1D1-C5CA3C398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8328" y="3941457"/>
              <a:ext cx="359397" cy="34611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  <p:sp>
          <p:nvSpPr>
            <p:cNvPr id="57" name="iS1ide-Oval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4302E65-5F8A-4DD7-9715-7356D1A334C3}"/>
                </a:ext>
              </a:extLst>
            </p:cNvPr>
            <p:cNvSpPr/>
            <p:nvPr/>
          </p:nvSpPr>
          <p:spPr>
            <a:xfrm>
              <a:off x="3973738" y="3808328"/>
              <a:ext cx="612462" cy="612368"/>
            </a:xfrm>
            <a:prstGeom prst="ellipse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58" name="iS1ide-Freeform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2DDEF2E-8097-4095-9859-FA887B094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0271" y="3941457"/>
              <a:ext cx="359397" cy="34611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  <p:sp>
          <p:nvSpPr>
            <p:cNvPr id="55" name="iS1ide-Oval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1C6D18A-440C-47C4-A09E-75292DDBB93F}"/>
                </a:ext>
              </a:extLst>
            </p:cNvPr>
            <p:cNvSpPr/>
            <p:nvPr/>
          </p:nvSpPr>
          <p:spPr>
            <a:xfrm>
              <a:off x="6499239" y="5495609"/>
              <a:ext cx="612462" cy="612368"/>
            </a:xfrm>
            <a:prstGeom prst="ellipse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56" name="iS1ide-Freeform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35F0CA4-D7F7-4E7D-AE21-7F628BAD2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5772" y="5628738"/>
              <a:ext cx="359397" cy="346111"/>
            </a:xfrm>
            <a:custGeom>
              <a:avLst/>
              <a:gdLst>
                <a:gd name="connsiteX0" fmla="*/ 304701 w 609473"/>
                <a:gd name="connsiteY0" fmla="*/ 381618 h 587034"/>
                <a:gd name="connsiteX1" fmla="*/ 325879 w 609473"/>
                <a:gd name="connsiteY1" fmla="*/ 394101 h 587034"/>
                <a:gd name="connsiteX2" fmla="*/ 309542 w 609473"/>
                <a:gd name="connsiteY2" fmla="*/ 410914 h 587034"/>
                <a:gd name="connsiteX3" fmla="*/ 331022 w 609473"/>
                <a:gd name="connsiteY3" fmla="*/ 433867 h 587034"/>
                <a:gd name="connsiteX4" fmla="*/ 312466 w 609473"/>
                <a:gd name="connsiteY4" fmla="*/ 468800 h 587034"/>
                <a:gd name="connsiteX5" fmla="*/ 294112 w 609473"/>
                <a:gd name="connsiteY5" fmla="*/ 468096 h 587034"/>
                <a:gd name="connsiteX6" fmla="*/ 278380 w 609473"/>
                <a:gd name="connsiteY6" fmla="*/ 432055 h 587034"/>
                <a:gd name="connsiteX7" fmla="*/ 299861 w 609473"/>
                <a:gd name="connsiteY7" fmla="*/ 410612 h 587034"/>
                <a:gd name="connsiteX8" fmla="*/ 284028 w 609473"/>
                <a:gd name="connsiteY8" fmla="*/ 393397 h 587034"/>
                <a:gd name="connsiteX9" fmla="*/ 224835 w 609473"/>
                <a:gd name="connsiteY9" fmla="*/ 380559 h 587034"/>
                <a:gd name="connsiteX10" fmla="*/ 283211 w 609473"/>
                <a:gd name="connsiteY10" fmla="*/ 483344 h 587034"/>
                <a:gd name="connsiteX11" fmla="*/ 305190 w 609473"/>
                <a:gd name="connsiteY11" fmla="*/ 499753 h 587034"/>
                <a:gd name="connsiteX12" fmla="*/ 327069 w 609473"/>
                <a:gd name="connsiteY12" fmla="*/ 483646 h 587034"/>
                <a:gd name="connsiteX13" fmla="*/ 387865 w 609473"/>
                <a:gd name="connsiteY13" fmla="*/ 380861 h 587034"/>
                <a:gd name="connsiteX14" fmla="*/ 498972 w 609473"/>
                <a:gd name="connsiteY14" fmla="*/ 386700 h 587034"/>
                <a:gd name="connsiteX15" fmla="*/ 581344 w 609473"/>
                <a:gd name="connsiteY15" fmla="*/ 414485 h 587034"/>
                <a:gd name="connsiteX16" fmla="*/ 609473 w 609473"/>
                <a:gd name="connsiteY16" fmla="*/ 494820 h 587034"/>
                <a:gd name="connsiteX17" fmla="*/ 609473 w 609473"/>
                <a:gd name="connsiteY17" fmla="*/ 529048 h 587034"/>
                <a:gd name="connsiteX18" fmla="*/ 551399 w 609473"/>
                <a:gd name="connsiteY18" fmla="*/ 587034 h 587034"/>
                <a:gd name="connsiteX19" fmla="*/ 58074 w 609473"/>
                <a:gd name="connsiteY19" fmla="*/ 587034 h 587034"/>
                <a:gd name="connsiteX20" fmla="*/ 0 w 609473"/>
                <a:gd name="connsiteY20" fmla="*/ 529048 h 587034"/>
                <a:gd name="connsiteX21" fmla="*/ 0 w 609473"/>
                <a:gd name="connsiteY21" fmla="*/ 494820 h 587034"/>
                <a:gd name="connsiteX22" fmla="*/ 28129 w 609473"/>
                <a:gd name="connsiteY22" fmla="*/ 414485 h 587034"/>
                <a:gd name="connsiteX23" fmla="*/ 110501 w 609473"/>
                <a:gd name="connsiteY23" fmla="*/ 386700 h 587034"/>
                <a:gd name="connsiteX24" fmla="*/ 316407 w 609473"/>
                <a:gd name="connsiteY24" fmla="*/ 206077 h 587034"/>
                <a:gd name="connsiteX25" fmla="*/ 316407 w 609473"/>
                <a:gd name="connsiteY25" fmla="*/ 272924 h 587034"/>
                <a:gd name="connsiteX26" fmla="*/ 335965 w 609473"/>
                <a:gd name="connsiteY26" fmla="*/ 266783 h 587034"/>
                <a:gd name="connsiteX27" fmla="*/ 346551 w 609473"/>
                <a:gd name="connsiteY27" fmla="*/ 239602 h 587034"/>
                <a:gd name="connsiteX28" fmla="*/ 336570 w 609473"/>
                <a:gd name="connsiteY28" fmla="*/ 216346 h 587034"/>
                <a:gd name="connsiteX29" fmla="*/ 316407 w 609473"/>
                <a:gd name="connsiteY29" fmla="*/ 206077 h 587034"/>
                <a:gd name="connsiteX30" fmla="*/ 299872 w 609473"/>
                <a:gd name="connsiteY30" fmla="*/ 94230 h 587034"/>
                <a:gd name="connsiteX31" fmla="*/ 277793 w 609473"/>
                <a:gd name="connsiteY31" fmla="*/ 102183 h 587034"/>
                <a:gd name="connsiteX32" fmla="*/ 270534 w 609473"/>
                <a:gd name="connsiteY32" fmla="*/ 122922 h 587034"/>
                <a:gd name="connsiteX33" fmla="*/ 281322 w 609473"/>
                <a:gd name="connsiteY33" fmla="*/ 145674 h 587034"/>
                <a:gd name="connsiteX34" fmla="*/ 299872 w 609473"/>
                <a:gd name="connsiteY34" fmla="*/ 154231 h 587034"/>
                <a:gd name="connsiteX35" fmla="*/ 316407 w 609473"/>
                <a:gd name="connsiteY35" fmla="*/ 42585 h 587034"/>
                <a:gd name="connsiteX36" fmla="*/ 316407 w 609473"/>
                <a:gd name="connsiteY36" fmla="*/ 56478 h 587034"/>
                <a:gd name="connsiteX37" fmla="*/ 360061 w 609473"/>
                <a:gd name="connsiteY37" fmla="*/ 70169 h 587034"/>
                <a:gd name="connsiteX38" fmla="*/ 389904 w 609473"/>
                <a:gd name="connsiteY38" fmla="*/ 129465 h 587034"/>
                <a:gd name="connsiteX39" fmla="*/ 344837 w 609473"/>
                <a:gd name="connsiteY39" fmla="*/ 129465 h 587034"/>
                <a:gd name="connsiteX40" fmla="*/ 339797 w 609473"/>
                <a:gd name="connsiteY40" fmla="*/ 107217 h 587034"/>
                <a:gd name="connsiteX41" fmla="*/ 316407 w 609473"/>
                <a:gd name="connsiteY41" fmla="*/ 93928 h 587034"/>
                <a:gd name="connsiteX42" fmla="*/ 316407 w 609473"/>
                <a:gd name="connsiteY42" fmla="*/ 159063 h 587034"/>
                <a:gd name="connsiteX43" fmla="*/ 371050 w 609473"/>
                <a:gd name="connsiteY43" fmla="*/ 183829 h 587034"/>
                <a:gd name="connsiteX44" fmla="*/ 394037 w 609473"/>
                <a:gd name="connsiteY44" fmla="*/ 234467 h 587034"/>
                <a:gd name="connsiteX45" fmla="*/ 362380 w 609473"/>
                <a:gd name="connsiteY45" fmla="*/ 297086 h 587034"/>
                <a:gd name="connsiteX46" fmla="*/ 316407 w 609473"/>
                <a:gd name="connsiteY46" fmla="*/ 311079 h 587034"/>
                <a:gd name="connsiteX47" fmla="*/ 316407 w 609473"/>
                <a:gd name="connsiteY47" fmla="*/ 318328 h 587034"/>
                <a:gd name="connsiteX48" fmla="*/ 445959 w 609473"/>
                <a:gd name="connsiteY48" fmla="*/ 180507 h 587034"/>
                <a:gd name="connsiteX49" fmla="*/ 316407 w 609473"/>
                <a:gd name="connsiteY49" fmla="*/ 42585 h 587034"/>
                <a:gd name="connsiteX50" fmla="*/ 299872 w 609473"/>
                <a:gd name="connsiteY50" fmla="*/ 42484 h 587034"/>
                <a:gd name="connsiteX51" fmla="*/ 168808 w 609473"/>
                <a:gd name="connsiteY51" fmla="*/ 180507 h 587034"/>
                <a:gd name="connsiteX52" fmla="*/ 299872 w 609473"/>
                <a:gd name="connsiteY52" fmla="*/ 318428 h 587034"/>
                <a:gd name="connsiteX53" fmla="*/ 299872 w 609473"/>
                <a:gd name="connsiteY53" fmla="*/ 311381 h 587034"/>
                <a:gd name="connsiteX54" fmla="*/ 249564 w 609473"/>
                <a:gd name="connsiteY54" fmla="*/ 296683 h 587034"/>
                <a:gd name="connsiteX55" fmla="*/ 220729 w 609473"/>
                <a:gd name="connsiteY55" fmla="*/ 229635 h 587034"/>
                <a:gd name="connsiteX56" fmla="*/ 266904 w 609473"/>
                <a:gd name="connsiteY56" fmla="*/ 229635 h 587034"/>
                <a:gd name="connsiteX57" fmla="*/ 273659 w 609473"/>
                <a:gd name="connsiteY57" fmla="*/ 258528 h 587034"/>
                <a:gd name="connsiteX58" fmla="*/ 299872 w 609473"/>
                <a:gd name="connsiteY58" fmla="*/ 273428 h 587034"/>
                <a:gd name="connsiteX59" fmla="*/ 299872 w 609473"/>
                <a:gd name="connsiteY59" fmla="*/ 200440 h 587034"/>
                <a:gd name="connsiteX60" fmla="*/ 285959 w 609473"/>
                <a:gd name="connsiteY60" fmla="*/ 196312 h 587034"/>
                <a:gd name="connsiteX61" fmla="*/ 239784 w 609473"/>
                <a:gd name="connsiteY61" fmla="*/ 169634 h 587034"/>
                <a:gd name="connsiteX62" fmla="*/ 226375 w 609473"/>
                <a:gd name="connsiteY62" fmla="*/ 128459 h 587034"/>
                <a:gd name="connsiteX63" fmla="*/ 231618 w 609473"/>
                <a:gd name="connsiteY63" fmla="*/ 99566 h 587034"/>
                <a:gd name="connsiteX64" fmla="*/ 246237 w 609473"/>
                <a:gd name="connsiteY64" fmla="*/ 77115 h 587034"/>
                <a:gd name="connsiteX65" fmla="*/ 273256 w 609473"/>
                <a:gd name="connsiteY65" fmla="*/ 60404 h 587034"/>
                <a:gd name="connsiteX66" fmla="*/ 299872 w 609473"/>
                <a:gd name="connsiteY66" fmla="*/ 56075 h 587034"/>
                <a:gd name="connsiteX67" fmla="*/ 307333 w 609473"/>
                <a:gd name="connsiteY67" fmla="*/ 0 h 587034"/>
                <a:gd name="connsiteX68" fmla="*/ 488101 w 609473"/>
                <a:gd name="connsiteY68" fmla="*/ 180507 h 587034"/>
                <a:gd name="connsiteX69" fmla="*/ 307333 w 609473"/>
                <a:gd name="connsiteY69" fmla="*/ 361013 h 587034"/>
                <a:gd name="connsiteX70" fmla="*/ 126665 w 609473"/>
                <a:gd name="connsiteY70" fmla="*/ 180507 h 587034"/>
                <a:gd name="connsiteX71" fmla="*/ 307333 w 609473"/>
                <a:gd name="connsiteY71" fmla="*/ 0 h 5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473" h="587034">
                  <a:moveTo>
                    <a:pt x="304701" y="381618"/>
                  </a:moveTo>
                  <a:lnTo>
                    <a:pt x="325879" y="394101"/>
                  </a:lnTo>
                  <a:lnTo>
                    <a:pt x="309542" y="410914"/>
                  </a:lnTo>
                  <a:lnTo>
                    <a:pt x="331022" y="433867"/>
                  </a:lnTo>
                  <a:lnTo>
                    <a:pt x="312466" y="468800"/>
                  </a:lnTo>
                  <a:cubicBezTo>
                    <a:pt x="307021" y="479069"/>
                    <a:pt x="298751" y="478767"/>
                    <a:pt x="294112" y="468096"/>
                  </a:cubicBezTo>
                  <a:lnTo>
                    <a:pt x="278380" y="432055"/>
                  </a:lnTo>
                  <a:lnTo>
                    <a:pt x="299861" y="410612"/>
                  </a:lnTo>
                  <a:lnTo>
                    <a:pt x="284028" y="393397"/>
                  </a:lnTo>
                  <a:close/>
                  <a:moveTo>
                    <a:pt x="224835" y="380559"/>
                  </a:moveTo>
                  <a:lnTo>
                    <a:pt x="283211" y="483344"/>
                  </a:lnTo>
                  <a:cubicBezTo>
                    <a:pt x="289260" y="493914"/>
                    <a:pt x="297024" y="499753"/>
                    <a:pt x="305190" y="499753"/>
                  </a:cubicBezTo>
                  <a:cubicBezTo>
                    <a:pt x="313155" y="499753"/>
                    <a:pt x="320919" y="494015"/>
                    <a:pt x="327069" y="483646"/>
                  </a:cubicBezTo>
                  <a:lnTo>
                    <a:pt x="387865" y="380861"/>
                  </a:lnTo>
                  <a:lnTo>
                    <a:pt x="498972" y="386700"/>
                  </a:lnTo>
                  <a:cubicBezTo>
                    <a:pt x="529521" y="388311"/>
                    <a:pt x="565716" y="400492"/>
                    <a:pt x="581344" y="414485"/>
                  </a:cubicBezTo>
                  <a:cubicBezTo>
                    <a:pt x="597072" y="428679"/>
                    <a:pt x="609473" y="464015"/>
                    <a:pt x="609473" y="494820"/>
                  </a:cubicBezTo>
                  <a:lnTo>
                    <a:pt x="609473" y="529048"/>
                  </a:lnTo>
                  <a:cubicBezTo>
                    <a:pt x="609473" y="561061"/>
                    <a:pt x="583360" y="587034"/>
                    <a:pt x="551399" y="587034"/>
                  </a:cubicBezTo>
                  <a:lnTo>
                    <a:pt x="58074" y="587034"/>
                  </a:lnTo>
                  <a:cubicBezTo>
                    <a:pt x="26012" y="587034"/>
                    <a:pt x="0" y="561061"/>
                    <a:pt x="0" y="529048"/>
                  </a:cubicBezTo>
                  <a:lnTo>
                    <a:pt x="0" y="494820"/>
                  </a:lnTo>
                  <a:cubicBezTo>
                    <a:pt x="0" y="464015"/>
                    <a:pt x="12401" y="428679"/>
                    <a:pt x="28129" y="414485"/>
                  </a:cubicBezTo>
                  <a:cubicBezTo>
                    <a:pt x="43757" y="400492"/>
                    <a:pt x="79851" y="388311"/>
                    <a:pt x="110501" y="386700"/>
                  </a:cubicBezTo>
                  <a:close/>
                  <a:moveTo>
                    <a:pt x="316407" y="206077"/>
                  </a:moveTo>
                  <a:lnTo>
                    <a:pt x="316407" y="272924"/>
                  </a:lnTo>
                  <a:cubicBezTo>
                    <a:pt x="325379" y="271817"/>
                    <a:pt x="331832" y="269703"/>
                    <a:pt x="335965" y="266783"/>
                  </a:cubicBezTo>
                  <a:cubicBezTo>
                    <a:pt x="343023" y="261548"/>
                    <a:pt x="346551" y="252488"/>
                    <a:pt x="346551" y="239602"/>
                  </a:cubicBezTo>
                  <a:cubicBezTo>
                    <a:pt x="346551" y="229736"/>
                    <a:pt x="343224" y="222084"/>
                    <a:pt x="336570" y="216346"/>
                  </a:cubicBezTo>
                  <a:cubicBezTo>
                    <a:pt x="332638" y="213024"/>
                    <a:pt x="325884" y="209601"/>
                    <a:pt x="316407" y="206077"/>
                  </a:cubicBezTo>
                  <a:close/>
                  <a:moveTo>
                    <a:pt x="299872" y="94230"/>
                  </a:moveTo>
                  <a:cubicBezTo>
                    <a:pt x="289891" y="94431"/>
                    <a:pt x="282531" y="97149"/>
                    <a:pt x="277793" y="102183"/>
                  </a:cubicBezTo>
                  <a:cubicBezTo>
                    <a:pt x="272954" y="107317"/>
                    <a:pt x="270534" y="114163"/>
                    <a:pt x="270534" y="122922"/>
                  </a:cubicBezTo>
                  <a:cubicBezTo>
                    <a:pt x="270534" y="132586"/>
                    <a:pt x="274163" y="140137"/>
                    <a:pt x="281322" y="145674"/>
                  </a:cubicBezTo>
                  <a:cubicBezTo>
                    <a:pt x="285354" y="148795"/>
                    <a:pt x="291504" y="151613"/>
                    <a:pt x="299872" y="154231"/>
                  </a:cubicBezTo>
                  <a:close/>
                  <a:moveTo>
                    <a:pt x="316407" y="42585"/>
                  </a:moveTo>
                  <a:lnTo>
                    <a:pt x="316407" y="56478"/>
                  </a:lnTo>
                  <a:cubicBezTo>
                    <a:pt x="334957" y="57887"/>
                    <a:pt x="349576" y="62518"/>
                    <a:pt x="360061" y="70169"/>
                  </a:cubicBezTo>
                  <a:cubicBezTo>
                    <a:pt x="379318" y="82350"/>
                    <a:pt x="389198" y="102082"/>
                    <a:pt x="389904" y="129465"/>
                  </a:cubicBezTo>
                  <a:lnTo>
                    <a:pt x="344837" y="129465"/>
                  </a:lnTo>
                  <a:cubicBezTo>
                    <a:pt x="344031" y="119297"/>
                    <a:pt x="342317" y="111948"/>
                    <a:pt x="339797" y="107217"/>
                  </a:cubicBezTo>
                  <a:cubicBezTo>
                    <a:pt x="335562" y="99163"/>
                    <a:pt x="327698" y="94733"/>
                    <a:pt x="316407" y="93928"/>
                  </a:cubicBezTo>
                  <a:lnTo>
                    <a:pt x="316407" y="159063"/>
                  </a:lnTo>
                  <a:cubicBezTo>
                    <a:pt x="343527" y="168426"/>
                    <a:pt x="361674" y="176681"/>
                    <a:pt x="371050" y="183829"/>
                  </a:cubicBezTo>
                  <a:cubicBezTo>
                    <a:pt x="386375" y="195809"/>
                    <a:pt x="394037" y="212722"/>
                    <a:pt x="394037" y="234467"/>
                  </a:cubicBezTo>
                  <a:cubicBezTo>
                    <a:pt x="394037" y="263159"/>
                    <a:pt x="383451" y="284099"/>
                    <a:pt x="362380" y="297086"/>
                  </a:cubicBezTo>
                  <a:cubicBezTo>
                    <a:pt x="349475" y="305039"/>
                    <a:pt x="334151" y="309670"/>
                    <a:pt x="316407" y="311079"/>
                  </a:cubicBezTo>
                  <a:lnTo>
                    <a:pt x="316407" y="318328"/>
                  </a:lnTo>
                  <a:cubicBezTo>
                    <a:pt x="388593" y="313697"/>
                    <a:pt x="445959" y="253696"/>
                    <a:pt x="445959" y="180507"/>
                  </a:cubicBezTo>
                  <a:cubicBezTo>
                    <a:pt x="445959" y="107217"/>
                    <a:pt x="388593" y="47316"/>
                    <a:pt x="316407" y="42585"/>
                  </a:cubicBezTo>
                  <a:close/>
                  <a:moveTo>
                    <a:pt x="299872" y="42484"/>
                  </a:moveTo>
                  <a:cubicBezTo>
                    <a:pt x="226980" y="46410"/>
                    <a:pt x="168808" y="106713"/>
                    <a:pt x="168808" y="180507"/>
                  </a:cubicBezTo>
                  <a:cubicBezTo>
                    <a:pt x="168808" y="254199"/>
                    <a:pt x="226980" y="314502"/>
                    <a:pt x="299872" y="318428"/>
                  </a:cubicBezTo>
                  <a:lnTo>
                    <a:pt x="299872" y="311381"/>
                  </a:lnTo>
                  <a:cubicBezTo>
                    <a:pt x="277390" y="308864"/>
                    <a:pt x="260553" y="303931"/>
                    <a:pt x="249564" y="296683"/>
                  </a:cubicBezTo>
                  <a:cubicBezTo>
                    <a:pt x="230005" y="283596"/>
                    <a:pt x="220427" y="261246"/>
                    <a:pt x="220729" y="229635"/>
                  </a:cubicBezTo>
                  <a:lnTo>
                    <a:pt x="266904" y="229635"/>
                  </a:lnTo>
                  <a:cubicBezTo>
                    <a:pt x="268518" y="244031"/>
                    <a:pt x="270736" y="253696"/>
                    <a:pt x="273659" y="258528"/>
                  </a:cubicBezTo>
                  <a:cubicBezTo>
                    <a:pt x="278095" y="266179"/>
                    <a:pt x="286867" y="271112"/>
                    <a:pt x="299872" y="273428"/>
                  </a:cubicBezTo>
                  <a:lnTo>
                    <a:pt x="299872" y="200440"/>
                  </a:lnTo>
                  <a:lnTo>
                    <a:pt x="285959" y="196312"/>
                  </a:lnTo>
                  <a:cubicBezTo>
                    <a:pt x="264182" y="189970"/>
                    <a:pt x="248757" y="181010"/>
                    <a:pt x="239784" y="169634"/>
                  </a:cubicBezTo>
                  <a:cubicBezTo>
                    <a:pt x="230811" y="158258"/>
                    <a:pt x="226375" y="144466"/>
                    <a:pt x="226375" y="128459"/>
                  </a:cubicBezTo>
                  <a:cubicBezTo>
                    <a:pt x="226375" y="117787"/>
                    <a:pt x="228089" y="108223"/>
                    <a:pt x="231618" y="99566"/>
                  </a:cubicBezTo>
                  <a:cubicBezTo>
                    <a:pt x="235046" y="90908"/>
                    <a:pt x="239986" y="83357"/>
                    <a:pt x="246237" y="77115"/>
                  </a:cubicBezTo>
                  <a:cubicBezTo>
                    <a:pt x="254302" y="69062"/>
                    <a:pt x="263376" y="63424"/>
                    <a:pt x="273256" y="60404"/>
                  </a:cubicBezTo>
                  <a:cubicBezTo>
                    <a:pt x="279406" y="58390"/>
                    <a:pt x="288177" y="56981"/>
                    <a:pt x="299872" y="56075"/>
                  </a:cubicBezTo>
                  <a:close/>
                  <a:moveTo>
                    <a:pt x="307333" y="0"/>
                  </a:moveTo>
                  <a:cubicBezTo>
                    <a:pt x="407043" y="0"/>
                    <a:pt x="488101" y="80941"/>
                    <a:pt x="488101" y="180507"/>
                  </a:cubicBezTo>
                  <a:cubicBezTo>
                    <a:pt x="488101" y="279971"/>
                    <a:pt x="407043" y="361013"/>
                    <a:pt x="307333" y="361013"/>
                  </a:cubicBezTo>
                  <a:cubicBezTo>
                    <a:pt x="207724" y="361013"/>
                    <a:pt x="126665" y="279971"/>
                    <a:pt x="126665" y="180507"/>
                  </a:cubicBezTo>
                  <a:cubicBezTo>
                    <a:pt x="126665" y="80941"/>
                    <a:pt x="207724" y="0"/>
                    <a:pt x="3073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  <p:sp>
          <p:nvSpPr>
            <p:cNvPr id="53" name="iS1ide-Oval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EE9B2B6-4DDB-4B15-A20B-ECDDB590AE29}"/>
                </a:ext>
              </a:extLst>
            </p:cNvPr>
            <p:cNvSpPr/>
            <p:nvPr/>
          </p:nvSpPr>
          <p:spPr>
            <a:xfrm>
              <a:off x="4419427" y="5468294"/>
              <a:ext cx="612462" cy="612368"/>
            </a:xfrm>
            <a:prstGeom prst="ellipse">
              <a:avLst/>
            </a:prstGeom>
            <a:gradFill flip="none" rotWithShape="1">
              <a:gsLst>
                <a:gs pos="50000">
                  <a:srgbClr val="6D0EB1"/>
                </a:gs>
                <a:gs pos="0">
                  <a:srgbClr val="6D0EB1"/>
                </a:gs>
                <a:gs pos="100000">
                  <a:srgbClr val="140AB4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54" name="iS1ide-Freeform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8BACD47-BECC-413C-9E93-E1977C755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5960" y="5601423"/>
              <a:ext cx="359397" cy="34611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F5B28C6-2E3A-44E6-A355-FDB89999955F}"/>
              </a:ext>
            </a:extLst>
          </p:cNvPr>
          <p:cNvGrpSpPr/>
          <p:nvPr/>
        </p:nvGrpSpPr>
        <p:grpSpPr>
          <a:xfrm>
            <a:off x="1910001" y="5495609"/>
            <a:ext cx="2198438" cy="740814"/>
            <a:chOff x="573031" y="1988839"/>
            <a:chExt cx="2967464" cy="784007"/>
          </a:xfrm>
        </p:grpSpPr>
        <p:sp>
          <p:nvSpPr>
            <p:cNvPr id="64" name="iS1ide-文本框 4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79B77DC-8C3B-4BD5-A72A-26B9227F800E}"/>
                </a:ext>
              </a:extLst>
            </p:cNvPr>
            <p:cNvSpPr txBox="1"/>
            <p:nvPr/>
          </p:nvSpPr>
          <p:spPr>
            <a:xfrm>
              <a:off x="573031" y="2295215"/>
              <a:ext cx="2967464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algn="r" defTabSz="1152116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/>
                  <a:ea typeface="微软雅黑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65" name="iS1ide-Rectangle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108811A-E87B-429E-8467-7B72DF9D2EFF}"/>
                </a:ext>
              </a:extLst>
            </p:cNvPr>
            <p:cNvSpPr/>
            <p:nvPr/>
          </p:nvSpPr>
          <p:spPr>
            <a:xfrm>
              <a:off x="573031" y="1988839"/>
              <a:ext cx="2967464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algn="r" defTabSz="1152116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rgbClr val="444249"/>
                  </a:solidFill>
                  <a:latin typeface="Arial"/>
                  <a:ea typeface="微软雅黑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C9B5823-5BBC-4641-A32A-45C145C6175F}"/>
              </a:ext>
            </a:extLst>
          </p:cNvPr>
          <p:cNvGrpSpPr/>
          <p:nvPr/>
        </p:nvGrpSpPr>
        <p:grpSpPr>
          <a:xfrm>
            <a:off x="3694541" y="475277"/>
            <a:ext cx="4802918" cy="960242"/>
            <a:chOff x="3554639" y="730547"/>
            <a:chExt cx="4802918" cy="960242"/>
          </a:xfrm>
        </p:grpSpPr>
        <p:sp>
          <p:nvSpPr>
            <p:cNvPr id="67" name="矩形 6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22005638-0975-4021-8C0D-E60C2D1AE6CD}"/>
                </a:ext>
              </a:extLst>
            </p:cNvPr>
            <p:cNvSpPr/>
            <p:nvPr/>
          </p:nvSpPr>
          <p:spPr>
            <a:xfrm>
              <a:off x="3554639" y="730547"/>
              <a:ext cx="4802918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b="1" i="0">
                  <a:solidFill>
                    <a:srgbClr val="6D0EB1">
                      <a:alpha val="2000"/>
                    </a:srgbClr>
                  </a:solidFill>
                  <a:effectLst/>
                  <a:latin typeface="arial" panose="020B0604020202020204" pitchFamily="34" charset="0"/>
                </a:rPr>
                <a:t>ADD THE TITLE</a:t>
              </a:r>
              <a:endParaRPr lang="zh-CN" altLang="en-US" sz="4800">
                <a:solidFill>
                  <a:srgbClr val="6D0EB1">
                    <a:alpha val="2000"/>
                  </a:srgbClr>
                </a:solidFill>
              </a:endParaRPr>
            </a:p>
          </p:txBody>
        </p:sp>
        <p:sp>
          <p:nvSpPr>
            <p:cNvPr id="68" name="矩形 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855987B-777E-4DF1-9995-3B86FEE6005F}"/>
                </a:ext>
              </a:extLst>
            </p:cNvPr>
            <p:cNvSpPr/>
            <p:nvPr/>
          </p:nvSpPr>
          <p:spPr>
            <a:xfrm>
              <a:off x="4796165" y="826735"/>
              <a:ext cx="23198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点击添加标题和内容</a:t>
              </a:r>
            </a:p>
          </p:txBody>
        </p:sp>
        <p:sp>
          <p:nvSpPr>
            <p:cNvPr id="69" name="矩形 6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AB6AD62-C9B9-466F-AF3A-D891EBAAB651}"/>
                </a:ext>
              </a:extLst>
            </p:cNvPr>
            <p:cNvSpPr/>
            <p:nvPr/>
          </p:nvSpPr>
          <p:spPr>
            <a:xfrm>
              <a:off x="4577644" y="1116471"/>
              <a:ext cx="275690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i="0">
                  <a:solidFill>
                    <a:srgbClr val="2B2B2B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Click add title and content</a:t>
              </a:r>
              <a:endParaRPr lang="zh-CN" altLang="en-US" sz="160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401C702-BBD6-4672-88AD-4E519750E40F}"/>
                </a:ext>
              </a:extLst>
            </p:cNvPr>
            <p:cNvSpPr/>
            <p:nvPr/>
          </p:nvSpPr>
          <p:spPr>
            <a:xfrm rot="10800000" flipH="1" flipV="1">
              <a:off x="5631215" y="1645070"/>
              <a:ext cx="649766" cy="45719"/>
            </a:xfrm>
            <a:prstGeom prst="rect">
              <a:avLst/>
            </a:prstGeom>
            <a:gradFill flip="none" rotWithShape="1">
              <a:gsLst>
                <a:gs pos="100000">
                  <a:srgbClr val="B114D0"/>
                </a:gs>
                <a:gs pos="0">
                  <a:srgbClr val="F369B8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20838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8"/>
          <p:cNvSpPr txBox="1"/>
          <p:nvPr/>
        </p:nvSpPr>
        <p:spPr>
          <a:xfrm>
            <a:off x="3943405" y="3662668"/>
            <a:ext cx="3695165" cy="808836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defTabSz="1152144"/>
            <a:r>
              <a:rPr lang="zh-CN" altLang="en-US" sz="4500" b="1" dirty="0" smtClean="0">
                <a:solidFill>
                  <a:srgbClr val="1C1A4D"/>
                </a:solidFill>
                <a:latin typeface="Arial"/>
                <a:ea typeface="微软雅黑"/>
                <a:cs typeface="+mn-ea"/>
                <a:sym typeface="+mn-lt"/>
              </a:rPr>
              <a:t>标题文字内容</a:t>
            </a:r>
            <a:endParaRPr lang="zh-CN" altLang="en-US" sz="4500" b="1" dirty="0">
              <a:solidFill>
                <a:srgbClr val="1C1A4D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7" name="Shape 285"/>
          <p:cNvSpPr txBox="1"/>
          <p:nvPr/>
        </p:nvSpPr>
        <p:spPr>
          <a:xfrm>
            <a:off x="3967409" y="4467035"/>
            <a:ext cx="3664898" cy="1173104"/>
          </a:xfrm>
          <a:prstGeom prst="rect">
            <a:avLst/>
          </a:prstGeom>
          <a:noFill/>
          <a:ln>
            <a:noFill/>
          </a:ln>
        </p:spPr>
        <p:txBody>
          <a:bodyPr lIns="86386" tIns="43187" rIns="86386" bIns="43187" anchor="t" anchorCtr="0">
            <a:noAutofit/>
          </a:bodyPr>
          <a:lstStyle/>
          <a:p>
            <a:pPr defTabSz="1152144">
              <a:lnSpc>
                <a:spcPct val="130000"/>
              </a:lnSpc>
            </a:pPr>
            <a:r>
              <a:rPr lang="zh-CN" altLang="en-US" sz="1500" dirty="0">
                <a:solidFill>
                  <a:srgbClr val="1C1A4D"/>
                </a:solidFill>
                <a:latin typeface="Arial"/>
                <a:ea typeface="微软雅黑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500" dirty="0">
              <a:solidFill>
                <a:srgbClr val="1C1A4D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8" name="Freeform 31"/>
          <p:cNvSpPr>
            <a:spLocks/>
          </p:cNvSpPr>
          <p:nvPr/>
        </p:nvSpPr>
        <p:spPr bwMode="auto">
          <a:xfrm rot="21176574">
            <a:off x="5072101" y="1904564"/>
            <a:ext cx="1502645" cy="1543344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4" h="435">
                <a:moveTo>
                  <a:pt x="409" y="131"/>
                </a:moveTo>
                <a:cubicBezTo>
                  <a:pt x="424" y="165"/>
                  <a:pt x="407" y="204"/>
                  <a:pt x="403" y="238"/>
                </a:cubicBezTo>
                <a:cubicBezTo>
                  <a:pt x="399" y="274"/>
                  <a:pt x="406" y="316"/>
                  <a:pt x="385" y="345"/>
                </a:cubicBezTo>
                <a:cubicBezTo>
                  <a:pt x="365" y="372"/>
                  <a:pt x="323" y="378"/>
                  <a:pt x="289" y="393"/>
                </a:cubicBezTo>
                <a:cubicBezTo>
                  <a:pt x="255" y="408"/>
                  <a:pt x="223" y="435"/>
                  <a:pt x="188" y="431"/>
                </a:cubicBezTo>
                <a:cubicBezTo>
                  <a:pt x="153" y="427"/>
                  <a:pt x="127" y="394"/>
                  <a:pt x="98" y="373"/>
                </a:cubicBezTo>
                <a:cubicBezTo>
                  <a:pt x="70" y="352"/>
                  <a:pt x="30" y="338"/>
                  <a:pt x="15" y="304"/>
                </a:cubicBezTo>
                <a:cubicBezTo>
                  <a:pt x="0" y="270"/>
                  <a:pt x="17" y="231"/>
                  <a:pt x="20" y="197"/>
                </a:cubicBezTo>
                <a:cubicBezTo>
                  <a:pt x="24" y="161"/>
                  <a:pt x="17" y="119"/>
                  <a:pt x="38" y="90"/>
                </a:cubicBezTo>
                <a:cubicBezTo>
                  <a:pt x="59" y="62"/>
                  <a:pt x="100" y="56"/>
                  <a:pt x="134" y="41"/>
                </a:cubicBezTo>
                <a:cubicBezTo>
                  <a:pt x="168" y="26"/>
                  <a:pt x="201" y="0"/>
                  <a:pt x="235" y="3"/>
                </a:cubicBezTo>
                <a:cubicBezTo>
                  <a:pt x="271" y="7"/>
                  <a:pt x="297" y="41"/>
                  <a:pt x="325" y="62"/>
                </a:cubicBezTo>
                <a:cubicBezTo>
                  <a:pt x="353" y="83"/>
                  <a:pt x="394" y="97"/>
                  <a:pt x="409" y="131"/>
                </a:cubicBez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07362" y="2141790"/>
            <a:ext cx="1169816" cy="104695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algn="ctr" defTabSz="1152144">
              <a:defRPr/>
            </a:pPr>
            <a:r>
              <a:rPr lang="en-US" altLang="zh-CN" sz="6000" spc="378" dirty="0" smtClean="0">
                <a:ln w="41275">
                  <a:noFill/>
                </a:ln>
                <a:solidFill>
                  <a:srgbClr val="FFFFFF"/>
                </a:solidFill>
                <a:latin typeface="Agency FB" panose="020B0503020202020204" pitchFamily="34" charset="0"/>
                <a:ea typeface="微软雅黑"/>
                <a:cs typeface="+mn-ea"/>
                <a:sym typeface="+mn-lt"/>
              </a:rPr>
              <a:t>04</a:t>
            </a:r>
            <a:endParaRPr lang="zh-CN" altLang="en-US" sz="6000" spc="378" dirty="0">
              <a:ln w="41275">
                <a:noFill/>
              </a:ln>
              <a:solidFill>
                <a:srgbClr val="FFFFFF"/>
              </a:solidFill>
              <a:latin typeface="Agency FB" panose="020B0503020202020204" pitchFamily="34" charset="0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115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C9B5823-5BBC-4641-A32A-45C145C6175F}"/>
              </a:ext>
            </a:extLst>
          </p:cNvPr>
          <p:cNvGrpSpPr/>
          <p:nvPr/>
        </p:nvGrpSpPr>
        <p:grpSpPr>
          <a:xfrm>
            <a:off x="3694541" y="679747"/>
            <a:ext cx="4802918" cy="960242"/>
            <a:chOff x="3554639" y="730547"/>
            <a:chExt cx="4802918" cy="960242"/>
          </a:xfrm>
        </p:grpSpPr>
        <p:sp>
          <p:nvSpPr>
            <p:cNvPr id="4" name="矩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005638-0975-4021-8C0D-E60C2D1AE6CD}"/>
                </a:ext>
              </a:extLst>
            </p:cNvPr>
            <p:cNvSpPr/>
            <p:nvPr/>
          </p:nvSpPr>
          <p:spPr>
            <a:xfrm>
              <a:off x="3554639" y="730547"/>
              <a:ext cx="4802918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b="1" i="0">
                  <a:solidFill>
                    <a:srgbClr val="6D0EB1">
                      <a:alpha val="2000"/>
                    </a:srgbClr>
                  </a:solidFill>
                  <a:effectLst/>
                  <a:latin typeface="arial" panose="020B0604020202020204" pitchFamily="34" charset="0"/>
                </a:rPr>
                <a:t>ADD THE TITLE</a:t>
              </a:r>
              <a:endParaRPr lang="zh-CN" altLang="en-US" sz="4800">
                <a:solidFill>
                  <a:srgbClr val="6D0EB1">
                    <a:alpha val="2000"/>
                  </a:srgbClr>
                </a:solidFill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55987B-777E-4DF1-9995-3B86FEE6005F}"/>
                </a:ext>
              </a:extLst>
            </p:cNvPr>
            <p:cNvSpPr/>
            <p:nvPr/>
          </p:nvSpPr>
          <p:spPr>
            <a:xfrm>
              <a:off x="4796165" y="826735"/>
              <a:ext cx="23198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点击添加标题和内容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B6AD62-C9B9-466F-AF3A-D891EBAAB651}"/>
                </a:ext>
              </a:extLst>
            </p:cNvPr>
            <p:cNvSpPr/>
            <p:nvPr/>
          </p:nvSpPr>
          <p:spPr>
            <a:xfrm>
              <a:off x="4577644" y="1116471"/>
              <a:ext cx="275690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i="0">
                  <a:solidFill>
                    <a:srgbClr val="2B2B2B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Click add title and content</a:t>
              </a:r>
              <a:endParaRPr lang="zh-CN" altLang="en-US" sz="160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01C702-BBD6-4672-88AD-4E519750E40F}"/>
                </a:ext>
              </a:extLst>
            </p:cNvPr>
            <p:cNvSpPr/>
            <p:nvPr/>
          </p:nvSpPr>
          <p:spPr>
            <a:xfrm rot="10800000" flipH="1" flipV="1">
              <a:off x="5631215" y="1645070"/>
              <a:ext cx="649766" cy="45719"/>
            </a:xfrm>
            <a:prstGeom prst="rect">
              <a:avLst/>
            </a:prstGeom>
            <a:gradFill flip="none" rotWithShape="1">
              <a:gsLst>
                <a:gs pos="100000">
                  <a:srgbClr val="B114D0"/>
                </a:gs>
                <a:gs pos="0">
                  <a:srgbClr val="F369B8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2E35BA-815F-48D1-8444-20778A92D626}"/>
              </a:ext>
            </a:extLst>
          </p:cNvPr>
          <p:cNvSpPr/>
          <p:nvPr/>
        </p:nvSpPr>
        <p:spPr>
          <a:xfrm flipH="1">
            <a:off x="-2" y="6812281"/>
            <a:ext cx="12191999" cy="45719"/>
          </a:xfrm>
          <a:prstGeom prst="rect">
            <a:avLst/>
          </a:prstGeom>
          <a:gradFill flip="none" rotWithShape="1">
            <a:gsLst>
              <a:gs pos="50000">
                <a:srgbClr val="B313CD"/>
              </a:gs>
              <a:gs pos="0">
                <a:srgbClr val="F369B8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445028-5FFA-433F-A8D2-A2ACACF978E2}"/>
              </a:ext>
            </a:extLst>
          </p:cNvPr>
          <p:cNvSpPr/>
          <p:nvPr/>
        </p:nvSpPr>
        <p:spPr>
          <a:xfrm>
            <a:off x="6063099" y="2152649"/>
            <a:ext cx="2613381" cy="4009142"/>
          </a:xfrm>
          <a:prstGeom prst="roundRect">
            <a:avLst>
              <a:gd name="adj" fmla="val 69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3CE3864-9D51-48FC-8BCF-9247008D10CD}"/>
              </a:ext>
            </a:extLst>
          </p:cNvPr>
          <p:cNvSpPr/>
          <p:nvPr/>
        </p:nvSpPr>
        <p:spPr>
          <a:xfrm>
            <a:off x="695326" y="2152650"/>
            <a:ext cx="5160957" cy="4019550"/>
          </a:xfrm>
          <a:prstGeom prst="roundRect">
            <a:avLst>
              <a:gd name="adj" fmla="val 690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3AD0FA-8169-4FEB-B08B-D95232A28AAF}"/>
              </a:ext>
            </a:extLst>
          </p:cNvPr>
          <p:cNvSpPr/>
          <p:nvPr/>
        </p:nvSpPr>
        <p:spPr>
          <a:xfrm>
            <a:off x="8883295" y="2152650"/>
            <a:ext cx="2613381" cy="1919991"/>
          </a:xfrm>
          <a:prstGeom prst="roundRect">
            <a:avLst>
              <a:gd name="adj" fmla="val 6900"/>
            </a:avLst>
          </a:prstGeom>
          <a:gradFill flip="none" rotWithShape="1">
            <a:gsLst>
              <a:gs pos="100000">
                <a:srgbClr val="6D0EB1"/>
              </a:gs>
              <a:gs pos="0">
                <a:srgbClr val="6D0EB1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9EE0403-B3C3-44F7-AF54-12B827946987}"/>
              </a:ext>
            </a:extLst>
          </p:cNvPr>
          <p:cNvSpPr/>
          <p:nvPr/>
        </p:nvSpPr>
        <p:spPr>
          <a:xfrm>
            <a:off x="6063099" y="2152649"/>
            <a:ext cx="2613381" cy="1919991"/>
          </a:xfrm>
          <a:prstGeom prst="roundRect">
            <a:avLst>
              <a:gd name="adj" fmla="val 6900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C67B9F-C1C0-4DF2-9A4D-9AC35CB4DDA1}"/>
              </a:ext>
            </a:extLst>
          </p:cNvPr>
          <p:cNvSpPr/>
          <p:nvPr/>
        </p:nvSpPr>
        <p:spPr>
          <a:xfrm>
            <a:off x="8883295" y="4241800"/>
            <a:ext cx="2613381" cy="1919991"/>
          </a:xfrm>
          <a:prstGeom prst="roundRect">
            <a:avLst>
              <a:gd name="adj" fmla="val 6900"/>
            </a:avLst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70D98B-9AE5-45B8-B467-536D01D8B62A}"/>
              </a:ext>
            </a:extLst>
          </p:cNvPr>
          <p:cNvSpPr/>
          <p:nvPr/>
        </p:nvSpPr>
        <p:spPr>
          <a:xfrm>
            <a:off x="695325" y="2152649"/>
            <a:ext cx="5160958" cy="4009141"/>
          </a:xfrm>
          <a:prstGeom prst="roundRect">
            <a:avLst>
              <a:gd name="adj" fmla="val 6969"/>
            </a:avLst>
          </a:prstGeom>
          <a:gradFill flip="none" rotWithShape="1">
            <a:gsLst>
              <a:gs pos="50000">
                <a:srgbClr val="6D0EB1">
                  <a:alpha val="40000"/>
                </a:srgbClr>
              </a:gs>
              <a:gs pos="0">
                <a:srgbClr val="6D0EB1">
                  <a:alpha val="40000"/>
                </a:srgbClr>
              </a:gs>
              <a:gs pos="100000">
                <a:srgbClr val="140AB4">
                  <a:alpha val="40000"/>
                </a:srgb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26C770C-B3D0-4457-A30A-E69161BCE7EA}"/>
              </a:ext>
            </a:extLst>
          </p:cNvPr>
          <p:cNvSpPr txBox="1"/>
          <p:nvPr/>
        </p:nvSpPr>
        <p:spPr>
          <a:xfrm>
            <a:off x="846925" y="5423126"/>
            <a:ext cx="443627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整合了多方优势资源，建立了一支由从业十年以上的资深人士组成的核心创作</a:t>
            </a:r>
            <a:r>
              <a:rPr lang="zh-CN" altLang="en-US" sz="12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执行团队</a:t>
            </a:r>
            <a:endParaRPr lang="zh-CN" altLang="en-US" sz="12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A8DE0DD-A13B-4E52-9CFF-BC28C1CC2ACC}"/>
              </a:ext>
            </a:extLst>
          </p:cNvPr>
          <p:cNvSpPr/>
          <p:nvPr/>
        </p:nvSpPr>
        <p:spPr>
          <a:xfrm>
            <a:off x="846924" y="5006555"/>
            <a:ext cx="1476650" cy="356077"/>
          </a:xfrm>
          <a:prstGeom prst="roundRect">
            <a:avLst>
              <a:gd name="adj" fmla="val 50000"/>
            </a:avLst>
          </a:prstGeom>
          <a:solidFill>
            <a:srgbClr val="ED1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6CB9F5-FFC9-4C4E-8869-42D3898AA98F}"/>
              </a:ext>
            </a:extLst>
          </p:cNvPr>
          <p:cNvSpPr txBox="1"/>
          <p:nvPr/>
        </p:nvSpPr>
        <p:spPr>
          <a:xfrm>
            <a:off x="846925" y="5014981"/>
            <a:ext cx="1476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B8DD47-8B00-493B-8774-05029C7680A8}"/>
              </a:ext>
            </a:extLst>
          </p:cNvPr>
          <p:cNvGrpSpPr/>
          <p:nvPr/>
        </p:nvGrpSpPr>
        <p:grpSpPr>
          <a:xfrm>
            <a:off x="6228549" y="4233374"/>
            <a:ext cx="1476650" cy="356077"/>
            <a:chOff x="6228549" y="4233374"/>
            <a:chExt cx="1476650" cy="356077"/>
          </a:xfrm>
        </p:grpSpPr>
        <p:sp>
          <p:nvSpPr>
            <p:cNvPr id="37" name="矩形: 圆角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86EB0D-817C-48D2-B997-EACBAF5FA00C}"/>
                </a:ext>
              </a:extLst>
            </p:cNvPr>
            <p:cNvSpPr/>
            <p:nvPr/>
          </p:nvSpPr>
          <p:spPr>
            <a:xfrm>
              <a:off x="6228549" y="4233374"/>
              <a:ext cx="1476650" cy="356077"/>
            </a:xfrm>
            <a:prstGeom prst="roundRect">
              <a:avLst>
                <a:gd name="adj" fmla="val 50000"/>
              </a:avLst>
            </a:prstGeom>
            <a:solidFill>
              <a:srgbClr val="ED1C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4E02D68-8052-44C0-81F0-692564456BEE}"/>
                </a:ext>
              </a:extLst>
            </p:cNvPr>
            <p:cNvSpPr txBox="1"/>
            <p:nvPr/>
          </p:nvSpPr>
          <p:spPr>
            <a:xfrm>
              <a:off x="6228550" y="4241800"/>
              <a:ext cx="14766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单击添加标题</a:t>
              </a:r>
              <a:endPara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E4A299-BBE4-4C30-BA9F-B0892B9B171A}"/>
              </a:ext>
            </a:extLst>
          </p:cNvPr>
          <p:cNvSpPr txBox="1"/>
          <p:nvPr/>
        </p:nvSpPr>
        <p:spPr>
          <a:xfrm>
            <a:off x="6119956" y="4830315"/>
            <a:ext cx="2499666" cy="520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建立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了一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支由从业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十年以上的资深人士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组成的团队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0" name="Freeform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CB85791-2FA8-4DEF-938B-C1349696EFC0}"/>
              </a:ext>
            </a:extLst>
          </p:cNvPr>
          <p:cNvSpPr>
            <a:spLocks noEditPoints="1"/>
          </p:cNvSpPr>
          <p:nvPr/>
        </p:nvSpPr>
        <p:spPr bwMode="auto">
          <a:xfrm>
            <a:off x="7166045" y="5666692"/>
            <a:ext cx="226728" cy="315800"/>
          </a:xfrm>
          <a:custGeom>
            <a:avLst/>
            <a:gdLst>
              <a:gd name="T0" fmla="*/ 75 w 112"/>
              <a:gd name="T1" fmla="*/ 0 h 157"/>
              <a:gd name="T2" fmla="*/ 101 w 112"/>
              <a:gd name="T3" fmla="*/ 41 h 157"/>
              <a:gd name="T4" fmla="*/ 63 w 112"/>
              <a:gd name="T5" fmla="*/ 67 h 157"/>
              <a:gd name="T6" fmla="*/ 105 w 112"/>
              <a:gd name="T7" fmla="*/ 87 h 157"/>
              <a:gd name="T8" fmla="*/ 105 w 112"/>
              <a:gd name="T9" fmla="*/ 101 h 157"/>
              <a:gd name="T10" fmla="*/ 63 w 112"/>
              <a:gd name="T11" fmla="*/ 112 h 157"/>
              <a:gd name="T12" fmla="*/ 66 w 112"/>
              <a:gd name="T13" fmla="*/ 112 h 157"/>
              <a:gd name="T14" fmla="*/ 70 w 112"/>
              <a:gd name="T15" fmla="*/ 117 h 157"/>
              <a:gd name="T16" fmla="*/ 93 w 112"/>
              <a:gd name="T17" fmla="*/ 133 h 157"/>
              <a:gd name="T18" fmla="*/ 93 w 112"/>
              <a:gd name="T19" fmla="*/ 133 h 157"/>
              <a:gd name="T20" fmla="*/ 93 w 112"/>
              <a:gd name="T21" fmla="*/ 133 h 157"/>
              <a:gd name="T22" fmla="*/ 94 w 112"/>
              <a:gd name="T23" fmla="*/ 133 h 157"/>
              <a:gd name="T24" fmla="*/ 94 w 112"/>
              <a:gd name="T25" fmla="*/ 133 h 157"/>
              <a:gd name="T26" fmla="*/ 94 w 112"/>
              <a:gd name="T27" fmla="*/ 133 h 157"/>
              <a:gd name="T28" fmla="*/ 95 w 112"/>
              <a:gd name="T29" fmla="*/ 133 h 157"/>
              <a:gd name="T30" fmla="*/ 95 w 112"/>
              <a:gd name="T31" fmla="*/ 134 h 157"/>
              <a:gd name="T32" fmla="*/ 95 w 112"/>
              <a:gd name="T33" fmla="*/ 134 h 157"/>
              <a:gd name="T34" fmla="*/ 95 w 112"/>
              <a:gd name="T35" fmla="*/ 134 h 157"/>
              <a:gd name="T36" fmla="*/ 95 w 112"/>
              <a:gd name="T37" fmla="*/ 134 h 157"/>
              <a:gd name="T38" fmla="*/ 100 w 112"/>
              <a:gd name="T39" fmla="*/ 141 h 157"/>
              <a:gd name="T40" fmla="*/ 93 w 112"/>
              <a:gd name="T41" fmla="*/ 157 h 157"/>
              <a:gd name="T42" fmla="*/ 86 w 112"/>
              <a:gd name="T43" fmla="*/ 147 h 157"/>
              <a:gd name="T44" fmla="*/ 63 w 112"/>
              <a:gd name="T45" fmla="*/ 150 h 157"/>
              <a:gd name="T46" fmla="*/ 49 w 112"/>
              <a:gd name="T47" fmla="*/ 150 h 157"/>
              <a:gd name="T48" fmla="*/ 26 w 112"/>
              <a:gd name="T49" fmla="*/ 147 h 157"/>
              <a:gd name="T50" fmla="*/ 19 w 112"/>
              <a:gd name="T51" fmla="*/ 157 h 157"/>
              <a:gd name="T52" fmla="*/ 12 w 112"/>
              <a:gd name="T53" fmla="*/ 141 h 157"/>
              <a:gd name="T54" fmla="*/ 17 w 112"/>
              <a:gd name="T55" fmla="*/ 134 h 157"/>
              <a:gd name="T56" fmla="*/ 17 w 112"/>
              <a:gd name="T57" fmla="*/ 134 h 157"/>
              <a:gd name="T58" fmla="*/ 17 w 112"/>
              <a:gd name="T59" fmla="*/ 134 h 157"/>
              <a:gd name="T60" fmla="*/ 18 w 112"/>
              <a:gd name="T61" fmla="*/ 133 h 157"/>
              <a:gd name="T62" fmla="*/ 18 w 112"/>
              <a:gd name="T63" fmla="*/ 133 h 157"/>
              <a:gd name="T64" fmla="*/ 18 w 112"/>
              <a:gd name="T65" fmla="*/ 133 h 157"/>
              <a:gd name="T66" fmla="*/ 18 w 112"/>
              <a:gd name="T67" fmla="*/ 133 h 157"/>
              <a:gd name="T68" fmla="*/ 19 w 112"/>
              <a:gd name="T69" fmla="*/ 133 h 157"/>
              <a:gd name="T70" fmla="*/ 19 w 112"/>
              <a:gd name="T71" fmla="*/ 133 h 157"/>
              <a:gd name="T72" fmla="*/ 19 w 112"/>
              <a:gd name="T73" fmla="*/ 133 h 157"/>
              <a:gd name="T74" fmla="*/ 42 w 112"/>
              <a:gd name="T75" fmla="*/ 133 h 157"/>
              <a:gd name="T76" fmla="*/ 46 w 112"/>
              <a:gd name="T77" fmla="*/ 112 h 157"/>
              <a:gd name="T78" fmla="*/ 49 w 112"/>
              <a:gd name="T79" fmla="*/ 112 h 157"/>
              <a:gd name="T80" fmla="*/ 49 w 112"/>
              <a:gd name="T81" fmla="*/ 101 h 157"/>
              <a:gd name="T82" fmla="*/ 0 w 112"/>
              <a:gd name="T83" fmla="*/ 94 h 157"/>
              <a:gd name="T84" fmla="*/ 49 w 112"/>
              <a:gd name="T85" fmla="*/ 87 h 157"/>
              <a:gd name="T86" fmla="*/ 37 w 112"/>
              <a:gd name="T87" fmla="*/ 67 h 157"/>
              <a:gd name="T88" fmla="*/ 11 w 112"/>
              <a:gd name="T89" fmla="*/ 27 h 157"/>
              <a:gd name="T90" fmla="*/ 97 w 112"/>
              <a:gd name="T91" fmla="*/ 64 h 157"/>
              <a:gd name="T92" fmla="*/ 97 w 112"/>
              <a:gd name="T93" fmla="*/ 79 h 157"/>
              <a:gd name="T94" fmla="*/ 106 w 112"/>
              <a:gd name="T95" fmla="*/ 79 h 157"/>
              <a:gd name="T96" fmla="*/ 102 w 112"/>
              <a:gd name="T97" fmla="*/ 60 h 157"/>
              <a:gd name="T98" fmla="*/ 6 w 112"/>
              <a:gd name="T99" fmla="*/ 64 h 157"/>
              <a:gd name="T100" fmla="*/ 6 w 112"/>
              <a:gd name="T101" fmla="*/ 79 h 157"/>
              <a:gd name="T102" fmla="*/ 15 w 112"/>
              <a:gd name="T103" fmla="*/ 79 h 157"/>
              <a:gd name="T104" fmla="*/ 10 w 112"/>
              <a:gd name="T105" fmla="*/ 60 h 157"/>
              <a:gd name="T106" fmla="*/ 62 w 112"/>
              <a:gd name="T107" fmla="*/ 121 h 157"/>
              <a:gd name="T108" fmla="*/ 50 w 112"/>
              <a:gd name="T109" fmla="*/ 121 h 157"/>
              <a:gd name="T110" fmla="*/ 62 w 112"/>
              <a:gd name="T111" fmla="*/ 133 h 157"/>
              <a:gd name="T112" fmla="*/ 75 w 112"/>
              <a:gd name="T113" fmla="*/ 14 h 157"/>
              <a:gd name="T114" fmla="*/ 37 w 112"/>
              <a:gd name="T115" fmla="*/ 14 h 157"/>
              <a:gd name="T116" fmla="*/ 25 w 112"/>
              <a:gd name="T117" fmla="*/ 41 h 157"/>
              <a:gd name="T118" fmla="*/ 75 w 112"/>
              <a:gd name="T119" fmla="*/ 53 h 157"/>
              <a:gd name="T120" fmla="*/ 87 w 112"/>
              <a:gd name="T121" fmla="*/ 27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2" h="157">
                <a:moveTo>
                  <a:pt x="37" y="0"/>
                </a:moveTo>
                <a:cubicBezTo>
                  <a:pt x="75" y="0"/>
                  <a:pt x="75" y="0"/>
                  <a:pt x="75" y="0"/>
                </a:cubicBezTo>
                <a:cubicBezTo>
                  <a:pt x="89" y="0"/>
                  <a:pt x="101" y="12"/>
                  <a:pt x="101" y="27"/>
                </a:cubicBezTo>
                <a:cubicBezTo>
                  <a:pt x="101" y="41"/>
                  <a:pt x="101" y="41"/>
                  <a:pt x="101" y="41"/>
                </a:cubicBezTo>
                <a:cubicBezTo>
                  <a:pt x="101" y="55"/>
                  <a:pt x="89" y="67"/>
                  <a:pt x="75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87"/>
                  <a:pt x="63" y="87"/>
                  <a:pt x="63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9" y="87"/>
                  <a:pt x="112" y="90"/>
                  <a:pt x="112" y="94"/>
                </a:cubicBezTo>
                <a:cubicBezTo>
                  <a:pt x="112" y="98"/>
                  <a:pt x="109" y="101"/>
                  <a:pt x="105" y="101"/>
                </a:cubicBezTo>
                <a:cubicBezTo>
                  <a:pt x="63" y="101"/>
                  <a:pt x="63" y="101"/>
                  <a:pt x="63" y="101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6" y="112"/>
                  <a:pt x="66" y="112"/>
                  <a:pt x="66" y="112"/>
                </a:cubicBezTo>
                <a:cubicBezTo>
                  <a:pt x="69" y="112"/>
                  <a:pt x="70" y="114"/>
                  <a:pt x="70" y="116"/>
                </a:cubicBezTo>
                <a:cubicBezTo>
                  <a:pt x="70" y="117"/>
                  <a:pt x="70" y="117"/>
                  <a:pt x="70" y="117"/>
                </a:cubicBezTo>
                <a:cubicBezTo>
                  <a:pt x="70" y="133"/>
                  <a:pt x="70" y="133"/>
                  <a:pt x="70" y="133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5" y="133"/>
                  <a:pt x="95" y="133"/>
                  <a:pt x="95" y="133"/>
                </a:cubicBezTo>
                <a:cubicBezTo>
                  <a:pt x="95" y="133"/>
                  <a:pt x="95" y="133"/>
                  <a:pt x="95" y="133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5" y="134"/>
                  <a:pt x="95" y="134"/>
                  <a:pt x="95" y="134"/>
                </a:cubicBezTo>
                <a:cubicBezTo>
                  <a:pt x="98" y="135"/>
                  <a:pt x="100" y="137"/>
                  <a:pt x="100" y="140"/>
                </a:cubicBezTo>
                <a:cubicBezTo>
                  <a:pt x="100" y="141"/>
                  <a:pt x="100" y="141"/>
                  <a:pt x="100" y="141"/>
                </a:cubicBezTo>
                <a:cubicBezTo>
                  <a:pt x="100" y="150"/>
                  <a:pt x="100" y="150"/>
                  <a:pt x="100" y="150"/>
                </a:cubicBezTo>
                <a:cubicBezTo>
                  <a:pt x="100" y="154"/>
                  <a:pt x="97" y="157"/>
                  <a:pt x="93" y="157"/>
                </a:cubicBezTo>
                <a:cubicBezTo>
                  <a:pt x="89" y="157"/>
                  <a:pt x="86" y="154"/>
                  <a:pt x="86" y="150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63" y="147"/>
                  <a:pt x="63" y="147"/>
                  <a:pt x="63" y="147"/>
                </a:cubicBezTo>
                <a:cubicBezTo>
                  <a:pt x="63" y="150"/>
                  <a:pt x="63" y="150"/>
                  <a:pt x="63" y="150"/>
                </a:cubicBezTo>
                <a:cubicBezTo>
                  <a:pt x="63" y="154"/>
                  <a:pt x="60" y="157"/>
                  <a:pt x="56" y="157"/>
                </a:cubicBezTo>
                <a:cubicBezTo>
                  <a:pt x="52" y="157"/>
                  <a:pt x="49" y="154"/>
                  <a:pt x="49" y="150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26" y="147"/>
                  <a:pt x="26" y="147"/>
                  <a:pt x="26" y="147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6" y="154"/>
                  <a:pt x="23" y="157"/>
                  <a:pt x="19" y="157"/>
                </a:cubicBezTo>
                <a:cubicBezTo>
                  <a:pt x="15" y="157"/>
                  <a:pt x="12" y="154"/>
                  <a:pt x="12" y="150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2" y="140"/>
                  <a:pt x="12" y="140"/>
                  <a:pt x="12" y="140"/>
                </a:cubicBezTo>
                <a:cubicBezTo>
                  <a:pt x="12" y="137"/>
                  <a:pt x="14" y="135"/>
                  <a:pt x="17" y="134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42" y="133"/>
                  <a:pt x="42" y="133"/>
                  <a:pt x="42" y="133"/>
                </a:cubicBezTo>
                <a:cubicBezTo>
                  <a:pt x="42" y="116"/>
                  <a:pt x="42" y="116"/>
                  <a:pt x="42" y="116"/>
                </a:cubicBezTo>
                <a:cubicBezTo>
                  <a:pt x="42" y="114"/>
                  <a:pt x="44" y="112"/>
                  <a:pt x="46" y="112"/>
                </a:cubicBezTo>
                <a:cubicBezTo>
                  <a:pt x="46" y="112"/>
                  <a:pt x="46" y="112"/>
                  <a:pt x="46" y="112"/>
                </a:cubicBezTo>
                <a:cubicBezTo>
                  <a:pt x="49" y="112"/>
                  <a:pt x="49" y="112"/>
                  <a:pt x="49" y="112"/>
                </a:cubicBezTo>
                <a:cubicBezTo>
                  <a:pt x="49" y="112"/>
                  <a:pt x="49" y="112"/>
                  <a:pt x="49" y="112"/>
                </a:cubicBezTo>
                <a:cubicBezTo>
                  <a:pt x="49" y="101"/>
                  <a:pt x="49" y="101"/>
                  <a:pt x="49" y="101"/>
                </a:cubicBezTo>
                <a:cubicBezTo>
                  <a:pt x="8" y="101"/>
                  <a:pt x="8" y="101"/>
                  <a:pt x="8" y="101"/>
                </a:cubicBezTo>
                <a:cubicBezTo>
                  <a:pt x="4" y="101"/>
                  <a:pt x="0" y="98"/>
                  <a:pt x="0" y="94"/>
                </a:cubicBezTo>
                <a:cubicBezTo>
                  <a:pt x="0" y="90"/>
                  <a:pt x="4" y="87"/>
                  <a:pt x="8" y="87"/>
                </a:cubicBezTo>
                <a:cubicBezTo>
                  <a:pt x="49" y="87"/>
                  <a:pt x="49" y="87"/>
                  <a:pt x="49" y="87"/>
                </a:cubicBezTo>
                <a:cubicBezTo>
                  <a:pt x="49" y="67"/>
                  <a:pt x="49" y="67"/>
                  <a:pt x="49" y="67"/>
                </a:cubicBezTo>
                <a:cubicBezTo>
                  <a:pt x="37" y="67"/>
                  <a:pt x="37" y="67"/>
                  <a:pt x="37" y="67"/>
                </a:cubicBezTo>
                <a:cubicBezTo>
                  <a:pt x="23" y="67"/>
                  <a:pt x="11" y="55"/>
                  <a:pt x="11" y="41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12"/>
                  <a:pt x="23" y="0"/>
                  <a:pt x="37" y="0"/>
                </a:cubicBezTo>
                <a:close/>
                <a:moveTo>
                  <a:pt x="97" y="64"/>
                </a:moveTo>
                <a:cubicBezTo>
                  <a:pt x="97" y="64"/>
                  <a:pt x="97" y="64"/>
                  <a:pt x="97" y="64"/>
                </a:cubicBezTo>
                <a:cubicBezTo>
                  <a:pt x="97" y="79"/>
                  <a:pt x="97" y="79"/>
                  <a:pt x="97" y="79"/>
                </a:cubicBezTo>
                <a:cubicBezTo>
                  <a:pt x="97" y="82"/>
                  <a:pt x="99" y="84"/>
                  <a:pt x="102" y="84"/>
                </a:cubicBezTo>
                <a:cubicBezTo>
                  <a:pt x="104" y="84"/>
                  <a:pt x="106" y="82"/>
                  <a:pt x="106" y="79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2"/>
                  <a:pt x="104" y="60"/>
                  <a:pt x="102" y="60"/>
                </a:cubicBezTo>
                <a:cubicBezTo>
                  <a:pt x="99" y="60"/>
                  <a:pt x="97" y="62"/>
                  <a:pt x="97" y="64"/>
                </a:cubicBezTo>
                <a:close/>
                <a:moveTo>
                  <a:pt x="6" y="64"/>
                </a:moveTo>
                <a:cubicBezTo>
                  <a:pt x="6" y="64"/>
                  <a:pt x="6" y="64"/>
                  <a:pt x="6" y="64"/>
                </a:cubicBezTo>
                <a:cubicBezTo>
                  <a:pt x="6" y="79"/>
                  <a:pt x="6" y="79"/>
                  <a:pt x="6" y="79"/>
                </a:cubicBezTo>
                <a:cubicBezTo>
                  <a:pt x="6" y="82"/>
                  <a:pt x="8" y="84"/>
                  <a:pt x="10" y="84"/>
                </a:cubicBezTo>
                <a:cubicBezTo>
                  <a:pt x="13" y="84"/>
                  <a:pt x="15" y="82"/>
                  <a:pt x="15" y="79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62"/>
                  <a:pt x="13" y="60"/>
                  <a:pt x="10" y="60"/>
                </a:cubicBezTo>
                <a:cubicBezTo>
                  <a:pt x="8" y="60"/>
                  <a:pt x="6" y="62"/>
                  <a:pt x="6" y="64"/>
                </a:cubicBezTo>
                <a:close/>
                <a:moveTo>
                  <a:pt x="62" y="121"/>
                </a:moveTo>
                <a:cubicBezTo>
                  <a:pt x="62" y="121"/>
                  <a:pt x="62" y="121"/>
                  <a:pt x="62" y="121"/>
                </a:cubicBezTo>
                <a:cubicBezTo>
                  <a:pt x="50" y="121"/>
                  <a:pt x="50" y="121"/>
                  <a:pt x="50" y="121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54" y="133"/>
                  <a:pt x="58" y="133"/>
                  <a:pt x="62" y="133"/>
                </a:cubicBezTo>
                <a:cubicBezTo>
                  <a:pt x="62" y="121"/>
                  <a:pt x="62" y="121"/>
                  <a:pt x="62" y="121"/>
                </a:cubicBezTo>
                <a:close/>
                <a:moveTo>
                  <a:pt x="75" y="14"/>
                </a:moveTo>
                <a:cubicBezTo>
                  <a:pt x="75" y="14"/>
                  <a:pt x="75" y="14"/>
                  <a:pt x="75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1" y="14"/>
                  <a:pt x="25" y="20"/>
                  <a:pt x="25" y="27"/>
                </a:cubicBezTo>
                <a:cubicBezTo>
                  <a:pt x="25" y="41"/>
                  <a:pt x="25" y="41"/>
                  <a:pt x="25" y="41"/>
                </a:cubicBezTo>
                <a:cubicBezTo>
                  <a:pt x="25" y="48"/>
                  <a:pt x="31" y="53"/>
                  <a:pt x="37" y="53"/>
                </a:cubicBezTo>
                <a:cubicBezTo>
                  <a:pt x="75" y="53"/>
                  <a:pt x="75" y="53"/>
                  <a:pt x="75" y="53"/>
                </a:cubicBezTo>
                <a:cubicBezTo>
                  <a:pt x="82" y="53"/>
                  <a:pt x="87" y="48"/>
                  <a:pt x="87" y="41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0"/>
                  <a:pt x="82" y="14"/>
                  <a:pt x="75" y="14"/>
                </a:cubicBezTo>
                <a:close/>
              </a:path>
            </a:pathLst>
          </a:custGeom>
          <a:solidFill>
            <a:srgbClr val="727171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7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213737-6CFB-455B-8DA3-683D607F5700}"/>
              </a:ext>
            </a:extLst>
          </p:cNvPr>
          <p:cNvSpPr>
            <a:spLocks noEditPoints="1"/>
          </p:cNvSpPr>
          <p:nvPr/>
        </p:nvSpPr>
        <p:spPr bwMode="auto">
          <a:xfrm>
            <a:off x="8084491" y="5637001"/>
            <a:ext cx="412968" cy="345490"/>
          </a:xfrm>
          <a:custGeom>
            <a:avLst/>
            <a:gdLst>
              <a:gd name="T0" fmla="*/ 37 w 205"/>
              <a:gd name="T1" fmla="*/ 40 h 172"/>
              <a:gd name="T2" fmla="*/ 29 w 205"/>
              <a:gd name="T3" fmla="*/ 90 h 172"/>
              <a:gd name="T4" fmla="*/ 24 w 205"/>
              <a:gd name="T5" fmla="*/ 139 h 172"/>
              <a:gd name="T6" fmla="*/ 44 w 205"/>
              <a:gd name="T7" fmla="*/ 139 h 172"/>
              <a:gd name="T8" fmla="*/ 44 w 205"/>
              <a:gd name="T9" fmla="*/ 119 h 172"/>
              <a:gd name="T10" fmla="*/ 34 w 205"/>
              <a:gd name="T11" fmla="*/ 115 h 172"/>
              <a:gd name="T12" fmla="*/ 20 w 205"/>
              <a:gd name="T13" fmla="*/ 129 h 172"/>
              <a:gd name="T14" fmla="*/ 30 w 205"/>
              <a:gd name="T15" fmla="*/ 125 h 172"/>
              <a:gd name="T16" fmla="*/ 38 w 205"/>
              <a:gd name="T17" fmla="*/ 125 h 172"/>
              <a:gd name="T18" fmla="*/ 38 w 205"/>
              <a:gd name="T19" fmla="*/ 133 h 172"/>
              <a:gd name="T20" fmla="*/ 30 w 205"/>
              <a:gd name="T21" fmla="*/ 133 h 172"/>
              <a:gd name="T22" fmla="*/ 30 w 205"/>
              <a:gd name="T23" fmla="*/ 125 h 172"/>
              <a:gd name="T24" fmla="*/ 153 w 205"/>
              <a:gd name="T25" fmla="*/ 133 h 172"/>
              <a:gd name="T26" fmla="*/ 178 w 205"/>
              <a:gd name="T27" fmla="*/ 123 h 172"/>
              <a:gd name="T28" fmla="*/ 163 w 205"/>
              <a:gd name="T29" fmla="*/ 109 h 172"/>
              <a:gd name="T30" fmla="*/ 159 w 205"/>
              <a:gd name="T31" fmla="*/ 119 h 172"/>
              <a:gd name="T32" fmla="*/ 167 w 205"/>
              <a:gd name="T33" fmla="*/ 119 h 172"/>
              <a:gd name="T34" fmla="*/ 167 w 205"/>
              <a:gd name="T35" fmla="*/ 127 h 172"/>
              <a:gd name="T36" fmla="*/ 157 w 205"/>
              <a:gd name="T37" fmla="*/ 123 h 172"/>
              <a:gd name="T38" fmla="*/ 166 w 205"/>
              <a:gd name="T39" fmla="*/ 6 h 172"/>
              <a:gd name="T40" fmla="*/ 110 w 205"/>
              <a:gd name="T41" fmla="*/ 9 h 172"/>
              <a:gd name="T42" fmla="*/ 0 w 205"/>
              <a:gd name="T43" fmla="*/ 164 h 172"/>
              <a:gd name="T44" fmla="*/ 117 w 205"/>
              <a:gd name="T45" fmla="*/ 164 h 172"/>
              <a:gd name="T46" fmla="*/ 150 w 205"/>
              <a:gd name="T47" fmla="*/ 171 h 172"/>
              <a:gd name="T48" fmla="*/ 166 w 205"/>
              <a:gd name="T49" fmla="*/ 6 h 172"/>
              <a:gd name="T50" fmla="*/ 14 w 205"/>
              <a:gd name="T51" fmla="*/ 157 h 172"/>
              <a:gd name="T52" fmla="*/ 54 w 205"/>
              <a:gd name="T53" fmla="*/ 157 h 172"/>
              <a:gd name="T54" fmla="*/ 63 w 205"/>
              <a:gd name="T55" fmla="*/ 157 h 172"/>
              <a:gd name="T56" fmla="*/ 103 w 205"/>
              <a:gd name="T57" fmla="*/ 157 h 172"/>
              <a:gd name="T58" fmla="*/ 118 w 205"/>
              <a:gd name="T59" fmla="*/ 26 h 172"/>
              <a:gd name="T60" fmla="*/ 153 w 205"/>
              <a:gd name="T61" fmla="*/ 155 h 172"/>
              <a:gd name="T62" fmla="*/ 94 w 205"/>
              <a:gd name="T63" fmla="*/ 139 h 172"/>
              <a:gd name="T64" fmla="*/ 94 w 205"/>
              <a:gd name="T65" fmla="*/ 119 h 172"/>
              <a:gd name="T66" fmla="*/ 70 w 205"/>
              <a:gd name="T67" fmla="*/ 129 h 172"/>
              <a:gd name="T68" fmla="*/ 80 w 205"/>
              <a:gd name="T69" fmla="*/ 125 h 172"/>
              <a:gd name="T70" fmla="*/ 88 w 205"/>
              <a:gd name="T71" fmla="*/ 125 h 172"/>
              <a:gd name="T72" fmla="*/ 88 w 205"/>
              <a:gd name="T73" fmla="*/ 133 h 172"/>
              <a:gd name="T74" fmla="*/ 78 w 205"/>
              <a:gd name="T75" fmla="*/ 129 h 172"/>
              <a:gd name="T76" fmla="*/ 84 w 205"/>
              <a:gd name="T77" fmla="*/ 95 h 172"/>
              <a:gd name="T78" fmla="*/ 84 w 205"/>
              <a:gd name="T79" fmla="*/ 35 h 172"/>
              <a:gd name="T80" fmla="*/ 84 w 205"/>
              <a:gd name="T81" fmla="*/ 95 h 172"/>
              <a:gd name="T82" fmla="*/ 136 w 205"/>
              <a:gd name="T83" fmla="*/ 38 h 172"/>
              <a:gd name="T84" fmla="*/ 158 w 205"/>
              <a:gd name="T85" fmla="*/ 85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05" h="172">
                <a:moveTo>
                  <a:pt x="33" y="95"/>
                </a:moveTo>
                <a:cubicBezTo>
                  <a:pt x="35" y="95"/>
                  <a:pt x="37" y="93"/>
                  <a:pt x="37" y="9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37"/>
                  <a:pt x="35" y="35"/>
                  <a:pt x="33" y="35"/>
                </a:cubicBezTo>
                <a:cubicBezTo>
                  <a:pt x="30" y="35"/>
                  <a:pt x="29" y="37"/>
                  <a:pt x="29" y="4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93"/>
                  <a:pt x="30" y="95"/>
                  <a:pt x="33" y="95"/>
                </a:cubicBezTo>
                <a:close/>
                <a:moveTo>
                  <a:pt x="24" y="139"/>
                </a:moveTo>
                <a:cubicBezTo>
                  <a:pt x="24" y="139"/>
                  <a:pt x="24" y="139"/>
                  <a:pt x="24" y="139"/>
                </a:cubicBezTo>
                <a:cubicBezTo>
                  <a:pt x="26" y="142"/>
                  <a:pt x="30" y="144"/>
                  <a:pt x="34" y="144"/>
                </a:cubicBezTo>
                <a:cubicBezTo>
                  <a:pt x="38" y="144"/>
                  <a:pt x="41" y="142"/>
                  <a:pt x="44" y="139"/>
                </a:cubicBezTo>
                <a:cubicBezTo>
                  <a:pt x="44" y="139"/>
                  <a:pt x="44" y="139"/>
                  <a:pt x="44" y="139"/>
                </a:cubicBezTo>
                <a:cubicBezTo>
                  <a:pt x="44" y="139"/>
                  <a:pt x="44" y="139"/>
                  <a:pt x="44" y="139"/>
                </a:cubicBezTo>
                <a:cubicBezTo>
                  <a:pt x="47" y="137"/>
                  <a:pt x="48" y="133"/>
                  <a:pt x="48" y="129"/>
                </a:cubicBezTo>
                <a:cubicBezTo>
                  <a:pt x="48" y="125"/>
                  <a:pt x="47" y="122"/>
                  <a:pt x="44" y="119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41" y="116"/>
                  <a:pt x="38" y="115"/>
                  <a:pt x="34" y="115"/>
                </a:cubicBezTo>
                <a:cubicBezTo>
                  <a:pt x="30" y="115"/>
                  <a:pt x="26" y="116"/>
                  <a:pt x="24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20" y="125"/>
                  <a:pt x="20" y="129"/>
                </a:cubicBezTo>
                <a:cubicBezTo>
                  <a:pt x="20" y="133"/>
                  <a:pt x="21" y="137"/>
                  <a:pt x="24" y="139"/>
                </a:cubicBezTo>
                <a:cubicBezTo>
                  <a:pt x="24" y="139"/>
                  <a:pt x="24" y="139"/>
                  <a:pt x="24" y="139"/>
                </a:cubicBezTo>
                <a:close/>
                <a:moveTo>
                  <a:pt x="30" y="125"/>
                </a:moveTo>
                <a:cubicBezTo>
                  <a:pt x="30" y="125"/>
                  <a:pt x="30" y="125"/>
                  <a:pt x="30" y="125"/>
                </a:cubicBezTo>
                <a:cubicBezTo>
                  <a:pt x="31" y="124"/>
                  <a:pt x="32" y="123"/>
                  <a:pt x="34" y="123"/>
                </a:cubicBezTo>
                <a:cubicBezTo>
                  <a:pt x="36" y="123"/>
                  <a:pt x="37" y="124"/>
                  <a:pt x="38" y="125"/>
                </a:cubicBezTo>
                <a:cubicBezTo>
                  <a:pt x="38" y="125"/>
                  <a:pt x="38" y="125"/>
                  <a:pt x="38" y="125"/>
                </a:cubicBezTo>
                <a:cubicBezTo>
                  <a:pt x="39" y="126"/>
                  <a:pt x="40" y="128"/>
                  <a:pt x="40" y="129"/>
                </a:cubicBezTo>
                <a:cubicBezTo>
                  <a:pt x="40" y="131"/>
                  <a:pt x="39" y="132"/>
                  <a:pt x="38" y="133"/>
                </a:cubicBezTo>
                <a:cubicBezTo>
                  <a:pt x="38" y="133"/>
                  <a:pt x="38" y="133"/>
                  <a:pt x="38" y="133"/>
                </a:cubicBezTo>
                <a:cubicBezTo>
                  <a:pt x="37" y="134"/>
                  <a:pt x="36" y="135"/>
                  <a:pt x="34" y="135"/>
                </a:cubicBezTo>
                <a:cubicBezTo>
                  <a:pt x="32" y="135"/>
                  <a:pt x="31" y="134"/>
                  <a:pt x="30" y="133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9" y="132"/>
                  <a:pt x="28" y="131"/>
                  <a:pt x="28" y="129"/>
                </a:cubicBezTo>
                <a:cubicBezTo>
                  <a:pt x="28" y="128"/>
                  <a:pt x="29" y="126"/>
                  <a:pt x="30" y="125"/>
                </a:cubicBezTo>
                <a:close/>
                <a:moveTo>
                  <a:pt x="149" y="123"/>
                </a:moveTo>
                <a:cubicBezTo>
                  <a:pt x="149" y="123"/>
                  <a:pt x="149" y="123"/>
                  <a:pt x="149" y="123"/>
                </a:cubicBezTo>
                <a:cubicBezTo>
                  <a:pt x="149" y="127"/>
                  <a:pt x="151" y="131"/>
                  <a:pt x="153" y="133"/>
                </a:cubicBezTo>
                <a:cubicBezTo>
                  <a:pt x="156" y="136"/>
                  <a:pt x="159" y="137"/>
                  <a:pt x="163" y="137"/>
                </a:cubicBezTo>
                <a:cubicBezTo>
                  <a:pt x="167" y="137"/>
                  <a:pt x="171" y="136"/>
                  <a:pt x="173" y="133"/>
                </a:cubicBezTo>
                <a:cubicBezTo>
                  <a:pt x="176" y="131"/>
                  <a:pt x="178" y="127"/>
                  <a:pt x="178" y="123"/>
                </a:cubicBezTo>
                <a:cubicBezTo>
                  <a:pt x="178" y="119"/>
                  <a:pt x="176" y="116"/>
                  <a:pt x="174" y="113"/>
                </a:cubicBezTo>
                <a:cubicBezTo>
                  <a:pt x="173" y="113"/>
                  <a:pt x="173" y="113"/>
                  <a:pt x="173" y="113"/>
                </a:cubicBezTo>
                <a:cubicBezTo>
                  <a:pt x="171" y="110"/>
                  <a:pt x="167" y="109"/>
                  <a:pt x="163" y="109"/>
                </a:cubicBezTo>
                <a:cubicBezTo>
                  <a:pt x="159" y="109"/>
                  <a:pt x="156" y="110"/>
                  <a:pt x="153" y="113"/>
                </a:cubicBezTo>
                <a:cubicBezTo>
                  <a:pt x="151" y="116"/>
                  <a:pt x="149" y="119"/>
                  <a:pt x="149" y="123"/>
                </a:cubicBezTo>
                <a:close/>
                <a:moveTo>
                  <a:pt x="159" y="119"/>
                </a:moveTo>
                <a:cubicBezTo>
                  <a:pt x="159" y="119"/>
                  <a:pt x="159" y="119"/>
                  <a:pt x="159" y="119"/>
                </a:cubicBezTo>
                <a:cubicBezTo>
                  <a:pt x="160" y="118"/>
                  <a:pt x="162" y="117"/>
                  <a:pt x="163" y="117"/>
                </a:cubicBezTo>
                <a:cubicBezTo>
                  <a:pt x="165" y="117"/>
                  <a:pt x="166" y="118"/>
                  <a:pt x="167" y="119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8" y="120"/>
                  <a:pt x="169" y="122"/>
                  <a:pt x="169" y="123"/>
                </a:cubicBezTo>
                <a:cubicBezTo>
                  <a:pt x="169" y="125"/>
                  <a:pt x="168" y="126"/>
                  <a:pt x="167" y="127"/>
                </a:cubicBezTo>
                <a:cubicBezTo>
                  <a:pt x="166" y="128"/>
                  <a:pt x="165" y="129"/>
                  <a:pt x="163" y="129"/>
                </a:cubicBezTo>
                <a:cubicBezTo>
                  <a:pt x="162" y="129"/>
                  <a:pt x="160" y="128"/>
                  <a:pt x="159" y="127"/>
                </a:cubicBezTo>
                <a:cubicBezTo>
                  <a:pt x="158" y="126"/>
                  <a:pt x="157" y="125"/>
                  <a:pt x="157" y="123"/>
                </a:cubicBezTo>
                <a:cubicBezTo>
                  <a:pt x="157" y="121"/>
                  <a:pt x="158" y="120"/>
                  <a:pt x="159" y="119"/>
                </a:cubicBezTo>
                <a:close/>
                <a:moveTo>
                  <a:pt x="166" y="6"/>
                </a:moveTo>
                <a:cubicBezTo>
                  <a:pt x="166" y="6"/>
                  <a:pt x="166" y="6"/>
                  <a:pt x="166" y="6"/>
                </a:cubicBezTo>
                <a:cubicBezTo>
                  <a:pt x="165" y="2"/>
                  <a:pt x="161" y="0"/>
                  <a:pt x="157" y="1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4" y="10"/>
                  <a:pt x="112" y="9"/>
                  <a:pt x="110" y="9"/>
                </a:cubicBezTo>
                <a:cubicBezTo>
                  <a:pt x="7" y="9"/>
                  <a:pt x="7" y="9"/>
                  <a:pt x="7" y="9"/>
                </a:cubicBezTo>
                <a:cubicBezTo>
                  <a:pt x="3" y="9"/>
                  <a:pt x="0" y="12"/>
                  <a:pt x="0" y="16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68"/>
                  <a:pt x="3" y="171"/>
                  <a:pt x="7" y="171"/>
                </a:cubicBezTo>
                <a:cubicBezTo>
                  <a:pt x="110" y="171"/>
                  <a:pt x="110" y="171"/>
                  <a:pt x="110" y="171"/>
                </a:cubicBezTo>
                <a:cubicBezTo>
                  <a:pt x="114" y="171"/>
                  <a:pt x="117" y="168"/>
                  <a:pt x="117" y="164"/>
                </a:cubicBezTo>
                <a:cubicBezTo>
                  <a:pt x="117" y="75"/>
                  <a:pt x="117" y="75"/>
                  <a:pt x="117" y="75"/>
                </a:cubicBezTo>
                <a:cubicBezTo>
                  <a:pt x="141" y="166"/>
                  <a:pt x="141" y="166"/>
                  <a:pt x="141" y="166"/>
                </a:cubicBezTo>
                <a:cubicBezTo>
                  <a:pt x="142" y="169"/>
                  <a:pt x="146" y="172"/>
                  <a:pt x="150" y="171"/>
                </a:cubicBezTo>
                <a:cubicBezTo>
                  <a:pt x="199" y="157"/>
                  <a:pt x="199" y="157"/>
                  <a:pt x="199" y="157"/>
                </a:cubicBezTo>
                <a:cubicBezTo>
                  <a:pt x="203" y="156"/>
                  <a:pt x="205" y="152"/>
                  <a:pt x="204" y="149"/>
                </a:cubicBezTo>
                <a:cubicBezTo>
                  <a:pt x="166" y="6"/>
                  <a:pt x="166" y="6"/>
                  <a:pt x="166" y="6"/>
                </a:cubicBezTo>
                <a:close/>
                <a:moveTo>
                  <a:pt x="54" y="157"/>
                </a:moveTo>
                <a:cubicBezTo>
                  <a:pt x="54" y="157"/>
                  <a:pt x="54" y="157"/>
                  <a:pt x="54" y="157"/>
                </a:cubicBezTo>
                <a:cubicBezTo>
                  <a:pt x="14" y="157"/>
                  <a:pt x="14" y="157"/>
                  <a:pt x="14" y="157"/>
                </a:cubicBezTo>
                <a:cubicBezTo>
                  <a:pt x="14" y="23"/>
                  <a:pt x="14" y="23"/>
                  <a:pt x="14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157"/>
                  <a:pt x="54" y="157"/>
                  <a:pt x="54" y="157"/>
                </a:cubicBezTo>
                <a:close/>
                <a:moveTo>
                  <a:pt x="103" y="157"/>
                </a:moveTo>
                <a:cubicBezTo>
                  <a:pt x="103" y="157"/>
                  <a:pt x="103" y="157"/>
                  <a:pt x="103" y="157"/>
                </a:cubicBezTo>
                <a:cubicBezTo>
                  <a:pt x="63" y="157"/>
                  <a:pt x="63" y="157"/>
                  <a:pt x="63" y="157"/>
                </a:cubicBezTo>
                <a:cubicBezTo>
                  <a:pt x="63" y="23"/>
                  <a:pt x="63" y="23"/>
                  <a:pt x="63" y="23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103" y="157"/>
                  <a:pt x="103" y="157"/>
                  <a:pt x="103" y="157"/>
                </a:cubicBezTo>
                <a:close/>
                <a:moveTo>
                  <a:pt x="153" y="155"/>
                </a:moveTo>
                <a:cubicBezTo>
                  <a:pt x="153" y="155"/>
                  <a:pt x="153" y="155"/>
                  <a:pt x="153" y="155"/>
                </a:cubicBezTo>
                <a:cubicBezTo>
                  <a:pt x="118" y="26"/>
                  <a:pt x="118" y="26"/>
                  <a:pt x="118" y="26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89" y="146"/>
                  <a:pt x="189" y="146"/>
                  <a:pt x="189" y="146"/>
                </a:cubicBezTo>
                <a:cubicBezTo>
                  <a:pt x="153" y="155"/>
                  <a:pt x="153" y="155"/>
                  <a:pt x="153" y="155"/>
                </a:cubicBezTo>
                <a:close/>
                <a:moveTo>
                  <a:pt x="84" y="144"/>
                </a:moveTo>
                <a:cubicBezTo>
                  <a:pt x="84" y="144"/>
                  <a:pt x="84" y="144"/>
                  <a:pt x="84" y="144"/>
                </a:cubicBezTo>
                <a:cubicBezTo>
                  <a:pt x="88" y="144"/>
                  <a:pt x="91" y="142"/>
                  <a:pt x="94" y="139"/>
                </a:cubicBezTo>
                <a:cubicBezTo>
                  <a:pt x="97" y="137"/>
                  <a:pt x="98" y="133"/>
                  <a:pt x="98" y="129"/>
                </a:cubicBezTo>
                <a:cubicBezTo>
                  <a:pt x="98" y="125"/>
                  <a:pt x="97" y="122"/>
                  <a:pt x="94" y="119"/>
                </a:cubicBezTo>
                <a:cubicBezTo>
                  <a:pt x="94" y="119"/>
                  <a:pt x="94" y="119"/>
                  <a:pt x="94" y="119"/>
                </a:cubicBezTo>
                <a:cubicBezTo>
                  <a:pt x="91" y="116"/>
                  <a:pt x="88" y="115"/>
                  <a:pt x="84" y="115"/>
                </a:cubicBezTo>
                <a:cubicBezTo>
                  <a:pt x="80" y="115"/>
                  <a:pt x="77" y="116"/>
                  <a:pt x="74" y="119"/>
                </a:cubicBezTo>
                <a:cubicBezTo>
                  <a:pt x="71" y="122"/>
                  <a:pt x="70" y="125"/>
                  <a:pt x="70" y="129"/>
                </a:cubicBezTo>
                <a:cubicBezTo>
                  <a:pt x="70" y="133"/>
                  <a:pt x="71" y="137"/>
                  <a:pt x="74" y="139"/>
                </a:cubicBezTo>
                <a:cubicBezTo>
                  <a:pt x="77" y="142"/>
                  <a:pt x="80" y="144"/>
                  <a:pt x="84" y="144"/>
                </a:cubicBezTo>
                <a:close/>
                <a:moveTo>
                  <a:pt x="80" y="125"/>
                </a:moveTo>
                <a:cubicBezTo>
                  <a:pt x="80" y="125"/>
                  <a:pt x="80" y="125"/>
                  <a:pt x="80" y="125"/>
                </a:cubicBezTo>
                <a:cubicBezTo>
                  <a:pt x="81" y="124"/>
                  <a:pt x="82" y="123"/>
                  <a:pt x="84" y="123"/>
                </a:cubicBezTo>
                <a:cubicBezTo>
                  <a:pt x="86" y="123"/>
                  <a:pt x="87" y="124"/>
                  <a:pt x="88" y="125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89" y="126"/>
                  <a:pt x="90" y="128"/>
                  <a:pt x="90" y="129"/>
                </a:cubicBezTo>
                <a:cubicBezTo>
                  <a:pt x="90" y="131"/>
                  <a:pt x="89" y="132"/>
                  <a:pt x="88" y="133"/>
                </a:cubicBezTo>
                <a:cubicBezTo>
                  <a:pt x="87" y="134"/>
                  <a:pt x="86" y="135"/>
                  <a:pt x="84" y="135"/>
                </a:cubicBezTo>
                <a:cubicBezTo>
                  <a:pt x="82" y="135"/>
                  <a:pt x="81" y="134"/>
                  <a:pt x="80" y="133"/>
                </a:cubicBezTo>
                <a:cubicBezTo>
                  <a:pt x="79" y="132"/>
                  <a:pt x="78" y="131"/>
                  <a:pt x="78" y="129"/>
                </a:cubicBezTo>
                <a:cubicBezTo>
                  <a:pt x="78" y="128"/>
                  <a:pt x="79" y="126"/>
                  <a:pt x="80" y="125"/>
                </a:cubicBezTo>
                <a:close/>
                <a:moveTo>
                  <a:pt x="84" y="95"/>
                </a:moveTo>
                <a:cubicBezTo>
                  <a:pt x="84" y="95"/>
                  <a:pt x="84" y="95"/>
                  <a:pt x="84" y="95"/>
                </a:cubicBezTo>
                <a:cubicBezTo>
                  <a:pt x="86" y="95"/>
                  <a:pt x="88" y="93"/>
                  <a:pt x="88" y="90"/>
                </a:cubicBezTo>
                <a:cubicBezTo>
                  <a:pt x="88" y="40"/>
                  <a:pt x="88" y="40"/>
                  <a:pt x="88" y="40"/>
                </a:cubicBezTo>
                <a:cubicBezTo>
                  <a:pt x="88" y="37"/>
                  <a:pt x="86" y="35"/>
                  <a:pt x="84" y="35"/>
                </a:cubicBezTo>
                <a:cubicBezTo>
                  <a:pt x="82" y="35"/>
                  <a:pt x="80" y="37"/>
                  <a:pt x="80" y="40"/>
                </a:cubicBezTo>
                <a:cubicBezTo>
                  <a:pt x="80" y="90"/>
                  <a:pt x="80" y="90"/>
                  <a:pt x="80" y="90"/>
                </a:cubicBezTo>
                <a:cubicBezTo>
                  <a:pt x="80" y="93"/>
                  <a:pt x="82" y="95"/>
                  <a:pt x="84" y="95"/>
                </a:cubicBezTo>
                <a:close/>
                <a:moveTo>
                  <a:pt x="139" y="33"/>
                </a:moveTo>
                <a:cubicBezTo>
                  <a:pt x="139" y="33"/>
                  <a:pt x="139" y="33"/>
                  <a:pt x="139" y="33"/>
                </a:cubicBezTo>
                <a:cubicBezTo>
                  <a:pt x="137" y="34"/>
                  <a:pt x="136" y="36"/>
                  <a:pt x="136" y="38"/>
                </a:cubicBezTo>
                <a:cubicBezTo>
                  <a:pt x="150" y="88"/>
                  <a:pt x="150" y="88"/>
                  <a:pt x="150" y="88"/>
                </a:cubicBezTo>
                <a:cubicBezTo>
                  <a:pt x="150" y="90"/>
                  <a:pt x="152" y="91"/>
                  <a:pt x="155" y="90"/>
                </a:cubicBezTo>
                <a:cubicBezTo>
                  <a:pt x="157" y="90"/>
                  <a:pt x="158" y="88"/>
                  <a:pt x="158" y="85"/>
                </a:cubicBezTo>
                <a:cubicBezTo>
                  <a:pt x="145" y="36"/>
                  <a:pt x="145" y="36"/>
                  <a:pt x="145" y="36"/>
                </a:cubicBezTo>
                <a:cubicBezTo>
                  <a:pt x="144" y="34"/>
                  <a:pt x="142" y="32"/>
                  <a:pt x="139" y="33"/>
                </a:cubicBezTo>
                <a:close/>
              </a:path>
            </a:pathLst>
          </a:custGeom>
          <a:solidFill>
            <a:srgbClr val="727171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5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8D3287-E4EA-4387-B927-91C9C12F7F75}"/>
              </a:ext>
            </a:extLst>
          </p:cNvPr>
          <p:cNvSpPr>
            <a:spLocks noEditPoints="1"/>
          </p:cNvSpPr>
          <p:nvPr/>
        </p:nvSpPr>
        <p:spPr bwMode="auto">
          <a:xfrm>
            <a:off x="7573984" y="5610010"/>
            <a:ext cx="329295" cy="372481"/>
          </a:xfrm>
          <a:custGeom>
            <a:avLst/>
            <a:gdLst>
              <a:gd name="T0" fmla="*/ 108 w 164"/>
              <a:gd name="T1" fmla="*/ 110 h 184"/>
              <a:gd name="T2" fmla="*/ 118 w 164"/>
              <a:gd name="T3" fmla="*/ 112 h 184"/>
              <a:gd name="T4" fmla="*/ 128 w 164"/>
              <a:gd name="T5" fmla="*/ 109 h 184"/>
              <a:gd name="T6" fmla="*/ 143 w 164"/>
              <a:gd name="T7" fmla="*/ 95 h 184"/>
              <a:gd name="T8" fmla="*/ 145 w 164"/>
              <a:gd name="T9" fmla="*/ 85 h 184"/>
              <a:gd name="T10" fmla="*/ 143 w 164"/>
              <a:gd name="T11" fmla="*/ 74 h 184"/>
              <a:gd name="T12" fmla="*/ 161 w 164"/>
              <a:gd name="T13" fmla="*/ 52 h 184"/>
              <a:gd name="T14" fmla="*/ 157 w 164"/>
              <a:gd name="T15" fmla="*/ 40 h 184"/>
              <a:gd name="T16" fmla="*/ 132 w 164"/>
              <a:gd name="T17" fmla="*/ 35 h 184"/>
              <a:gd name="T18" fmla="*/ 96 w 164"/>
              <a:gd name="T19" fmla="*/ 18 h 184"/>
              <a:gd name="T20" fmla="*/ 72 w 164"/>
              <a:gd name="T21" fmla="*/ 3 h 184"/>
              <a:gd name="T22" fmla="*/ 53 w 164"/>
              <a:gd name="T23" fmla="*/ 21 h 184"/>
              <a:gd name="T24" fmla="*/ 36 w 164"/>
              <a:gd name="T25" fmla="*/ 48 h 184"/>
              <a:gd name="T26" fmla="*/ 19 w 164"/>
              <a:gd name="T27" fmla="*/ 85 h 184"/>
              <a:gd name="T28" fmla="*/ 15 w 164"/>
              <a:gd name="T29" fmla="*/ 85 h 184"/>
              <a:gd name="T30" fmla="*/ 0 w 164"/>
              <a:gd name="T31" fmla="*/ 99 h 184"/>
              <a:gd name="T32" fmla="*/ 15 w 164"/>
              <a:gd name="T33" fmla="*/ 114 h 184"/>
              <a:gd name="T34" fmla="*/ 19 w 164"/>
              <a:gd name="T35" fmla="*/ 113 h 184"/>
              <a:gd name="T36" fmla="*/ 56 w 164"/>
              <a:gd name="T37" fmla="*/ 155 h 184"/>
              <a:gd name="T38" fmla="*/ 32 w 164"/>
              <a:gd name="T39" fmla="*/ 182 h 184"/>
              <a:gd name="T40" fmla="*/ 37 w 164"/>
              <a:gd name="T41" fmla="*/ 184 h 184"/>
              <a:gd name="T42" fmla="*/ 132 w 164"/>
              <a:gd name="T43" fmla="*/ 184 h 184"/>
              <a:gd name="T44" fmla="*/ 132 w 164"/>
              <a:gd name="T45" fmla="*/ 184 h 184"/>
              <a:gd name="T46" fmla="*/ 138 w 164"/>
              <a:gd name="T47" fmla="*/ 172 h 184"/>
              <a:gd name="T48" fmla="*/ 85 w 164"/>
              <a:gd name="T49" fmla="*/ 149 h 184"/>
              <a:gd name="T50" fmla="*/ 29 w 164"/>
              <a:gd name="T51" fmla="*/ 103 h 184"/>
              <a:gd name="T52" fmla="*/ 29 w 164"/>
              <a:gd name="T53" fmla="*/ 99 h 184"/>
              <a:gd name="T54" fmla="*/ 29 w 164"/>
              <a:gd name="T55" fmla="*/ 95 h 184"/>
              <a:gd name="T56" fmla="*/ 64 w 164"/>
              <a:gd name="T57" fmla="*/ 76 h 184"/>
              <a:gd name="T58" fmla="*/ 73 w 164"/>
              <a:gd name="T59" fmla="*/ 124 h 184"/>
              <a:gd name="T60" fmla="*/ 85 w 164"/>
              <a:gd name="T61" fmla="*/ 128 h 184"/>
              <a:gd name="T62" fmla="*/ 105 w 164"/>
              <a:gd name="T63" fmla="*/ 108 h 184"/>
              <a:gd name="T64" fmla="*/ 98 w 164"/>
              <a:gd name="T65" fmla="*/ 39 h 184"/>
              <a:gd name="T66" fmla="*/ 61 w 164"/>
              <a:gd name="T67" fmla="*/ 53 h 184"/>
              <a:gd name="T68" fmla="*/ 61 w 164"/>
              <a:gd name="T69" fmla="*/ 53 h 184"/>
              <a:gd name="T70" fmla="*/ 60 w 164"/>
              <a:gd name="T71" fmla="*/ 53 h 184"/>
              <a:gd name="T72" fmla="*/ 63 w 164"/>
              <a:gd name="T73" fmla="*/ 31 h 184"/>
              <a:gd name="T74" fmla="*/ 76 w 164"/>
              <a:gd name="T75" fmla="*/ 18 h 184"/>
              <a:gd name="T76" fmla="*/ 98 w 164"/>
              <a:gd name="T77" fmla="*/ 39 h 184"/>
              <a:gd name="T78" fmla="*/ 78 w 164"/>
              <a:gd name="T79" fmla="*/ 72 h 184"/>
              <a:gd name="T80" fmla="*/ 129 w 164"/>
              <a:gd name="T81" fmla="*/ 49 h 184"/>
              <a:gd name="T82" fmla="*/ 141 w 164"/>
              <a:gd name="T83" fmla="*/ 51 h 184"/>
              <a:gd name="T84" fmla="*/ 85 w 164"/>
              <a:gd name="T85" fmla="*/ 108 h 184"/>
              <a:gd name="T86" fmla="*/ 78 w 164"/>
              <a:gd name="T87" fmla="*/ 72 h 184"/>
              <a:gd name="T88" fmla="*/ 48 w 164"/>
              <a:gd name="T89" fmla="*/ 175 h 184"/>
              <a:gd name="T90" fmla="*/ 85 w 164"/>
              <a:gd name="T91" fmla="*/ 163 h 184"/>
              <a:gd name="T92" fmla="*/ 121 w 164"/>
              <a:gd name="T93" fmla="*/ 175 h 184"/>
              <a:gd name="T94" fmla="*/ 111 w 164"/>
              <a:gd name="T95" fmla="*/ 102 h 184"/>
              <a:gd name="T96" fmla="*/ 123 w 164"/>
              <a:gd name="T97" fmla="*/ 90 h 184"/>
              <a:gd name="T98" fmla="*/ 136 w 164"/>
              <a:gd name="T99" fmla="*/ 85 h 184"/>
              <a:gd name="T100" fmla="*/ 135 w 164"/>
              <a:gd name="T101" fmla="*/ 92 h 184"/>
              <a:gd name="T102" fmla="*/ 125 w 164"/>
              <a:gd name="T103" fmla="*/ 102 h 184"/>
              <a:gd name="T104" fmla="*/ 118 w 164"/>
              <a:gd name="T105" fmla="*/ 103 h 184"/>
              <a:gd name="T106" fmla="*/ 111 w 164"/>
              <a:gd name="T107" fmla="*/ 102 h 184"/>
              <a:gd name="T108" fmla="*/ 10 w 164"/>
              <a:gd name="T109" fmla="*/ 95 h 184"/>
              <a:gd name="T110" fmla="*/ 19 w 164"/>
              <a:gd name="T111" fmla="*/ 95 h 184"/>
              <a:gd name="T112" fmla="*/ 19 w 164"/>
              <a:gd name="T113" fmla="*/ 103 h 184"/>
              <a:gd name="T114" fmla="*/ 10 w 164"/>
              <a:gd name="T115" fmla="*/ 103 h 184"/>
              <a:gd name="T116" fmla="*/ 10 w 164"/>
              <a:gd name="T117" fmla="*/ 95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4" h="184">
                <a:moveTo>
                  <a:pt x="105" y="108"/>
                </a:moveTo>
                <a:cubicBezTo>
                  <a:pt x="106" y="109"/>
                  <a:pt x="107" y="109"/>
                  <a:pt x="108" y="110"/>
                </a:cubicBezTo>
                <a:cubicBezTo>
                  <a:pt x="108" y="110"/>
                  <a:pt x="108" y="110"/>
                  <a:pt x="108" y="110"/>
                </a:cubicBezTo>
                <a:cubicBezTo>
                  <a:pt x="111" y="111"/>
                  <a:pt x="115" y="112"/>
                  <a:pt x="118" y="112"/>
                </a:cubicBezTo>
                <a:cubicBezTo>
                  <a:pt x="121" y="112"/>
                  <a:pt x="125" y="111"/>
                  <a:pt x="128" y="110"/>
                </a:cubicBezTo>
                <a:cubicBezTo>
                  <a:pt x="128" y="109"/>
                  <a:pt x="128" y="109"/>
                  <a:pt x="128" y="109"/>
                </a:cubicBezTo>
                <a:cubicBezTo>
                  <a:pt x="131" y="108"/>
                  <a:pt x="134" y="106"/>
                  <a:pt x="137" y="104"/>
                </a:cubicBezTo>
                <a:cubicBezTo>
                  <a:pt x="139" y="101"/>
                  <a:pt x="141" y="98"/>
                  <a:pt x="143" y="95"/>
                </a:cubicBezTo>
                <a:cubicBezTo>
                  <a:pt x="143" y="95"/>
                  <a:pt x="143" y="95"/>
                  <a:pt x="143" y="95"/>
                </a:cubicBezTo>
                <a:cubicBezTo>
                  <a:pt x="144" y="92"/>
                  <a:pt x="145" y="88"/>
                  <a:pt x="145" y="85"/>
                </a:cubicBezTo>
                <a:cubicBezTo>
                  <a:pt x="145" y="81"/>
                  <a:pt x="144" y="78"/>
                  <a:pt x="143" y="75"/>
                </a:cubicBezTo>
                <a:cubicBezTo>
                  <a:pt x="143" y="74"/>
                  <a:pt x="143" y="74"/>
                  <a:pt x="143" y="74"/>
                </a:cubicBezTo>
                <a:cubicBezTo>
                  <a:pt x="142" y="74"/>
                  <a:pt x="142" y="73"/>
                  <a:pt x="141" y="7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4" y="49"/>
                  <a:pt x="164" y="45"/>
                  <a:pt x="161" y="42"/>
                </a:cubicBezTo>
                <a:cubicBezTo>
                  <a:pt x="160" y="41"/>
                  <a:pt x="158" y="40"/>
                  <a:pt x="157" y="40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10" y="31"/>
                  <a:pt x="110" y="31"/>
                  <a:pt x="110" y="31"/>
                </a:cubicBezTo>
                <a:cubicBezTo>
                  <a:pt x="96" y="18"/>
                  <a:pt x="96" y="18"/>
                  <a:pt x="96" y="18"/>
                </a:cubicBezTo>
                <a:cubicBezTo>
                  <a:pt x="81" y="3"/>
                  <a:pt x="81" y="3"/>
                  <a:pt x="81" y="3"/>
                </a:cubicBezTo>
                <a:cubicBezTo>
                  <a:pt x="79" y="0"/>
                  <a:pt x="74" y="0"/>
                  <a:pt x="72" y="3"/>
                </a:cubicBezTo>
                <a:cubicBezTo>
                  <a:pt x="54" y="20"/>
                  <a:pt x="54" y="20"/>
                  <a:pt x="54" y="20"/>
                </a:cubicBezTo>
                <a:cubicBezTo>
                  <a:pt x="53" y="21"/>
                  <a:pt x="53" y="21"/>
                  <a:pt x="53" y="21"/>
                </a:cubicBezTo>
                <a:cubicBezTo>
                  <a:pt x="36" y="38"/>
                  <a:pt x="36" y="38"/>
                  <a:pt x="36" y="38"/>
                </a:cubicBezTo>
                <a:cubicBezTo>
                  <a:pt x="33" y="41"/>
                  <a:pt x="33" y="46"/>
                  <a:pt x="36" y="48"/>
                </a:cubicBezTo>
                <a:cubicBezTo>
                  <a:pt x="46" y="58"/>
                  <a:pt x="46" y="58"/>
                  <a:pt x="46" y="58"/>
                </a:cubicBezTo>
                <a:cubicBezTo>
                  <a:pt x="19" y="85"/>
                  <a:pt x="19" y="85"/>
                  <a:pt x="19" y="85"/>
                </a:cubicBezTo>
                <a:cubicBezTo>
                  <a:pt x="19" y="85"/>
                  <a:pt x="19" y="85"/>
                  <a:pt x="19" y="85"/>
                </a:cubicBezTo>
                <a:cubicBezTo>
                  <a:pt x="17" y="85"/>
                  <a:pt x="16" y="85"/>
                  <a:pt x="15" y="85"/>
                </a:cubicBezTo>
                <a:cubicBezTo>
                  <a:pt x="11" y="85"/>
                  <a:pt x="7" y="86"/>
                  <a:pt x="5" y="89"/>
                </a:cubicBezTo>
                <a:cubicBezTo>
                  <a:pt x="2" y="92"/>
                  <a:pt x="0" y="95"/>
                  <a:pt x="0" y="99"/>
                </a:cubicBezTo>
                <a:cubicBezTo>
                  <a:pt x="0" y="103"/>
                  <a:pt x="2" y="107"/>
                  <a:pt x="5" y="109"/>
                </a:cubicBezTo>
                <a:cubicBezTo>
                  <a:pt x="7" y="112"/>
                  <a:pt x="11" y="114"/>
                  <a:pt x="15" y="114"/>
                </a:cubicBezTo>
                <a:cubicBezTo>
                  <a:pt x="16" y="114"/>
                  <a:pt x="17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59" y="153"/>
                  <a:pt x="59" y="153"/>
                  <a:pt x="59" y="153"/>
                </a:cubicBezTo>
                <a:cubicBezTo>
                  <a:pt x="58" y="154"/>
                  <a:pt x="57" y="154"/>
                  <a:pt x="56" y="155"/>
                </a:cubicBezTo>
                <a:cubicBezTo>
                  <a:pt x="46" y="159"/>
                  <a:pt x="38" y="165"/>
                  <a:pt x="32" y="172"/>
                </a:cubicBezTo>
                <a:cubicBezTo>
                  <a:pt x="29" y="175"/>
                  <a:pt x="29" y="180"/>
                  <a:pt x="32" y="182"/>
                </a:cubicBezTo>
                <a:cubicBezTo>
                  <a:pt x="34" y="183"/>
                  <a:pt x="35" y="184"/>
                  <a:pt x="37" y="184"/>
                </a:cubicBezTo>
                <a:cubicBezTo>
                  <a:pt x="37" y="184"/>
                  <a:pt x="37" y="184"/>
                  <a:pt x="37" y="184"/>
                </a:cubicBezTo>
                <a:cubicBezTo>
                  <a:pt x="37" y="184"/>
                  <a:pt x="37" y="184"/>
                  <a:pt x="37" y="184"/>
                </a:cubicBezTo>
                <a:cubicBezTo>
                  <a:pt x="132" y="184"/>
                  <a:pt x="132" y="184"/>
                  <a:pt x="132" y="184"/>
                </a:cubicBezTo>
                <a:cubicBezTo>
                  <a:pt x="132" y="184"/>
                  <a:pt x="132" y="184"/>
                  <a:pt x="132" y="184"/>
                </a:cubicBezTo>
                <a:cubicBezTo>
                  <a:pt x="132" y="184"/>
                  <a:pt x="132" y="184"/>
                  <a:pt x="132" y="184"/>
                </a:cubicBezTo>
                <a:cubicBezTo>
                  <a:pt x="134" y="184"/>
                  <a:pt x="136" y="183"/>
                  <a:pt x="137" y="182"/>
                </a:cubicBezTo>
                <a:cubicBezTo>
                  <a:pt x="140" y="180"/>
                  <a:pt x="140" y="175"/>
                  <a:pt x="138" y="172"/>
                </a:cubicBezTo>
                <a:cubicBezTo>
                  <a:pt x="131" y="165"/>
                  <a:pt x="123" y="159"/>
                  <a:pt x="114" y="155"/>
                </a:cubicBezTo>
                <a:cubicBezTo>
                  <a:pt x="105" y="151"/>
                  <a:pt x="95" y="149"/>
                  <a:pt x="85" y="149"/>
                </a:cubicBezTo>
                <a:cubicBezTo>
                  <a:pt x="81" y="149"/>
                  <a:pt x="78" y="149"/>
                  <a:pt x="75" y="149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29" y="102"/>
                  <a:pt x="29" y="101"/>
                  <a:pt x="29" y="99"/>
                </a:cubicBezTo>
                <a:cubicBezTo>
                  <a:pt x="29" y="98"/>
                  <a:pt x="29" y="96"/>
                  <a:pt x="29" y="95"/>
                </a:cubicBezTo>
                <a:cubicBezTo>
                  <a:pt x="29" y="95"/>
                  <a:pt x="29" y="95"/>
                  <a:pt x="29" y="95"/>
                </a:cubicBezTo>
                <a:cubicBezTo>
                  <a:pt x="56" y="68"/>
                  <a:pt x="56" y="68"/>
                  <a:pt x="56" y="68"/>
                </a:cubicBezTo>
                <a:cubicBezTo>
                  <a:pt x="64" y="76"/>
                  <a:pt x="64" y="76"/>
                  <a:pt x="64" y="76"/>
                </a:cubicBezTo>
                <a:cubicBezTo>
                  <a:pt x="68" y="99"/>
                  <a:pt x="68" y="99"/>
                  <a:pt x="68" y="99"/>
                </a:cubicBezTo>
                <a:cubicBezTo>
                  <a:pt x="73" y="124"/>
                  <a:pt x="73" y="124"/>
                  <a:pt x="73" y="124"/>
                </a:cubicBezTo>
                <a:cubicBezTo>
                  <a:pt x="74" y="128"/>
                  <a:pt x="78" y="130"/>
                  <a:pt x="81" y="130"/>
                </a:cubicBezTo>
                <a:cubicBezTo>
                  <a:pt x="83" y="129"/>
                  <a:pt x="84" y="129"/>
                  <a:pt x="85" y="128"/>
                </a:cubicBezTo>
                <a:cubicBezTo>
                  <a:pt x="85" y="128"/>
                  <a:pt x="85" y="128"/>
                  <a:pt x="85" y="128"/>
                </a:cubicBezTo>
                <a:cubicBezTo>
                  <a:pt x="105" y="108"/>
                  <a:pt x="105" y="108"/>
                  <a:pt x="105" y="108"/>
                </a:cubicBezTo>
                <a:close/>
                <a:moveTo>
                  <a:pt x="98" y="39"/>
                </a:moveTo>
                <a:cubicBezTo>
                  <a:pt x="98" y="39"/>
                  <a:pt x="98" y="39"/>
                  <a:pt x="98" y="39"/>
                </a:cubicBezTo>
                <a:cubicBezTo>
                  <a:pt x="73" y="65"/>
                  <a:pt x="73" y="65"/>
                  <a:pt x="73" y="65"/>
                </a:cubicBezTo>
                <a:cubicBezTo>
                  <a:pt x="61" y="53"/>
                  <a:pt x="61" y="53"/>
                  <a:pt x="61" y="53"/>
                </a:cubicBezTo>
                <a:cubicBezTo>
                  <a:pt x="61" y="53"/>
                  <a:pt x="61" y="53"/>
                  <a:pt x="61" y="53"/>
                </a:cubicBezTo>
                <a:cubicBezTo>
                  <a:pt x="61" y="53"/>
                  <a:pt x="61" y="53"/>
                  <a:pt x="61" y="53"/>
                </a:cubicBezTo>
                <a:cubicBezTo>
                  <a:pt x="61" y="53"/>
                  <a:pt x="61" y="53"/>
                  <a:pt x="61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51" y="43"/>
                  <a:pt x="51" y="43"/>
                  <a:pt x="51" y="43"/>
                </a:cubicBezTo>
                <a:cubicBezTo>
                  <a:pt x="63" y="31"/>
                  <a:pt x="63" y="31"/>
                  <a:pt x="63" y="31"/>
                </a:cubicBezTo>
                <a:cubicBezTo>
                  <a:pt x="64" y="31"/>
                  <a:pt x="64" y="31"/>
                  <a:pt x="64" y="31"/>
                </a:cubicBezTo>
                <a:cubicBezTo>
                  <a:pt x="76" y="18"/>
                  <a:pt x="76" y="18"/>
                  <a:pt x="76" y="18"/>
                </a:cubicBezTo>
                <a:cubicBezTo>
                  <a:pt x="86" y="27"/>
                  <a:pt x="86" y="27"/>
                  <a:pt x="86" y="27"/>
                </a:cubicBezTo>
                <a:cubicBezTo>
                  <a:pt x="98" y="39"/>
                  <a:pt x="98" y="39"/>
                  <a:pt x="98" y="39"/>
                </a:cubicBezTo>
                <a:close/>
                <a:moveTo>
                  <a:pt x="78" y="72"/>
                </a:moveTo>
                <a:cubicBezTo>
                  <a:pt x="78" y="72"/>
                  <a:pt x="78" y="72"/>
                  <a:pt x="78" y="72"/>
                </a:cubicBezTo>
                <a:cubicBezTo>
                  <a:pt x="105" y="44"/>
                  <a:pt x="105" y="44"/>
                  <a:pt x="105" y="44"/>
                </a:cubicBezTo>
                <a:cubicBezTo>
                  <a:pt x="129" y="49"/>
                  <a:pt x="129" y="49"/>
                  <a:pt x="129" y="49"/>
                </a:cubicBezTo>
                <a:cubicBezTo>
                  <a:pt x="130" y="49"/>
                  <a:pt x="130" y="49"/>
                  <a:pt x="130" y="49"/>
                </a:cubicBezTo>
                <a:cubicBezTo>
                  <a:pt x="141" y="51"/>
                  <a:pt x="141" y="51"/>
                  <a:pt x="141" y="51"/>
                </a:cubicBezTo>
                <a:cubicBezTo>
                  <a:pt x="113" y="80"/>
                  <a:pt x="113" y="80"/>
                  <a:pt x="113" y="80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82" y="97"/>
                  <a:pt x="82" y="97"/>
                  <a:pt x="82" y="97"/>
                </a:cubicBezTo>
                <a:cubicBezTo>
                  <a:pt x="78" y="72"/>
                  <a:pt x="78" y="72"/>
                  <a:pt x="78" y="72"/>
                </a:cubicBezTo>
                <a:close/>
                <a:moveTo>
                  <a:pt x="48" y="175"/>
                </a:moveTo>
                <a:cubicBezTo>
                  <a:pt x="48" y="175"/>
                  <a:pt x="48" y="175"/>
                  <a:pt x="48" y="175"/>
                </a:cubicBezTo>
                <a:cubicBezTo>
                  <a:pt x="52" y="172"/>
                  <a:pt x="57" y="170"/>
                  <a:pt x="61" y="168"/>
                </a:cubicBezTo>
                <a:cubicBezTo>
                  <a:pt x="68" y="165"/>
                  <a:pt x="76" y="163"/>
                  <a:pt x="85" y="163"/>
                </a:cubicBezTo>
                <a:cubicBezTo>
                  <a:pt x="93" y="163"/>
                  <a:pt x="101" y="165"/>
                  <a:pt x="108" y="168"/>
                </a:cubicBezTo>
                <a:cubicBezTo>
                  <a:pt x="112" y="170"/>
                  <a:pt x="117" y="172"/>
                  <a:pt x="121" y="175"/>
                </a:cubicBezTo>
                <a:cubicBezTo>
                  <a:pt x="48" y="175"/>
                  <a:pt x="48" y="175"/>
                  <a:pt x="48" y="175"/>
                </a:cubicBezTo>
                <a:close/>
                <a:moveTo>
                  <a:pt x="111" y="102"/>
                </a:moveTo>
                <a:cubicBezTo>
                  <a:pt x="111" y="102"/>
                  <a:pt x="111" y="102"/>
                  <a:pt x="111" y="102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35" y="78"/>
                  <a:pt x="135" y="78"/>
                  <a:pt x="135" y="78"/>
                </a:cubicBezTo>
                <a:cubicBezTo>
                  <a:pt x="136" y="80"/>
                  <a:pt x="136" y="83"/>
                  <a:pt x="136" y="85"/>
                </a:cubicBezTo>
                <a:cubicBezTo>
                  <a:pt x="136" y="87"/>
                  <a:pt x="136" y="90"/>
                  <a:pt x="135" y="92"/>
                </a:cubicBezTo>
                <a:cubicBezTo>
                  <a:pt x="135" y="92"/>
                  <a:pt x="135" y="92"/>
                  <a:pt x="135" y="92"/>
                </a:cubicBezTo>
                <a:cubicBezTo>
                  <a:pt x="134" y="94"/>
                  <a:pt x="133" y="96"/>
                  <a:pt x="131" y="98"/>
                </a:cubicBezTo>
                <a:cubicBezTo>
                  <a:pt x="129" y="99"/>
                  <a:pt x="127" y="101"/>
                  <a:pt x="125" y="102"/>
                </a:cubicBezTo>
                <a:cubicBezTo>
                  <a:pt x="125" y="102"/>
                  <a:pt x="125" y="102"/>
                  <a:pt x="125" y="102"/>
                </a:cubicBezTo>
                <a:cubicBezTo>
                  <a:pt x="123" y="103"/>
                  <a:pt x="120" y="103"/>
                  <a:pt x="118" y="103"/>
                </a:cubicBezTo>
                <a:cubicBezTo>
                  <a:pt x="116" y="103"/>
                  <a:pt x="113" y="103"/>
                  <a:pt x="111" y="102"/>
                </a:cubicBezTo>
                <a:cubicBezTo>
                  <a:pt x="111" y="102"/>
                  <a:pt x="111" y="102"/>
                  <a:pt x="111" y="102"/>
                </a:cubicBezTo>
                <a:close/>
                <a:moveTo>
                  <a:pt x="10" y="95"/>
                </a:moveTo>
                <a:cubicBezTo>
                  <a:pt x="10" y="95"/>
                  <a:pt x="10" y="95"/>
                  <a:pt x="10" y="95"/>
                </a:cubicBezTo>
                <a:cubicBezTo>
                  <a:pt x="12" y="94"/>
                  <a:pt x="13" y="93"/>
                  <a:pt x="15" y="93"/>
                </a:cubicBezTo>
                <a:cubicBezTo>
                  <a:pt x="16" y="93"/>
                  <a:pt x="18" y="94"/>
                  <a:pt x="19" y="95"/>
                </a:cubicBezTo>
                <a:cubicBezTo>
                  <a:pt x="20" y="96"/>
                  <a:pt x="21" y="97"/>
                  <a:pt x="21" y="99"/>
                </a:cubicBezTo>
                <a:cubicBezTo>
                  <a:pt x="21" y="101"/>
                  <a:pt x="20" y="102"/>
                  <a:pt x="19" y="103"/>
                </a:cubicBezTo>
                <a:cubicBezTo>
                  <a:pt x="18" y="104"/>
                  <a:pt x="16" y="105"/>
                  <a:pt x="15" y="105"/>
                </a:cubicBezTo>
                <a:cubicBezTo>
                  <a:pt x="13" y="105"/>
                  <a:pt x="12" y="104"/>
                  <a:pt x="10" y="103"/>
                </a:cubicBezTo>
                <a:cubicBezTo>
                  <a:pt x="9" y="102"/>
                  <a:pt x="9" y="101"/>
                  <a:pt x="9" y="99"/>
                </a:cubicBezTo>
                <a:cubicBezTo>
                  <a:pt x="9" y="97"/>
                  <a:pt x="9" y="96"/>
                  <a:pt x="10" y="95"/>
                </a:cubicBezTo>
                <a:close/>
              </a:path>
            </a:pathLst>
          </a:custGeom>
          <a:solidFill>
            <a:srgbClr val="727171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" name="组合 5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4122D7-94B1-4ABB-B8ED-CCEFEC0687B8}"/>
              </a:ext>
            </a:extLst>
          </p:cNvPr>
          <p:cNvGrpSpPr/>
          <p:nvPr/>
        </p:nvGrpSpPr>
        <p:grpSpPr>
          <a:xfrm>
            <a:off x="8943657" y="2712636"/>
            <a:ext cx="2613381" cy="916100"/>
            <a:chOff x="885002" y="4546187"/>
            <a:chExt cx="2743992" cy="916100"/>
          </a:xfrm>
        </p:grpSpPr>
        <p:sp>
          <p:nvSpPr>
            <p:cNvPr id="56" name="文本框 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B8A5E5A-2CE6-4E2C-8ED8-E9D95E00D93D}"/>
                </a:ext>
              </a:extLst>
            </p:cNvPr>
            <p:cNvSpPr txBox="1"/>
            <p:nvPr/>
          </p:nvSpPr>
          <p:spPr>
            <a:xfrm>
              <a:off x="885002" y="4546187"/>
              <a:ext cx="22182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单击添加标题</a:t>
              </a:r>
              <a:endPara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434FFC-36AA-42EB-8B96-09B2A4A47B66}"/>
                </a:ext>
              </a:extLst>
            </p:cNvPr>
            <p:cNvSpPr txBox="1"/>
            <p:nvPr/>
          </p:nvSpPr>
          <p:spPr>
            <a:xfrm>
              <a:off x="885002" y="4941632"/>
              <a:ext cx="2743992" cy="520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建立了一支由从业十年以上的</a:t>
              </a:r>
              <a:endParaRPr lang="en-US" altLang="zh-CN" sz="12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资深人士组成的团队</a:t>
              </a:r>
              <a:endParaRPr lang="zh-CN" altLang="en-US" sz="1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A7C11DF-EFD2-47D3-B83B-F6AF1E249A95}"/>
              </a:ext>
            </a:extLst>
          </p:cNvPr>
          <p:cNvSpPr txBox="1"/>
          <p:nvPr/>
        </p:nvSpPr>
        <p:spPr>
          <a:xfrm>
            <a:off x="10787686" y="2342361"/>
            <a:ext cx="769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>
                <a:solidFill>
                  <a:schemeClr val="bg1">
                    <a:alpha val="2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”</a:t>
            </a:r>
          </a:p>
        </p:txBody>
      </p:sp>
      <p:sp>
        <p:nvSpPr>
          <p:cNvPr id="28" name="Freeform 4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3412AF-BD05-4C45-B8A1-A9F250A7E640}"/>
              </a:ext>
            </a:extLst>
          </p:cNvPr>
          <p:cNvSpPr>
            <a:spLocks noEditPoints="1"/>
          </p:cNvSpPr>
          <p:nvPr/>
        </p:nvSpPr>
        <p:spPr bwMode="auto">
          <a:xfrm>
            <a:off x="11091547" y="3725471"/>
            <a:ext cx="155984" cy="182877"/>
          </a:xfrm>
          <a:custGeom>
            <a:avLst/>
            <a:gdLst>
              <a:gd name="T0" fmla="*/ 104 w 155"/>
              <a:gd name="T1" fmla="*/ 126 h 183"/>
              <a:gd name="T2" fmla="*/ 51 w 155"/>
              <a:gd name="T3" fmla="*/ 126 h 183"/>
              <a:gd name="T4" fmla="*/ 37 w 155"/>
              <a:gd name="T5" fmla="*/ 129 h 183"/>
              <a:gd name="T6" fmla="*/ 15 w 155"/>
              <a:gd name="T7" fmla="*/ 163 h 183"/>
              <a:gd name="T8" fmla="*/ 15 w 155"/>
              <a:gd name="T9" fmla="*/ 169 h 183"/>
              <a:gd name="T10" fmla="*/ 141 w 155"/>
              <a:gd name="T11" fmla="*/ 169 h 183"/>
              <a:gd name="T12" fmla="*/ 141 w 155"/>
              <a:gd name="T13" fmla="*/ 163 h 183"/>
              <a:gd name="T14" fmla="*/ 124 w 155"/>
              <a:gd name="T15" fmla="*/ 133 h 183"/>
              <a:gd name="T16" fmla="*/ 118 w 155"/>
              <a:gd name="T17" fmla="*/ 129 h 183"/>
              <a:gd name="T18" fmla="*/ 111 w 155"/>
              <a:gd name="T19" fmla="*/ 127 h 183"/>
              <a:gd name="T20" fmla="*/ 104 w 155"/>
              <a:gd name="T21" fmla="*/ 126 h 183"/>
              <a:gd name="T22" fmla="*/ 108 w 155"/>
              <a:gd name="T23" fmla="*/ 113 h 183"/>
              <a:gd name="T24" fmla="*/ 108 w 155"/>
              <a:gd name="T25" fmla="*/ 113 h 183"/>
              <a:gd name="T26" fmla="*/ 114 w 155"/>
              <a:gd name="T27" fmla="*/ 113 h 183"/>
              <a:gd name="T28" fmla="*/ 123 w 155"/>
              <a:gd name="T29" fmla="*/ 116 h 183"/>
              <a:gd name="T30" fmla="*/ 155 w 155"/>
              <a:gd name="T31" fmla="*/ 163 h 183"/>
              <a:gd name="T32" fmla="*/ 155 w 155"/>
              <a:gd name="T33" fmla="*/ 176 h 183"/>
              <a:gd name="T34" fmla="*/ 148 w 155"/>
              <a:gd name="T35" fmla="*/ 183 h 183"/>
              <a:gd name="T36" fmla="*/ 148 w 155"/>
              <a:gd name="T37" fmla="*/ 183 h 183"/>
              <a:gd name="T38" fmla="*/ 7 w 155"/>
              <a:gd name="T39" fmla="*/ 183 h 183"/>
              <a:gd name="T40" fmla="*/ 0 w 155"/>
              <a:gd name="T41" fmla="*/ 176 h 183"/>
              <a:gd name="T42" fmla="*/ 0 w 155"/>
              <a:gd name="T43" fmla="*/ 176 h 183"/>
              <a:gd name="T44" fmla="*/ 0 w 155"/>
              <a:gd name="T45" fmla="*/ 163 h 183"/>
              <a:gd name="T46" fmla="*/ 32 w 155"/>
              <a:gd name="T47" fmla="*/ 116 h 183"/>
              <a:gd name="T48" fmla="*/ 47 w 155"/>
              <a:gd name="T49" fmla="*/ 113 h 183"/>
              <a:gd name="T50" fmla="*/ 17 w 155"/>
              <a:gd name="T51" fmla="*/ 60 h 183"/>
              <a:gd name="T52" fmla="*/ 78 w 155"/>
              <a:gd name="T53" fmla="*/ 0 h 183"/>
              <a:gd name="T54" fmla="*/ 138 w 155"/>
              <a:gd name="T55" fmla="*/ 60 h 183"/>
              <a:gd name="T56" fmla="*/ 108 w 155"/>
              <a:gd name="T57" fmla="*/ 113 h 183"/>
              <a:gd name="T58" fmla="*/ 78 w 155"/>
              <a:gd name="T59" fmla="*/ 14 h 183"/>
              <a:gd name="T60" fmla="*/ 78 w 155"/>
              <a:gd name="T61" fmla="*/ 14 h 183"/>
              <a:gd name="T62" fmla="*/ 35 w 155"/>
              <a:gd name="T63" fmla="*/ 43 h 183"/>
              <a:gd name="T64" fmla="*/ 31 w 155"/>
              <a:gd name="T65" fmla="*/ 60 h 183"/>
              <a:gd name="T66" fmla="*/ 60 w 155"/>
              <a:gd name="T67" fmla="*/ 103 h 183"/>
              <a:gd name="T68" fmla="*/ 96 w 155"/>
              <a:gd name="T69" fmla="*/ 103 h 183"/>
              <a:gd name="T70" fmla="*/ 124 w 155"/>
              <a:gd name="T71" fmla="*/ 60 h 183"/>
              <a:gd name="T72" fmla="*/ 78 w 155"/>
              <a:gd name="T73" fmla="*/ 14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5" h="183">
                <a:moveTo>
                  <a:pt x="104" y="126"/>
                </a:moveTo>
                <a:cubicBezTo>
                  <a:pt x="51" y="126"/>
                  <a:pt x="51" y="126"/>
                  <a:pt x="51" y="126"/>
                </a:cubicBezTo>
                <a:cubicBezTo>
                  <a:pt x="46" y="126"/>
                  <a:pt x="42" y="127"/>
                  <a:pt x="37" y="129"/>
                </a:cubicBezTo>
                <a:cubicBezTo>
                  <a:pt x="24" y="135"/>
                  <a:pt x="15" y="148"/>
                  <a:pt x="15" y="163"/>
                </a:cubicBezTo>
                <a:cubicBezTo>
                  <a:pt x="15" y="169"/>
                  <a:pt x="15" y="169"/>
                  <a:pt x="15" y="169"/>
                </a:cubicBezTo>
                <a:cubicBezTo>
                  <a:pt x="141" y="169"/>
                  <a:pt x="141" y="169"/>
                  <a:pt x="141" y="169"/>
                </a:cubicBezTo>
                <a:cubicBezTo>
                  <a:pt x="141" y="163"/>
                  <a:pt x="141" y="163"/>
                  <a:pt x="141" y="163"/>
                </a:cubicBezTo>
                <a:cubicBezTo>
                  <a:pt x="141" y="151"/>
                  <a:pt x="134" y="139"/>
                  <a:pt x="124" y="133"/>
                </a:cubicBezTo>
                <a:cubicBezTo>
                  <a:pt x="122" y="131"/>
                  <a:pt x="120" y="130"/>
                  <a:pt x="118" y="129"/>
                </a:cubicBezTo>
                <a:cubicBezTo>
                  <a:pt x="116" y="128"/>
                  <a:pt x="113" y="128"/>
                  <a:pt x="111" y="127"/>
                </a:cubicBezTo>
                <a:cubicBezTo>
                  <a:pt x="109" y="127"/>
                  <a:pt x="106" y="126"/>
                  <a:pt x="104" y="126"/>
                </a:cubicBezTo>
                <a:close/>
                <a:moveTo>
                  <a:pt x="108" y="113"/>
                </a:moveTo>
                <a:cubicBezTo>
                  <a:pt x="108" y="113"/>
                  <a:pt x="108" y="113"/>
                  <a:pt x="108" y="113"/>
                </a:cubicBezTo>
                <a:cubicBezTo>
                  <a:pt x="110" y="113"/>
                  <a:pt x="112" y="113"/>
                  <a:pt x="114" y="113"/>
                </a:cubicBezTo>
                <a:cubicBezTo>
                  <a:pt x="117" y="114"/>
                  <a:pt x="120" y="115"/>
                  <a:pt x="123" y="116"/>
                </a:cubicBezTo>
                <a:cubicBezTo>
                  <a:pt x="142" y="124"/>
                  <a:pt x="155" y="143"/>
                  <a:pt x="155" y="163"/>
                </a:cubicBezTo>
                <a:cubicBezTo>
                  <a:pt x="155" y="176"/>
                  <a:pt x="155" y="176"/>
                  <a:pt x="155" y="176"/>
                </a:cubicBezTo>
                <a:cubicBezTo>
                  <a:pt x="155" y="180"/>
                  <a:pt x="152" y="183"/>
                  <a:pt x="148" y="183"/>
                </a:cubicBezTo>
                <a:cubicBezTo>
                  <a:pt x="148" y="183"/>
                  <a:pt x="148" y="183"/>
                  <a:pt x="148" y="183"/>
                </a:cubicBezTo>
                <a:cubicBezTo>
                  <a:pt x="7" y="183"/>
                  <a:pt x="7" y="183"/>
                  <a:pt x="7" y="183"/>
                </a:cubicBezTo>
                <a:cubicBezTo>
                  <a:pt x="4" y="183"/>
                  <a:pt x="0" y="180"/>
                  <a:pt x="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43"/>
                  <a:pt x="13" y="124"/>
                  <a:pt x="32" y="116"/>
                </a:cubicBezTo>
                <a:cubicBezTo>
                  <a:pt x="37" y="114"/>
                  <a:pt x="42" y="113"/>
                  <a:pt x="47" y="113"/>
                </a:cubicBezTo>
                <a:cubicBezTo>
                  <a:pt x="29" y="102"/>
                  <a:pt x="17" y="82"/>
                  <a:pt x="17" y="60"/>
                </a:cubicBezTo>
                <a:cubicBezTo>
                  <a:pt x="17" y="27"/>
                  <a:pt x="45" y="0"/>
                  <a:pt x="78" y="0"/>
                </a:cubicBezTo>
                <a:cubicBezTo>
                  <a:pt x="111" y="0"/>
                  <a:pt x="138" y="27"/>
                  <a:pt x="138" y="60"/>
                </a:cubicBezTo>
                <a:cubicBezTo>
                  <a:pt x="138" y="82"/>
                  <a:pt x="127" y="102"/>
                  <a:pt x="108" y="113"/>
                </a:cubicBezTo>
                <a:close/>
                <a:moveTo>
                  <a:pt x="78" y="14"/>
                </a:moveTo>
                <a:cubicBezTo>
                  <a:pt x="78" y="14"/>
                  <a:pt x="78" y="14"/>
                  <a:pt x="78" y="14"/>
                </a:cubicBezTo>
                <a:cubicBezTo>
                  <a:pt x="59" y="14"/>
                  <a:pt x="42" y="25"/>
                  <a:pt x="35" y="43"/>
                </a:cubicBezTo>
                <a:cubicBezTo>
                  <a:pt x="32" y="48"/>
                  <a:pt x="31" y="54"/>
                  <a:pt x="31" y="60"/>
                </a:cubicBezTo>
                <a:cubicBezTo>
                  <a:pt x="31" y="79"/>
                  <a:pt x="42" y="96"/>
                  <a:pt x="60" y="103"/>
                </a:cubicBezTo>
                <a:cubicBezTo>
                  <a:pt x="71" y="108"/>
                  <a:pt x="84" y="108"/>
                  <a:pt x="96" y="103"/>
                </a:cubicBezTo>
                <a:cubicBezTo>
                  <a:pt x="113" y="96"/>
                  <a:pt x="124" y="79"/>
                  <a:pt x="124" y="60"/>
                </a:cubicBezTo>
                <a:cubicBezTo>
                  <a:pt x="124" y="35"/>
                  <a:pt x="103" y="14"/>
                  <a:pt x="78" y="14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E9C39A-8C0D-4034-83E5-7FEBC39C3BB7}"/>
              </a:ext>
            </a:extLst>
          </p:cNvPr>
          <p:cNvSpPr>
            <a:spLocks noEditPoints="1"/>
          </p:cNvSpPr>
          <p:nvPr/>
        </p:nvSpPr>
        <p:spPr bwMode="auto">
          <a:xfrm>
            <a:off x="10842402" y="3779258"/>
            <a:ext cx="184222" cy="129090"/>
          </a:xfrm>
          <a:custGeom>
            <a:avLst/>
            <a:gdLst>
              <a:gd name="T0" fmla="*/ 72 w 184"/>
              <a:gd name="T1" fmla="*/ 14 h 128"/>
              <a:gd name="T2" fmla="*/ 57 w 184"/>
              <a:gd name="T3" fmla="*/ 37 h 128"/>
              <a:gd name="T4" fmla="*/ 62 w 184"/>
              <a:gd name="T5" fmla="*/ 64 h 128"/>
              <a:gd name="T6" fmla="*/ 78 w 184"/>
              <a:gd name="T7" fmla="*/ 77 h 128"/>
              <a:gd name="T8" fmla="*/ 106 w 184"/>
              <a:gd name="T9" fmla="*/ 77 h 128"/>
              <a:gd name="T10" fmla="*/ 128 w 184"/>
              <a:gd name="T11" fmla="*/ 44 h 128"/>
              <a:gd name="T12" fmla="*/ 117 w 184"/>
              <a:gd name="T13" fmla="*/ 19 h 128"/>
              <a:gd name="T14" fmla="*/ 7 w 184"/>
              <a:gd name="T15" fmla="*/ 128 h 128"/>
              <a:gd name="T16" fmla="*/ 0 w 184"/>
              <a:gd name="T17" fmla="*/ 121 h 128"/>
              <a:gd name="T18" fmla="*/ 33 w 184"/>
              <a:gd name="T19" fmla="*/ 114 h 128"/>
              <a:gd name="T20" fmla="*/ 56 w 184"/>
              <a:gd name="T21" fmla="*/ 83 h 128"/>
              <a:gd name="T22" fmla="*/ 62 w 184"/>
              <a:gd name="T23" fmla="*/ 81 h 128"/>
              <a:gd name="T24" fmla="*/ 55 w 184"/>
              <a:gd name="T25" fmla="*/ 69 h 128"/>
              <a:gd name="T26" fmla="*/ 49 w 184"/>
              <a:gd name="T27" fmla="*/ 35 h 128"/>
              <a:gd name="T28" fmla="*/ 67 w 184"/>
              <a:gd name="T29" fmla="*/ 7 h 128"/>
              <a:gd name="T30" fmla="*/ 123 w 184"/>
              <a:gd name="T31" fmla="*/ 13 h 128"/>
              <a:gd name="T32" fmla="*/ 136 w 184"/>
              <a:gd name="T33" fmla="*/ 44 h 128"/>
              <a:gd name="T34" fmla="*/ 117 w 184"/>
              <a:gd name="T35" fmla="*/ 80 h 128"/>
              <a:gd name="T36" fmla="*/ 122 w 184"/>
              <a:gd name="T37" fmla="*/ 81 h 128"/>
              <a:gd name="T38" fmla="*/ 125 w 184"/>
              <a:gd name="T39" fmla="*/ 82 h 128"/>
              <a:gd name="T40" fmla="*/ 129 w 184"/>
              <a:gd name="T41" fmla="*/ 83 h 128"/>
              <a:gd name="T42" fmla="*/ 132 w 184"/>
              <a:gd name="T43" fmla="*/ 85 h 128"/>
              <a:gd name="T44" fmla="*/ 147 w 184"/>
              <a:gd name="T45" fmla="*/ 99 h 128"/>
              <a:gd name="T46" fmla="*/ 177 w 184"/>
              <a:gd name="T47" fmla="*/ 114 h 128"/>
              <a:gd name="T48" fmla="*/ 177 w 184"/>
              <a:gd name="T49" fmla="*/ 128 h 128"/>
              <a:gd name="T50" fmla="*/ 42 w 184"/>
              <a:gd name="T51" fmla="*/ 114 h 128"/>
              <a:gd name="T52" fmla="*/ 142 w 184"/>
              <a:gd name="T53" fmla="*/ 114 h 128"/>
              <a:gd name="T54" fmla="*/ 130 w 184"/>
              <a:gd name="T55" fmla="*/ 93 h 128"/>
              <a:gd name="T56" fmla="*/ 128 w 184"/>
              <a:gd name="T57" fmla="*/ 92 h 128"/>
              <a:gd name="T58" fmla="*/ 125 w 184"/>
              <a:gd name="T59" fmla="*/ 91 h 128"/>
              <a:gd name="T60" fmla="*/ 123 w 184"/>
              <a:gd name="T61" fmla="*/ 90 h 128"/>
              <a:gd name="T62" fmla="*/ 118 w 184"/>
              <a:gd name="T63" fmla="*/ 89 h 128"/>
              <a:gd name="T64" fmla="*/ 69 w 184"/>
              <a:gd name="T65" fmla="*/ 89 h 128"/>
              <a:gd name="T66" fmla="*/ 59 w 184"/>
              <a:gd name="T67" fmla="*/ 91 h 128"/>
              <a:gd name="T68" fmla="*/ 42 w 184"/>
              <a:gd name="T69" fmla="*/ 11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" h="128">
                <a:moveTo>
                  <a:pt x="92" y="8"/>
                </a:moveTo>
                <a:cubicBezTo>
                  <a:pt x="85" y="8"/>
                  <a:pt x="78" y="10"/>
                  <a:pt x="72" y="14"/>
                </a:cubicBezTo>
                <a:cubicBezTo>
                  <a:pt x="66" y="18"/>
                  <a:pt x="62" y="24"/>
                  <a:pt x="59" y="30"/>
                </a:cubicBezTo>
                <a:cubicBezTo>
                  <a:pt x="58" y="32"/>
                  <a:pt x="57" y="35"/>
                  <a:pt x="57" y="37"/>
                </a:cubicBezTo>
                <a:cubicBezTo>
                  <a:pt x="56" y="39"/>
                  <a:pt x="56" y="42"/>
                  <a:pt x="56" y="44"/>
                </a:cubicBezTo>
                <a:cubicBezTo>
                  <a:pt x="56" y="51"/>
                  <a:pt x="58" y="58"/>
                  <a:pt x="62" y="64"/>
                </a:cubicBezTo>
                <a:cubicBezTo>
                  <a:pt x="66" y="70"/>
                  <a:pt x="72" y="74"/>
                  <a:pt x="78" y="77"/>
                </a:cubicBezTo>
                <a:cubicBezTo>
                  <a:pt x="78" y="77"/>
                  <a:pt x="78" y="77"/>
                  <a:pt x="78" y="77"/>
                </a:cubicBezTo>
                <a:cubicBezTo>
                  <a:pt x="83" y="79"/>
                  <a:pt x="87" y="80"/>
                  <a:pt x="92" y="80"/>
                </a:cubicBezTo>
                <a:cubicBezTo>
                  <a:pt x="97" y="80"/>
                  <a:pt x="102" y="79"/>
                  <a:pt x="106" y="77"/>
                </a:cubicBezTo>
                <a:cubicBezTo>
                  <a:pt x="113" y="74"/>
                  <a:pt x="118" y="70"/>
                  <a:pt x="122" y="64"/>
                </a:cubicBezTo>
                <a:cubicBezTo>
                  <a:pt x="126" y="58"/>
                  <a:pt x="128" y="51"/>
                  <a:pt x="128" y="44"/>
                </a:cubicBezTo>
                <a:cubicBezTo>
                  <a:pt x="128" y="34"/>
                  <a:pt x="124" y="25"/>
                  <a:pt x="117" y="19"/>
                </a:cubicBezTo>
                <a:cubicBezTo>
                  <a:pt x="117" y="19"/>
                  <a:pt x="117" y="19"/>
                  <a:pt x="117" y="19"/>
                </a:cubicBezTo>
                <a:cubicBezTo>
                  <a:pt x="111" y="12"/>
                  <a:pt x="102" y="8"/>
                  <a:pt x="92" y="8"/>
                </a:cubicBezTo>
                <a:close/>
                <a:moveTo>
                  <a:pt x="7" y="128"/>
                </a:moveTo>
                <a:cubicBezTo>
                  <a:pt x="7" y="128"/>
                  <a:pt x="7" y="128"/>
                  <a:pt x="7" y="128"/>
                </a:cubicBezTo>
                <a:cubicBezTo>
                  <a:pt x="4" y="128"/>
                  <a:pt x="0" y="125"/>
                  <a:pt x="0" y="121"/>
                </a:cubicBezTo>
                <a:cubicBezTo>
                  <a:pt x="0" y="118"/>
                  <a:pt x="4" y="114"/>
                  <a:pt x="7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4" y="108"/>
                  <a:pt x="36" y="102"/>
                  <a:pt x="39" y="96"/>
                </a:cubicBezTo>
                <a:cubicBezTo>
                  <a:pt x="43" y="91"/>
                  <a:pt x="49" y="86"/>
                  <a:pt x="56" y="83"/>
                </a:cubicBezTo>
                <a:cubicBezTo>
                  <a:pt x="56" y="83"/>
                  <a:pt x="56" y="83"/>
                  <a:pt x="56" y="83"/>
                </a:cubicBezTo>
                <a:cubicBezTo>
                  <a:pt x="58" y="82"/>
                  <a:pt x="60" y="82"/>
                  <a:pt x="62" y="81"/>
                </a:cubicBezTo>
                <a:cubicBezTo>
                  <a:pt x="64" y="81"/>
                  <a:pt x="65" y="81"/>
                  <a:pt x="67" y="80"/>
                </a:cubicBezTo>
                <a:cubicBezTo>
                  <a:pt x="62" y="77"/>
                  <a:pt x="58" y="73"/>
                  <a:pt x="55" y="69"/>
                </a:cubicBezTo>
                <a:cubicBezTo>
                  <a:pt x="50" y="61"/>
                  <a:pt x="48" y="53"/>
                  <a:pt x="48" y="44"/>
                </a:cubicBezTo>
                <a:cubicBezTo>
                  <a:pt x="48" y="41"/>
                  <a:pt x="48" y="38"/>
                  <a:pt x="49" y="35"/>
                </a:cubicBezTo>
                <a:cubicBezTo>
                  <a:pt x="49" y="33"/>
                  <a:pt x="50" y="30"/>
                  <a:pt x="51" y="27"/>
                </a:cubicBezTo>
                <a:cubicBezTo>
                  <a:pt x="55" y="19"/>
                  <a:pt x="60" y="12"/>
                  <a:pt x="67" y="7"/>
                </a:cubicBezTo>
                <a:cubicBezTo>
                  <a:pt x="75" y="2"/>
                  <a:pt x="83" y="0"/>
                  <a:pt x="92" y="0"/>
                </a:cubicBezTo>
                <a:cubicBezTo>
                  <a:pt x="104" y="0"/>
                  <a:pt x="115" y="5"/>
                  <a:pt x="123" y="13"/>
                </a:cubicBezTo>
                <a:cubicBezTo>
                  <a:pt x="123" y="13"/>
                  <a:pt x="123" y="13"/>
                  <a:pt x="123" y="13"/>
                </a:cubicBezTo>
                <a:cubicBezTo>
                  <a:pt x="131" y="21"/>
                  <a:pt x="136" y="32"/>
                  <a:pt x="136" y="44"/>
                </a:cubicBezTo>
                <a:cubicBezTo>
                  <a:pt x="136" y="53"/>
                  <a:pt x="134" y="61"/>
                  <a:pt x="129" y="69"/>
                </a:cubicBezTo>
                <a:cubicBezTo>
                  <a:pt x="126" y="73"/>
                  <a:pt x="122" y="77"/>
                  <a:pt x="117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20" y="81"/>
                  <a:pt x="121" y="81"/>
                  <a:pt x="122" y="81"/>
                </a:cubicBezTo>
                <a:cubicBezTo>
                  <a:pt x="123" y="81"/>
                  <a:pt x="124" y="82"/>
                  <a:pt x="125" y="82"/>
                </a:cubicBezTo>
                <a:cubicBezTo>
                  <a:pt x="125" y="82"/>
                  <a:pt x="125" y="82"/>
                  <a:pt x="125" y="82"/>
                </a:cubicBezTo>
                <a:cubicBezTo>
                  <a:pt x="126" y="82"/>
                  <a:pt x="127" y="83"/>
                  <a:pt x="128" y="83"/>
                </a:cubicBezTo>
                <a:cubicBezTo>
                  <a:pt x="129" y="83"/>
                  <a:pt x="129" y="83"/>
                  <a:pt x="129" y="83"/>
                </a:cubicBezTo>
                <a:cubicBezTo>
                  <a:pt x="130" y="83"/>
                  <a:pt x="131" y="84"/>
                  <a:pt x="132" y="85"/>
                </a:cubicBezTo>
                <a:cubicBezTo>
                  <a:pt x="132" y="85"/>
                  <a:pt x="132" y="85"/>
                  <a:pt x="132" y="85"/>
                </a:cubicBezTo>
                <a:cubicBezTo>
                  <a:pt x="133" y="85"/>
                  <a:pt x="134" y="86"/>
                  <a:pt x="135" y="86"/>
                </a:cubicBezTo>
                <a:cubicBezTo>
                  <a:pt x="140" y="90"/>
                  <a:pt x="144" y="94"/>
                  <a:pt x="147" y="99"/>
                </a:cubicBezTo>
                <a:cubicBezTo>
                  <a:pt x="149" y="104"/>
                  <a:pt x="150" y="109"/>
                  <a:pt x="151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81" y="114"/>
                  <a:pt x="184" y="118"/>
                  <a:pt x="184" y="121"/>
                </a:cubicBezTo>
                <a:cubicBezTo>
                  <a:pt x="184" y="125"/>
                  <a:pt x="181" y="128"/>
                  <a:pt x="177" y="128"/>
                </a:cubicBezTo>
                <a:cubicBezTo>
                  <a:pt x="7" y="128"/>
                  <a:pt x="7" y="128"/>
                  <a:pt x="7" y="128"/>
                </a:cubicBezTo>
                <a:close/>
                <a:moveTo>
                  <a:pt x="42" y="114"/>
                </a:moveTo>
                <a:cubicBezTo>
                  <a:pt x="42" y="114"/>
                  <a:pt x="42" y="114"/>
                  <a:pt x="42" y="114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42" y="110"/>
                  <a:pt x="141" y="107"/>
                  <a:pt x="139" y="103"/>
                </a:cubicBezTo>
                <a:cubicBezTo>
                  <a:pt x="137" y="99"/>
                  <a:pt x="134" y="96"/>
                  <a:pt x="130" y="93"/>
                </a:cubicBezTo>
                <a:cubicBezTo>
                  <a:pt x="129" y="93"/>
                  <a:pt x="129" y="92"/>
                  <a:pt x="128" y="92"/>
                </a:cubicBezTo>
                <a:cubicBezTo>
                  <a:pt x="128" y="92"/>
                  <a:pt x="128" y="92"/>
                  <a:pt x="128" y="92"/>
                </a:cubicBezTo>
                <a:cubicBezTo>
                  <a:pt x="127" y="92"/>
                  <a:pt x="126" y="91"/>
                  <a:pt x="125" y="91"/>
                </a:cubicBezTo>
                <a:cubicBezTo>
                  <a:pt x="125" y="91"/>
                  <a:pt x="125" y="91"/>
                  <a:pt x="125" y="91"/>
                </a:cubicBezTo>
                <a:cubicBezTo>
                  <a:pt x="125" y="91"/>
                  <a:pt x="124" y="90"/>
                  <a:pt x="123" y="90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90"/>
                  <a:pt x="121" y="90"/>
                  <a:pt x="120" y="89"/>
                </a:cubicBezTo>
                <a:cubicBezTo>
                  <a:pt x="119" y="89"/>
                  <a:pt x="118" y="89"/>
                  <a:pt x="118" y="89"/>
                </a:cubicBezTo>
                <a:cubicBezTo>
                  <a:pt x="117" y="89"/>
                  <a:pt x="116" y="89"/>
                  <a:pt x="115" y="89"/>
                </a:cubicBezTo>
                <a:cubicBezTo>
                  <a:pt x="69" y="89"/>
                  <a:pt x="69" y="89"/>
                  <a:pt x="69" y="89"/>
                </a:cubicBezTo>
                <a:cubicBezTo>
                  <a:pt x="68" y="89"/>
                  <a:pt x="66" y="89"/>
                  <a:pt x="64" y="89"/>
                </a:cubicBezTo>
                <a:cubicBezTo>
                  <a:pt x="62" y="90"/>
                  <a:pt x="60" y="90"/>
                  <a:pt x="59" y="91"/>
                </a:cubicBezTo>
                <a:cubicBezTo>
                  <a:pt x="54" y="93"/>
                  <a:pt x="49" y="97"/>
                  <a:pt x="46" y="101"/>
                </a:cubicBezTo>
                <a:cubicBezTo>
                  <a:pt x="44" y="105"/>
                  <a:pt x="42" y="110"/>
                  <a:pt x="42" y="114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0702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3726149" y="2748937"/>
            <a:ext cx="0" cy="2487333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>
            <a:cxnSpLocks/>
          </p:cNvCxnSpPr>
          <p:nvPr/>
        </p:nvCxnSpPr>
        <p:spPr>
          <a:xfrm>
            <a:off x="1883257" y="3992603"/>
            <a:ext cx="4091437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ṥḷîďê"/>
          <p:cNvSpPr/>
          <p:nvPr/>
        </p:nvSpPr>
        <p:spPr>
          <a:xfrm>
            <a:off x="3197919" y="3831175"/>
            <a:ext cx="1020770" cy="322853"/>
          </a:xfrm>
          <a:prstGeom prst="roundRect">
            <a:avLst>
              <a:gd name="adj" fmla="val 13693"/>
            </a:avLst>
          </a:prstGeom>
          <a:solidFill>
            <a:srgbClr val="B646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关键词</a:t>
            </a:r>
          </a:p>
        </p:txBody>
      </p:sp>
      <p:grpSp>
        <p:nvGrpSpPr>
          <p:cNvPr id="5" name="îŝḻiḓé"/>
          <p:cNvGrpSpPr/>
          <p:nvPr/>
        </p:nvGrpSpPr>
        <p:grpSpPr>
          <a:xfrm>
            <a:off x="1002208" y="2384061"/>
            <a:ext cx="2436372" cy="1304884"/>
            <a:chOff x="1122431" y="2690265"/>
            <a:chExt cx="2578027" cy="1380963"/>
          </a:xfrm>
        </p:grpSpPr>
        <p:grpSp>
          <p:nvGrpSpPr>
            <p:cNvPr id="6" name="iṣľïde"/>
            <p:cNvGrpSpPr/>
            <p:nvPr/>
          </p:nvGrpSpPr>
          <p:grpSpPr>
            <a:xfrm>
              <a:off x="1122431" y="3287222"/>
              <a:ext cx="2578027" cy="784006"/>
              <a:chOff x="251866" y="1988839"/>
              <a:chExt cx="3288629" cy="784007"/>
            </a:xfrm>
          </p:grpSpPr>
          <p:sp>
            <p:nvSpPr>
              <p:cNvPr id="10" name="îsḷïďé"/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85000" lnSpcReduction="10000"/>
              </a:bodyPr>
              <a:lstStyle/>
              <a:p>
                <a:pPr algn="ctr" defTabSz="1152116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4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en-US" altLang="zh-CN" sz="1400" dirty="0">
                  <a:cs typeface="+mn-ea"/>
                  <a:sym typeface="+mn-lt"/>
                </a:endParaRPr>
              </a:p>
            </p:txBody>
          </p:sp>
          <p:sp>
            <p:nvSpPr>
              <p:cNvPr id="11" name="îṣľíḑê"/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algn="ctr" defTabSz="1152116"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cs typeface="+mn-ea"/>
                    <a:sym typeface="+mn-lt"/>
                  </a:rPr>
                  <a:t>文本标题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íṥļiḋe"/>
            <p:cNvGrpSpPr/>
            <p:nvPr/>
          </p:nvGrpSpPr>
          <p:grpSpPr>
            <a:xfrm>
              <a:off x="2167675" y="2690265"/>
              <a:ext cx="487542" cy="487542"/>
              <a:chOff x="4372112" y="4627893"/>
              <a:chExt cx="487542" cy="487542"/>
            </a:xfrm>
          </p:grpSpPr>
          <p:sp>
            <p:nvSpPr>
              <p:cNvPr id="8" name="ïś1iḍê"/>
              <p:cNvSpPr/>
              <p:nvPr/>
            </p:nvSpPr>
            <p:spPr>
              <a:xfrm>
                <a:off x="4372112" y="4627893"/>
                <a:ext cx="487542" cy="487542"/>
              </a:xfrm>
              <a:prstGeom prst="ellipse">
                <a:avLst/>
              </a:prstGeom>
              <a:gradFill>
                <a:gsLst>
                  <a:gs pos="0">
                    <a:srgbClr val="EE3E68"/>
                  </a:gs>
                  <a:gs pos="70000">
                    <a:srgbClr val="B5468B"/>
                  </a:gs>
                </a:gsLst>
                <a:lin ang="180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îṡlíḑè"/>
              <p:cNvSpPr>
                <a:spLocks noEditPoints="1"/>
              </p:cNvSpPr>
              <p:nvPr/>
            </p:nvSpPr>
            <p:spPr bwMode="auto">
              <a:xfrm>
                <a:off x="4472837" y="4733885"/>
                <a:ext cx="286093" cy="275559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288000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2303712">
                  <a:lnSpc>
                    <a:spcPct val="150000"/>
                  </a:lnSpc>
                </a:pPr>
                <a:endParaRPr lang="en-GB" sz="4500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íšḻide"/>
          <p:cNvGrpSpPr/>
          <p:nvPr/>
        </p:nvGrpSpPr>
        <p:grpSpPr>
          <a:xfrm>
            <a:off x="4007781" y="4116616"/>
            <a:ext cx="2436372" cy="1313366"/>
            <a:chOff x="4439813" y="4523837"/>
            <a:chExt cx="2578027" cy="1389941"/>
          </a:xfrm>
        </p:grpSpPr>
        <p:grpSp>
          <p:nvGrpSpPr>
            <p:cNvPr id="13" name="ïṩḻïḓè"/>
            <p:cNvGrpSpPr/>
            <p:nvPr/>
          </p:nvGrpSpPr>
          <p:grpSpPr>
            <a:xfrm>
              <a:off x="4439813" y="5129771"/>
              <a:ext cx="2578027" cy="784007"/>
              <a:chOff x="128816" y="2217083"/>
              <a:chExt cx="3288629" cy="784007"/>
            </a:xfrm>
          </p:grpSpPr>
          <p:sp>
            <p:nvSpPr>
              <p:cNvPr id="17" name="íṡľiḋé"/>
              <p:cNvSpPr txBox="1"/>
              <p:nvPr/>
            </p:nvSpPr>
            <p:spPr>
              <a:xfrm>
                <a:off x="128816" y="2523459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85000" lnSpcReduction="10000"/>
              </a:bodyPr>
              <a:lstStyle/>
              <a:p>
                <a:pPr algn="ctr" defTabSz="1152116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4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en-US" altLang="zh-CN" sz="1400" dirty="0">
                  <a:cs typeface="+mn-ea"/>
                  <a:sym typeface="+mn-lt"/>
                </a:endParaRPr>
              </a:p>
            </p:txBody>
          </p:sp>
          <p:sp>
            <p:nvSpPr>
              <p:cNvPr id="18" name="îsḷîḋé"/>
              <p:cNvSpPr/>
              <p:nvPr/>
            </p:nvSpPr>
            <p:spPr>
              <a:xfrm>
                <a:off x="128816" y="2217083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algn="ctr" defTabSz="1152116"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cs typeface="+mn-ea"/>
                    <a:sym typeface="+mn-lt"/>
                  </a:rPr>
                  <a:t>文本标题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íşḷïḋè"/>
            <p:cNvGrpSpPr/>
            <p:nvPr/>
          </p:nvGrpSpPr>
          <p:grpSpPr>
            <a:xfrm>
              <a:off x="5485059" y="4523837"/>
              <a:ext cx="487542" cy="487542"/>
              <a:chOff x="7370158" y="2764592"/>
              <a:chExt cx="648072" cy="648072"/>
            </a:xfrm>
          </p:grpSpPr>
          <p:sp>
            <p:nvSpPr>
              <p:cNvPr id="15" name="iṩḻïďè"/>
              <p:cNvSpPr/>
              <p:nvPr/>
            </p:nvSpPr>
            <p:spPr>
              <a:xfrm>
                <a:off x="7370158" y="2764592"/>
                <a:ext cx="648072" cy="648072"/>
              </a:xfrm>
              <a:prstGeom prst="ellipse">
                <a:avLst/>
              </a:prstGeom>
              <a:gradFill>
                <a:gsLst>
                  <a:gs pos="0">
                    <a:srgbClr val="5ABED0"/>
                  </a:gs>
                  <a:gs pos="63000">
                    <a:srgbClr val="5A53A1"/>
                  </a:gs>
                </a:gsLst>
                <a:lin ang="36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íSḻïḋé"/>
              <p:cNvSpPr>
                <a:spLocks/>
              </p:cNvSpPr>
              <p:nvPr/>
            </p:nvSpPr>
            <p:spPr bwMode="auto">
              <a:xfrm>
                <a:off x="7504048" y="2884467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íśḻídé"/>
          <p:cNvGrpSpPr/>
          <p:nvPr/>
        </p:nvGrpSpPr>
        <p:grpSpPr>
          <a:xfrm>
            <a:off x="4072906" y="2384060"/>
            <a:ext cx="2371247" cy="1285142"/>
            <a:chOff x="4371667" y="2690265"/>
            <a:chExt cx="2509116" cy="1360072"/>
          </a:xfrm>
        </p:grpSpPr>
        <p:grpSp>
          <p:nvGrpSpPr>
            <p:cNvPr id="20" name="íśḷïde"/>
            <p:cNvGrpSpPr/>
            <p:nvPr/>
          </p:nvGrpSpPr>
          <p:grpSpPr>
            <a:xfrm>
              <a:off x="4371667" y="3266330"/>
              <a:ext cx="2509116" cy="784007"/>
              <a:chOff x="251866" y="1988839"/>
              <a:chExt cx="3288629" cy="784007"/>
            </a:xfrm>
          </p:grpSpPr>
          <p:sp>
            <p:nvSpPr>
              <p:cNvPr id="24" name="iš1ïdé"/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85000" lnSpcReduction="10000"/>
              </a:bodyPr>
              <a:lstStyle/>
              <a:p>
                <a:pPr algn="ctr" defTabSz="1152116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4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en-US" altLang="zh-CN" sz="1400" dirty="0">
                  <a:cs typeface="+mn-ea"/>
                  <a:sym typeface="+mn-lt"/>
                </a:endParaRPr>
              </a:p>
            </p:txBody>
          </p:sp>
          <p:sp>
            <p:nvSpPr>
              <p:cNvPr id="25" name="îśľíḑè"/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algn="ctr" defTabSz="1152116"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cs typeface="+mn-ea"/>
                    <a:sym typeface="+mn-lt"/>
                  </a:rPr>
                  <a:t>文本标题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ïSliďê"/>
            <p:cNvGrpSpPr/>
            <p:nvPr/>
          </p:nvGrpSpPr>
          <p:grpSpPr>
            <a:xfrm>
              <a:off x="5382457" y="2690265"/>
              <a:ext cx="487542" cy="487542"/>
              <a:chOff x="7235874" y="5165449"/>
              <a:chExt cx="648072" cy="648072"/>
            </a:xfrm>
          </p:grpSpPr>
          <p:sp>
            <p:nvSpPr>
              <p:cNvPr id="22" name="íṩľïďè"/>
              <p:cNvSpPr/>
              <p:nvPr/>
            </p:nvSpPr>
            <p:spPr>
              <a:xfrm>
                <a:off x="7235874" y="5165449"/>
                <a:ext cx="648072" cy="648072"/>
              </a:xfrm>
              <a:prstGeom prst="ellipse">
                <a:avLst/>
              </a:prstGeom>
              <a:gradFill>
                <a:gsLst>
                  <a:gs pos="0">
                    <a:srgbClr val="EE3E68"/>
                  </a:gs>
                  <a:gs pos="70000">
                    <a:srgbClr val="B5468B"/>
                  </a:gs>
                </a:gsLst>
                <a:lin ang="180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iS1íďê"/>
              <p:cNvSpPr>
                <a:spLocks/>
              </p:cNvSpPr>
              <p:nvPr/>
            </p:nvSpPr>
            <p:spPr bwMode="auto">
              <a:xfrm>
                <a:off x="7369764" y="5306340"/>
                <a:ext cx="380293" cy="366291"/>
              </a:xfrm>
              <a:custGeom>
                <a:avLst/>
                <a:gdLst>
                  <a:gd name="connsiteX0" fmla="*/ 0 w 582235"/>
                  <a:gd name="connsiteY0" fmla="*/ 404481 h 606722"/>
                  <a:gd name="connsiteX1" fmla="*/ 101261 w 582235"/>
                  <a:gd name="connsiteY1" fmla="*/ 404481 h 606722"/>
                  <a:gd name="connsiteX2" fmla="*/ 101261 w 582235"/>
                  <a:gd name="connsiteY2" fmla="*/ 606722 h 606722"/>
                  <a:gd name="connsiteX3" fmla="*/ 0 w 582235"/>
                  <a:gd name="connsiteY3" fmla="*/ 606722 h 606722"/>
                  <a:gd name="connsiteX4" fmla="*/ 151927 w 582235"/>
                  <a:gd name="connsiteY4" fmla="*/ 328623 h 606722"/>
                  <a:gd name="connsiteX5" fmla="*/ 253188 w 582235"/>
                  <a:gd name="connsiteY5" fmla="*/ 328623 h 606722"/>
                  <a:gd name="connsiteX6" fmla="*/ 253188 w 582235"/>
                  <a:gd name="connsiteY6" fmla="*/ 606722 h 606722"/>
                  <a:gd name="connsiteX7" fmla="*/ 151927 w 582235"/>
                  <a:gd name="connsiteY7" fmla="*/ 606722 h 606722"/>
                  <a:gd name="connsiteX8" fmla="*/ 303855 w 582235"/>
                  <a:gd name="connsiteY8" fmla="*/ 252766 h 606722"/>
                  <a:gd name="connsiteX9" fmla="*/ 405046 w 582235"/>
                  <a:gd name="connsiteY9" fmla="*/ 252766 h 606722"/>
                  <a:gd name="connsiteX10" fmla="*/ 405046 w 582235"/>
                  <a:gd name="connsiteY10" fmla="*/ 606722 h 606722"/>
                  <a:gd name="connsiteX11" fmla="*/ 303855 w 582235"/>
                  <a:gd name="connsiteY11" fmla="*/ 606722 h 606722"/>
                  <a:gd name="connsiteX12" fmla="*/ 455711 w 582235"/>
                  <a:gd name="connsiteY12" fmla="*/ 202241 h 606722"/>
                  <a:gd name="connsiteX13" fmla="*/ 556972 w 582235"/>
                  <a:gd name="connsiteY13" fmla="*/ 202241 h 606722"/>
                  <a:gd name="connsiteX14" fmla="*/ 556972 w 582235"/>
                  <a:gd name="connsiteY14" fmla="*/ 606722 h 606722"/>
                  <a:gd name="connsiteX15" fmla="*/ 455711 w 582235"/>
                  <a:gd name="connsiteY15" fmla="*/ 606722 h 606722"/>
                  <a:gd name="connsiteX16" fmla="*/ 455697 w 582235"/>
                  <a:gd name="connsiteY16" fmla="*/ 0 h 606722"/>
                  <a:gd name="connsiteX17" fmla="*/ 556785 w 582235"/>
                  <a:gd name="connsiteY17" fmla="*/ 0 h 606722"/>
                  <a:gd name="connsiteX18" fmla="*/ 556874 w 582235"/>
                  <a:gd name="connsiteY18" fmla="*/ 0 h 606722"/>
                  <a:gd name="connsiteX19" fmla="*/ 556963 w 582235"/>
                  <a:gd name="connsiteY19" fmla="*/ 0 h 606722"/>
                  <a:gd name="connsiteX20" fmla="*/ 557675 w 582235"/>
                  <a:gd name="connsiteY20" fmla="*/ 0 h 606722"/>
                  <a:gd name="connsiteX21" fmla="*/ 559366 w 582235"/>
                  <a:gd name="connsiteY21" fmla="*/ 89 h 606722"/>
                  <a:gd name="connsiteX22" fmla="*/ 560611 w 582235"/>
                  <a:gd name="connsiteY22" fmla="*/ 267 h 606722"/>
                  <a:gd name="connsiteX23" fmla="*/ 561857 w 582235"/>
                  <a:gd name="connsiteY23" fmla="*/ 444 h 606722"/>
                  <a:gd name="connsiteX24" fmla="*/ 563192 w 582235"/>
                  <a:gd name="connsiteY24" fmla="*/ 800 h 606722"/>
                  <a:gd name="connsiteX25" fmla="*/ 564171 w 582235"/>
                  <a:gd name="connsiteY25" fmla="*/ 1067 h 606722"/>
                  <a:gd name="connsiteX26" fmla="*/ 565506 w 582235"/>
                  <a:gd name="connsiteY26" fmla="*/ 1511 h 606722"/>
                  <a:gd name="connsiteX27" fmla="*/ 566574 w 582235"/>
                  <a:gd name="connsiteY27" fmla="*/ 1867 h 606722"/>
                  <a:gd name="connsiteX28" fmla="*/ 567730 w 582235"/>
                  <a:gd name="connsiteY28" fmla="*/ 2400 h 606722"/>
                  <a:gd name="connsiteX29" fmla="*/ 568798 w 582235"/>
                  <a:gd name="connsiteY29" fmla="*/ 2933 h 606722"/>
                  <a:gd name="connsiteX30" fmla="*/ 569777 w 582235"/>
                  <a:gd name="connsiteY30" fmla="*/ 3467 h 606722"/>
                  <a:gd name="connsiteX31" fmla="*/ 570934 w 582235"/>
                  <a:gd name="connsiteY31" fmla="*/ 4178 h 606722"/>
                  <a:gd name="connsiteX32" fmla="*/ 571824 w 582235"/>
                  <a:gd name="connsiteY32" fmla="*/ 4800 h 606722"/>
                  <a:gd name="connsiteX33" fmla="*/ 572891 w 582235"/>
                  <a:gd name="connsiteY33" fmla="*/ 5689 h 606722"/>
                  <a:gd name="connsiteX34" fmla="*/ 573781 w 582235"/>
                  <a:gd name="connsiteY34" fmla="*/ 6489 h 606722"/>
                  <a:gd name="connsiteX35" fmla="*/ 574760 w 582235"/>
                  <a:gd name="connsiteY35" fmla="*/ 7289 h 606722"/>
                  <a:gd name="connsiteX36" fmla="*/ 575917 w 582235"/>
                  <a:gd name="connsiteY36" fmla="*/ 8533 h 606722"/>
                  <a:gd name="connsiteX37" fmla="*/ 576451 w 582235"/>
                  <a:gd name="connsiteY37" fmla="*/ 9066 h 606722"/>
                  <a:gd name="connsiteX38" fmla="*/ 576451 w 582235"/>
                  <a:gd name="connsiteY38" fmla="*/ 9155 h 606722"/>
                  <a:gd name="connsiteX39" fmla="*/ 577964 w 582235"/>
                  <a:gd name="connsiteY39" fmla="*/ 11200 h 606722"/>
                  <a:gd name="connsiteX40" fmla="*/ 578053 w 582235"/>
                  <a:gd name="connsiteY40" fmla="*/ 11289 h 606722"/>
                  <a:gd name="connsiteX41" fmla="*/ 579209 w 582235"/>
                  <a:gd name="connsiteY41" fmla="*/ 13244 h 606722"/>
                  <a:gd name="connsiteX42" fmla="*/ 579743 w 582235"/>
                  <a:gd name="connsiteY42" fmla="*/ 14222 h 606722"/>
                  <a:gd name="connsiteX43" fmla="*/ 580277 w 582235"/>
                  <a:gd name="connsiteY43" fmla="*/ 15555 h 606722"/>
                  <a:gd name="connsiteX44" fmla="*/ 580722 w 582235"/>
                  <a:gd name="connsiteY44" fmla="*/ 16711 h 606722"/>
                  <a:gd name="connsiteX45" fmla="*/ 581167 w 582235"/>
                  <a:gd name="connsiteY45" fmla="*/ 17866 h 606722"/>
                  <a:gd name="connsiteX46" fmla="*/ 581523 w 582235"/>
                  <a:gd name="connsiteY46" fmla="*/ 19199 h 606722"/>
                  <a:gd name="connsiteX47" fmla="*/ 581790 w 582235"/>
                  <a:gd name="connsiteY47" fmla="*/ 20266 h 606722"/>
                  <a:gd name="connsiteX48" fmla="*/ 582146 w 582235"/>
                  <a:gd name="connsiteY48" fmla="*/ 22488 h 606722"/>
                  <a:gd name="connsiteX49" fmla="*/ 582146 w 582235"/>
                  <a:gd name="connsiteY49" fmla="*/ 22666 h 606722"/>
                  <a:gd name="connsiteX50" fmla="*/ 582235 w 582235"/>
                  <a:gd name="connsiteY50" fmla="*/ 25244 h 606722"/>
                  <a:gd name="connsiteX51" fmla="*/ 582235 w 582235"/>
                  <a:gd name="connsiteY51" fmla="*/ 126396 h 606722"/>
                  <a:gd name="connsiteX52" fmla="*/ 556963 w 582235"/>
                  <a:gd name="connsiteY52" fmla="*/ 151728 h 606722"/>
                  <a:gd name="connsiteX53" fmla="*/ 531691 w 582235"/>
                  <a:gd name="connsiteY53" fmla="*/ 126396 h 606722"/>
                  <a:gd name="connsiteX54" fmla="*/ 531691 w 582235"/>
                  <a:gd name="connsiteY54" fmla="*/ 79286 h 606722"/>
                  <a:gd name="connsiteX55" fmla="*/ 421260 w 582235"/>
                  <a:gd name="connsiteY55" fmla="*/ 171106 h 606722"/>
                  <a:gd name="connsiteX56" fmla="*/ 385666 w 582235"/>
                  <a:gd name="connsiteY56" fmla="*/ 167906 h 606722"/>
                  <a:gd name="connsiteX57" fmla="*/ 388869 w 582235"/>
                  <a:gd name="connsiteY57" fmla="*/ 132262 h 606722"/>
                  <a:gd name="connsiteX58" fmla="*/ 487020 w 582235"/>
                  <a:gd name="connsiteY58" fmla="*/ 50576 h 606722"/>
                  <a:gd name="connsiteX59" fmla="*/ 455697 w 582235"/>
                  <a:gd name="connsiteY59" fmla="*/ 50576 h 606722"/>
                  <a:gd name="connsiteX60" fmla="*/ 430425 w 582235"/>
                  <a:gd name="connsiteY60" fmla="*/ 25244 h 606722"/>
                  <a:gd name="connsiteX61" fmla="*/ 455697 w 582235"/>
                  <a:gd name="connsiteY61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82235" h="606722">
                    <a:moveTo>
                      <a:pt x="0" y="404481"/>
                    </a:moveTo>
                    <a:lnTo>
                      <a:pt x="101261" y="404481"/>
                    </a:lnTo>
                    <a:lnTo>
                      <a:pt x="101261" y="606722"/>
                    </a:lnTo>
                    <a:lnTo>
                      <a:pt x="0" y="606722"/>
                    </a:lnTo>
                    <a:close/>
                    <a:moveTo>
                      <a:pt x="151927" y="328623"/>
                    </a:moveTo>
                    <a:lnTo>
                      <a:pt x="253188" y="328623"/>
                    </a:lnTo>
                    <a:lnTo>
                      <a:pt x="253188" y="606722"/>
                    </a:lnTo>
                    <a:lnTo>
                      <a:pt x="151927" y="606722"/>
                    </a:lnTo>
                    <a:close/>
                    <a:moveTo>
                      <a:pt x="303855" y="252766"/>
                    </a:moveTo>
                    <a:lnTo>
                      <a:pt x="405046" y="252766"/>
                    </a:lnTo>
                    <a:lnTo>
                      <a:pt x="405046" y="606722"/>
                    </a:lnTo>
                    <a:lnTo>
                      <a:pt x="303855" y="606722"/>
                    </a:lnTo>
                    <a:close/>
                    <a:moveTo>
                      <a:pt x="455711" y="202241"/>
                    </a:moveTo>
                    <a:lnTo>
                      <a:pt x="556972" y="202241"/>
                    </a:lnTo>
                    <a:lnTo>
                      <a:pt x="556972" y="606722"/>
                    </a:lnTo>
                    <a:lnTo>
                      <a:pt x="455711" y="606722"/>
                    </a:lnTo>
                    <a:close/>
                    <a:moveTo>
                      <a:pt x="455697" y="0"/>
                    </a:moveTo>
                    <a:lnTo>
                      <a:pt x="556785" y="0"/>
                    </a:lnTo>
                    <a:lnTo>
                      <a:pt x="556874" y="0"/>
                    </a:lnTo>
                    <a:lnTo>
                      <a:pt x="556963" y="0"/>
                    </a:lnTo>
                    <a:cubicBezTo>
                      <a:pt x="557230" y="0"/>
                      <a:pt x="557408" y="0"/>
                      <a:pt x="557675" y="0"/>
                    </a:cubicBezTo>
                    <a:cubicBezTo>
                      <a:pt x="558298" y="89"/>
                      <a:pt x="558832" y="89"/>
                      <a:pt x="559366" y="89"/>
                    </a:cubicBezTo>
                    <a:cubicBezTo>
                      <a:pt x="559811" y="178"/>
                      <a:pt x="560256" y="267"/>
                      <a:pt x="560611" y="267"/>
                    </a:cubicBezTo>
                    <a:cubicBezTo>
                      <a:pt x="561056" y="356"/>
                      <a:pt x="561412" y="444"/>
                      <a:pt x="561857" y="444"/>
                    </a:cubicBezTo>
                    <a:cubicBezTo>
                      <a:pt x="562302" y="533"/>
                      <a:pt x="562747" y="711"/>
                      <a:pt x="563192" y="800"/>
                    </a:cubicBezTo>
                    <a:cubicBezTo>
                      <a:pt x="563548" y="889"/>
                      <a:pt x="563904" y="978"/>
                      <a:pt x="564171" y="1067"/>
                    </a:cubicBezTo>
                    <a:cubicBezTo>
                      <a:pt x="564616" y="1156"/>
                      <a:pt x="565061" y="1333"/>
                      <a:pt x="565506" y="1511"/>
                    </a:cubicBezTo>
                    <a:cubicBezTo>
                      <a:pt x="565862" y="1600"/>
                      <a:pt x="566218" y="1778"/>
                      <a:pt x="566574" y="1867"/>
                    </a:cubicBezTo>
                    <a:cubicBezTo>
                      <a:pt x="566929" y="2044"/>
                      <a:pt x="567285" y="2222"/>
                      <a:pt x="567730" y="2400"/>
                    </a:cubicBezTo>
                    <a:cubicBezTo>
                      <a:pt x="568086" y="2578"/>
                      <a:pt x="568442" y="2755"/>
                      <a:pt x="568798" y="2933"/>
                    </a:cubicBezTo>
                    <a:cubicBezTo>
                      <a:pt x="569154" y="3111"/>
                      <a:pt x="569421" y="3289"/>
                      <a:pt x="569777" y="3467"/>
                    </a:cubicBezTo>
                    <a:cubicBezTo>
                      <a:pt x="570133" y="3733"/>
                      <a:pt x="570578" y="4000"/>
                      <a:pt x="570934" y="4178"/>
                    </a:cubicBezTo>
                    <a:cubicBezTo>
                      <a:pt x="571201" y="4444"/>
                      <a:pt x="571557" y="4622"/>
                      <a:pt x="571824" y="4800"/>
                    </a:cubicBezTo>
                    <a:cubicBezTo>
                      <a:pt x="572180" y="5155"/>
                      <a:pt x="572536" y="5422"/>
                      <a:pt x="572891" y="5689"/>
                    </a:cubicBezTo>
                    <a:cubicBezTo>
                      <a:pt x="573247" y="5955"/>
                      <a:pt x="573514" y="6222"/>
                      <a:pt x="573781" y="6489"/>
                    </a:cubicBezTo>
                    <a:cubicBezTo>
                      <a:pt x="574137" y="6755"/>
                      <a:pt x="574493" y="7022"/>
                      <a:pt x="574760" y="7289"/>
                    </a:cubicBezTo>
                    <a:cubicBezTo>
                      <a:pt x="575205" y="7733"/>
                      <a:pt x="575561" y="8178"/>
                      <a:pt x="575917" y="8533"/>
                    </a:cubicBezTo>
                    <a:cubicBezTo>
                      <a:pt x="576095" y="8711"/>
                      <a:pt x="576273" y="8889"/>
                      <a:pt x="576451" y="9066"/>
                    </a:cubicBezTo>
                    <a:cubicBezTo>
                      <a:pt x="576451" y="9155"/>
                      <a:pt x="576451" y="9155"/>
                      <a:pt x="576451" y="9155"/>
                    </a:cubicBezTo>
                    <a:cubicBezTo>
                      <a:pt x="576985" y="9777"/>
                      <a:pt x="577519" y="10489"/>
                      <a:pt x="577964" y="11200"/>
                    </a:cubicBezTo>
                    <a:cubicBezTo>
                      <a:pt x="577964" y="11200"/>
                      <a:pt x="578053" y="11289"/>
                      <a:pt x="578053" y="11289"/>
                    </a:cubicBezTo>
                    <a:cubicBezTo>
                      <a:pt x="578498" y="12000"/>
                      <a:pt x="578854" y="12622"/>
                      <a:pt x="579209" y="13244"/>
                    </a:cubicBezTo>
                    <a:cubicBezTo>
                      <a:pt x="579387" y="13600"/>
                      <a:pt x="579565" y="13955"/>
                      <a:pt x="579743" y="14222"/>
                    </a:cubicBezTo>
                    <a:cubicBezTo>
                      <a:pt x="579921" y="14666"/>
                      <a:pt x="580099" y="15111"/>
                      <a:pt x="580277" y="15555"/>
                    </a:cubicBezTo>
                    <a:cubicBezTo>
                      <a:pt x="580455" y="15911"/>
                      <a:pt x="580633" y="16266"/>
                      <a:pt x="580722" y="16711"/>
                    </a:cubicBezTo>
                    <a:cubicBezTo>
                      <a:pt x="580900" y="17066"/>
                      <a:pt x="581078" y="17422"/>
                      <a:pt x="581167" y="17866"/>
                    </a:cubicBezTo>
                    <a:cubicBezTo>
                      <a:pt x="581256" y="18311"/>
                      <a:pt x="581434" y="18755"/>
                      <a:pt x="581523" y="19199"/>
                    </a:cubicBezTo>
                    <a:cubicBezTo>
                      <a:pt x="581612" y="19555"/>
                      <a:pt x="581701" y="19910"/>
                      <a:pt x="581790" y="20266"/>
                    </a:cubicBezTo>
                    <a:cubicBezTo>
                      <a:pt x="581879" y="20977"/>
                      <a:pt x="582057" y="21777"/>
                      <a:pt x="582146" y="22488"/>
                    </a:cubicBezTo>
                    <a:cubicBezTo>
                      <a:pt x="582146" y="22577"/>
                      <a:pt x="582146" y="22666"/>
                      <a:pt x="582146" y="22666"/>
                    </a:cubicBezTo>
                    <a:cubicBezTo>
                      <a:pt x="582235" y="23555"/>
                      <a:pt x="582235" y="24355"/>
                      <a:pt x="582235" y="25244"/>
                    </a:cubicBezTo>
                    <a:lnTo>
                      <a:pt x="582235" y="126396"/>
                    </a:lnTo>
                    <a:cubicBezTo>
                      <a:pt x="582235" y="140351"/>
                      <a:pt x="570934" y="151728"/>
                      <a:pt x="556963" y="151728"/>
                    </a:cubicBezTo>
                    <a:cubicBezTo>
                      <a:pt x="542992" y="151728"/>
                      <a:pt x="531691" y="140351"/>
                      <a:pt x="531691" y="126396"/>
                    </a:cubicBezTo>
                    <a:lnTo>
                      <a:pt x="531691" y="79286"/>
                    </a:lnTo>
                    <a:lnTo>
                      <a:pt x="421260" y="171106"/>
                    </a:lnTo>
                    <a:cubicBezTo>
                      <a:pt x="410582" y="180083"/>
                      <a:pt x="394564" y="178572"/>
                      <a:pt x="385666" y="167906"/>
                    </a:cubicBezTo>
                    <a:cubicBezTo>
                      <a:pt x="376678" y="157150"/>
                      <a:pt x="378191" y="141240"/>
                      <a:pt x="388869" y="132262"/>
                    </a:cubicBezTo>
                    <a:lnTo>
                      <a:pt x="487020" y="50576"/>
                    </a:lnTo>
                    <a:lnTo>
                      <a:pt x="455697" y="50576"/>
                    </a:lnTo>
                    <a:cubicBezTo>
                      <a:pt x="441727" y="50576"/>
                      <a:pt x="430425" y="39288"/>
                      <a:pt x="430425" y="25244"/>
                    </a:cubicBezTo>
                    <a:cubicBezTo>
                      <a:pt x="430425" y="11289"/>
                      <a:pt x="441727" y="0"/>
                      <a:pt x="45569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121888" tIns="121888" rIns="121888" bIns="121888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810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6" name="íṡļïḋè"/>
          <p:cNvGrpSpPr/>
          <p:nvPr/>
        </p:nvGrpSpPr>
        <p:grpSpPr>
          <a:xfrm>
            <a:off x="1002207" y="4116617"/>
            <a:ext cx="2436372" cy="1317694"/>
            <a:chOff x="908738" y="4523837"/>
            <a:chExt cx="2578027" cy="1394525"/>
          </a:xfrm>
        </p:grpSpPr>
        <p:grpSp>
          <p:nvGrpSpPr>
            <p:cNvPr id="27" name="îsḷïḑe"/>
            <p:cNvGrpSpPr/>
            <p:nvPr/>
          </p:nvGrpSpPr>
          <p:grpSpPr>
            <a:xfrm>
              <a:off x="908738" y="5134355"/>
              <a:ext cx="2578027" cy="784007"/>
              <a:chOff x="251866" y="1988839"/>
              <a:chExt cx="3288629" cy="784007"/>
            </a:xfrm>
          </p:grpSpPr>
          <p:sp>
            <p:nvSpPr>
              <p:cNvPr id="31" name="ïṥľïďé"/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85000" lnSpcReduction="10000"/>
              </a:bodyPr>
              <a:lstStyle/>
              <a:p>
                <a:pPr algn="ctr" defTabSz="1152116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4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en-US" altLang="zh-CN" sz="1400" dirty="0">
                  <a:cs typeface="+mn-ea"/>
                  <a:sym typeface="+mn-lt"/>
                </a:endParaRPr>
              </a:p>
            </p:txBody>
          </p:sp>
          <p:sp>
            <p:nvSpPr>
              <p:cNvPr id="32" name="íṥ1ïďè"/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algn="ctr" defTabSz="1152116"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cs typeface="+mn-ea"/>
                    <a:sym typeface="+mn-lt"/>
                  </a:rPr>
                  <a:t>文本标题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iṥľiḑe"/>
            <p:cNvGrpSpPr/>
            <p:nvPr/>
          </p:nvGrpSpPr>
          <p:grpSpPr>
            <a:xfrm>
              <a:off x="1953982" y="4523837"/>
              <a:ext cx="487542" cy="487542"/>
              <a:chOff x="4581654" y="5154441"/>
              <a:chExt cx="648072" cy="648072"/>
            </a:xfrm>
          </p:grpSpPr>
          <p:sp>
            <p:nvSpPr>
              <p:cNvPr id="29" name="íṧ1idê"/>
              <p:cNvSpPr/>
              <p:nvPr/>
            </p:nvSpPr>
            <p:spPr>
              <a:xfrm>
                <a:off x="4581654" y="5154441"/>
                <a:ext cx="648072" cy="648072"/>
              </a:xfrm>
              <a:prstGeom prst="ellipse">
                <a:avLst/>
              </a:prstGeom>
              <a:gradFill>
                <a:gsLst>
                  <a:gs pos="0">
                    <a:srgbClr val="5ABED0"/>
                  </a:gs>
                  <a:gs pos="63000">
                    <a:srgbClr val="5A53A1"/>
                  </a:gs>
                </a:gsLst>
                <a:lin ang="36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iṧḻíḑè"/>
              <p:cNvSpPr>
                <a:spLocks/>
              </p:cNvSpPr>
              <p:nvPr/>
            </p:nvSpPr>
            <p:spPr bwMode="auto">
              <a:xfrm>
                <a:off x="4715544" y="5295332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9100">
                  <a:cs typeface="+mn-ea"/>
                  <a:sym typeface="+mn-lt"/>
                </a:endParaRPr>
              </a:p>
            </p:txBody>
          </p:sp>
        </p:grpSp>
      </p:grp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364" y="2010548"/>
            <a:ext cx="3534637" cy="396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4" name="组合 3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C9B5823-5BBC-4641-A32A-45C145C6175F}"/>
              </a:ext>
            </a:extLst>
          </p:cNvPr>
          <p:cNvGrpSpPr/>
          <p:nvPr/>
        </p:nvGrpSpPr>
        <p:grpSpPr>
          <a:xfrm>
            <a:off x="3694541" y="679747"/>
            <a:ext cx="4802918" cy="960242"/>
            <a:chOff x="3554639" y="730547"/>
            <a:chExt cx="4802918" cy="960242"/>
          </a:xfrm>
        </p:grpSpPr>
        <p:sp>
          <p:nvSpPr>
            <p:cNvPr id="35" name="矩形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22005638-0975-4021-8C0D-E60C2D1AE6CD}"/>
                </a:ext>
              </a:extLst>
            </p:cNvPr>
            <p:cNvSpPr/>
            <p:nvPr/>
          </p:nvSpPr>
          <p:spPr>
            <a:xfrm>
              <a:off x="3554639" y="730547"/>
              <a:ext cx="4802918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b="1" i="0">
                  <a:solidFill>
                    <a:srgbClr val="6D0EB1">
                      <a:alpha val="2000"/>
                    </a:srgbClr>
                  </a:solidFill>
                  <a:effectLst/>
                  <a:latin typeface="arial" panose="020B0604020202020204" pitchFamily="34" charset="0"/>
                </a:rPr>
                <a:t>ADD THE TITLE</a:t>
              </a:r>
              <a:endParaRPr lang="zh-CN" altLang="en-US" sz="4800">
                <a:solidFill>
                  <a:srgbClr val="6D0EB1">
                    <a:alpha val="2000"/>
                  </a:srgbClr>
                </a:solidFill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855987B-777E-4DF1-9995-3B86FEE6005F}"/>
                </a:ext>
              </a:extLst>
            </p:cNvPr>
            <p:cNvSpPr/>
            <p:nvPr/>
          </p:nvSpPr>
          <p:spPr>
            <a:xfrm>
              <a:off x="4796165" y="826735"/>
              <a:ext cx="23198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点击添加标题和内容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AB6AD62-C9B9-466F-AF3A-D891EBAAB651}"/>
                </a:ext>
              </a:extLst>
            </p:cNvPr>
            <p:cNvSpPr/>
            <p:nvPr/>
          </p:nvSpPr>
          <p:spPr>
            <a:xfrm>
              <a:off x="4577644" y="1116471"/>
              <a:ext cx="275690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i="0">
                  <a:solidFill>
                    <a:srgbClr val="2B2B2B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Click add title and content</a:t>
              </a:r>
              <a:endParaRPr lang="zh-CN" altLang="en-US" sz="160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401C702-BBD6-4672-88AD-4E519750E40F}"/>
                </a:ext>
              </a:extLst>
            </p:cNvPr>
            <p:cNvSpPr/>
            <p:nvPr/>
          </p:nvSpPr>
          <p:spPr>
            <a:xfrm rot="10800000" flipH="1" flipV="1">
              <a:off x="5631215" y="1645070"/>
              <a:ext cx="649766" cy="45719"/>
            </a:xfrm>
            <a:prstGeom prst="rect">
              <a:avLst/>
            </a:prstGeom>
            <a:gradFill flip="none" rotWithShape="1">
              <a:gsLst>
                <a:gs pos="100000">
                  <a:srgbClr val="B114D0"/>
                </a:gs>
                <a:gs pos="0">
                  <a:srgbClr val="F369B8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1179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p14="http://schemas.microsoft.com/office/powerpoint/2010/main" xmlns:a16="http://schemas.microsoft.com/office/drawing/2014/main" id="{0C9B5823-5BBC-4641-A32A-45C145C6175F}"/>
              </a:ext>
            </a:extLst>
          </p:cNvPr>
          <p:cNvGrpSpPr/>
          <p:nvPr/>
        </p:nvGrpSpPr>
        <p:grpSpPr>
          <a:xfrm>
            <a:off x="3694541" y="679747"/>
            <a:ext cx="4802918" cy="960242"/>
            <a:chOff x="3554639" y="730547"/>
            <a:chExt cx="4802918" cy="960242"/>
          </a:xfrm>
        </p:grpSpPr>
        <p:sp>
          <p:nvSpPr>
            <p:cNvPr id="3" name="矩形 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2005638-0975-4021-8C0D-E60C2D1AE6CD}"/>
                </a:ext>
              </a:extLst>
            </p:cNvPr>
            <p:cNvSpPr/>
            <p:nvPr/>
          </p:nvSpPr>
          <p:spPr>
            <a:xfrm>
              <a:off x="3554639" y="730547"/>
              <a:ext cx="4802918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b="1" i="0">
                  <a:solidFill>
                    <a:srgbClr val="6D0EB1">
                      <a:alpha val="2000"/>
                    </a:srgbClr>
                  </a:solidFill>
                  <a:effectLst/>
                  <a:latin typeface="arial" panose="020B0604020202020204" pitchFamily="34" charset="0"/>
                </a:rPr>
                <a:t>ADD THE TITLE</a:t>
              </a:r>
              <a:endParaRPr lang="zh-CN" altLang="en-US" sz="4800">
                <a:solidFill>
                  <a:srgbClr val="6D0EB1">
                    <a:alpha val="2000"/>
                  </a:srgbClr>
                </a:solidFill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B855987B-777E-4DF1-9995-3B86FEE6005F}"/>
                </a:ext>
              </a:extLst>
            </p:cNvPr>
            <p:cNvSpPr/>
            <p:nvPr/>
          </p:nvSpPr>
          <p:spPr>
            <a:xfrm>
              <a:off x="4796165" y="826735"/>
              <a:ext cx="23198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点击添加标题和内容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FAB6AD62-C9B9-466F-AF3A-D891EBAAB651}"/>
                </a:ext>
              </a:extLst>
            </p:cNvPr>
            <p:cNvSpPr/>
            <p:nvPr/>
          </p:nvSpPr>
          <p:spPr>
            <a:xfrm>
              <a:off x="4577644" y="1116471"/>
              <a:ext cx="275690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i="0">
                  <a:solidFill>
                    <a:srgbClr val="2B2B2B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Click add title and content</a:t>
              </a:r>
              <a:endParaRPr lang="zh-CN" altLang="en-US" sz="160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401C702-BBD6-4672-88AD-4E519750E40F}"/>
                </a:ext>
              </a:extLst>
            </p:cNvPr>
            <p:cNvSpPr/>
            <p:nvPr/>
          </p:nvSpPr>
          <p:spPr>
            <a:xfrm rot="10800000" flipH="1" flipV="1">
              <a:off x="5631215" y="1645070"/>
              <a:ext cx="649766" cy="45719"/>
            </a:xfrm>
            <a:prstGeom prst="rect">
              <a:avLst/>
            </a:prstGeom>
            <a:gradFill flip="none" rotWithShape="1">
              <a:gsLst>
                <a:gs pos="100000">
                  <a:srgbClr val="B114D0"/>
                </a:gs>
                <a:gs pos="0">
                  <a:srgbClr val="F369B8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="" xmlns:p14="http://schemas.microsoft.com/office/powerpoint/2010/main" xmlns:a16="http://schemas.microsoft.com/office/drawing/2014/main" id="{B8D725F8-23F2-4A40-888F-1AEC74E0EF27}"/>
              </a:ext>
            </a:extLst>
          </p:cNvPr>
          <p:cNvGrpSpPr/>
          <p:nvPr/>
        </p:nvGrpSpPr>
        <p:grpSpPr>
          <a:xfrm>
            <a:off x="1534375" y="2953229"/>
            <a:ext cx="8346332" cy="3064065"/>
            <a:chOff x="1217691" y="1943797"/>
            <a:chExt cx="6623708" cy="2432036"/>
          </a:xfrm>
        </p:grpSpPr>
        <p:grpSp>
          <p:nvGrpSpPr>
            <p:cNvPr id="47" name="组合 4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1E62043-FAD2-43D4-9B62-4512DC261137}"/>
                </a:ext>
              </a:extLst>
            </p:cNvPr>
            <p:cNvGrpSpPr/>
            <p:nvPr/>
          </p:nvGrpSpPr>
          <p:grpSpPr>
            <a:xfrm>
              <a:off x="5841193" y="2865813"/>
              <a:ext cx="1933522" cy="588005"/>
              <a:chOff x="1559496" y="3801006"/>
              <a:chExt cx="2578029" cy="784007"/>
            </a:xfrm>
          </p:grpSpPr>
          <p:sp>
            <p:nvSpPr>
              <p:cNvPr id="60" name="is1ide-TextBox 5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AE57FDE4-34DF-42A2-8AA8-BD1D49C4169E}"/>
                  </a:ext>
                </a:extLst>
              </p:cNvPr>
              <p:cNvSpPr txBox="1"/>
              <p:nvPr/>
            </p:nvSpPr>
            <p:spPr>
              <a:xfrm>
                <a:off x="1559496" y="4107382"/>
                <a:ext cx="25780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85000" lnSpcReduction="10000"/>
              </a:bodyPr>
              <a:lstStyle/>
              <a:p>
                <a:pPr defTabSz="1152116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en-US" altLang="zh-CN" sz="1400" dirty="0">
                  <a:solidFill>
                    <a:srgbClr val="000000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1" name="is1ide-Rectangle 35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F1AB8398-3919-489E-B0C3-1FA7584B1CA3}"/>
                  </a:ext>
                </a:extLst>
              </p:cNvPr>
              <p:cNvSpPr/>
              <p:nvPr/>
            </p:nvSpPr>
            <p:spPr>
              <a:xfrm>
                <a:off x="1559496" y="3801006"/>
                <a:ext cx="25780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defTabSz="1152116"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rgbClr val="434149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文本标题</a:t>
                </a:r>
                <a:endParaRPr lang="en-US" altLang="zh-CN" sz="2000" b="1" dirty="0">
                  <a:solidFill>
                    <a:srgbClr val="434149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2C2EBB1-A415-47C9-8059-825E055D6B65}"/>
                </a:ext>
              </a:extLst>
            </p:cNvPr>
            <p:cNvGrpSpPr/>
            <p:nvPr/>
          </p:nvGrpSpPr>
          <p:grpSpPr>
            <a:xfrm>
              <a:off x="5107457" y="1943797"/>
              <a:ext cx="1933522" cy="588005"/>
              <a:chOff x="1559496" y="3801006"/>
              <a:chExt cx="2578029" cy="784007"/>
            </a:xfrm>
          </p:grpSpPr>
          <p:sp>
            <p:nvSpPr>
              <p:cNvPr id="58" name="is1ide-TextBox 5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2A79E6EB-5352-40AE-B2FB-F60EF2E826D3}"/>
                  </a:ext>
                </a:extLst>
              </p:cNvPr>
              <p:cNvSpPr txBox="1"/>
              <p:nvPr/>
            </p:nvSpPr>
            <p:spPr>
              <a:xfrm>
                <a:off x="1559496" y="4107382"/>
                <a:ext cx="25780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85000" lnSpcReduction="10000"/>
              </a:bodyPr>
              <a:lstStyle/>
              <a:p>
                <a:pPr defTabSz="1152116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en-US" altLang="zh-CN" sz="1400" dirty="0">
                  <a:solidFill>
                    <a:srgbClr val="000000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9" name="is1ide-Rectangle 33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34CDE121-4DB6-46C6-A6D4-165374598BE5}"/>
                  </a:ext>
                </a:extLst>
              </p:cNvPr>
              <p:cNvSpPr/>
              <p:nvPr/>
            </p:nvSpPr>
            <p:spPr>
              <a:xfrm>
                <a:off x="1559496" y="3801006"/>
                <a:ext cx="25780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defTabSz="1152116"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rgbClr val="333333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文本标题</a:t>
                </a:r>
                <a:endParaRPr lang="en-US" altLang="zh-CN" sz="2000" b="1" dirty="0">
                  <a:solidFill>
                    <a:srgbClr val="333333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9BC889F-A7B6-47EC-ACCA-1BBC86F02EA9}"/>
                </a:ext>
              </a:extLst>
            </p:cNvPr>
            <p:cNvGrpSpPr/>
            <p:nvPr/>
          </p:nvGrpSpPr>
          <p:grpSpPr>
            <a:xfrm>
              <a:off x="5907877" y="3787828"/>
              <a:ext cx="1933522" cy="588005"/>
              <a:chOff x="1559496" y="3801006"/>
              <a:chExt cx="2578029" cy="784007"/>
            </a:xfrm>
          </p:grpSpPr>
          <p:sp>
            <p:nvSpPr>
              <p:cNvPr id="56" name="is1ide-TextBox 5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E47B7CC9-5A6D-4205-9F42-DB035B80C3C5}"/>
                  </a:ext>
                </a:extLst>
              </p:cNvPr>
              <p:cNvSpPr txBox="1"/>
              <p:nvPr/>
            </p:nvSpPr>
            <p:spPr>
              <a:xfrm>
                <a:off x="1559496" y="4107382"/>
                <a:ext cx="25780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85000" lnSpcReduction="10000"/>
              </a:bodyPr>
              <a:lstStyle/>
              <a:p>
                <a:pPr defTabSz="1152116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en-US" altLang="zh-CN" sz="1400" dirty="0">
                  <a:solidFill>
                    <a:srgbClr val="000000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7" name="is1ide-Rectangle 31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9C27DE96-C7C5-4DA4-973F-2B9F507C78EA}"/>
                  </a:ext>
                </a:extLst>
              </p:cNvPr>
              <p:cNvSpPr/>
              <p:nvPr/>
            </p:nvSpPr>
            <p:spPr>
              <a:xfrm>
                <a:off x="1559496" y="3801006"/>
                <a:ext cx="25780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defTabSz="1152116"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rgbClr val="333333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文本标题</a:t>
                </a:r>
                <a:endParaRPr lang="en-US" altLang="zh-CN" sz="2000" b="1" dirty="0">
                  <a:solidFill>
                    <a:srgbClr val="333333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20B2F80-AC32-414A-A9AF-A67E54C77783}"/>
                </a:ext>
              </a:extLst>
            </p:cNvPr>
            <p:cNvGrpSpPr/>
            <p:nvPr/>
          </p:nvGrpSpPr>
          <p:grpSpPr>
            <a:xfrm>
              <a:off x="1284375" y="2480732"/>
              <a:ext cx="1933522" cy="588005"/>
              <a:chOff x="1559496" y="3801006"/>
              <a:chExt cx="2578029" cy="784007"/>
            </a:xfrm>
          </p:grpSpPr>
          <p:sp>
            <p:nvSpPr>
              <p:cNvPr id="54" name="is1ide-TextBox 5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F1EA249B-0545-46DB-8AA7-3187F1229788}"/>
                  </a:ext>
                </a:extLst>
              </p:cNvPr>
              <p:cNvSpPr txBox="1"/>
              <p:nvPr/>
            </p:nvSpPr>
            <p:spPr>
              <a:xfrm>
                <a:off x="1559496" y="4107382"/>
                <a:ext cx="25780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85000" lnSpcReduction="10000"/>
              </a:bodyPr>
              <a:lstStyle/>
              <a:p>
                <a:pPr algn="r" defTabSz="1152116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en-US" altLang="zh-CN" sz="1400" dirty="0">
                  <a:solidFill>
                    <a:srgbClr val="000000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5" name="is1ide-Rectangle 29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7CEC2B0C-1D5D-4525-980C-8D6B9F910243}"/>
                  </a:ext>
                </a:extLst>
              </p:cNvPr>
              <p:cNvSpPr/>
              <p:nvPr/>
            </p:nvSpPr>
            <p:spPr>
              <a:xfrm>
                <a:off x="1559496" y="3801006"/>
                <a:ext cx="25780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algn="r" defTabSz="1152116"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rgbClr val="444249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文本标题</a:t>
                </a:r>
                <a:endParaRPr lang="en-US" altLang="zh-CN" sz="2000" b="1" dirty="0">
                  <a:solidFill>
                    <a:srgbClr val="444249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02677125-EAFA-4EFE-BE7C-2FBB1C56FA39}"/>
                </a:ext>
              </a:extLst>
            </p:cNvPr>
            <p:cNvGrpSpPr/>
            <p:nvPr/>
          </p:nvGrpSpPr>
          <p:grpSpPr>
            <a:xfrm>
              <a:off x="1217691" y="3527426"/>
              <a:ext cx="1933522" cy="588005"/>
              <a:chOff x="1559496" y="3801006"/>
              <a:chExt cx="2578029" cy="784007"/>
            </a:xfrm>
          </p:grpSpPr>
          <p:sp>
            <p:nvSpPr>
              <p:cNvPr id="52" name="is1ide-TextBox 5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FC7CFEF9-15A8-401F-A75F-0FEF14430457}"/>
                  </a:ext>
                </a:extLst>
              </p:cNvPr>
              <p:cNvSpPr txBox="1"/>
              <p:nvPr/>
            </p:nvSpPr>
            <p:spPr>
              <a:xfrm>
                <a:off x="1559496" y="4107382"/>
                <a:ext cx="25780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85000" lnSpcReduction="10000"/>
              </a:bodyPr>
              <a:lstStyle/>
              <a:p>
                <a:pPr algn="r" defTabSz="1152116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en-US" altLang="zh-CN" sz="1400" dirty="0">
                  <a:solidFill>
                    <a:srgbClr val="000000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53" name="is1ide-Rectangle 27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2FFD9E81-E1E9-4B46-8E82-747EDA4A07EA}"/>
                  </a:ext>
                </a:extLst>
              </p:cNvPr>
              <p:cNvSpPr/>
              <p:nvPr/>
            </p:nvSpPr>
            <p:spPr>
              <a:xfrm>
                <a:off x="1559496" y="3801006"/>
                <a:ext cx="25780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algn="r" defTabSz="1152116"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rgbClr val="444149"/>
                    </a:solidFill>
                    <a:latin typeface="Arial"/>
                    <a:ea typeface="微软雅黑"/>
                    <a:cs typeface="+mn-ea"/>
                    <a:sym typeface="+mn-lt"/>
                  </a:rPr>
                  <a:t>文本标题</a:t>
                </a:r>
                <a:endParaRPr lang="en-US" altLang="zh-CN" sz="2000" b="1" dirty="0">
                  <a:solidFill>
                    <a:srgbClr val="444149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62" name="is1ide-AutoShape 4">
            <a:extLst>
              <a:ext uri="{FF2B5EF4-FFF2-40B4-BE49-F238E27FC236}">
                <a16:creationId xmlns="" xmlns:p14="http://schemas.microsoft.com/office/powerpoint/2010/main" xmlns:a16="http://schemas.microsoft.com/office/drawing/2014/main" id="{17600F44-A295-47EC-9337-831FF3A95E8B}"/>
              </a:ext>
            </a:extLst>
          </p:cNvPr>
          <p:cNvSpPr>
            <a:spLocks/>
          </p:cNvSpPr>
          <p:nvPr/>
        </p:nvSpPr>
        <p:spPr bwMode="auto">
          <a:xfrm>
            <a:off x="4263909" y="3268086"/>
            <a:ext cx="2887265" cy="2517513"/>
          </a:xfrm>
          <a:custGeom>
            <a:avLst/>
            <a:gdLst>
              <a:gd name="T0" fmla="*/ 4504532 w 21410"/>
              <a:gd name="T1" fmla="*/ 3928635 h 21460"/>
              <a:gd name="T2" fmla="*/ 4504532 w 21410"/>
              <a:gd name="T3" fmla="*/ 3928635 h 21460"/>
              <a:gd name="T4" fmla="*/ 4504532 w 21410"/>
              <a:gd name="T5" fmla="*/ 3928635 h 21460"/>
              <a:gd name="T6" fmla="*/ 4504532 w 21410"/>
              <a:gd name="T7" fmla="*/ 3928635 h 214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10" h="21460">
                <a:moveTo>
                  <a:pt x="10087" y="1"/>
                </a:moveTo>
                <a:cubicBezTo>
                  <a:pt x="10004" y="-1"/>
                  <a:pt x="9920" y="0"/>
                  <a:pt x="9836" y="6"/>
                </a:cubicBezTo>
                <a:cubicBezTo>
                  <a:pt x="8489" y="98"/>
                  <a:pt x="7334" y="1235"/>
                  <a:pt x="7100" y="2753"/>
                </a:cubicBezTo>
                <a:cubicBezTo>
                  <a:pt x="6862" y="4295"/>
                  <a:pt x="7371" y="5484"/>
                  <a:pt x="8475" y="6368"/>
                </a:cubicBezTo>
                <a:cubicBezTo>
                  <a:pt x="9015" y="6801"/>
                  <a:pt x="9217" y="7418"/>
                  <a:pt x="9104" y="8148"/>
                </a:cubicBezTo>
                <a:cubicBezTo>
                  <a:pt x="8997" y="8863"/>
                  <a:pt x="8639" y="9355"/>
                  <a:pt x="8019" y="9582"/>
                </a:cubicBezTo>
                <a:cubicBezTo>
                  <a:pt x="7593" y="9738"/>
                  <a:pt x="7177" y="9921"/>
                  <a:pt x="6789" y="10183"/>
                </a:cubicBezTo>
                <a:cubicBezTo>
                  <a:pt x="6216" y="10568"/>
                  <a:pt x="5627" y="10604"/>
                  <a:pt x="5059" y="10185"/>
                </a:cubicBezTo>
                <a:cubicBezTo>
                  <a:pt x="4495" y="9770"/>
                  <a:pt x="4253" y="9160"/>
                  <a:pt x="4331" y="8392"/>
                </a:cubicBezTo>
                <a:cubicBezTo>
                  <a:pt x="4375" y="7950"/>
                  <a:pt x="4324" y="7528"/>
                  <a:pt x="4162" y="7122"/>
                </a:cubicBezTo>
                <a:cubicBezTo>
                  <a:pt x="3814" y="6252"/>
                  <a:pt x="3220" y="5773"/>
                  <a:pt x="2397" y="5725"/>
                </a:cubicBezTo>
                <a:cubicBezTo>
                  <a:pt x="1542" y="5676"/>
                  <a:pt x="877" y="6108"/>
                  <a:pt x="473" y="6978"/>
                </a:cubicBezTo>
                <a:cubicBezTo>
                  <a:pt x="84" y="7815"/>
                  <a:pt x="139" y="8668"/>
                  <a:pt x="615" y="9438"/>
                </a:cubicBezTo>
                <a:cubicBezTo>
                  <a:pt x="1175" y="10345"/>
                  <a:pt x="1970" y="10582"/>
                  <a:pt x="2890" y="10364"/>
                </a:cubicBezTo>
                <a:cubicBezTo>
                  <a:pt x="3411" y="10239"/>
                  <a:pt x="3861" y="10412"/>
                  <a:pt x="4243" y="10814"/>
                </a:cubicBezTo>
                <a:cubicBezTo>
                  <a:pt x="4798" y="11395"/>
                  <a:pt x="4894" y="12143"/>
                  <a:pt x="4553" y="13089"/>
                </a:cubicBezTo>
                <a:cubicBezTo>
                  <a:pt x="4293" y="13810"/>
                  <a:pt x="4158" y="14530"/>
                  <a:pt x="4139" y="15252"/>
                </a:cubicBezTo>
                <a:lnTo>
                  <a:pt x="4137" y="15237"/>
                </a:lnTo>
                <a:cubicBezTo>
                  <a:pt x="4088" y="15740"/>
                  <a:pt x="3871" y="16114"/>
                  <a:pt x="3452" y="16295"/>
                </a:cubicBezTo>
                <a:cubicBezTo>
                  <a:pt x="3035" y="16473"/>
                  <a:pt x="2657" y="16379"/>
                  <a:pt x="2331" y="16026"/>
                </a:cubicBezTo>
                <a:cubicBezTo>
                  <a:pt x="2145" y="15823"/>
                  <a:pt x="1929" y="15688"/>
                  <a:pt x="1677" y="15625"/>
                </a:cubicBezTo>
                <a:cubicBezTo>
                  <a:pt x="1136" y="15491"/>
                  <a:pt x="676" y="15662"/>
                  <a:pt x="328" y="16148"/>
                </a:cubicBezTo>
                <a:cubicBezTo>
                  <a:pt x="-34" y="16650"/>
                  <a:pt x="-98" y="17229"/>
                  <a:pt x="143" y="17823"/>
                </a:cubicBezTo>
                <a:cubicBezTo>
                  <a:pt x="377" y="18393"/>
                  <a:pt x="792" y="18697"/>
                  <a:pt x="1337" y="18713"/>
                </a:cubicBezTo>
                <a:cubicBezTo>
                  <a:pt x="1980" y="18731"/>
                  <a:pt x="2406" y="18341"/>
                  <a:pt x="2671" y="17690"/>
                </a:cubicBezTo>
                <a:cubicBezTo>
                  <a:pt x="2820" y="17323"/>
                  <a:pt x="3079" y="17117"/>
                  <a:pt x="3416" y="17042"/>
                </a:cubicBezTo>
                <a:cubicBezTo>
                  <a:pt x="3854" y="16946"/>
                  <a:pt x="4210" y="17077"/>
                  <a:pt x="4519" y="17667"/>
                </a:cubicBezTo>
                <a:cubicBezTo>
                  <a:pt x="4534" y="17712"/>
                  <a:pt x="4844" y="18471"/>
                  <a:pt x="5042" y="18820"/>
                </a:cubicBezTo>
                <a:cubicBezTo>
                  <a:pt x="5340" y="19343"/>
                  <a:pt x="5710" y="19797"/>
                  <a:pt x="6126" y="20175"/>
                </a:cubicBezTo>
                <a:cubicBezTo>
                  <a:pt x="6126" y="20175"/>
                  <a:pt x="6162" y="20211"/>
                  <a:pt x="6244" y="20282"/>
                </a:cubicBezTo>
                <a:lnTo>
                  <a:pt x="6237" y="20279"/>
                </a:lnTo>
                <a:cubicBezTo>
                  <a:pt x="6241" y="20283"/>
                  <a:pt x="6246" y="20287"/>
                  <a:pt x="6250" y="20291"/>
                </a:cubicBezTo>
                <a:cubicBezTo>
                  <a:pt x="7100" y="21006"/>
                  <a:pt x="8135" y="21438"/>
                  <a:pt x="9250" y="21457"/>
                </a:cubicBezTo>
                <a:cubicBezTo>
                  <a:pt x="10097" y="21487"/>
                  <a:pt x="10913" y="21286"/>
                  <a:pt x="11638" y="20903"/>
                </a:cubicBezTo>
                <a:cubicBezTo>
                  <a:pt x="12539" y="20410"/>
                  <a:pt x="13259" y="19679"/>
                  <a:pt x="13837" y="18730"/>
                </a:cubicBezTo>
                <a:cubicBezTo>
                  <a:pt x="14194" y="18144"/>
                  <a:pt x="14708" y="17915"/>
                  <a:pt x="15319" y="18009"/>
                </a:cubicBezTo>
                <a:cubicBezTo>
                  <a:pt x="15928" y="18105"/>
                  <a:pt x="16359" y="18483"/>
                  <a:pt x="16591" y="19150"/>
                </a:cubicBezTo>
                <a:cubicBezTo>
                  <a:pt x="16680" y="19406"/>
                  <a:pt x="16737" y="19673"/>
                  <a:pt x="16849" y="19921"/>
                </a:cubicBezTo>
                <a:cubicBezTo>
                  <a:pt x="17336" y="21003"/>
                  <a:pt x="18386" y="21598"/>
                  <a:pt x="19439" y="21373"/>
                </a:cubicBezTo>
                <a:cubicBezTo>
                  <a:pt x="20487" y="21148"/>
                  <a:pt x="21296" y="20132"/>
                  <a:pt x="21399" y="18907"/>
                </a:cubicBezTo>
                <a:cubicBezTo>
                  <a:pt x="21501" y="17691"/>
                  <a:pt x="20870" y="16487"/>
                  <a:pt x="19887" y="16060"/>
                </a:cubicBezTo>
                <a:cubicBezTo>
                  <a:pt x="18905" y="15631"/>
                  <a:pt x="18039" y="15899"/>
                  <a:pt x="17261" y="16670"/>
                </a:cubicBezTo>
                <a:cubicBezTo>
                  <a:pt x="16774" y="17152"/>
                  <a:pt x="16217" y="17206"/>
                  <a:pt x="15646" y="16928"/>
                </a:cubicBezTo>
                <a:cubicBezTo>
                  <a:pt x="15087" y="16656"/>
                  <a:pt x="14734" y="16170"/>
                  <a:pt x="14692" y="15444"/>
                </a:cubicBezTo>
                <a:cubicBezTo>
                  <a:pt x="14658" y="14883"/>
                  <a:pt x="14601" y="14326"/>
                  <a:pt x="14488" y="13780"/>
                </a:cubicBezTo>
                <a:lnTo>
                  <a:pt x="14479" y="13765"/>
                </a:lnTo>
                <a:cubicBezTo>
                  <a:pt x="14327" y="13035"/>
                  <a:pt x="14462" y="12374"/>
                  <a:pt x="14958" y="11839"/>
                </a:cubicBezTo>
                <a:cubicBezTo>
                  <a:pt x="15480" y="11275"/>
                  <a:pt x="16094" y="11145"/>
                  <a:pt x="16767" y="11438"/>
                </a:cubicBezTo>
                <a:cubicBezTo>
                  <a:pt x="17155" y="11607"/>
                  <a:pt x="17549" y="11654"/>
                  <a:pt x="17957" y="11568"/>
                </a:cubicBezTo>
                <a:cubicBezTo>
                  <a:pt x="18833" y="11381"/>
                  <a:pt x="19424" y="10797"/>
                  <a:pt x="19681" y="9827"/>
                </a:cubicBezTo>
                <a:cubicBezTo>
                  <a:pt x="19948" y="8820"/>
                  <a:pt x="19730" y="7915"/>
                  <a:pt x="19050" y="7206"/>
                </a:cubicBezTo>
                <a:cubicBezTo>
                  <a:pt x="18397" y="6524"/>
                  <a:pt x="17614" y="6367"/>
                  <a:pt x="16794" y="6733"/>
                </a:cubicBezTo>
                <a:cubicBezTo>
                  <a:pt x="15828" y="7164"/>
                  <a:pt x="15406" y="8050"/>
                  <a:pt x="15364" y="9206"/>
                </a:cubicBezTo>
                <a:cubicBezTo>
                  <a:pt x="15340" y="9859"/>
                  <a:pt x="15067" y="10350"/>
                  <a:pt x="14604" y="10700"/>
                </a:cubicBezTo>
                <a:cubicBezTo>
                  <a:pt x="13935" y="11210"/>
                  <a:pt x="13235" y="11130"/>
                  <a:pt x="12469" y="10476"/>
                </a:cubicBezTo>
                <a:cubicBezTo>
                  <a:pt x="12469" y="10476"/>
                  <a:pt x="11702" y="9992"/>
                  <a:pt x="11302" y="9766"/>
                </a:cubicBezTo>
                <a:cubicBezTo>
                  <a:pt x="10245" y="9174"/>
                  <a:pt x="10121" y="7465"/>
                  <a:pt x="11070" y="6668"/>
                </a:cubicBezTo>
                <a:cubicBezTo>
                  <a:pt x="11236" y="6529"/>
                  <a:pt x="11428" y="6435"/>
                  <a:pt x="11604" y="6312"/>
                </a:cubicBezTo>
                <a:cubicBezTo>
                  <a:pt x="12745" y="5503"/>
                  <a:pt x="13256" y="3864"/>
                  <a:pt x="12841" y="2360"/>
                </a:cubicBezTo>
                <a:cubicBezTo>
                  <a:pt x="12462" y="984"/>
                  <a:pt x="11338" y="38"/>
                  <a:pt x="10087" y="1"/>
                </a:cubicBezTo>
                <a:close/>
                <a:moveTo>
                  <a:pt x="9231" y="10126"/>
                </a:moveTo>
                <a:cubicBezTo>
                  <a:pt x="9387" y="10117"/>
                  <a:pt x="9544" y="10116"/>
                  <a:pt x="9704" y="10126"/>
                </a:cubicBezTo>
                <a:cubicBezTo>
                  <a:pt x="12172" y="10277"/>
                  <a:pt x="14141" y="12744"/>
                  <a:pt x="14021" y="15643"/>
                </a:cubicBezTo>
                <a:cubicBezTo>
                  <a:pt x="13906" y="18437"/>
                  <a:pt x="11810" y="20694"/>
                  <a:pt x="9330" y="20606"/>
                </a:cubicBezTo>
                <a:cubicBezTo>
                  <a:pt x="6814" y="20563"/>
                  <a:pt x="4772" y="18048"/>
                  <a:pt x="4897" y="15109"/>
                </a:cubicBezTo>
                <a:cubicBezTo>
                  <a:pt x="5010" y="12454"/>
                  <a:pt x="6895" y="10263"/>
                  <a:pt x="9231" y="10126"/>
                </a:cubicBezTo>
                <a:close/>
              </a:path>
            </a:pathLst>
          </a:cu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solidFill>
                <a:prstClr val="white"/>
              </a:solidFill>
              <a:sym typeface="+mn-lt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="" xmlns:p14="http://schemas.microsoft.com/office/powerpoint/2010/main" xmlns:a16="http://schemas.microsoft.com/office/drawing/2014/main" id="{3DE2D74B-6108-4BD7-A0EB-DE8B57CB91F5}"/>
              </a:ext>
            </a:extLst>
          </p:cNvPr>
          <p:cNvGrpSpPr/>
          <p:nvPr/>
        </p:nvGrpSpPr>
        <p:grpSpPr>
          <a:xfrm>
            <a:off x="6606426" y="5215524"/>
            <a:ext cx="475187" cy="475115"/>
            <a:chOff x="5675954" y="2249137"/>
            <a:chExt cx="648072" cy="648072"/>
          </a:xfrm>
        </p:grpSpPr>
        <p:sp>
          <p:nvSpPr>
            <p:cNvPr id="64" name="is1ide-Oval 2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B7255F8-D194-464C-973C-08B158305CA2}"/>
                </a:ext>
              </a:extLst>
            </p:cNvPr>
            <p:cNvSpPr/>
            <p:nvPr/>
          </p:nvSpPr>
          <p:spPr>
            <a:xfrm>
              <a:off x="5675954" y="2249137"/>
              <a:ext cx="648072" cy="648072"/>
            </a:xfrm>
            <a:prstGeom prst="ellipse">
              <a:avLst/>
            </a:prstGeom>
            <a:gradFill>
              <a:gsLst>
                <a:gs pos="2000">
                  <a:srgbClr val="5ABED0"/>
                </a:gs>
                <a:gs pos="79000">
                  <a:srgbClr val="5A53A1"/>
                </a:gs>
              </a:gsLst>
              <a:lin ang="4200000" scaled="0"/>
            </a:gra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152144">
                <a:defRPr/>
              </a:pPr>
              <a:endParaRPr lang="zh-CN" altLang="en-US" sz="2300" kern="0" dirty="0" smtClean="0">
                <a:solidFill>
                  <a:srgbClr val="000000"/>
                </a:solidFill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5" name="is1ide-Freeform 42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333F2FB1-5AF0-4E7A-A18C-4FCE223DA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9844" y="2390028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910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="" xmlns:p14="http://schemas.microsoft.com/office/powerpoint/2010/main" xmlns:a16="http://schemas.microsoft.com/office/drawing/2014/main" id="{A3FDB6DE-5376-4D40-8B8A-EEBF95E59B13}"/>
              </a:ext>
            </a:extLst>
          </p:cNvPr>
          <p:cNvGrpSpPr/>
          <p:nvPr/>
        </p:nvGrpSpPr>
        <p:grpSpPr>
          <a:xfrm>
            <a:off x="4317479" y="5144189"/>
            <a:ext cx="264623" cy="264584"/>
            <a:chOff x="7442747" y="2249137"/>
            <a:chExt cx="648072" cy="648072"/>
          </a:xfrm>
        </p:grpSpPr>
        <p:sp>
          <p:nvSpPr>
            <p:cNvPr id="67" name="is1ide-Oval 2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DB38AC0F-6C7C-4402-B6E1-AF4F22512661}"/>
                </a:ext>
              </a:extLst>
            </p:cNvPr>
            <p:cNvSpPr/>
            <p:nvPr/>
          </p:nvSpPr>
          <p:spPr>
            <a:xfrm>
              <a:off x="7442747" y="2249137"/>
              <a:ext cx="648072" cy="648072"/>
            </a:xfrm>
            <a:prstGeom prst="ellipse">
              <a:avLst/>
            </a:prstGeom>
            <a:gradFill>
              <a:gsLst>
                <a:gs pos="2000">
                  <a:srgbClr val="5ABED0"/>
                </a:gs>
                <a:gs pos="79000">
                  <a:srgbClr val="5A53A1"/>
                </a:gs>
              </a:gsLst>
              <a:lin ang="4200000" scaled="0"/>
            </a:gra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152144">
                <a:defRPr/>
              </a:pPr>
              <a:endParaRPr lang="zh-CN" altLang="en-US" sz="2300" kern="0" dirty="0" smtClean="0">
                <a:solidFill>
                  <a:srgbClr val="000000"/>
                </a:solidFill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8" name="is1ide-Freeform 39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48982B97-78F8-42AB-98EC-C27B953ED5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76637" y="2390028"/>
              <a:ext cx="380293" cy="366291"/>
            </a:xfrm>
            <a:custGeom>
              <a:avLst/>
              <a:gdLst>
                <a:gd name="connsiteX0" fmla="*/ 304701 w 609473"/>
                <a:gd name="connsiteY0" fmla="*/ 381618 h 587034"/>
                <a:gd name="connsiteX1" fmla="*/ 325879 w 609473"/>
                <a:gd name="connsiteY1" fmla="*/ 394101 h 587034"/>
                <a:gd name="connsiteX2" fmla="*/ 309542 w 609473"/>
                <a:gd name="connsiteY2" fmla="*/ 410914 h 587034"/>
                <a:gd name="connsiteX3" fmla="*/ 331022 w 609473"/>
                <a:gd name="connsiteY3" fmla="*/ 433867 h 587034"/>
                <a:gd name="connsiteX4" fmla="*/ 312466 w 609473"/>
                <a:gd name="connsiteY4" fmla="*/ 468800 h 587034"/>
                <a:gd name="connsiteX5" fmla="*/ 294112 w 609473"/>
                <a:gd name="connsiteY5" fmla="*/ 468096 h 587034"/>
                <a:gd name="connsiteX6" fmla="*/ 278380 w 609473"/>
                <a:gd name="connsiteY6" fmla="*/ 432055 h 587034"/>
                <a:gd name="connsiteX7" fmla="*/ 299861 w 609473"/>
                <a:gd name="connsiteY7" fmla="*/ 410612 h 587034"/>
                <a:gd name="connsiteX8" fmla="*/ 284028 w 609473"/>
                <a:gd name="connsiteY8" fmla="*/ 393397 h 587034"/>
                <a:gd name="connsiteX9" fmla="*/ 224835 w 609473"/>
                <a:gd name="connsiteY9" fmla="*/ 380559 h 587034"/>
                <a:gd name="connsiteX10" fmla="*/ 283211 w 609473"/>
                <a:gd name="connsiteY10" fmla="*/ 483344 h 587034"/>
                <a:gd name="connsiteX11" fmla="*/ 305190 w 609473"/>
                <a:gd name="connsiteY11" fmla="*/ 499753 h 587034"/>
                <a:gd name="connsiteX12" fmla="*/ 327069 w 609473"/>
                <a:gd name="connsiteY12" fmla="*/ 483646 h 587034"/>
                <a:gd name="connsiteX13" fmla="*/ 387865 w 609473"/>
                <a:gd name="connsiteY13" fmla="*/ 380861 h 587034"/>
                <a:gd name="connsiteX14" fmla="*/ 498972 w 609473"/>
                <a:gd name="connsiteY14" fmla="*/ 386700 h 587034"/>
                <a:gd name="connsiteX15" fmla="*/ 581344 w 609473"/>
                <a:gd name="connsiteY15" fmla="*/ 414485 h 587034"/>
                <a:gd name="connsiteX16" fmla="*/ 609473 w 609473"/>
                <a:gd name="connsiteY16" fmla="*/ 494820 h 587034"/>
                <a:gd name="connsiteX17" fmla="*/ 609473 w 609473"/>
                <a:gd name="connsiteY17" fmla="*/ 529048 h 587034"/>
                <a:gd name="connsiteX18" fmla="*/ 551399 w 609473"/>
                <a:gd name="connsiteY18" fmla="*/ 587034 h 587034"/>
                <a:gd name="connsiteX19" fmla="*/ 58074 w 609473"/>
                <a:gd name="connsiteY19" fmla="*/ 587034 h 587034"/>
                <a:gd name="connsiteX20" fmla="*/ 0 w 609473"/>
                <a:gd name="connsiteY20" fmla="*/ 529048 h 587034"/>
                <a:gd name="connsiteX21" fmla="*/ 0 w 609473"/>
                <a:gd name="connsiteY21" fmla="*/ 494820 h 587034"/>
                <a:gd name="connsiteX22" fmla="*/ 28129 w 609473"/>
                <a:gd name="connsiteY22" fmla="*/ 414485 h 587034"/>
                <a:gd name="connsiteX23" fmla="*/ 110501 w 609473"/>
                <a:gd name="connsiteY23" fmla="*/ 386700 h 587034"/>
                <a:gd name="connsiteX24" fmla="*/ 316407 w 609473"/>
                <a:gd name="connsiteY24" fmla="*/ 206077 h 587034"/>
                <a:gd name="connsiteX25" fmla="*/ 316407 w 609473"/>
                <a:gd name="connsiteY25" fmla="*/ 272924 h 587034"/>
                <a:gd name="connsiteX26" fmla="*/ 335965 w 609473"/>
                <a:gd name="connsiteY26" fmla="*/ 266783 h 587034"/>
                <a:gd name="connsiteX27" fmla="*/ 346551 w 609473"/>
                <a:gd name="connsiteY27" fmla="*/ 239602 h 587034"/>
                <a:gd name="connsiteX28" fmla="*/ 336570 w 609473"/>
                <a:gd name="connsiteY28" fmla="*/ 216346 h 587034"/>
                <a:gd name="connsiteX29" fmla="*/ 316407 w 609473"/>
                <a:gd name="connsiteY29" fmla="*/ 206077 h 587034"/>
                <a:gd name="connsiteX30" fmla="*/ 299872 w 609473"/>
                <a:gd name="connsiteY30" fmla="*/ 94230 h 587034"/>
                <a:gd name="connsiteX31" fmla="*/ 277793 w 609473"/>
                <a:gd name="connsiteY31" fmla="*/ 102183 h 587034"/>
                <a:gd name="connsiteX32" fmla="*/ 270534 w 609473"/>
                <a:gd name="connsiteY32" fmla="*/ 122922 h 587034"/>
                <a:gd name="connsiteX33" fmla="*/ 281322 w 609473"/>
                <a:gd name="connsiteY33" fmla="*/ 145674 h 587034"/>
                <a:gd name="connsiteX34" fmla="*/ 299872 w 609473"/>
                <a:gd name="connsiteY34" fmla="*/ 154231 h 587034"/>
                <a:gd name="connsiteX35" fmla="*/ 316407 w 609473"/>
                <a:gd name="connsiteY35" fmla="*/ 42585 h 587034"/>
                <a:gd name="connsiteX36" fmla="*/ 316407 w 609473"/>
                <a:gd name="connsiteY36" fmla="*/ 56478 h 587034"/>
                <a:gd name="connsiteX37" fmla="*/ 360061 w 609473"/>
                <a:gd name="connsiteY37" fmla="*/ 70169 h 587034"/>
                <a:gd name="connsiteX38" fmla="*/ 389904 w 609473"/>
                <a:gd name="connsiteY38" fmla="*/ 129465 h 587034"/>
                <a:gd name="connsiteX39" fmla="*/ 344837 w 609473"/>
                <a:gd name="connsiteY39" fmla="*/ 129465 h 587034"/>
                <a:gd name="connsiteX40" fmla="*/ 339797 w 609473"/>
                <a:gd name="connsiteY40" fmla="*/ 107217 h 587034"/>
                <a:gd name="connsiteX41" fmla="*/ 316407 w 609473"/>
                <a:gd name="connsiteY41" fmla="*/ 93928 h 587034"/>
                <a:gd name="connsiteX42" fmla="*/ 316407 w 609473"/>
                <a:gd name="connsiteY42" fmla="*/ 159063 h 587034"/>
                <a:gd name="connsiteX43" fmla="*/ 371050 w 609473"/>
                <a:gd name="connsiteY43" fmla="*/ 183829 h 587034"/>
                <a:gd name="connsiteX44" fmla="*/ 394037 w 609473"/>
                <a:gd name="connsiteY44" fmla="*/ 234467 h 587034"/>
                <a:gd name="connsiteX45" fmla="*/ 362380 w 609473"/>
                <a:gd name="connsiteY45" fmla="*/ 297086 h 587034"/>
                <a:gd name="connsiteX46" fmla="*/ 316407 w 609473"/>
                <a:gd name="connsiteY46" fmla="*/ 311079 h 587034"/>
                <a:gd name="connsiteX47" fmla="*/ 316407 w 609473"/>
                <a:gd name="connsiteY47" fmla="*/ 318328 h 587034"/>
                <a:gd name="connsiteX48" fmla="*/ 445959 w 609473"/>
                <a:gd name="connsiteY48" fmla="*/ 180507 h 587034"/>
                <a:gd name="connsiteX49" fmla="*/ 316407 w 609473"/>
                <a:gd name="connsiteY49" fmla="*/ 42585 h 587034"/>
                <a:gd name="connsiteX50" fmla="*/ 299872 w 609473"/>
                <a:gd name="connsiteY50" fmla="*/ 42484 h 587034"/>
                <a:gd name="connsiteX51" fmla="*/ 168808 w 609473"/>
                <a:gd name="connsiteY51" fmla="*/ 180507 h 587034"/>
                <a:gd name="connsiteX52" fmla="*/ 299872 w 609473"/>
                <a:gd name="connsiteY52" fmla="*/ 318428 h 587034"/>
                <a:gd name="connsiteX53" fmla="*/ 299872 w 609473"/>
                <a:gd name="connsiteY53" fmla="*/ 311381 h 587034"/>
                <a:gd name="connsiteX54" fmla="*/ 249564 w 609473"/>
                <a:gd name="connsiteY54" fmla="*/ 296683 h 587034"/>
                <a:gd name="connsiteX55" fmla="*/ 220729 w 609473"/>
                <a:gd name="connsiteY55" fmla="*/ 229635 h 587034"/>
                <a:gd name="connsiteX56" fmla="*/ 266904 w 609473"/>
                <a:gd name="connsiteY56" fmla="*/ 229635 h 587034"/>
                <a:gd name="connsiteX57" fmla="*/ 273659 w 609473"/>
                <a:gd name="connsiteY57" fmla="*/ 258528 h 587034"/>
                <a:gd name="connsiteX58" fmla="*/ 299872 w 609473"/>
                <a:gd name="connsiteY58" fmla="*/ 273428 h 587034"/>
                <a:gd name="connsiteX59" fmla="*/ 299872 w 609473"/>
                <a:gd name="connsiteY59" fmla="*/ 200440 h 587034"/>
                <a:gd name="connsiteX60" fmla="*/ 285959 w 609473"/>
                <a:gd name="connsiteY60" fmla="*/ 196312 h 587034"/>
                <a:gd name="connsiteX61" fmla="*/ 239784 w 609473"/>
                <a:gd name="connsiteY61" fmla="*/ 169634 h 587034"/>
                <a:gd name="connsiteX62" fmla="*/ 226375 w 609473"/>
                <a:gd name="connsiteY62" fmla="*/ 128459 h 587034"/>
                <a:gd name="connsiteX63" fmla="*/ 231618 w 609473"/>
                <a:gd name="connsiteY63" fmla="*/ 99566 h 587034"/>
                <a:gd name="connsiteX64" fmla="*/ 246237 w 609473"/>
                <a:gd name="connsiteY64" fmla="*/ 77115 h 587034"/>
                <a:gd name="connsiteX65" fmla="*/ 273256 w 609473"/>
                <a:gd name="connsiteY65" fmla="*/ 60404 h 587034"/>
                <a:gd name="connsiteX66" fmla="*/ 299872 w 609473"/>
                <a:gd name="connsiteY66" fmla="*/ 56075 h 587034"/>
                <a:gd name="connsiteX67" fmla="*/ 307333 w 609473"/>
                <a:gd name="connsiteY67" fmla="*/ 0 h 587034"/>
                <a:gd name="connsiteX68" fmla="*/ 488101 w 609473"/>
                <a:gd name="connsiteY68" fmla="*/ 180507 h 587034"/>
                <a:gd name="connsiteX69" fmla="*/ 307333 w 609473"/>
                <a:gd name="connsiteY69" fmla="*/ 361013 h 587034"/>
                <a:gd name="connsiteX70" fmla="*/ 126665 w 609473"/>
                <a:gd name="connsiteY70" fmla="*/ 180507 h 587034"/>
                <a:gd name="connsiteX71" fmla="*/ 307333 w 609473"/>
                <a:gd name="connsiteY71" fmla="*/ 0 h 5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473" h="587034">
                  <a:moveTo>
                    <a:pt x="304701" y="381618"/>
                  </a:moveTo>
                  <a:lnTo>
                    <a:pt x="325879" y="394101"/>
                  </a:lnTo>
                  <a:lnTo>
                    <a:pt x="309542" y="410914"/>
                  </a:lnTo>
                  <a:lnTo>
                    <a:pt x="331022" y="433867"/>
                  </a:lnTo>
                  <a:lnTo>
                    <a:pt x="312466" y="468800"/>
                  </a:lnTo>
                  <a:cubicBezTo>
                    <a:pt x="307021" y="479069"/>
                    <a:pt x="298751" y="478767"/>
                    <a:pt x="294112" y="468096"/>
                  </a:cubicBezTo>
                  <a:lnTo>
                    <a:pt x="278380" y="432055"/>
                  </a:lnTo>
                  <a:lnTo>
                    <a:pt x="299861" y="410612"/>
                  </a:lnTo>
                  <a:lnTo>
                    <a:pt x="284028" y="393397"/>
                  </a:lnTo>
                  <a:close/>
                  <a:moveTo>
                    <a:pt x="224835" y="380559"/>
                  </a:moveTo>
                  <a:lnTo>
                    <a:pt x="283211" y="483344"/>
                  </a:lnTo>
                  <a:cubicBezTo>
                    <a:pt x="289260" y="493914"/>
                    <a:pt x="297024" y="499753"/>
                    <a:pt x="305190" y="499753"/>
                  </a:cubicBezTo>
                  <a:cubicBezTo>
                    <a:pt x="313155" y="499753"/>
                    <a:pt x="320919" y="494015"/>
                    <a:pt x="327069" y="483646"/>
                  </a:cubicBezTo>
                  <a:lnTo>
                    <a:pt x="387865" y="380861"/>
                  </a:lnTo>
                  <a:lnTo>
                    <a:pt x="498972" y="386700"/>
                  </a:lnTo>
                  <a:cubicBezTo>
                    <a:pt x="529521" y="388311"/>
                    <a:pt x="565716" y="400492"/>
                    <a:pt x="581344" y="414485"/>
                  </a:cubicBezTo>
                  <a:cubicBezTo>
                    <a:pt x="597072" y="428679"/>
                    <a:pt x="609473" y="464015"/>
                    <a:pt x="609473" y="494820"/>
                  </a:cubicBezTo>
                  <a:lnTo>
                    <a:pt x="609473" y="529048"/>
                  </a:lnTo>
                  <a:cubicBezTo>
                    <a:pt x="609473" y="561061"/>
                    <a:pt x="583360" y="587034"/>
                    <a:pt x="551399" y="587034"/>
                  </a:cubicBezTo>
                  <a:lnTo>
                    <a:pt x="58074" y="587034"/>
                  </a:lnTo>
                  <a:cubicBezTo>
                    <a:pt x="26012" y="587034"/>
                    <a:pt x="0" y="561061"/>
                    <a:pt x="0" y="529048"/>
                  </a:cubicBezTo>
                  <a:lnTo>
                    <a:pt x="0" y="494820"/>
                  </a:lnTo>
                  <a:cubicBezTo>
                    <a:pt x="0" y="464015"/>
                    <a:pt x="12401" y="428679"/>
                    <a:pt x="28129" y="414485"/>
                  </a:cubicBezTo>
                  <a:cubicBezTo>
                    <a:pt x="43757" y="400492"/>
                    <a:pt x="79851" y="388311"/>
                    <a:pt x="110501" y="386700"/>
                  </a:cubicBezTo>
                  <a:close/>
                  <a:moveTo>
                    <a:pt x="316407" y="206077"/>
                  </a:moveTo>
                  <a:lnTo>
                    <a:pt x="316407" y="272924"/>
                  </a:lnTo>
                  <a:cubicBezTo>
                    <a:pt x="325379" y="271817"/>
                    <a:pt x="331832" y="269703"/>
                    <a:pt x="335965" y="266783"/>
                  </a:cubicBezTo>
                  <a:cubicBezTo>
                    <a:pt x="343023" y="261548"/>
                    <a:pt x="346551" y="252488"/>
                    <a:pt x="346551" y="239602"/>
                  </a:cubicBezTo>
                  <a:cubicBezTo>
                    <a:pt x="346551" y="229736"/>
                    <a:pt x="343224" y="222084"/>
                    <a:pt x="336570" y="216346"/>
                  </a:cubicBezTo>
                  <a:cubicBezTo>
                    <a:pt x="332638" y="213024"/>
                    <a:pt x="325884" y="209601"/>
                    <a:pt x="316407" y="206077"/>
                  </a:cubicBezTo>
                  <a:close/>
                  <a:moveTo>
                    <a:pt x="299872" y="94230"/>
                  </a:moveTo>
                  <a:cubicBezTo>
                    <a:pt x="289891" y="94431"/>
                    <a:pt x="282531" y="97149"/>
                    <a:pt x="277793" y="102183"/>
                  </a:cubicBezTo>
                  <a:cubicBezTo>
                    <a:pt x="272954" y="107317"/>
                    <a:pt x="270534" y="114163"/>
                    <a:pt x="270534" y="122922"/>
                  </a:cubicBezTo>
                  <a:cubicBezTo>
                    <a:pt x="270534" y="132586"/>
                    <a:pt x="274163" y="140137"/>
                    <a:pt x="281322" y="145674"/>
                  </a:cubicBezTo>
                  <a:cubicBezTo>
                    <a:pt x="285354" y="148795"/>
                    <a:pt x="291504" y="151613"/>
                    <a:pt x="299872" y="154231"/>
                  </a:cubicBezTo>
                  <a:close/>
                  <a:moveTo>
                    <a:pt x="316407" y="42585"/>
                  </a:moveTo>
                  <a:lnTo>
                    <a:pt x="316407" y="56478"/>
                  </a:lnTo>
                  <a:cubicBezTo>
                    <a:pt x="334957" y="57887"/>
                    <a:pt x="349576" y="62518"/>
                    <a:pt x="360061" y="70169"/>
                  </a:cubicBezTo>
                  <a:cubicBezTo>
                    <a:pt x="379318" y="82350"/>
                    <a:pt x="389198" y="102082"/>
                    <a:pt x="389904" y="129465"/>
                  </a:cubicBezTo>
                  <a:lnTo>
                    <a:pt x="344837" y="129465"/>
                  </a:lnTo>
                  <a:cubicBezTo>
                    <a:pt x="344031" y="119297"/>
                    <a:pt x="342317" y="111948"/>
                    <a:pt x="339797" y="107217"/>
                  </a:cubicBezTo>
                  <a:cubicBezTo>
                    <a:pt x="335562" y="99163"/>
                    <a:pt x="327698" y="94733"/>
                    <a:pt x="316407" y="93928"/>
                  </a:cubicBezTo>
                  <a:lnTo>
                    <a:pt x="316407" y="159063"/>
                  </a:lnTo>
                  <a:cubicBezTo>
                    <a:pt x="343527" y="168426"/>
                    <a:pt x="361674" y="176681"/>
                    <a:pt x="371050" y="183829"/>
                  </a:cubicBezTo>
                  <a:cubicBezTo>
                    <a:pt x="386375" y="195809"/>
                    <a:pt x="394037" y="212722"/>
                    <a:pt x="394037" y="234467"/>
                  </a:cubicBezTo>
                  <a:cubicBezTo>
                    <a:pt x="394037" y="263159"/>
                    <a:pt x="383451" y="284099"/>
                    <a:pt x="362380" y="297086"/>
                  </a:cubicBezTo>
                  <a:cubicBezTo>
                    <a:pt x="349475" y="305039"/>
                    <a:pt x="334151" y="309670"/>
                    <a:pt x="316407" y="311079"/>
                  </a:cubicBezTo>
                  <a:lnTo>
                    <a:pt x="316407" y="318328"/>
                  </a:lnTo>
                  <a:cubicBezTo>
                    <a:pt x="388593" y="313697"/>
                    <a:pt x="445959" y="253696"/>
                    <a:pt x="445959" y="180507"/>
                  </a:cubicBezTo>
                  <a:cubicBezTo>
                    <a:pt x="445959" y="107217"/>
                    <a:pt x="388593" y="47316"/>
                    <a:pt x="316407" y="42585"/>
                  </a:cubicBezTo>
                  <a:close/>
                  <a:moveTo>
                    <a:pt x="299872" y="42484"/>
                  </a:moveTo>
                  <a:cubicBezTo>
                    <a:pt x="226980" y="46410"/>
                    <a:pt x="168808" y="106713"/>
                    <a:pt x="168808" y="180507"/>
                  </a:cubicBezTo>
                  <a:cubicBezTo>
                    <a:pt x="168808" y="254199"/>
                    <a:pt x="226980" y="314502"/>
                    <a:pt x="299872" y="318428"/>
                  </a:cubicBezTo>
                  <a:lnTo>
                    <a:pt x="299872" y="311381"/>
                  </a:lnTo>
                  <a:cubicBezTo>
                    <a:pt x="277390" y="308864"/>
                    <a:pt x="260553" y="303931"/>
                    <a:pt x="249564" y="296683"/>
                  </a:cubicBezTo>
                  <a:cubicBezTo>
                    <a:pt x="230005" y="283596"/>
                    <a:pt x="220427" y="261246"/>
                    <a:pt x="220729" y="229635"/>
                  </a:cubicBezTo>
                  <a:lnTo>
                    <a:pt x="266904" y="229635"/>
                  </a:lnTo>
                  <a:cubicBezTo>
                    <a:pt x="268518" y="244031"/>
                    <a:pt x="270736" y="253696"/>
                    <a:pt x="273659" y="258528"/>
                  </a:cubicBezTo>
                  <a:cubicBezTo>
                    <a:pt x="278095" y="266179"/>
                    <a:pt x="286867" y="271112"/>
                    <a:pt x="299872" y="273428"/>
                  </a:cubicBezTo>
                  <a:lnTo>
                    <a:pt x="299872" y="200440"/>
                  </a:lnTo>
                  <a:lnTo>
                    <a:pt x="285959" y="196312"/>
                  </a:lnTo>
                  <a:cubicBezTo>
                    <a:pt x="264182" y="189970"/>
                    <a:pt x="248757" y="181010"/>
                    <a:pt x="239784" y="169634"/>
                  </a:cubicBezTo>
                  <a:cubicBezTo>
                    <a:pt x="230811" y="158258"/>
                    <a:pt x="226375" y="144466"/>
                    <a:pt x="226375" y="128459"/>
                  </a:cubicBezTo>
                  <a:cubicBezTo>
                    <a:pt x="226375" y="117787"/>
                    <a:pt x="228089" y="108223"/>
                    <a:pt x="231618" y="99566"/>
                  </a:cubicBezTo>
                  <a:cubicBezTo>
                    <a:pt x="235046" y="90908"/>
                    <a:pt x="239986" y="83357"/>
                    <a:pt x="246237" y="77115"/>
                  </a:cubicBezTo>
                  <a:cubicBezTo>
                    <a:pt x="254302" y="69062"/>
                    <a:pt x="263376" y="63424"/>
                    <a:pt x="273256" y="60404"/>
                  </a:cubicBezTo>
                  <a:cubicBezTo>
                    <a:pt x="279406" y="58390"/>
                    <a:pt x="288177" y="56981"/>
                    <a:pt x="299872" y="56075"/>
                  </a:cubicBezTo>
                  <a:close/>
                  <a:moveTo>
                    <a:pt x="307333" y="0"/>
                  </a:moveTo>
                  <a:cubicBezTo>
                    <a:pt x="407043" y="0"/>
                    <a:pt x="488101" y="80941"/>
                    <a:pt x="488101" y="180507"/>
                  </a:cubicBezTo>
                  <a:cubicBezTo>
                    <a:pt x="488101" y="279971"/>
                    <a:pt x="407043" y="361013"/>
                    <a:pt x="307333" y="361013"/>
                  </a:cubicBezTo>
                  <a:cubicBezTo>
                    <a:pt x="207724" y="361013"/>
                    <a:pt x="126665" y="279971"/>
                    <a:pt x="126665" y="180507"/>
                  </a:cubicBezTo>
                  <a:cubicBezTo>
                    <a:pt x="126665" y="80941"/>
                    <a:pt x="207724" y="0"/>
                    <a:pt x="3073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910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="" xmlns:p14="http://schemas.microsoft.com/office/powerpoint/2010/main" xmlns:a16="http://schemas.microsoft.com/office/drawing/2014/main" id="{4FEEE760-DD2A-44A6-B9CF-A4F27C79C1A4}"/>
              </a:ext>
            </a:extLst>
          </p:cNvPr>
          <p:cNvGrpSpPr/>
          <p:nvPr/>
        </p:nvGrpSpPr>
        <p:grpSpPr>
          <a:xfrm>
            <a:off x="6435751" y="4123300"/>
            <a:ext cx="408173" cy="408112"/>
            <a:chOff x="4792557" y="2249137"/>
            <a:chExt cx="648072" cy="648072"/>
          </a:xfrm>
        </p:grpSpPr>
        <p:sp>
          <p:nvSpPr>
            <p:cNvPr id="70" name="is1ide-Oval 2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47791CF-A95B-462E-8B35-C476509DFAE6}"/>
                </a:ext>
              </a:extLst>
            </p:cNvPr>
            <p:cNvSpPr/>
            <p:nvPr/>
          </p:nvSpPr>
          <p:spPr>
            <a:xfrm>
              <a:off x="4792557" y="2249137"/>
              <a:ext cx="648072" cy="648072"/>
            </a:xfrm>
            <a:prstGeom prst="ellipse">
              <a:avLst/>
            </a:prstGeom>
            <a:gradFill>
              <a:gsLst>
                <a:gs pos="2000">
                  <a:srgbClr val="5ABED0"/>
                </a:gs>
                <a:gs pos="79000">
                  <a:srgbClr val="5A53A1"/>
                </a:gs>
              </a:gsLst>
              <a:lin ang="4200000" scaled="0"/>
            </a:gra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152144">
                <a:defRPr/>
              </a:pPr>
              <a:endParaRPr lang="zh-CN" altLang="en-US" sz="2300" kern="0" smtClean="0">
                <a:solidFill>
                  <a:srgbClr val="000000"/>
                </a:solidFill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1" name="is1ide-Freeform 7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E5A92A5-7F65-4124-82E1-F05360A155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6447" y="2390028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288000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2303712">
                <a:lnSpc>
                  <a:spcPct val="150000"/>
                </a:lnSpc>
                <a:defRPr/>
              </a:pPr>
              <a:endParaRPr lang="en-GB" sz="4500" kern="0" dirty="0">
                <a:solidFill>
                  <a:sysClr val="windowText" lastClr="000000"/>
                </a:solidFill>
                <a:latin typeface="Arial"/>
                <a:ea typeface="微软雅黑"/>
                <a:sym typeface="+mn-lt"/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="" xmlns:p14="http://schemas.microsoft.com/office/powerpoint/2010/main" xmlns:a16="http://schemas.microsoft.com/office/drawing/2014/main" id="{5F36ED47-1712-493A-9D7A-F0D87D1B192F}"/>
              </a:ext>
            </a:extLst>
          </p:cNvPr>
          <p:cNvGrpSpPr/>
          <p:nvPr/>
        </p:nvGrpSpPr>
        <p:grpSpPr>
          <a:xfrm>
            <a:off x="5311476" y="3360294"/>
            <a:ext cx="612462" cy="612368"/>
            <a:chOff x="3909160" y="2249137"/>
            <a:chExt cx="648072" cy="648072"/>
          </a:xfrm>
        </p:grpSpPr>
        <p:sp>
          <p:nvSpPr>
            <p:cNvPr id="73" name="is1ide-Oval 1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38BE82A-B63B-4A20-AFEE-896B5A19582F}"/>
                </a:ext>
              </a:extLst>
            </p:cNvPr>
            <p:cNvSpPr/>
            <p:nvPr/>
          </p:nvSpPr>
          <p:spPr>
            <a:xfrm>
              <a:off x="3909160" y="2249137"/>
              <a:ext cx="648072" cy="648072"/>
            </a:xfrm>
            <a:prstGeom prst="ellipse">
              <a:avLst/>
            </a:prstGeom>
            <a:gradFill>
              <a:gsLst>
                <a:gs pos="2000">
                  <a:srgbClr val="5ABED0"/>
                </a:gs>
                <a:gs pos="79000">
                  <a:srgbClr val="5A53A1"/>
                </a:gs>
              </a:gsLst>
              <a:lin ang="4200000" scaled="0"/>
            </a:gra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152144">
                <a:defRPr/>
              </a:pPr>
              <a:endParaRPr lang="zh-CN" altLang="en-US" sz="2300" kern="0" dirty="0" smtClean="0">
                <a:solidFill>
                  <a:srgbClr val="000000"/>
                </a:solidFill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4" name="is1ide-university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8AA9064-FD1E-4E27-8A25-D264C6CD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050" y="2390028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="" xmlns:p14="http://schemas.microsoft.com/office/powerpoint/2010/main" xmlns:a16="http://schemas.microsoft.com/office/drawing/2014/main" id="{09F19E97-8F94-46A0-9CE1-7EA12C127B1E}"/>
              </a:ext>
            </a:extLst>
          </p:cNvPr>
          <p:cNvGrpSpPr/>
          <p:nvPr/>
        </p:nvGrpSpPr>
        <p:grpSpPr>
          <a:xfrm>
            <a:off x="4344213" y="3994086"/>
            <a:ext cx="429006" cy="428941"/>
            <a:chOff x="6559351" y="2249135"/>
            <a:chExt cx="648072" cy="648072"/>
          </a:xfrm>
        </p:grpSpPr>
        <p:sp>
          <p:nvSpPr>
            <p:cNvPr id="76" name="is1ide-Oval 1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A985D98-36D0-4220-9DA1-028A92A553F0}"/>
                </a:ext>
              </a:extLst>
            </p:cNvPr>
            <p:cNvSpPr/>
            <p:nvPr/>
          </p:nvSpPr>
          <p:spPr>
            <a:xfrm>
              <a:off x="6559351" y="2249135"/>
              <a:ext cx="648072" cy="648072"/>
            </a:xfrm>
            <a:prstGeom prst="ellipse">
              <a:avLst/>
            </a:prstGeom>
            <a:gradFill>
              <a:gsLst>
                <a:gs pos="2000">
                  <a:srgbClr val="5ABED0"/>
                </a:gs>
                <a:gs pos="79000">
                  <a:srgbClr val="5A53A1"/>
                </a:gs>
              </a:gsLst>
              <a:lin ang="4200000" scaled="0"/>
            </a:gradFill>
            <a:ln>
              <a:solidFill>
                <a:srgbClr val="FFFF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152144">
                <a:defRPr/>
              </a:pPr>
              <a:endParaRPr lang="zh-CN" altLang="en-US" sz="2300" kern="0" smtClean="0">
                <a:solidFill>
                  <a:srgbClr val="000000"/>
                </a:solidFill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77" name="is1ide-AutoShape 7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8522BAD-2FB7-4274-AEDD-A986CFEB9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3241" y="2390028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hangingPunct="0">
                <a:defRPr/>
              </a:pPr>
              <a:endParaRPr lang="zh-CN" altLang="zh-CN" sz="8100">
                <a:solidFill>
                  <a:srgbClr val="000000"/>
                </a:solidFill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78" name="is1ide-Rectangle 15">
            <a:extLst>
              <a:ext uri="{FF2B5EF4-FFF2-40B4-BE49-F238E27FC236}">
                <a16:creationId xmlns="" xmlns:p14="http://schemas.microsoft.com/office/powerpoint/2010/main" xmlns:a16="http://schemas.microsoft.com/office/drawing/2014/main" id="{755BED7E-7B07-431C-BD75-BF6252B78457}"/>
              </a:ext>
            </a:extLst>
          </p:cNvPr>
          <p:cNvSpPr/>
          <p:nvPr/>
        </p:nvSpPr>
        <p:spPr>
          <a:xfrm>
            <a:off x="5094974" y="4971446"/>
            <a:ext cx="828964" cy="348985"/>
          </a:xfrm>
          <a:prstGeom prst="rect">
            <a:avLst/>
          </a:prstGeom>
          <a:solidFill>
            <a:srgbClr val="FFFFFF"/>
          </a:solidFill>
        </p:spPr>
        <p:txBody>
          <a:bodyPr wrap="none" lIns="115214" tIns="57607" rIns="115214" bIns="57607">
            <a:normAutofit fontScale="77500" lnSpcReduction="20000"/>
          </a:bodyPr>
          <a:lstStyle/>
          <a:p>
            <a:pPr algn="ctr" defTabSz="1152144">
              <a:defRPr/>
            </a:pPr>
            <a:r>
              <a:rPr lang="zh-CN" altLang="en-US" sz="2300" kern="0" dirty="0" smtClean="0">
                <a:solidFill>
                  <a:srgbClr val="000000"/>
                </a:solidFill>
                <a:latin typeface="Arial"/>
                <a:ea typeface="微软雅黑"/>
                <a:cs typeface="+mn-ea"/>
                <a:sym typeface="+mn-lt"/>
              </a:rPr>
              <a:t>关键词</a:t>
            </a:r>
          </a:p>
        </p:txBody>
      </p:sp>
    </p:spTree>
    <p:extLst>
      <p:ext uri="{BB962C8B-B14F-4D97-AF65-F5344CB8AC3E}">
        <p14:creationId xmlns:p14="http://schemas.microsoft.com/office/powerpoint/2010/main" xmlns="" val="77685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7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: Rounded Corners 32"/>
          <p:cNvSpPr>
            <a:spLocks/>
          </p:cNvSpPr>
          <p:nvPr/>
        </p:nvSpPr>
        <p:spPr bwMode="auto">
          <a:xfrm>
            <a:off x="4427917" y="2586142"/>
            <a:ext cx="3137005" cy="3266802"/>
          </a:xfrm>
          <a:prstGeom prst="roundRect">
            <a:avLst>
              <a:gd name="adj" fmla="val 9967"/>
            </a:avLst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prstClr val="white"/>
              </a:solidFill>
              <a:sym typeface="+mn-lt"/>
            </a:endParaRPr>
          </a:p>
        </p:txBody>
      </p:sp>
      <p:sp>
        <p:nvSpPr>
          <p:cNvPr id="50" name="Rectangle 33"/>
          <p:cNvSpPr>
            <a:spLocks/>
          </p:cNvSpPr>
          <p:nvPr/>
        </p:nvSpPr>
        <p:spPr bwMode="auto">
          <a:xfrm>
            <a:off x="4801466" y="2813100"/>
            <a:ext cx="2389908" cy="2604600"/>
          </a:xfrm>
          <a:prstGeom prst="rect">
            <a:avLst/>
          </a:prstGeom>
          <a:solidFill>
            <a:srgbClr val="FFFFFF">
              <a:lumMod val="85000"/>
            </a:srgbClr>
          </a:solidFill>
          <a:ln>
            <a:noFill/>
          </a:ln>
        </p:spPr>
        <p:txBody>
          <a:bodyPr anchor="ctr"/>
          <a:lstStyle/>
          <a:p>
            <a:pPr algn="ctr" defTabSz="1152144">
              <a:defRPr/>
            </a:pPr>
            <a:endParaRPr sz="2300" kern="0" smtClean="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51" name="Rectangle 34"/>
          <p:cNvSpPr>
            <a:spLocks/>
          </p:cNvSpPr>
          <p:nvPr/>
        </p:nvSpPr>
        <p:spPr bwMode="auto">
          <a:xfrm>
            <a:off x="4785207" y="2852388"/>
            <a:ext cx="2389908" cy="2604600"/>
          </a:xfrm>
          <a:prstGeom prst="rect">
            <a:avLst/>
          </a:prstGeom>
          <a:solidFill>
            <a:srgbClr val="000000">
              <a:lumMod val="25000"/>
              <a:lumOff val="75000"/>
            </a:srgbClr>
          </a:solidFill>
          <a:ln>
            <a:noFill/>
          </a:ln>
        </p:spPr>
        <p:txBody>
          <a:bodyPr anchor="ctr"/>
          <a:lstStyle/>
          <a:p>
            <a:pPr algn="ctr" defTabSz="1152144">
              <a:defRPr/>
            </a:pPr>
            <a:endParaRPr sz="2300" kern="0" smtClean="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52" name="Rectangle 35"/>
          <p:cNvSpPr>
            <a:spLocks/>
          </p:cNvSpPr>
          <p:nvPr/>
        </p:nvSpPr>
        <p:spPr bwMode="auto">
          <a:xfrm>
            <a:off x="4762849" y="2891674"/>
            <a:ext cx="2389908" cy="2604600"/>
          </a:xfrm>
          <a:prstGeom prst="rect">
            <a:avLst/>
          </a:prstGeom>
          <a:solidFill>
            <a:srgbClr val="FFFFFF">
              <a:lumMod val="85000"/>
            </a:srgbClr>
          </a:solidFill>
          <a:ln>
            <a:noFill/>
          </a:ln>
        </p:spPr>
        <p:txBody>
          <a:bodyPr anchor="ctr"/>
          <a:lstStyle/>
          <a:p>
            <a:pPr algn="ctr" defTabSz="1152144">
              <a:defRPr/>
            </a:pPr>
            <a:endParaRPr sz="2300" kern="0" smtClean="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sp>
        <p:nvSpPr>
          <p:cNvPr id="53" name="Rectangle 36"/>
          <p:cNvSpPr>
            <a:spLocks/>
          </p:cNvSpPr>
          <p:nvPr/>
        </p:nvSpPr>
        <p:spPr bwMode="auto">
          <a:xfrm>
            <a:off x="4738458" y="2920800"/>
            <a:ext cx="2389908" cy="2604600"/>
          </a:xfrm>
          <a:prstGeom prst="rect">
            <a:avLst/>
          </a:prstGeom>
          <a:solidFill>
            <a:srgbClr val="000000">
              <a:lumMod val="25000"/>
              <a:lumOff val="75000"/>
            </a:srgbClr>
          </a:solidFill>
          <a:ln>
            <a:noFill/>
          </a:ln>
        </p:spPr>
        <p:txBody>
          <a:bodyPr anchor="ctr"/>
          <a:lstStyle/>
          <a:p>
            <a:pPr algn="ctr" defTabSz="1152144">
              <a:defRPr/>
            </a:pPr>
            <a:endParaRPr sz="2300" kern="0" smtClean="0">
              <a:solidFill>
                <a:srgbClr val="000000"/>
              </a:solidFill>
              <a:latin typeface="Arial"/>
              <a:ea typeface="微软雅黑"/>
              <a:sym typeface="+mn-lt"/>
            </a:endParaRPr>
          </a:p>
        </p:txBody>
      </p:sp>
      <p:grpSp>
        <p:nvGrpSpPr>
          <p:cNvPr id="54" name="Group 37"/>
          <p:cNvGrpSpPr/>
          <p:nvPr/>
        </p:nvGrpSpPr>
        <p:grpSpPr>
          <a:xfrm>
            <a:off x="4738458" y="2920800"/>
            <a:ext cx="2389908" cy="2604600"/>
            <a:chOff x="3568700" y="1579563"/>
            <a:chExt cx="2009775" cy="1990725"/>
          </a:xfrm>
          <a:effectLst/>
        </p:grpSpPr>
        <p:sp>
          <p:nvSpPr>
            <p:cNvPr id="65" name="Freeform: Shape 54"/>
            <p:cNvSpPr>
              <a:spLocks/>
            </p:cNvSpPr>
            <p:nvPr/>
          </p:nvSpPr>
          <p:spPr bwMode="auto">
            <a:xfrm>
              <a:off x="3568700" y="1579563"/>
              <a:ext cx="2009775" cy="1990725"/>
            </a:xfrm>
            <a:custGeom>
              <a:avLst/>
              <a:gdLst>
                <a:gd name="T0" fmla="*/ 422 w 533"/>
                <a:gd name="T1" fmla="*/ 440 h 528"/>
                <a:gd name="T2" fmla="*/ 399 w 533"/>
                <a:gd name="T3" fmla="*/ 497 h 528"/>
                <a:gd name="T4" fmla="*/ 332 w 533"/>
                <a:gd name="T5" fmla="*/ 527 h 528"/>
                <a:gd name="T6" fmla="*/ 297 w 533"/>
                <a:gd name="T7" fmla="*/ 528 h 528"/>
                <a:gd name="T8" fmla="*/ 0 w 533"/>
                <a:gd name="T9" fmla="*/ 528 h 528"/>
                <a:gd name="T10" fmla="*/ 0 w 533"/>
                <a:gd name="T11" fmla="*/ 0 h 528"/>
                <a:gd name="T12" fmla="*/ 532 w 533"/>
                <a:gd name="T13" fmla="*/ 0 h 528"/>
                <a:gd name="T14" fmla="*/ 532 w 533"/>
                <a:gd name="T15" fmla="*/ 276 h 528"/>
                <a:gd name="T16" fmla="*/ 532 w 533"/>
                <a:gd name="T17" fmla="*/ 320 h 528"/>
                <a:gd name="T18" fmla="*/ 533 w 533"/>
                <a:gd name="T19" fmla="*/ 388 h 528"/>
                <a:gd name="T20" fmla="*/ 514 w 533"/>
                <a:gd name="T21" fmla="*/ 413 h 528"/>
                <a:gd name="T22" fmla="*/ 422 w 533"/>
                <a:gd name="T23" fmla="*/ 44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3" h="528">
                  <a:moveTo>
                    <a:pt x="422" y="440"/>
                  </a:moveTo>
                  <a:cubicBezTo>
                    <a:pt x="422" y="440"/>
                    <a:pt x="426" y="458"/>
                    <a:pt x="399" y="497"/>
                  </a:cubicBezTo>
                  <a:cubicBezTo>
                    <a:pt x="380" y="515"/>
                    <a:pt x="355" y="526"/>
                    <a:pt x="332" y="527"/>
                  </a:cubicBezTo>
                  <a:cubicBezTo>
                    <a:pt x="315" y="528"/>
                    <a:pt x="297" y="528"/>
                    <a:pt x="297" y="528"/>
                  </a:cubicBezTo>
                  <a:cubicBezTo>
                    <a:pt x="0" y="528"/>
                    <a:pt x="0" y="528"/>
                    <a:pt x="0" y="5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2" y="0"/>
                    <a:pt x="532" y="0"/>
                    <a:pt x="532" y="0"/>
                  </a:cubicBezTo>
                  <a:cubicBezTo>
                    <a:pt x="532" y="276"/>
                    <a:pt x="532" y="276"/>
                    <a:pt x="532" y="276"/>
                  </a:cubicBezTo>
                  <a:cubicBezTo>
                    <a:pt x="532" y="276"/>
                    <a:pt x="532" y="294"/>
                    <a:pt x="532" y="320"/>
                  </a:cubicBezTo>
                  <a:cubicBezTo>
                    <a:pt x="532" y="338"/>
                    <a:pt x="533" y="368"/>
                    <a:pt x="533" y="388"/>
                  </a:cubicBezTo>
                  <a:cubicBezTo>
                    <a:pt x="533" y="398"/>
                    <a:pt x="520" y="408"/>
                    <a:pt x="514" y="413"/>
                  </a:cubicBezTo>
                  <a:cubicBezTo>
                    <a:pt x="459" y="449"/>
                    <a:pt x="422" y="440"/>
                    <a:pt x="422" y="44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FFFFFF">
                  <a:lumMod val="65000"/>
                </a:srgb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  <p:sp>
          <p:nvSpPr>
            <p:cNvPr id="66" name="Freeform: Shape 55"/>
            <p:cNvSpPr>
              <a:spLocks/>
            </p:cNvSpPr>
            <p:nvPr/>
          </p:nvSpPr>
          <p:spPr bwMode="auto">
            <a:xfrm>
              <a:off x="4876800" y="3068638"/>
              <a:ext cx="693738" cy="490538"/>
            </a:xfrm>
            <a:custGeom>
              <a:avLst/>
              <a:gdLst>
                <a:gd name="T0" fmla="*/ 184 w 184"/>
                <a:gd name="T1" fmla="*/ 0 h 130"/>
                <a:gd name="T2" fmla="*/ 75 w 184"/>
                <a:gd name="T3" fmla="*/ 45 h 130"/>
                <a:gd name="T4" fmla="*/ 60 w 184"/>
                <a:gd name="T5" fmla="*/ 90 h 130"/>
                <a:gd name="T6" fmla="*/ 0 w 184"/>
                <a:gd name="T7" fmla="*/ 130 h 130"/>
                <a:gd name="T8" fmla="*/ 113 w 184"/>
                <a:gd name="T9" fmla="*/ 69 h 130"/>
                <a:gd name="T10" fmla="*/ 184 w 184"/>
                <a:gd name="T11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30">
                  <a:moveTo>
                    <a:pt x="184" y="0"/>
                  </a:moveTo>
                  <a:cubicBezTo>
                    <a:pt x="121" y="56"/>
                    <a:pt x="75" y="45"/>
                    <a:pt x="75" y="45"/>
                  </a:cubicBezTo>
                  <a:cubicBezTo>
                    <a:pt x="75" y="45"/>
                    <a:pt x="75" y="60"/>
                    <a:pt x="60" y="90"/>
                  </a:cubicBezTo>
                  <a:cubicBezTo>
                    <a:pt x="46" y="117"/>
                    <a:pt x="3" y="129"/>
                    <a:pt x="0" y="130"/>
                  </a:cubicBezTo>
                  <a:cubicBezTo>
                    <a:pt x="0" y="130"/>
                    <a:pt x="40" y="129"/>
                    <a:pt x="113" y="69"/>
                  </a:cubicBezTo>
                  <a:cubicBezTo>
                    <a:pt x="161" y="29"/>
                    <a:pt x="181" y="6"/>
                    <a:pt x="184" y="0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9525">
              <a:solidFill>
                <a:srgbClr val="FFFFFF">
                  <a:lumMod val="65000"/>
                </a:srgb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</p:grpSp>
      <p:sp>
        <p:nvSpPr>
          <p:cNvPr id="55" name="Rectangle 38"/>
          <p:cNvSpPr>
            <a:spLocks/>
          </p:cNvSpPr>
          <p:nvPr/>
        </p:nvSpPr>
        <p:spPr bwMode="auto">
          <a:xfrm>
            <a:off x="4731686" y="2920800"/>
            <a:ext cx="2389908" cy="896143"/>
          </a:xfrm>
          <a:prstGeom prst="rect">
            <a:avLst/>
          </a:prstGeom>
          <a:solidFill>
            <a:srgbClr val="434149"/>
          </a:solidFill>
          <a:ln>
            <a:noFill/>
          </a:ln>
        </p:spPr>
        <p:txBody>
          <a:bodyPr vert="horz" wrap="square" lIns="0" tIns="91440" rIns="0" bIns="0" anchor="ctr" anchorCtr="1" compatLnSpc="1">
            <a:prstTxWarp prst="textNoShape">
              <a:avLst/>
            </a:prstTxWarp>
            <a:normAutofit/>
          </a:bodyPr>
          <a:lstStyle/>
          <a:p>
            <a:pPr algn="ctr" defTabSz="1152144">
              <a:defRPr/>
            </a:pPr>
            <a:r>
              <a:rPr lang="en-US" sz="3500" b="1" kern="0" smtClean="0">
                <a:solidFill>
                  <a:srgbClr val="FFFFFF"/>
                </a:solidFill>
                <a:latin typeface="Arial"/>
                <a:ea typeface="微软雅黑"/>
                <a:sym typeface="+mn-lt"/>
              </a:rPr>
              <a:t>JAN</a:t>
            </a:r>
          </a:p>
        </p:txBody>
      </p:sp>
      <p:grpSp>
        <p:nvGrpSpPr>
          <p:cNvPr id="56" name="Group 39"/>
          <p:cNvGrpSpPr/>
          <p:nvPr/>
        </p:nvGrpSpPr>
        <p:grpSpPr>
          <a:xfrm>
            <a:off x="5118761" y="3027946"/>
            <a:ext cx="1615736" cy="182886"/>
            <a:chOff x="1235868" y="2609849"/>
            <a:chExt cx="757237" cy="85725"/>
          </a:xfrm>
        </p:grpSpPr>
        <p:sp>
          <p:nvSpPr>
            <p:cNvPr id="62" name="Oval 51"/>
            <p:cNvSpPr/>
            <p:nvPr/>
          </p:nvSpPr>
          <p:spPr>
            <a:xfrm>
              <a:off x="1235868" y="2609849"/>
              <a:ext cx="85725" cy="85725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FFFFFF"/>
                </a:solidFill>
                <a:latin typeface="Arial"/>
                <a:ea typeface="微软雅黑"/>
                <a:sym typeface="+mn-lt"/>
              </a:endParaRPr>
            </a:p>
          </p:txBody>
        </p:sp>
        <p:sp>
          <p:nvSpPr>
            <p:cNvPr id="63" name="Oval 52"/>
            <p:cNvSpPr/>
            <p:nvPr/>
          </p:nvSpPr>
          <p:spPr>
            <a:xfrm>
              <a:off x="1571624" y="2609849"/>
              <a:ext cx="85725" cy="85725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FFFFFF"/>
                </a:solidFill>
                <a:latin typeface="Arial"/>
                <a:ea typeface="微软雅黑"/>
                <a:sym typeface="+mn-lt"/>
              </a:endParaRPr>
            </a:p>
          </p:txBody>
        </p:sp>
        <p:sp>
          <p:nvSpPr>
            <p:cNvPr id="64" name="Oval 53"/>
            <p:cNvSpPr/>
            <p:nvPr/>
          </p:nvSpPr>
          <p:spPr>
            <a:xfrm>
              <a:off x="1907380" y="2609849"/>
              <a:ext cx="85725" cy="85725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FFFFFF"/>
                </a:solidFill>
                <a:latin typeface="Arial"/>
                <a:ea typeface="微软雅黑"/>
                <a:sym typeface="+mn-lt"/>
              </a:endParaRPr>
            </a:p>
          </p:txBody>
        </p:sp>
      </p:grpSp>
      <p:grpSp>
        <p:nvGrpSpPr>
          <p:cNvPr id="57" name="Group 4"/>
          <p:cNvGrpSpPr/>
          <p:nvPr/>
        </p:nvGrpSpPr>
        <p:grpSpPr>
          <a:xfrm>
            <a:off x="5136741" y="2327311"/>
            <a:ext cx="1580914" cy="821084"/>
            <a:chOff x="7867645" y="2222502"/>
            <a:chExt cx="1317108" cy="684175"/>
          </a:xfrm>
        </p:grpSpPr>
        <p:sp>
          <p:nvSpPr>
            <p:cNvPr id="59" name="Freeform: Shape 40"/>
            <p:cNvSpPr>
              <a:spLocks/>
            </p:cNvSpPr>
            <p:nvPr/>
          </p:nvSpPr>
          <p:spPr bwMode="auto">
            <a:xfrm>
              <a:off x="7867645" y="2222502"/>
              <a:ext cx="124308" cy="684175"/>
            </a:xfrm>
            <a:custGeom>
              <a:avLst/>
              <a:gdLst>
                <a:gd name="T0" fmla="*/ 32 w 32"/>
                <a:gd name="T1" fmla="*/ 110 h 121"/>
                <a:gd name="T2" fmla="*/ 16 w 32"/>
                <a:gd name="T3" fmla="*/ 121 h 121"/>
                <a:gd name="T4" fmla="*/ 0 w 32"/>
                <a:gd name="T5" fmla="*/ 110 h 121"/>
                <a:gd name="T6" fmla="*/ 0 w 32"/>
                <a:gd name="T7" fmla="*/ 12 h 121"/>
                <a:gd name="T8" fmla="*/ 16 w 32"/>
                <a:gd name="T9" fmla="*/ 0 h 121"/>
                <a:gd name="T10" fmla="*/ 32 w 32"/>
                <a:gd name="T11" fmla="*/ 12 h 121"/>
                <a:gd name="T12" fmla="*/ 32 w 32"/>
                <a:gd name="T13" fmla="*/ 1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21">
                  <a:moveTo>
                    <a:pt x="32" y="110"/>
                  </a:moveTo>
                  <a:cubicBezTo>
                    <a:pt x="32" y="116"/>
                    <a:pt x="25" y="121"/>
                    <a:pt x="16" y="121"/>
                  </a:cubicBezTo>
                  <a:cubicBezTo>
                    <a:pt x="7" y="121"/>
                    <a:pt x="0" y="116"/>
                    <a:pt x="0" y="1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7" y="0"/>
                    <a:pt x="16" y="0"/>
                  </a:cubicBezTo>
                  <a:cubicBezTo>
                    <a:pt x="25" y="0"/>
                    <a:pt x="32" y="5"/>
                    <a:pt x="32" y="12"/>
                  </a:cubicBezTo>
                  <a:lnTo>
                    <a:pt x="32" y="110"/>
                  </a:ln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solidFill>
                <a:srgbClr val="FFFFFF">
                  <a:lumMod val="65000"/>
                </a:srgbClr>
              </a:solidFill>
            </a:ln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  <p:sp>
          <p:nvSpPr>
            <p:cNvPr id="60" name="Freeform: Shape 41"/>
            <p:cNvSpPr>
              <a:spLocks/>
            </p:cNvSpPr>
            <p:nvPr/>
          </p:nvSpPr>
          <p:spPr bwMode="auto">
            <a:xfrm>
              <a:off x="8463579" y="2222502"/>
              <a:ext cx="124308" cy="684175"/>
            </a:xfrm>
            <a:custGeom>
              <a:avLst/>
              <a:gdLst>
                <a:gd name="T0" fmla="*/ 32 w 32"/>
                <a:gd name="T1" fmla="*/ 110 h 121"/>
                <a:gd name="T2" fmla="*/ 16 w 32"/>
                <a:gd name="T3" fmla="*/ 121 h 121"/>
                <a:gd name="T4" fmla="*/ 0 w 32"/>
                <a:gd name="T5" fmla="*/ 110 h 121"/>
                <a:gd name="T6" fmla="*/ 0 w 32"/>
                <a:gd name="T7" fmla="*/ 12 h 121"/>
                <a:gd name="T8" fmla="*/ 16 w 32"/>
                <a:gd name="T9" fmla="*/ 0 h 121"/>
                <a:gd name="T10" fmla="*/ 32 w 32"/>
                <a:gd name="T11" fmla="*/ 12 h 121"/>
                <a:gd name="T12" fmla="*/ 32 w 32"/>
                <a:gd name="T13" fmla="*/ 1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21">
                  <a:moveTo>
                    <a:pt x="32" y="110"/>
                  </a:moveTo>
                  <a:cubicBezTo>
                    <a:pt x="32" y="116"/>
                    <a:pt x="25" y="121"/>
                    <a:pt x="16" y="121"/>
                  </a:cubicBezTo>
                  <a:cubicBezTo>
                    <a:pt x="7" y="121"/>
                    <a:pt x="0" y="116"/>
                    <a:pt x="0" y="1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7" y="0"/>
                    <a:pt x="16" y="0"/>
                  </a:cubicBezTo>
                  <a:cubicBezTo>
                    <a:pt x="25" y="0"/>
                    <a:pt x="32" y="5"/>
                    <a:pt x="32" y="12"/>
                  </a:cubicBezTo>
                  <a:lnTo>
                    <a:pt x="32" y="110"/>
                  </a:ln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solidFill>
                <a:srgbClr val="FFFFFF">
                  <a:lumMod val="65000"/>
                </a:srgbClr>
              </a:solidFill>
            </a:ln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  <p:sp>
          <p:nvSpPr>
            <p:cNvPr id="61" name="Freeform: Shape 42"/>
            <p:cNvSpPr>
              <a:spLocks/>
            </p:cNvSpPr>
            <p:nvPr/>
          </p:nvSpPr>
          <p:spPr bwMode="auto">
            <a:xfrm>
              <a:off x="9060445" y="2222502"/>
              <a:ext cx="124308" cy="684175"/>
            </a:xfrm>
            <a:custGeom>
              <a:avLst/>
              <a:gdLst>
                <a:gd name="T0" fmla="*/ 32 w 32"/>
                <a:gd name="T1" fmla="*/ 110 h 121"/>
                <a:gd name="T2" fmla="*/ 16 w 32"/>
                <a:gd name="T3" fmla="*/ 121 h 121"/>
                <a:gd name="T4" fmla="*/ 0 w 32"/>
                <a:gd name="T5" fmla="*/ 110 h 121"/>
                <a:gd name="T6" fmla="*/ 0 w 32"/>
                <a:gd name="T7" fmla="*/ 12 h 121"/>
                <a:gd name="T8" fmla="*/ 16 w 32"/>
                <a:gd name="T9" fmla="*/ 0 h 121"/>
                <a:gd name="T10" fmla="*/ 32 w 32"/>
                <a:gd name="T11" fmla="*/ 12 h 121"/>
                <a:gd name="T12" fmla="*/ 32 w 32"/>
                <a:gd name="T13" fmla="*/ 1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21">
                  <a:moveTo>
                    <a:pt x="32" y="110"/>
                  </a:moveTo>
                  <a:cubicBezTo>
                    <a:pt x="32" y="116"/>
                    <a:pt x="25" y="121"/>
                    <a:pt x="16" y="121"/>
                  </a:cubicBezTo>
                  <a:cubicBezTo>
                    <a:pt x="7" y="121"/>
                    <a:pt x="0" y="116"/>
                    <a:pt x="0" y="1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7" y="0"/>
                    <a:pt x="16" y="0"/>
                  </a:cubicBezTo>
                  <a:cubicBezTo>
                    <a:pt x="25" y="0"/>
                    <a:pt x="32" y="5"/>
                    <a:pt x="32" y="12"/>
                  </a:cubicBezTo>
                  <a:lnTo>
                    <a:pt x="32" y="110"/>
                  </a:ln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solidFill>
                <a:srgbClr val="FFFFFF">
                  <a:lumMod val="65000"/>
                </a:srgbClr>
              </a:solidFill>
            </a:ln>
          </p:spPr>
          <p:txBody>
            <a:bodyPr anchor="ctr"/>
            <a:lstStyle/>
            <a:p>
              <a:pPr algn="ctr" defTabSz="1152144">
                <a:defRPr/>
              </a:pPr>
              <a:endParaRPr sz="2300" kern="0" smtClean="0">
                <a:solidFill>
                  <a:srgbClr val="000000"/>
                </a:solidFill>
                <a:latin typeface="Arial"/>
                <a:ea typeface="微软雅黑"/>
                <a:sym typeface="+mn-lt"/>
              </a:endParaRPr>
            </a:p>
          </p:txBody>
        </p:sp>
      </p:grpSp>
      <p:sp>
        <p:nvSpPr>
          <p:cNvPr id="58" name="TextBox 56"/>
          <p:cNvSpPr txBox="1"/>
          <p:nvPr/>
        </p:nvSpPr>
        <p:spPr>
          <a:xfrm>
            <a:off x="5346614" y="3841817"/>
            <a:ext cx="1144069" cy="1134199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algn="ctr" defTabSz="1152144">
              <a:defRPr/>
            </a:pPr>
            <a:r>
              <a:rPr lang="en-US" sz="9100" b="1" kern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ea typeface="微软雅黑"/>
                <a:sym typeface="+mn-lt"/>
              </a:rPr>
              <a:t>20</a:t>
            </a:r>
          </a:p>
        </p:txBody>
      </p:sp>
      <p:grpSp>
        <p:nvGrpSpPr>
          <p:cNvPr id="67" name="Group 49"/>
          <p:cNvGrpSpPr/>
          <p:nvPr/>
        </p:nvGrpSpPr>
        <p:grpSpPr>
          <a:xfrm>
            <a:off x="7957226" y="2744332"/>
            <a:ext cx="2598631" cy="3272615"/>
            <a:chOff x="8170814" y="1912116"/>
            <a:chExt cx="2749722" cy="3463424"/>
          </a:xfrm>
        </p:grpSpPr>
        <p:grpSp>
          <p:nvGrpSpPr>
            <p:cNvPr id="68" name="Group 50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71" name="Group 59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78" name="TextBox 6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92500"/>
                </a:bodyPr>
                <a:lstStyle/>
                <a:p>
                  <a:pPr algn="r" defTabSz="1152144">
                    <a:lnSpc>
                      <a:spcPct val="120000"/>
                    </a:lnSpc>
                    <a:defRPr/>
                  </a:pPr>
                  <a:r>
                    <a:rPr lang="zh-CN" altLang="en-US" sz="1300" kern="0" dirty="0" smtClean="0">
                      <a:solidFill>
                        <a:srgbClr val="000000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</a:p>
              </p:txBody>
            </p:sp>
            <p:sp>
              <p:nvSpPr>
                <p:cNvPr id="79" name="Rectangle 6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 defTabSz="1152144">
                    <a:defRPr/>
                  </a:pPr>
                  <a:r>
                    <a:rPr lang="zh-CN" altLang="en-US" sz="2000" b="1" kern="0" dirty="0" smtClean="0">
                      <a:solidFill>
                        <a:srgbClr val="434149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点击输入标题</a:t>
                  </a:r>
                </a:p>
              </p:txBody>
            </p:sp>
          </p:grpSp>
          <p:grpSp>
            <p:nvGrpSpPr>
              <p:cNvPr id="72" name="Group 60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76" name="TextBox 6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92500"/>
                </a:bodyPr>
                <a:lstStyle/>
                <a:p>
                  <a:pPr algn="r" defTabSz="1152144">
                    <a:lnSpc>
                      <a:spcPct val="120000"/>
                    </a:lnSpc>
                    <a:defRPr/>
                  </a:pPr>
                  <a:r>
                    <a:rPr lang="zh-CN" altLang="en-US" sz="1300" kern="0" dirty="0" smtClean="0">
                      <a:solidFill>
                        <a:srgbClr val="000000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</a:p>
              </p:txBody>
            </p:sp>
            <p:sp>
              <p:nvSpPr>
                <p:cNvPr id="77" name="Rectangle 6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 defTabSz="1152144">
                    <a:defRPr/>
                  </a:pPr>
                  <a:r>
                    <a:rPr lang="zh-CN" altLang="en-US" sz="2000" b="1" kern="0" dirty="0" smtClean="0">
                      <a:solidFill>
                        <a:srgbClr val="333333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点击输入标题</a:t>
                  </a:r>
                </a:p>
              </p:txBody>
            </p:sp>
          </p:grpSp>
          <p:grpSp>
            <p:nvGrpSpPr>
              <p:cNvPr id="73" name="Group 61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74" name="TextBox 62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92500"/>
                </a:bodyPr>
                <a:lstStyle/>
                <a:p>
                  <a:pPr algn="r" defTabSz="1152144">
                    <a:lnSpc>
                      <a:spcPct val="120000"/>
                    </a:lnSpc>
                    <a:defRPr/>
                  </a:pPr>
                  <a:r>
                    <a:rPr lang="zh-CN" altLang="en-US" sz="1300" kern="0" dirty="0" smtClean="0">
                      <a:solidFill>
                        <a:srgbClr val="000000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</a:p>
              </p:txBody>
            </p:sp>
            <p:sp>
              <p:nvSpPr>
                <p:cNvPr id="75" name="Rectangle 63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 defTabSz="1152144">
                    <a:defRPr/>
                  </a:pPr>
                  <a:r>
                    <a:rPr lang="zh-CN" altLang="en-US" sz="2000" b="1" kern="0" dirty="0" smtClean="0">
                      <a:solidFill>
                        <a:srgbClr val="444149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点击输入标题</a:t>
                  </a:r>
                </a:p>
              </p:txBody>
            </p:sp>
          </p:grpSp>
        </p:grpSp>
        <p:cxnSp>
          <p:nvCxnSpPr>
            <p:cNvPr id="69" name="Straight Connector 57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lumMod val="20000"/>
                  <a:lumOff val="80000"/>
                </a:srgbClr>
              </a:solidFill>
              <a:prstDash val="solid"/>
            </a:ln>
            <a:effectLst/>
          </p:spPr>
        </p:cxnSp>
        <p:cxnSp>
          <p:nvCxnSpPr>
            <p:cNvPr id="70" name="Straight Connector 58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lumMod val="20000"/>
                  <a:lumOff val="80000"/>
                </a:srgbClr>
              </a:solidFill>
              <a:prstDash val="solid"/>
            </a:ln>
            <a:effectLst/>
          </p:spPr>
        </p:cxnSp>
      </p:grpSp>
      <p:grpSp>
        <p:nvGrpSpPr>
          <p:cNvPr id="80" name="组合 79"/>
          <p:cNvGrpSpPr/>
          <p:nvPr/>
        </p:nvGrpSpPr>
        <p:grpSpPr>
          <a:xfrm>
            <a:off x="1471006" y="2744332"/>
            <a:ext cx="2564607" cy="3272615"/>
            <a:chOff x="980601" y="1434087"/>
            <a:chExt cx="2035290" cy="2597568"/>
          </a:xfrm>
        </p:grpSpPr>
        <p:grpSp>
          <p:nvGrpSpPr>
            <p:cNvPr id="81" name="Group 24"/>
            <p:cNvGrpSpPr/>
            <p:nvPr/>
          </p:nvGrpSpPr>
          <p:grpSpPr>
            <a:xfrm>
              <a:off x="1057508" y="1434087"/>
              <a:ext cx="1958383" cy="2597568"/>
              <a:chOff x="1193500" y="1491637"/>
              <a:chExt cx="3761195" cy="3463424"/>
            </a:xfrm>
          </p:grpSpPr>
          <p:grpSp>
            <p:nvGrpSpPr>
              <p:cNvPr id="85" name="Group 25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92" name="TextBox 4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92500"/>
                </a:bodyPr>
                <a:lstStyle/>
                <a:p>
                  <a:pPr defTabSz="1152144">
                    <a:lnSpc>
                      <a:spcPct val="120000"/>
                    </a:lnSpc>
                    <a:defRPr/>
                  </a:pPr>
                  <a:r>
                    <a:rPr lang="zh-CN" altLang="en-US" sz="1300" kern="0" dirty="0" smtClean="0">
                      <a:solidFill>
                        <a:srgbClr val="000000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</a:p>
              </p:txBody>
            </p:sp>
            <p:sp>
              <p:nvSpPr>
                <p:cNvPr id="93" name="Rectangle 4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defTabSz="1152144">
                    <a:defRPr/>
                  </a:pPr>
                  <a:r>
                    <a:rPr lang="zh-CN" altLang="en-US" sz="2000" b="1" kern="0" dirty="0" smtClean="0">
                      <a:solidFill>
                        <a:srgbClr val="434149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点击输入标题</a:t>
                  </a:r>
                </a:p>
              </p:txBody>
            </p:sp>
          </p:grpSp>
          <p:grpSp>
            <p:nvGrpSpPr>
              <p:cNvPr id="86" name="Group 29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90" name="TextBox 4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92500"/>
                </a:bodyPr>
                <a:lstStyle/>
                <a:p>
                  <a:pPr defTabSz="1152144">
                    <a:lnSpc>
                      <a:spcPct val="120000"/>
                    </a:lnSpc>
                    <a:defRPr/>
                  </a:pPr>
                  <a:r>
                    <a:rPr lang="zh-CN" altLang="en-US" sz="1300" kern="0" dirty="0" smtClean="0">
                      <a:solidFill>
                        <a:srgbClr val="000000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</a:p>
              </p:txBody>
            </p:sp>
            <p:sp>
              <p:nvSpPr>
                <p:cNvPr id="91" name="Rectangle 4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defTabSz="1152144">
                    <a:defRPr/>
                  </a:pPr>
                  <a:r>
                    <a:rPr lang="zh-CN" altLang="en-US" sz="2000" b="1" kern="0" dirty="0" smtClean="0">
                      <a:solidFill>
                        <a:srgbClr val="333333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点击输入标题</a:t>
                  </a:r>
                </a:p>
              </p:txBody>
            </p:sp>
          </p:grpSp>
          <p:grpSp>
            <p:nvGrpSpPr>
              <p:cNvPr id="87" name="Group 30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88" name="TextBox 3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92500"/>
                </a:bodyPr>
                <a:lstStyle/>
                <a:p>
                  <a:pPr defTabSz="1152144">
                    <a:lnSpc>
                      <a:spcPct val="120000"/>
                    </a:lnSpc>
                    <a:defRPr/>
                  </a:pPr>
                  <a:r>
                    <a:rPr lang="zh-CN" altLang="en-US" sz="1300" kern="0" dirty="0" smtClean="0">
                      <a:solidFill>
                        <a:srgbClr val="000000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</a:p>
              </p:txBody>
            </p:sp>
            <p:sp>
              <p:nvSpPr>
                <p:cNvPr id="89" name="Rectangle 43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defTabSz="1152144">
                    <a:defRPr/>
                  </a:pPr>
                  <a:r>
                    <a:rPr lang="zh-CN" altLang="en-US" sz="2000" b="1" kern="0" dirty="0" smtClean="0">
                      <a:solidFill>
                        <a:srgbClr val="444149"/>
                      </a:solidFill>
                      <a:latin typeface="Arial"/>
                      <a:ea typeface="微软雅黑"/>
                      <a:cs typeface="+mn-ea"/>
                      <a:sym typeface="+mn-lt"/>
                    </a:rPr>
                    <a:t>点击输入标题</a:t>
                  </a:r>
                </a:p>
              </p:txBody>
            </p:sp>
          </p:grpSp>
        </p:grpSp>
        <p:grpSp>
          <p:nvGrpSpPr>
            <p:cNvPr id="82" name="Group 68"/>
            <p:cNvGrpSpPr/>
            <p:nvPr/>
          </p:nvGrpSpPr>
          <p:grpSpPr>
            <a:xfrm>
              <a:off x="980601" y="2193708"/>
              <a:ext cx="1836204" cy="1004060"/>
              <a:chOff x="1307468" y="2924944"/>
              <a:chExt cx="2448272" cy="1338747"/>
            </a:xfrm>
          </p:grpSpPr>
          <p:cxnSp>
            <p:nvCxnSpPr>
              <p:cNvPr id="83" name="Straight Connector 69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</a:ln>
              <a:effectLst/>
            </p:spPr>
          </p:cxnSp>
          <p:cxnSp>
            <p:nvCxnSpPr>
              <p:cNvPr id="84" name="Straight Connector 70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>
                    <a:lumMod val="20000"/>
                    <a:lumOff val="80000"/>
                  </a:srgbClr>
                </a:solidFill>
                <a:prstDash val="solid"/>
              </a:ln>
              <a:effectLst/>
            </p:spPr>
          </p:cxnSp>
        </p:grpSp>
      </p:grpSp>
      <p:grpSp>
        <p:nvGrpSpPr>
          <p:cNvPr id="94" name="组合 93">
            <a:extLst>
              <a:ext uri="{FF2B5EF4-FFF2-40B4-BE49-F238E27FC236}">
                <a16:creationId xmlns="" xmlns:p14="http://schemas.microsoft.com/office/powerpoint/2010/main" xmlns:a16="http://schemas.microsoft.com/office/drawing/2014/main" id="{0C9B5823-5BBC-4641-A32A-45C145C6175F}"/>
              </a:ext>
            </a:extLst>
          </p:cNvPr>
          <p:cNvGrpSpPr/>
          <p:nvPr/>
        </p:nvGrpSpPr>
        <p:grpSpPr>
          <a:xfrm>
            <a:off x="3694541" y="679747"/>
            <a:ext cx="4802918" cy="960242"/>
            <a:chOff x="3554639" y="730547"/>
            <a:chExt cx="4802918" cy="960242"/>
          </a:xfrm>
        </p:grpSpPr>
        <p:sp>
          <p:nvSpPr>
            <p:cNvPr id="95" name="矩形 9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2005638-0975-4021-8C0D-E60C2D1AE6CD}"/>
                </a:ext>
              </a:extLst>
            </p:cNvPr>
            <p:cNvSpPr/>
            <p:nvPr/>
          </p:nvSpPr>
          <p:spPr>
            <a:xfrm>
              <a:off x="3554639" y="730547"/>
              <a:ext cx="4802918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b="1" i="0">
                  <a:solidFill>
                    <a:srgbClr val="6D0EB1">
                      <a:alpha val="2000"/>
                    </a:srgbClr>
                  </a:solidFill>
                  <a:effectLst/>
                  <a:latin typeface="arial" panose="020B0604020202020204" pitchFamily="34" charset="0"/>
                </a:rPr>
                <a:t>ADD THE TITLE</a:t>
              </a:r>
              <a:endParaRPr lang="zh-CN" altLang="en-US" sz="4800">
                <a:solidFill>
                  <a:srgbClr val="6D0EB1">
                    <a:alpha val="2000"/>
                  </a:srgbClr>
                </a:solidFill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B855987B-777E-4DF1-9995-3B86FEE6005F}"/>
                </a:ext>
              </a:extLst>
            </p:cNvPr>
            <p:cNvSpPr/>
            <p:nvPr/>
          </p:nvSpPr>
          <p:spPr>
            <a:xfrm>
              <a:off x="4796165" y="826735"/>
              <a:ext cx="23198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点击添加标题和内容</a:t>
              </a:r>
            </a:p>
          </p:txBody>
        </p:sp>
        <p:sp>
          <p:nvSpPr>
            <p:cNvPr id="97" name="矩形 9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FAB6AD62-C9B9-466F-AF3A-D891EBAAB651}"/>
                </a:ext>
              </a:extLst>
            </p:cNvPr>
            <p:cNvSpPr/>
            <p:nvPr/>
          </p:nvSpPr>
          <p:spPr>
            <a:xfrm>
              <a:off x="4577644" y="1116471"/>
              <a:ext cx="275690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b="1" i="0">
                  <a:solidFill>
                    <a:srgbClr val="2B2B2B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Click add title and content</a:t>
              </a:r>
              <a:endParaRPr lang="zh-CN" altLang="en-US" sz="160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98" name="矩形 9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401C702-BBD6-4672-88AD-4E519750E40F}"/>
                </a:ext>
              </a:extLst>
            </p:cNvPr>
            <p:cNvSpPr/>
            <p:nvPr/>
          </p:nvSpPr>
          <p:spPr>
            <a:xfrm rot="10800000" flipH="1" flipV="1">
              <a:off x="5631215" y="1645070"/>
              <a:ext cx="649766" cy="45719"/>
            </a:xfrm>
            <a:prstGeom prst="rect">
              <a:avLst/>
            </a:prstGeom>
            <a:gradFill flip="none" rotWithShape="1">
              <a:gsLst>
                <a:gs pos="100000">
                  <a:srgbClr val="B114D0"/>
                </a:gs>
                <a:gs pos="0">
                  <a:srgbClr val="F369B8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6930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D784C1-3234-4DB3-AC09-889B4876BB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0000">
                <a:srgbClr val="6D0EB1"/>
              </a:gs>
              <a:gs pos="0">
                <a:srgbClr val="6D0EB1"/>
              </a:gs>
              <a:gs pos="100000">
                <a:srgbClr val="140AB4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C63DD1-2DB9-4EE3-B636-F6A2D3EA4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940843" y="4957170"/>
            <a:ext cx="1536436" cy="155564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3567702-4323-4CBD-9689-C84568D613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74388" y="3329917"/>
            <a:ext cx="1146963" cy="128262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7C5D4C-C2F1-4621-8F34-7AD63BC80A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227350" y="1027179"/>
            <a:ext cx="772922" cy="90382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0C5BA2E-ECE7-41C1-B57B-36D290D64C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5143" y="851780"/>
            <a:ext cx="893432" cy="9002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ABE8F0-32E0-4E09-B1BC-70A7DAF86A8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9683" t="19683" r="19683" b="19683"/>
          <a:stretch/>
        </p:blipFill>
        <p:spPr>
          <a:xfrm>
            <a:off x="9492595" y="3429000"/>
            <a:ext cx="448248" cy="45273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823419-EE82-40E1-8A10-FCFFCEE0DC2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0594" t="10594" r="10594" b="10594"/>
          <a:stretch/>
        </p:blipFill>
        <p:spPr>
          <a:xfrm>
            <a:off x="1518575" y="5796705"/>
            <a:ext cx="511626" cy="56847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D47303-B0BE-4E54-B81E-C28B5CACEFB5}"/>
              </a:ext>
            </a:extLst>
          </p:cNvPr>
          <p:cNvSpPr txBox="1"/>
          <p:nvPr/>
        </p:nvSpPr>
        <p:spPr>
          <a:xfrm>
            <a:off x="3182382" y="2135071"/>
            <a:ext cx="582723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谢谢观</a:t>
            </a:r>
            <a:r>
              <a:rPr lang="zh-CN" altLang="en-US" sz="8800" dirty="0" smtClean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看！</a:t>
            </a:r>
            <a:endParaRPr lang="zh-CN" altLang="en-US" sz="8800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703FA4-3BCF-49D3-9792-EEE7FBCFDBD7}"/>
              </a:ext>
            </a:extLst>
          </p:cNvPr>
          <p:cNvSpPr txBox="1"/>
          <p:nvPr/>
        </p:nvSpPr>
        <p:spPr>
          <a:xfrm>
            <a:off x="3925373" y="3429000"/>
            <a:ext cx="4341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>
                <a:solidFill>
                  <a:schemeClr val="bg1">
                    <a:alpha val="70000"/>
                  </a:schemeClr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Thanks For Watching</a:t>
            </a:r>
            <a:endParaRPr lang="zh-CN" altLang="en-US" sz="3600">
              <a:solidFill>
                <a:schemeClr val="bg1">
                  <a:alpha val="70000"/>
                </a:schemeClr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2181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0527251-9BF3-4895-83D8-484733287FE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KxNikvs4mgQiQQAADASAAAdAAAAdW5pdmVyc2FsL2NvbW1vbl9tZXNzYWdlcy5sbmetWN1u2zYUvi/QdyAEFNiAzW0HtCiGxIEsMTYRWXIlOU42DAIjMTYRSkz149a72qvsZm+wq13sXXYz7C12SMlJnLaQZAeIDZPK+c7vdw6po5NPqUBrlhdcZsfG68ErA7EslgnPlsfGPDz9/p2BipJmCRUyY8dGJg10Mnz+7EjQbFnRJYPfz58hdJSyooBlMVSr+zXiybExG0WWN52Z7mXkeGMvGpGxMbRkekuzDXLkUn7zw9t3n16/efvt0ctGrgtMMDUdZxcIaaQ3rzoAuaHvORGgYSdy8UVoDNV3PzlvHjrExcaw+dFPeubjc2Oovlvl5r6P3TAKHGLjiASR64U6Fg4OsW0ML2WFVnTNUCnRmrOPqFwxyGPJc4YKwRP9IJawkVWsTZntTU3iRj4OQp9YIfFcYxjIPN98p2FpVa5kDuoKlPCCXgmWaJ1QMfr5bc4KUE1LqCgEf+WKw3/KlPJs0KraNxfEHUeh5zlBhF17u2MMcZYgO6dKTU8U3wywDwA5LVi+h2ykq0yLI1OIfggTMp448AmVCRO+XAn4lH3tmGHIwYxlbVJQI9iH6gqChefbKmigClF0S4vio8yTnfp4mKg2YOJaHpSgFT4ADxXGFhhyzKFv5DmLyzawKQ4Cc4yjkXcBhQy88/pIeGdAt7M+Epc4AIrgoE3GNc/J2FQFryi2rf8tv2KqyllsEI1jkFPhW3NZFbCjQgos0EwrBv3UBPj9HNJGTOcrNK5RIbp6teRrBnbkCctbFUFnsbCtquj9nPwUnZrEwXYEZWV7iyjULU9pTOkGZbJENFnTLGboisW0glrfwLOEJ/qZyrPW/6HivyJaNl3lRdOQXBtfvDjQHhI60EgXNM86UPwR1E47/IKHVQHulSVLb8s2L1Tsm0gMnsSKQ/1ShPuqU13ycqBHj/Tv6U5gYdf0ifc0VVjwtBL1hDm4Fu8s61tErUbsF/gde7ol/6ktCeo5MiLQnEdcdpfAcHJQsxKGveguRdxTUDSrxxHMK5Jd99Dpeg2AK9G+GOcQqh0TziGEPeQXeBSQUPGCXRW8bD1iaXLVCfpyamM40wpWsntuX7FrCac5wei6PmnBxNWZHuyhrBeJHxwEd8Zqg+KCQcu6+MAkwVPwP+mAOZ/ibQTrYbgTiYWsRKLJL/iNHoiQmyplnx8xr3OZ6l1Bi23x1wP55BArauf8Wumsx1Hpjr+d8/uAvvtnOcCmb00iy3QtrC5FiuuioxBQSIXCCYPIMUdKHLiU0jJewcHjWlZZ0hGovtfY+NQEsMbngNE8Xv3z2x8dMR5ZUu+iZvfHXiDQGFQXxXdgP7uyZMUvbSChOdqV04suUs09cCv3799//ff7n62CBIrwSa5btJ5MqUxha9CuF2q8yZkZhqY1mQINAl31ssrhlNsHYWr6Z9AK9YXFGE5pfgN9NJRS9ELRkVb1V/bTfn8Tr0rBM9ZH9rBJpBwOySwybVu/lgDuCR7f1CM3gctX3LyfEHLZGcyamC602Ud4LOFlT0A92bZNCHher+9Zvv580N2tCv1u5+jlg1c9/wNQSwMEFAACAAgArE2KS03wALexAwAAOQ8AACcAAAB1bml2ZXJzYWwvZmxhc2hfcHVibGlzaGluZ19zZXR0aW5ncy54bWzlV19vGjkQf+dTWHvqY9kkTZo0WoiqBFRUAlzY3rVPkVkPrBuvvV3bUPp0n+Y+2H2SG6+BwEHbpT2qShWKwOOZ3/yfiaOrj5kgUyg0V7IRHNePAgIyUYzLSSN4E7efXgREGyoZFUpCI5AqIFfNWpTbkeA6HYIxyKoJwkh9mZtGkBqTX4bhbDarc50X7lYJaxBf1xOVhXkBGqSBIswFneOXmeeggwVCBQD8y5RciDVrNUIij3SrmBVAOEPLJXdOUdEWVKdB6NlGNHmYFMpKdq2EKkgxGTWC39on7rPk8VA3PAPpYqKbSHRkc0kZ484KKob8E5AU+CRFc89PAzLjzKSN4OTUoSB3uI1SYnvXqUO5VhgDaRbwGRjKqKH+6PUZ+Gj0kuBJbC5pxpMYb4jzvxHcxPfDbuemdd/rx63h/av4tutt2EMobr2N9xCKO3G3VYn/1btB667b6b2+j/v9btwZPEphiDY8jMLNEEQYKmWLBFYRiExqs5GkXGDR/ScuGgyWraDFBGLV5piVMRUaAvI+h8nvlgpu5ljdR1jdDwD5S51DYu5cHhqBKSwEj3AeEA3D5KxyfPZilePziw3XQ6/90a2dVkbUGJqkWA1IK02LwnXSkm2s5IZr7kxGSrCVQ5CNgPVoBms1Pnzgso2cxwEZYxIEuvqy4FQEhBt0PVkJazvShpuyl9rrnASxsOmB3A63QpGktNAbEV9F3VVy0vxTWcHIXFki+AMQowjmzmb4KwWyXvJkXKispGJTGqIFR41TDjNgVz6QHvBzit6hisyiJE6AXIDxGj5Y/omMYKwKxAU6xXmBdK49fn0v4Jxq/QhKlzY+8YXf6d203j5xDlI2pTLZExwTDlluDoJP50Qqs5TDcCTUaiiTwjgr76r4Vv/2NGieWeHT/H8nYw36gCk5jJZ9EvNVCyqrTem0bETXXCU0tiDHlHhMvEhwXHBpoSpgQiVRUswJTXAka9fWU66sRopvYA+tv91CL0+4LE8THG2osWBQVII8Oj55dnr2/PzixWU9/Oevv59+UWixrAaCOnV+W11/dr19ReoLS25Ltq2KzNUc29K6exMvFsz2CI5Ctxp2b4pyof2Mi6L/JsY4tarkc3DX+qMKXw8DVqnkWsNKcP0qXP3XVbju/BIcrC3ASibg0Jz4IYBjU/CMY7kcrAV+SEF+178uvpoPU5A/b8i+p4d/lYj50+r9sPFgiMKdby13k3HJM4yj2zerB1rz7PQInyA7r2o1RNt87jZr/wJQSwMEFAACAAgArE2KSzgBcUK0AgAAVAoAACEAAAB1bml2ZXJzYWwvZmxhc2hfc2tpbl9zZXR0aW5ncy54bWyVVm1v2jAQ/r5fgdh30nUvbJKL1FImVWJrtVZ8d5IjsXDsyHbo+PfzK3EggQyrEn7ueXzn891RJHeELT5MJijjlItXUIqwQhokYBOS303TRinOZhlnCpiaMS4qTKeLjz/tByWWeU3F9yDGarY4g9bN3H7GSLyPr3OzhgQZr2rMDmte8FmKs10heMPyq6GVhxoEJWynmTc/5svVoANKpHpSUHViWn03a5ykFiAlmJC+rcy6qqI4BRo83djPSE3r6vLtT2R7IomysvtPZg3JalzASZJvzRrmM316VzA367JAwV+lqZ9vzRqkUnwA0T388YtZgwpeN/X/1EgteGES2tVcfsSjhnKc6/YzUd2YdVVgLmQcXX0Fnx5718eI5L/GfY9MuwpOX0xeTwaCefSUwkKJBlASds4mS/7+3CjdH8EeIy3nRcf8ghsZs1qs5f2Bd8LyiOSBlrHhtKlg6cKNiF285S+XD3ZSLLaYSs89YlGAAvYejCJswZb5W2f1jBmBLfOVkhyeGT2c0U8tThNe+AH7t7ycfG0FhvU25CvsgtV4Wpu+lZFrDwROxXNYSBPOG6nAvBpKLOZCSs5iQgzvSYEV4eyX4aUHexmJkhODL7T+skKKKAp91WZj1DM6fi+77xajt3ar0f0mtJdz+4nSI/xuipXCWVnp3yQ5nXid7hGdmGnSrzBDUtNBPLEtjzTW95CowmIH4o1zOtYN4wrk2OO5a60hOkqiHKCkP8vIH9KXftZUKYiVfjUCoWy6mOOVpCip/lMbAu+QdwUDRqdUpT6OYXKsygjwJQBYZOWxANzOmaqGKkJhD6H1I8DeeOhqSOoiHaq3e7WGrYorziOjStJPirZUYl7X0CPY6Lj6Fc4youwVTqW9WqfzwxCOju7M5TDOTPXFJAf4auocre3nSdSg+W/yH1BLAwQUAAIACACsTYpLOD/HHIQDAABKDgAAJgAAAHVuaXZlcnNhbC9odG1sX3B1Ymxpc2hpbmdfc2V0dGluZ3MueG1s3Vdfb9MwEH/vp7CCeKTZxmBjSjuhLdUqylrW8O9pcuNrY+bYIbZbyhOfhg/GJ+Ect91Kx0gRQwhVU5fz3e/ufnfnS6PjT7kgUyg1V7IV7DZ3AgIyVYzLSSt4nXQeHQZEGyoZFUpCK5AqIMftRlTYkeA6G4IxqKoJwkh9VJhWkBlTHIXhbDZrcl2U7lQJaxBfN1OVh0UJGqSBMiwEneOXmReggwVCDQD8y5VcmLUbDUIij/RSMSuAcIaRS+6SouLM5CIIvdaIpleTUlnJTpRQJSkno1bwoLPnPksdj3TKc5COEt1GoRObI8oYd0FQMeSfgWTAJxlGe7AfkBlnJmsFe/sOBbXDTZQK22dOHcqJQgqkWcDnYCijhvpH78/AJ6OXAi9ic0lzniZ4Qlz6reA0uRz2uqfx5Xk/iYeXZ8nLno9hC6MkfpdsYZR0k15cS//s/SC+6HXPX1wm/X4v6Q6urZCitQyjcJ2CCKlStkxhxUBkMpuPJOUCe+4HXjQY7FpBywkkqsOxKmMqNATkQwGTV5YKbubY3DvY3FcAxXNdQGouXB1agSktBNdwHhADw+Ksavzk2arGB4drqYfe+3Vat0YZUWNommE3oKwKLQpvipZqYyXXUnPPZKQEWyU0RpYF5vK85FQEhBvMLV2dGseA6XCB/Dvb3eZYmo3k0oyWeo3DFY+uN9P2W2UFI3NlieBXQIwiWA2b438ZkJtNTMalyiupoNoQLTgDMuUwA3bsqfGAP3P0Hl3kFi1xpAsBxnv4aPlnMoKxKhEX6BQvAJRz7fGbWwEXVOtrULqM8aFv5e75afzuoUuQsimV6ZbgWELIC3Mv+HROpDJLO6QjpVZDVRTGWXVWJ7fm75dB89wKX+Y/XYwb0PdYkvvxsk1hfhlBbbcZnVaD6IargsYR5FgSj4kHKY47lxbqAqZUEiXFnNAUL1ntxnrKldUo8QPsofXvR+jtCZfV0wT3MXosGZS1IHd29x7vP3l6cPjsqBl++/L10Z1Gi/UzENS58/vn5KcL6xdWd6ytDduOKnPXc2zD6+27dbEyNq/gKHQX9u13f7Wi/s7V33+dYOZxnQoNLuI3dfTOkYJaTRQPa8H162j1X9TRuvBrbXBjpdUKAa/BiR9rvAgFzzk2wL019V9psbtfL3wD/qEW+3dJuHPO/lsO/NPqPXztxTsKb/3N0kD5+u+/duM7UEsDBBQAAgAIAKxNikvQmuqLlwEAAB4GAAAfAAAAdW5pdmVyc2FsL2h0bWxfc2tpbl9zZXR0aW5ncy5qc42UTU8CMRCG7/yKTb0agviBejOCiQkHE7kZD2UZlg3dtmnLChL+uzsFYdudFTuX7Ztn3+lMM912kmqxlCWPydZ/+/1buPcaoObMCi5DXbToBerMinwGk7wAkUtgEVL+/nqUdyeCMmbSm04372hra35MEbQmNENoltBKQvsitDVqcy5sXfwOCjsUtS+o1uXpyjklu6mSDqTrSmUK7hl28eJXvb4IViWYM+icpxCYDvxqI0+OtwOMOpeqQnO5GatMdac8XWZGreSsLf9io8FU973cA72HwfMosBO5da8Oijjx6B6jndQGrIVD3rsRBgkLPgVR8+359QcaGDcLiugyt7n7pZ+uMOq05hk0u9THCDFZeTW4AUaTc7B2e+K6jxEQgm/ANKyGNxgBqPRK/+MCtVEZdqSBNnt+RIXis1xmh9Q9DJLDw6JtW/dOhfrjD1kwQioaoQUxkUXbu0FNfTy5jpxcG6UdU78KSpSUqChRU2J5FIPzuPglwf1HwrhzPF0U1QNRvY1VJ7hZgpkoJaoCPs8dNc7V2f0AUEsDBBQAAgAIAKxNiks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KxNikvZnKM3dAAAAHQAAAAcAAAAdW5pdmVyc2FsL2xvY2FsX3NldHRpbmdzLnhtbLOxr8jNUShLLSrOzM+zVTLUM1BSSM1Lzk/JzEu3VQoNcdO1UFIoLknMS0nMyc9LtVXKy1dSsLfjssnJT07MCU4tKQEqLFYoyEmsTC0KSc0FMkpS/RJzgSpfzJj4or/9acfsZy39zyatfTZl39OZK5T07bg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KxNiktfiFvqaggAAJEgAAApAAAAdW5pdmVyc2FsL3NraW5fY3VzdG9taXphdGlvbl9zZXR0aW5ncy54bWy1Wktv48gRvudXNBQskACB9aBeDjQK+GjZxMiUVqTtmQSBQIltiTDJVsiWZrzQIYcFNrdFghwS5JRLkEuOOQVI/kuAnWz+RaqbpEXKkkzaE3FsDKvrq6quVz/kXnTvBuo6YtR3v7KZSwOTMOYGi6j/A4R6c+rRcBySiLCouqPcuoFDP+jBHeU0oEbMDhw7dFQ+GvVraCA+qNuRu1oX3ppKs4E6TdzAXaThlgpj55J2LqkwpjXqaq+6JyKWG5I5Cdhhqb1qbvQpQA8iEjI9cMjHvpTnzg7lZ3AR2o4LfFG/3eTPNtW61Zr8Qc16q9PC24YsSVIbqS2trtW2nc55R64jXGu2atJW6TakhoTqrVb9vL2tdxotCd4G522Q0sTnbdTsNJsNbdvADUAjWVa0hrrtSOf1ugzacPdc3Q4GSqdWQ/V6XWpq21ZbGig1BNwSyJClLnegpEmK1N7KilzvSmigDpRBc4s13FZbqNvA7Vpt21QUqVbbOXc3u6y7dtTC00nd+YzAgyE4OMpzq3oguXrzdRgCs0X8lWczggLbJ28q3//ht99/+813v/nTp6+//fS7v336/T+/++NfK0mKinROAalleWpMBDIX1z8orVcVYymjsC1bHFk6cp03ldmaMRqczWnAwOCzgIa+7VX6P4zzJ5ldESTdkLAM7s6ek526jvgUhSW6IKfhOQWaU39lBw9DuqBnM3t+vwjpOnAKmbl8WJHQc4N74K6dd1R8UpHnRkxnxM/Zh7v8KQ5bQc+KCDevjflTCOnZM+KlGmviUwK3U/m8R/agGzdymYDKdf6cgq7sBdkLQIM/pzEBaMmDOvx5HsTIRwbsEm8Bp3V49gMJ80rilnkSRVfrVdl8WoV0wZ2dxz0f6EecR6EDBQtuYY0/hUB8glxhoSglbhPz1/YYk9f9XtLzQQsEN9tcEpIQOVam6uhqLBvvp8PRxWiq6BeVvhpXJeJl+aNGu/ux3mr/uFdNcAUlmVfycJiXhYSwVq2YLMOajIZTEIiHUwO/syp9/rs0dHRtDXUDV/rJf0oLGE/wTaXPfxeBXk8m2LCm5lDX8FQ3p8bIEn4ZYgtrlf57ukZLe0MQo2jjkg+ILQmC9uyGBEWe64gB3rLdYE0K6NNGV7JuTCfYtCa6aukjo9I3aRg+/ERIttdsCcmztCPkuJE984gj1EKKiHHeXkC72KMh+MeWLnBS33aDsyLaJ/KtblxMrdFoaE6xoaWUSh8HDtJCm2sqL2gim3gCMkIb1vKXwaci+4QEJHteaSGX+sXlEH4sbsilu1h68MNeYM0YQ0jGJCgAhMTBE8g607wdTTTuQ1CIbLSyo+gDDZ1c0mRDV0C2bqgjSE3Vysi3uJhUNgTeDeaQOmTOCsi7wqYpX+CpMnoHOQ61OSoJGr2FknxbEvQem1BD2CwAM+Qb/ULmFcHLMC2QtAbnNs937wHZ8znguDc3Ll1HQOEehjIR1RidldZk4i+vIZC6PDxS7bFgcLZ4W7gbAqaEDixzBXRBG1KxxrPry2v959OBrA+xNoV000a3U0t0Sa7Utx9QQBmynY0dzAmakbm9hkp4gDHHdcQYj7ww4Vdr9ytks6T/fJG0LkPD7754gUm5hnfAMtgxgzLYpqzYc9q525IZvNAQnutHrSjigBebYKrYkCf66POEKHL9tRd36c8RqEfjygbrWTte76/iYfs/GGPGLVjRoaMpLi0FwrAS8yUHFk+vFFA3BqBuHPdzaPj8lFpKgDFKZBgUvULMDXguZ8gNeLSciFusmLoFm61bMuOnjwJgUatx1A7Hm58RPQKH9MdSnZE7Cvslj9ibeCMDa5cIf5EoZ7ZKuaXF0q0hGG6AzEWcVCDVc31+hiom9voKp66IV4PcfG7p2nNEdXvuvVgRwM9rnzzdh92F1BdUz47SvI4XpZ+90pB4ipNY77jcBuKxQAvHKlOfr4qYieWJejlVZUPF/ETB69krjoPq4D4ZWuZ0KCtcApSJb7P5ElbhO37OKy4rPhFoeCCDvGTyJrHD+fLfv/5LcTF79sRUlFB/WlYOFD/vmvhR3i8Mykj0ywJyLFnJQ8VLQWByoEqh//nXP/77578XweqQn5/lxGLHq5JPfX7DVUg1VEASRdmyZPXyCorEFDVB1yFsBUsKuZInb6Hvia1+pX9lh/fQNy1KvbKChON5arLSNuxOuGvmuQEpCX/1QsQnb+njqaxp4ugPJeq58/t49XXg/JLc8iGPLsrIUy9lA5rznkjiuKy8TLG2pU0LOkL8vusHm4NL3SNhd5/i2dDCWe56JmAh9cb8YuvpTS4w8Hs4SOM+C/mJPn3LckRL+iGJXcKVpexzjsGEMd8qZnh3tH3uCS8dJ8OaEPb5bqgHi4IaTybDnqfvo1RVEde+/TvbixLEI+2J4XDGSoYylu+I+/wG+cie8GeI+/wmX1BGcKh7AtofySLTqzjFDrP0IoEDHhKIFpXwpG95Hm7BkF/JRhmTEkKe06cO6Yt10XJ9ktQyp2UNrh6xuBc8bl2uOGb2IKYd8a8ccgO73K2eTt4ec5lHjme2mAfUXzb64v1Q+ic8h/I//upg3xkxFbGHFXlTgUOIPV/yNh9VUCLjTYW7M/5+5hhulTYz3ssySGHNaagvmrno5aVUBryFl1NF41I/DepVn/ipVz0VoV4i9ngAg7U/IyGGHHBJmpx5WpZ7md6C3YjNaB52ZDCLZ0sQHcDpKMVkCLm0Ehuqx6SK37IMsK1krkc2JG1UGULGN6en34ugOE7ntsyG5I5lszuhlC6CpNPtUjHLnR84ChOnsYO4eKRk0TF7FonpH+hW6dKTUXZgNUrbNM/3LGtMyGXuAWXAeywAvWp2lYUu9eRb1n0aQEHe0b86+B9QSwMEFAACAAgArE2KS+9ftoEPFgAASHUAABcAAAB1bml2ZXJzYWwvdW5pdmVyc2FsLnBuZ+3da1hSWb8AcMtuY95mpryUik3TZbqZ42ipKdplmrLUMk0zJcUkw2sGKAiUltpU+nbzUipdpsy8kJriDdE0qZykJhUShYzUhAAVN6Cw4dCpec/M1Puc53w437bPI4rutX9rr73W2v/1/8A64+u93chgkYGenp7Rjl+27tXTm9Wup6ffOW+O7i/3W/1v6H7MSNy7fbNeRZfVqO7NLJTnbk89vcrs+eqw2br3X8X/EpSop2fc9uF7BjPuboSe3vGBHVs99yWFigd8zq7BDXQMyq6mzGjWo6XOT1iKWnFztdFW332b32wO95hn4BmybcGZuq++yzu9c8GpX+bN+vrS7p9s897fHDcBlYXKTr8fSqf3+4OoBlWzsdVPxYThyX0Ih5ey+lLVJo4RiS7rcm3cwEtCKvrQ1AGQNHRlvxpraHHoxIw5/3ip6PIQBfc03Es2Irsd0Y6PwLVTQvf1rd73Iz4/1iIw/HrffhXGvJ2HF6213zV6+AvH1EXp97QI2Wk4PlFxB/582ennmMsRnx11yLbNo+b+XGDTTlxSh7WEhIU7tOjpG67/y4tHw8mjYSYkrYo/P9w740vVyVzvu/a9J37h5Phqwd+KfiyfM8NzF3j+LqP5/mFiWCK5kWH59/JyS9P2Wfae575w4h9tM2fAZvM2H1ryeZN57jL9tv3zpjy5Uj/VYmzP63K9AL3PTvi/QQaHZkMQBEEQBEEQBEEQBEEQBEEQBEEQBEEQBEEQBEEQBEEQBEEQBEEQBEEQBEEQBEEQBEEQBEEQBEEQBEEQBEEQBEEQBEEQBEEQBEEQBEEQBEEQBEEQBEEQBEEQBEEQBEEQBEEQBEEQBEEQBEEQBEEQBEEQBEEQBEEQBEEQBEEQBEEQBEEQBEEQBEEQBP3/QWOv48gqblcc8wsf/X7I9tEJ2+XzDG5+4XPfL8/wNFSuHPvhNpcZ1RP2j3KHeLpymV+F/+dywrrTpz4DdXXcZYr8vCI3DeeFt2w/SZsZOOOzKnroGmOW/Req/vSE7ZyUBUmrTyw88X+Aog3C4xigXDI1QuG7gZMvG5kwcori8dJsJf2NRbd9KXI/837WUP3TScf+OAUmugsDUxLKTP92iS2jhoZkCX04YM+z6yS4oj+xtMGTqAacxGIqaFFQda3MODyueWpY4oWYvqhX+90JsX4gsyprtIRhGyoAsRXIRCFSClIk1wqRIs6Pf206h7FpEZX/docrUJ1AjHYTYQqD3zti3vx+MZuBS+nIpRqHs9xVZRbY3yx6NwdZv6zB9feJECIQew8puwUDj+xn5Fox7VIG5zeyQwlicoWqFAEeVTyLI8kkChxDNbBNin7CH3EB497ZMdQTKqamGA6Ozs0Cx0glomfWrAZWH6jIZaiH9NnBBEaXpXMH/0XjWp9N4+2xfGby3WIkJagBWONLu6VNTnhHFIutkX/uVRCpj/nm8Vp4mtiVP+WtQHU1dDlSvq6V1rKJhPeXzgTMrQwuO68wuvOhCcYO6ur7K9LvwpstsOnnIYZBx/ph7ilKOLs0L4AcOn6bRH67FFav4i+TsjDG5Ot7mM2bA61lLJK8GqdlZKFPl2MR3YdhKg4zEhlJDwkp5tVWsCW5x/ZcKDldM62lq6Kf/tIYk6G2VsV6EcsA+8tDfq9cgfzbXqyZGFdjbcGoJbYe+funJmdHX+94uYKSMhGJ9EWb0VXvmrkdJVpNQ3b2VJVfaRqnBN7SreCnEd8NsVMOmoCcjDjEjBtvtoPSi7YBqPTdsy+4LD1isaQvaBOzqZzHnky7aNbQN15SfWtVag+ZdqJ7XakySOEP4rb9jqXUXO+t2G/TZ5m2MC8ddY6obIMVnTsqjhk5Fw26CpFHUN9LGtcC9htYxQbhIxurjz8Juh6bMfdds82/u4fKsFu0K0TGavKKI0hlh0ZV9cOiHuKAq7GXnXl7lnqSWX4/hxcWTKUB2JCH3Bgwr5hX4VYTHdVy7/qPpJ28bhUmnTPV7EkrXmIszTDYDvAFvkE37hbS/cOqt1F/PdhGi7NZtfU8S34UNbPLucChCpDeZVAL5LFeZyPpXNzjEZZz15qQY2Z3uQnNLOqWpqRgxbef+m1/xkl8TImXsh6wot3ApbASFktU0sBp/FE60j93fngq5xF5PHBmshiTM6fSRR+lnt4rYJR+t8t1fpRYHA8CJovuSBrN2jsSjli035l5QFUtdy+u4M/3Tvy5L6ZvGreGvlbnZ1YmEqtFAz/TkODIDmleQ7/9pz0zTgav9/WhNA6xjRbDjSUDqBF8fwqf7OOGqcKtyTm4TjdDpXLIT8f6V3R2o7fUiAJWlnY+ui9zz6t7YOuE2mpKiBhn5/A2lCYS2waOuWIdGKSxNNgajZLt/nx0wDuXokBfFIiTPu6pEU+eEzu17W2xjb6irFCUIFumdmO5Kfpb93yYrZ20z7EVPqm8FWBOZ27BkgCfKwWEwspfw4ADEV6h8cROscxJxt8nispum+ecYlQ5LRtk2Ljofhm0Ly+uM9YOPZcvCgdQYuBxH6Cgp3Pcl2ZorL3iOomUJXK6lBineLqa+l6jZMIltT9fL1J4TR1wwLjewXN6BfcnH+0lMDuHFIrr/ZW49x/35thIOWmOSBl/Q85xkws4RVSklpir0YTiR2+n3eTQZ1XGEUXBjRTwPQrHIE9covRvOz14sgIO03q84N2pCGZwuT5gXEhoHCL3PB+nIvQNAXwx2GOCbePaN3mDySppCUPmu9KNkxFKeidGx8E1g3FKkiIE+5hPfsd0B+ReqYH1R6jOTiTYwtBVmTXkw1UanEWgd8I1OkvRXN+bUPFLj+TaoF/A6vQecG9r1bZOs8fpdvfgKdfw8LZ3/kvQSieBh1MTDP/zgbpgGc4QsY/8JKaeais/H5eCVHyYs/QpcqAmoXMEz5LnKJxxwcI5LDpjLQ2pxsSJ7C14d3ji+KkpmyOuvVmOHztpbtTrbq3BVA6TMpJ0rYiZ2J/uNe2aoykFEpniMs9o4dy78rats6lhx0uqjToulFUEs0v5KlLPECAXT/vhAhub1qGl0kIc75URoik5qbAh9EMbqHwXfGqDxhrbgFZk0vIX3eOFhFUHCfciQtzVAwRyBi+Dp9EyLNmVFcXf90rNWnTTw7yedaUOjD6KCWIf41EVlj5IZL/xDwm4Ec1nvOYQdsYM1NaQtxP2gA0DXrGdzStxd/PrqYsBzEQ5jYfXeoWB2hKH9qNjdzuP7uIoHirpXN08sB90E1AHBPHkp7YB/O1CwsBV7qbmWGlSnfpHWF4jot/u40AtYHnQ07t7mcF+K+oMfbIsKSf8sqNKLc/BBM8Kf/PLJnJVefhhD9dXKI5HDmmNG9KLz6qr6WZuVFcPfrUDGKFfShMqe8YtKBH7pDRNk80tqWtJVGflEZriX+xvXdGmaPhvD2AFwrQK/WBGuv09DQFhes3gsMCf5GVaylDQGKBYZTqcyjGLoNNGW90nJ3h8xuREsPOW988Fo2KW4llXZTMD6abAhG00fu+69F7RTme1PwJRHL5H6h46DZQ0F3crLsrRq04VCg0rpzl91PG6qkk5TQRkZXRKpYkP/93568j6QN8eNAxxHmbuXfj2j5vPm7+NF46L+598JybW5rywyc3KGJSvOVuPqharOHhNrVVuyaXLQnvN2KxbvCeegAW5H7Mqy4jb1XzpqjEx51Gv7uqCTRfDzg1aA2cR6jcSzgM8nqLrNN5xNAw/aG7wayP+nbmq550mdGIiZVLVfN9KJN00iVTIFdrdncT4QkVr90j8YvsO/YfdmJHm0fOMQSDlvepAlXSxqD41UMVz3OQEeKD4QQkZm56PWtvlIkZGrqmegR0fYwJ+Sym1Ge9rWMo8JOD5LolWotZmGsGqA5qOsv51ZAn6XrAhTFDTejxJ7k+PAe8xfw0mhUosX024cwWj08o+Lmt2JVHKoO8m9gMb62a3JijRTFzKN905XPeUa1UvXN0FnSyz9r7W/FVkZLxiYfsiTnriqN/y7ITtFXRBb6jW92BqoPasrE/VDli/9NqwHsDcKgT8+esVsylOqYasq1cJIUxewsbvM2scHnZoXQF3Wn/WeNRYTVbPBu2WIpdXjdbrFDVpn4KvvUZWAsSVAqGRuKwcf27jwnYhi3tmk3iUSLft7bq6qINqxq/VLN1FVxE7WWDbyXrg6lrPMo0EaxXs9YpNznqxJx0W9+qdNczzPUN77203OrNm5IFZZqqLue5EGQzRt8j5m1CZblXv6sq3iadtbNfHW+mruqaFxIHF7qfv01IBCdXLONyPVm6jtppwCacLBicESqyV9fZPWzixWm7AcTSH9lX9D9gr4m6UznkWZlpKmQpeaoEoplNKUKsNl/q6lpa5OUW3vtvH+p5zLOUAp5QbwLxO17zqrh7pgEk3Hq2ZF8heXJTg1BRS7LKlTJNVQ3mJct1SduX5IPp4TdofRZHH+D750fGLT4Utq+AKf7gkLQx1UTueokur1lLyxDG9NzVtMM19lZzGICrObFKHkANyy4nkCjKRv3IAxaxnyWdX8mRq7tmjtZiSwhuYMofq4a4D1mSiC2AZ7sWoLU8+P4+ULWAnHLf6NBjc9L1ghBjLfdz5D2mHHNTbf1u1oMdhWXr2qDAhEpxSnsoffIVY+1uPtrbYy9vxwm3YftbkHwoHjXOze7o8gc10xqUHSt9eH/RbNtKld9YwXNxl91PbUIqSeqVmZx/pumUotTBmvYY9d7jo1/qhbQDXJElg/gIdOKuy0zh8YePTVyh3Wf4Au1leM+Dn4wac5Ge7yTkSP8p09wDmVCVXNcxRDb+eABRTS1CZNbQYk5kX0wKJ2qt4g6H+oIiyCpowzzny4+QVYZGkHmeau3XeNW9PR2WeX9ym/OFSufM5ypIXhKcRA+mDZ5/RLp3q0H4juJrZk9g8TDSaO2xGPYCzVFy+vTZCObFKnI8TcI/fsw1wwjNHeEU/Bs0NU6btWX1WfLo3vW5R3aoqMb68Ocsk0i5z4WRJ8YYut8NVdO3gS2KHZ/TBbSKGSTL+9xw/VS/vRbC7vRxc339z6HbBEjmbocEo6lnE2P0vSptbfgdJw/koSYUfu5wWRLAKgQsWl6um6KpkIdpD1eeMM5hUxvTl16pCNz7ANRFMjtzx9ofNrRvPD2e6+8VInIzn5oQtQFMda4ewk1m5ncTC8D+DHMexh/PtrJZligngvRK2KTo7iql9+vYiu3VRUVTtpP1kP7KTBzYMjWjCOIuLBh2By090g95NRgUu9MZ3lL/d51kWPZnFousCsCT/bcGz0PB2Q23PaeyJDJ/qEtHClpLigm5Pqr47aU+DQbTf4L3TNGxyaa1Asce0j2vCOp6Hp6RyCNTZWIpPfll1qw1x8gXdPtriibABcELDww7y085+r+/HH0vXXgyXRl1qM++lTLvweWRp3jqww13TbG8sF4u6nWGHuvmOmyIBkKppJMIWtKfsHp3COS/9eH9Tnre89IETfReICl85Kqi7aim4DF1MoLuShO/RqPQeriI0g6aoo6FuKOSJK+iGcbIx+xRVIHelO+6Yb81VuYlXTexLd8n4etKvtgHL8cxI4US1LpDKcV0+GlPbn4zmDQcyjyEmG3RhxESnHd9t4TF+fphfLvHNtxQOqAuseKAEx5Cpnma1mpCVbY3FHdNuZMOjZ4JkjuHChkTEhvTV7IMLSln1ZkQhWUGPPyLFVkxN+/MPKR7d8XPDVOMWZ+yJVrugBDSxtUmuqjXz05R30agJlHMJsGC5Ta5/9yvzO8KEye4dG8QwHjqbPOKdYzm30mCruAEduh/bGd+n4hSvo7jYAOfqB8/AE1dY1Yi67Uu0cJtWrsrSffcDa/4WwSFVoHDk3I+VQ4mbTVVShkv97C57fmRnIW04JgsTbGef2XN2iI1OP39rP3GvZiKX0aQaCH1NSCqkkoDSRjvyVGc458qj+2brH90nmR7UXdxuU7SPAo0wOQpEaWfqwj6C+AQ2WYr5Bk9LFLOp2HRp/0ysxKG9j7/BPS1mXdeHpy1o2v5pUTI6J5QI9KR1fROsUk7sreA38u2GsEUybNPkH17XwgOtvXSL8Eal3fd0n2kf8vRLnPa7jvVY/3wbypQ/2anJuzBgajybfFAXPsfKd1XzRrylE0T+46MDR6m31ysWhWLu9Cq37WTVHI+ZWp7yePwdSBRkbgRczomJk7F/rYWhOkahlrEQalYVnZmJtpMOSNF8fg1C+wpFGbBqm1U5/0zY6fsfntBUS7wUSVaODWoLrJ0UPz0eD4qAge+2z/6QLFCxXKqGDSsHR58svJrhc6PsuZ92QBM1ugxBwFMEXjymfUXiPa69eVvBkuGM/CLnXIeHH3MBJH0f96mIfQtEyRs7kG/QyTCAujOWeC/CNavLtPFfK3v/e/mYiu98tTQ1cBh9PfnpW9Dt8AQH4YNH8LNAxQDbb3kuyUr3MDoGt7L/c7UntUySPdtggnervJ3NWjeEp6vAvbEjzrFMEVW3RDmzLTXPFju+ja7Y8WGA4MuLxoPCBeyvZZefiIyjUjmjaZxm84fw3g310666yutWkqDb0nWoj+mYkwf1gUV7mfho/Ki0eET9R5y2MpZ/1q6ZA1rexJUJj328ZTZuj3Xzdffbs0KtegROhv/ao4XBQ6pC92lfbIcBl3f45E9efpJfvKs3cSIb2I2WgGuSeQzuBZUeTQHwh6L/TGhYbmQKHvnB14VOaAi83KZsNKPrIgWGZ0bJ/JazKrsRKusHcrmd85bwUWsXHB1N5+dYXUNop9k4T6RVE14LPvEhHVOAUjLCtPGhrfwaXz0cubS3sitF9aFSY0ePCf2ei2SNmiweewOtTX+g6Os/b4uePmB4vQZ+FvESEDlW47tELuxJ+3J6OQamyGq92rmfsiRnbyibZ59xUJt3OlHSxehVxYxWTr0xZ9QR3lcyzbZXNsTSn131MWMDu51eeLht0C4wWSckVny4ykGZ3biMxfzd7SPUaVSA3+r2FqVBNokvUs5TgRHNMiZqNK95ODESY9qIifCSZCJDRxbghAtOoJv4vVbXPuwouZ+6TH6FmnI4bgHhfx4ZsidvGjoZls4BWQv/mlQr4Hqcv8uefn+XWBg2yupgKxO1F5v3wrRX7YkljT2eZbzxkpzpZXPf5FRUyw3P3MYJ+4GKURL3WPSq+B7RmR6/R0Iy0ydfPc1mkBQ/NTbsMpQ9m3rOWhHHMv2Lkot6fZUkCfljQ68mukAzTp0q6F/Q3queXUFIRtjGgu7Jg6fNsR+SQZLBtgyY8kNkMjDNlApkzsx/ZAB1QyKV8zujYk6Wnc3n+cGWmEUfcpWoXfb//I+e/p45s+xf32pZraIFyQeokv3/yH86zrFR6zqD+datX0gHnjg5T7/noY1aANNmKg+x921m+1+x/Pwg7k++a9+3MrRgnOeuGZH/aTfMVgmcUbAMe+2R3xMs48fPK6qNu74oEGyYHw6IKFo1auvsUy3mM7+QomR51FDlItA2gDxGJYNohaRRaoD0vvClXTjrvtL/uH8oCLO7LTyT9KbnvZ7ua8c2760Vmw+l/hdQSwMEFAACAAgArE2KSzeoczFKAAAAawAAABsAAAB1bml2ZXJzYWwvdW5pdmVyc2FsLnBuZy54bWyzsa/IzVEoSy0qzszPs1Uy1DNQsrfj5bIpKEoty0wtV6gAigEFIUBJoRLINUJwyzNTSjJAKizNEIIZqZnpGSW2ShaW5nBBfaCZAFBLAQIAABQAAgAIAKxNikvs4mgQiQQAADASAAAdAAAAAAAAAAEAAAAAAAAAAAB1bml2ZXJzYWwvY29tbW9uX21lc3NhZ2VzLmxuZ1BLAQIAABQAAgAIAKxNiktN8AC3sQMAADkPAAAnAAAAAAAAAAEAAAAAAMQEAAB1bml2ZXJzYWwvZmxhc2hfcHVibGlzaGluZ19zZXR0aW5ncy54bWxQSwECAAAUAAIACACsTYpLOAFxQrQCAABUCgAAIQAAAAAAAAABAAAAAAC6CAAAdW5pdmVyc2FsL2ZsYXNoX3NraW5fc2V0dGluZ3MueG1sUEsBAgAAFAACAAgArE2KSzg/xxyEAwAASg4AACYAAAAAAAAAAQAAAAAArQsAAHVuaXZlcnNhbC9odG1sX3B1Ymxpc2hpbmdfc2V0dGluZ3MueG1sUEsBAgAAFAACAAgArE2KS9Ca6ouXAQAAHgYAAB8AAAAAAAAAAQAAAAAAdQ8AAHVuaXZlcnNhbC9odG1sX3NraW5fc2V0dGluZ3MuanNQSwECAAAUAAIACACsTYpLPTwv0cEAAADlAQAAGgAAAAAAAAABAAAAAABJEQAAdW5pdmVyc2FsL2kxOG5fcHJlc2V0cy54bWxQSwECAAAUAAIACACsTYpL2ZyjN3QAAAB0AAAAHAAAAAAAAAABAAAAAABCEgAAdW5pdmVyc2FsL2xvY2FsX3NldHRpbmdzLnhtbFBLAQIAABQAAgAIAESUV0cjtE77+wIAALAIAAAUAAAAAAAAAAEAAAAAAPASAAB1bml2ZXJzYWwvcGxheWVyLnhtbFBLAQIAABQAAgAIAKxNiktfiFvqaggAAJEgAAApAAAAAAAAAAEAAAAAAB0WAAB1bml2ZXJzYWwvc2tpbl9jdXN0b21pemF0aW9uX3NldHRpbmdzLnhtbFBLAQIAABQAAgAIAKxNikvvX7aBDxYAAEh1AAAXAAAAAAAAAAAAAAAAAM4eAAB1bml2ZXJzYWwvdW5pdmVyc2FsLnBuZ1BLAQIAABQAAgAIAKxNiks3qHMxSgAAAGsAAAAbAAAAAAAAAAEAAAAAABI1AAB1bml2ZXJzYWwvdW5pdmVyc2FsLnBuZy54bWxQSwUGAAAAAAsACwBJAwAAlTUAAAAA"/>
  <p:tag name="ISPRING_PRESENTATION_TITLE" val="紫色简洁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50000">
              <a:srgbClr val="6D0EB1"/>
            </a:gs>
            <a:gs pos="0">
              <a:srgbClr val="6D0EB1"/>
            </a:gs>
            <a:gs pos="100000">
              <a:srgbClr val="140AB4"/>
            </a:gs>
          </a:gsLst>
          <a:lin ang="3000000" scaled="0"/>
          <a:tileRect/>
        </a:gra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1996</Words>
  <Application>Microsoft Office PowerPoint</Application>
  <PresentationFormat>自定义</PresentationFormat>
  <Paragraphs>299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紫色简洁</dc:title>
  <dc:creator>PPT</dc:creator>
  <cp:keywords>PPT</cp:keywords>
  <dc:description>www.1ppt.com</dc:description>
  <cp:lastModifiedBy>User</cp:lastModifiedBy>
  <cp:revision>110</cp:revision>
  <dcterms:created xsi:type="dcterms:W3CDTF">2017-08-18T05:44:42Z</dcterms:created>
  <dcterms:modified xsi:type="dcterms:W3CDTF">2020-08-18T07:23:36Z</dcterms:modified>
</cp:coreProperties>
</file>