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310" r:id="rId2"/>
    <p:sldId id="263" r:id="rId3"/>
    <p:sldId id="258" r:id="rId4"/>
    <p:sldId id="268" r:id="rId5"/>
    <p:sldId id="319" r:id="rId6"/>
    <p:sldId id="323" r:id="rId7"/>
    <p:sldId id="269" r:id="rId8"/>
    <p:sldId id="301" r:id="rId9"/>
    <p:sldId id="271" r:id="rId10"/>
    <p:sldId id="314" r:id="rId11"/>
    <p:sldId id="272" r:id="rId12"/>
    <p:sldId id="273" r:id="rId13"/>
    <p:sldId id="274" r:id="rId14"/>
    <p:sldId id="275" r:id="rId15"/>
    <p:sldId id="276" r:id="rId16"/>
    <p:sldId id="315" r:id="rId17"/>
    <p:sldId id="277" r:id="rId18"/>
    <p:sldId id="281" r:id="rId19"/>
    <p:sldId id="320" r:id="rId20"/>
    <p:sldId id="278" r:id="rId21"/>
    <p:sldId id="316" r:id="rId22"/>
    <p:sldId id="321" r:id="rId23"/>
    <p:sldId id="279" r:id="rId24"/>
    <p:sldId id="270" r:id="rId25"/>
    <p:sldId id="322" r:id="rId26"/>
    <p:sldId id="280" r:id="rId27"/>
    <p:sldId id="317" r:id="rId28"/>
  </p:sldIdLst>
  <p:sldSz cx="12192000" cy="6858000"/>
  <p:notesSz cx="7104063" cy="10234613"/>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5A11"/>
    <a:srgbClr val="B89259"/>
    <a:srgbClr val="FFA254"/>
    <a:srgbClr val="FEAC67"/>
    <a:srgbClr val="A5A5A5"/>
    <a:srgbClr val="FFC000"/>
    <a:srgbClr val="5B9BD5"/>
    <a:srgbClr val="FFFFFF"/>
    <a:srgbClr val="009CA0"/>
    <a:srgbClr val="00BF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73" autoAdjust="0"/>
  </p:normalViewPr>
  <p:slideViewPr>
    <p:cSldViewPr snapToGrid="0">
      <p:cViewPr varScale="1">
        <p:scale>
          <a:sx n="87" d="100"/>
          <a:sy n="87" d="100"/>
        </p:scale>
        <p:origin x="648"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效益</c:v>
                </c:pt>
              </c:strCache>
            </c:strRef>
          </c:tx>
          <c:dPt>
            <c:idx val="0"/>
            <c:bubble3D val="0"/>
            <c:spPr>
              <a:pattFill prst="dkVert">
                <a:fgClr>
                  <a:schemeClr val="accent1">
                    <a:lumMod val="20000"/>
                    <a:lumOff val="80000"/>
                  </a:schemeClr>
                </a:fgClr>
                <a:bgClr>
                  <a:srgbClr val="5B9BD5"/>
                </a:bgClr>
              </a:pattFill>
              <a:ln w="19050">
                <a:solidFill>
                  <a:schemeClr val="lt1"/>
                </a:solidFill>
              </a:ln>
              <a:effectLst/>
            </c:spPr>
          </c:dPt>
          <c:dPt>
            <c:idx val="1"/>
            <c:bubble3D val="0"/>
            <c:spPr>
              <a:pattFill prst="dkVert">
                <a:fgClr>
                  <a:schemeClr val="accent2">
                    <a:lumMod val="20000"/>
                    <a:lumOff val="80000"/>
                  </a:schemeClr>
                </a:fgClr>
                <a:bgClr>
                  <a:srgbClr val="FEAC67"/>
                </a:bgClr>
              </a:pattFill>
              <a:ln w="19050">
                <a:solidFill>
                  <a:schemeClr val="lt1"/>
                </a:solidFill>
              </a:ln>
              <a:effectLst/>
            </c:spPr>
          </c:dPt>
          <c:dPt>
            <c:idx val="2"/>
            <c:bubble3D val="0"/>
            <c:spPr>
              <a:pattFill prst="dkVert">
                <a:fgClr>
                  <a:srgbClr val="A5A5A5"/>
                </a:fgClr>
                <a:bgClr>
                  <a:schemeClr val="bg1"/>
                </a:bgClr>
              </a:pattFill>
              <a:ln w="19050">
                <a:solidFill>
                  <a:schemeClr val="lt1"/>
                </a:solidFill>
              </a:ln>
              <a:effectLst/>
            </c:spPr>
          </c:dPt>
          <c:dPt>
            <c:idx val="3"/>
            <c:bubble3D val="0"/>
            <c:spPr>
              <a:pattFill prst="dkVert">
                <a:fgClr>
                  <a:schemeClr val="accent4">
                    <a:lumMod val="20000"/>
                    <a:lumOff val="80000"/>
                  </a:schemeClr>
                </a:fgClr>
                <a:bgClr>
                  <a:srgbClr val="FFC000"/>
                </a:bgClr>
              </a:pattFill>
              <a:ln w="19050">
                <a:solidFill>
                  <a:schemeClr val="lt1"/>
                </a:solidFill>
              </a:ln>
              <a:effectLst/>
            </c:spPr>
          </c:dPt>
          <c:dLbls>
            <c:dLbl>
              <c:idx val="0"/>
              <c:layout>
                <c:manualLayout>
                  <c:x val="0.138157904496329"/>
                  <c:y val="0"/>
                </c:manualLayout>
              </c:layout>
              <c:showLegendKey val="0"/>
              <c:showVal val="0"/>
              <c:showCatName val="1"/>
              <c:showSerName val="0"/>
              <c:showPercent val="1"/>
              <c:showBubbleSize val="0"/>
              <c:separator>
</c:separator>
              <c:extLst>
                <c:ext xmlns:c15="http://schemas.microsoft.com/office/drawing/2012/chart" uri="{CE6537A1-D6FC-4f65-9D91-7224C49458BB}"/>
              </c:extLst>
            </c:dLbl>
            <c:dLbl>
              <c:idx val="1"/>
              <c:layout>
                <c:manualLayout>
                  <c:x val="-0.102571777580608"/>
                  <c:y val="0.117897259753741"/>
                </c:manualLayout>
              </c:layout>
              <c:showLegendKey val="0"/>
              <c:showVal val="0"/>
              <c:showCatName val="1"/>
              <c:showSerName val="0"/>
              <c:showPercent val="1"/>
              <c:showBubbleSize val="0"/>
              <c:separator>
</c:separator>
              <c:extLst>
                <c:ext xmlns:c15="http://schemas.microsoft.com/office/drawing/2012/chart" uri="{CE6537A1-D6FC-4f65-9D91-7224C49458BB}"/>
              </c:extLst>
            </c:dLbl>
            <c:dLbl>
              <c:idx val="2"/>
              <c:layout>
                <c:manualLayout>
                  <c:x val="-0.115131587080275"/>
                  <c:y val="0"/>
                </c:manualLayout>
              </c:layout>
              <c:showLegendKey val="0"/>
              <c:showVal val="0"/>
              <c:showCatName val="1"/>
              <c:showSerName val="0"/>
              <c:showPercent val="1"/>
              <c:showBubbleSize val="0"/>
              <c:separator>
</c:separator>
              <c:extLst>
                <c:ext xmlns:c15="http://schemas.microsoft.com/office/drawing/2012/chart" uri="{CE6537A1-D6FC-4f65-9D91-7224C49458BB}"/>
              </c:extLst>
            </c:dLbl>
            <c:dLbl>
              <c:idx val="3"/>
              <c:layout>
                <c:manualLayout>
                  <c:x val="-8.5825282500938294E-2"/>
                  <c:y val="-0.10717932704885499"/>
                </c:manualLayout>
              </c:layout>
              <c:showLegendKey val="0"/>
              <c:showVal val="0"/>
              <c:showCatName val="1"/>
              <c:showSerName val="0"/>
              <c:showPercent val="1"/>
              <c:showBubbleSize val="0"/>
              <c:separator>
</c:separator>
              <c:extLst>
                <c:ext xmlns:c15="http://schemas.microsoft.com/office/drawing/2012/chart" uri="{CE6537A1-D6FC-4f65-9D91-7224C49458BB}">
                  <c15:layout>
                    <c:manualLayout>
                      <c:w val="0.10916567756793299"/>
                      <c:h val="0.11503914436577101"/>
                    </c:manualLayout>
                  </c15:layout>
                </c:ext>
              </c:extLst>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lang="zh-CN"/>
              </a:p>
            </c:txPr>
            <c:showLegendKey val="0"/>
            <c:showVal val="0"/>
            <c:showCatName val="1"/>
            <c:showSerName val="0"/>
            <c:showPercent val="1"/>
            <c:showBubbleSize val="0"/>
            <c:showLeaderLines val="1"/>
            <c:leaderLines>
              <c:spPr>
                <a:ln w="9525" cap="flat" cmpd="sng" algn="ctr">
                  <a:solidFill>
                    <a:schemeClr val="bg2">
                      <a:lumMod val="10000"/>
                    </a:schemeClr>
                  </a:solidFill>
                  <a:round/>
                </a:ln>
                <a:effectLst/>
              </c:spPr>
            </c:leaderLines>
            <c:extLst>
              <c:ext xmlns:c15="http://schemas.microsoft.com/office/drawing/2012/chart" uri="{CE6537A1-D6FC-4f65-9D91-7224C49458BB}"/>
            </c:extLst>
          </c:dLbls>
          <c:cat>
            <c:strRef>
              <c:f>Sheet1!$A$2:$A$5</c:f>
              <c:strCache>
                <c:ptCount val="4"/>
                <c:pt idx="0">
                  <c:v>产品1</c:v>
                </c:pt>
                <c:pt idx="1">
                  <c:v>产品2</c:v>
                </c:pt>
                <c:pt idx="2">
                  <c:v>产品3</c:v>
                </c:pt>
                <c:pt idx="3">
                  <c:v>产品4</c:v>
                </c:pt>
              </c:strCache>
            </c:strRef>
          </c:cat>
          <c:val>
            <c:numRef>
              <c:f>Sheet1!$B$2:$B$5</c:f>
              <c:numCache>
                <c:formatCode>General</c:formatCode>
                <c:ptCount val="4"/>
                <c:pt idx="0">
                  <c:v>5</c:v>
                </c:pt>
                <c:pt idx="1">
                  <c:v>2</c:v>
                </c:pt>
                <c:pt idx="2">
                  <c:v>3</c:v>
                </c:pt>
                <c:pt idx="3">
                  <c:v>1.5</c:v>
                </c:pt>
              </c:numCache>
            </c:numRef>
          </c:val>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b"/>
      <c:legendEntry>
        <c:idx val="0"/>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lang="zh-CN"/>
          </a:p>
        </c:txPr>
      </c:legendEntry>
      <c:legendEntry>
        <c:idx val="1"/>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lang="zh-CN"/>
          </a:p>
        </c:txPr>
      </c:legendEntry>
      <c:legendEntry>
        <c:idx val="2"/>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lang="zh-CN"/>
          </a:p>
        </c:txPr>
      </c:legendEntry>
      <c:legendEntry>
        <c:idx val="3"/>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lang="zh-CN"/>
          </a:p>
        </c:txPr>
      </c:legendEntry>
      <c:layout>
        <c:manualLayout>
          <c:xMode val="edge"/>
          <c:yMode val="edge"/>
          <c:x val="0.286223553730519"/>
          <c:y val="0.92153066707175402"/>
          <c:w val="0.427552892538962"/>
          <c:h val="7.3110366575803401E-2"/>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lang="zh-CN"/>
        </a:p>
      </c:txPr>
    </c:legend>
    <c:plotVisOnly val="1"/>
    <c:dispBlanksAs val="gap"/>
    <c:showDLblsOverMax val="0"/>
  </c:chart>
  <c:spPr>
    <a:noFill/>
    <a:ln>
      <a:noFill/>
    </a:ln>
    <a:effectLst/>
  </c:spPr>
  <c:txPr>
    <a:bodyPr/>
    <a:lstStyle/>
    <a:p>
      <a:pPr>
        <a:defRPr lang="zh-C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2019/2/20</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913639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2029882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3936838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2600112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1929440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640328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731614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063111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3623142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90041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4044658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125072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1909983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71001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756623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296821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673035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16366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36865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833015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854585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3391309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290672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335746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3085768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14747301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537154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27</a:t>
            </a:fld>
            <a:endParaRPr lang="zh-CN" altLang="en-US"/>
          </a:p>
        </p:txBody>
      </p:sp>
    </p:spTree>
    <p:extLst>
      <p:ext uri="{BB962C8B-B14F-4D97-AF65-F5344CB8AC3E}">
        <p14:creationId xmlns:p14="http://schemas.microsoft.com/office/powerpoint/2010/main" val="3692913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4" y="-385763"/>
            <a:ext cx="11582403" cy="7886701"/>
          </a:xfrm>
          <a:prstGeom prst="rect">
            <a:avLst/>
          </a:prstGeom>
          <a:effectLst>
            <a:softEdge rad="1270000"/>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文本框 3"/>
          <p:cNvSpPr txBox="1"/>
          <p:nvPr userDrawn="1"/>
        </p:nvSpPr>
        <p:spPr>
          <a:xfrm>
            <a:off x="1652955" y="1169378"/>
            <a:ext cx="9024281" cy="2953385"/>
          </a:xfrm>
          <a:prstGeom prst="rect">
            <a:avLst/>
          </a:prstGeom>
          <a:noFill/>
        </p:spPr>
        <p:txBody>
          <a:bodyPr wrap="square" rtlCol="0">
            <a:spAutoFit/>
          </a:bodyPr>
          <a:lstStyle/>
          <a:p>
            <a:pPr algn="ctr" defTabSz="914400">
              <a:lnSpc>
                <a:spcPct val="150000"/>
              </a:lnSpc>
              <a:defRPr/>
            </a:pPr>
            <a:r>
              <a:rPr lang="zh-CN" altLang="en-US" sz="2800" b="1" kern="0" dirty="0">
                <a:solidFill>
                  <a:schemeClr val="bg1"/>
                </a:solidFill>
                <a:latin typeface="微软雅黑" panose="020B0503020204020204" pitchFamily="34" charset="-122"/>
                <a:ea typeface="微软雅黑" panose="020B0503020204020204" pitchFamily="34" charset="-122"/>
              </a:rPr>
              <a:t>版权声明</a:t>
            </a:r>
          </a:p>
          <a:p>
            <a:pPr algn="just" defTabSz="914400">
              <a:lnSpc>
                <a:spcPct val="150000"/>
              </a:lnSpc>
              <a:defRPr/>
            </a:pPr>
            <a:endParaRPr lang="zh-CN" altLang="en-US" sz="1200" kern="0" dirty="0">
              <a:solidFill>
                <a:schemeClr val="bg1"/>
              </a:solidFill>
              <a:latin typeface="微软雅黑" panose="020B0503020204020204" pitchFamily="34" charset="-122"/>
              <a:ea typeface="微软雅黑" panose="020B0503020204020204" pitchFamily="34" charset="-122"/>
            </a:endParaRPr>
          </a:p>
          <a:p>
            <a:pPr algn="just" defTabSz="914400">
              <a:lnSpc>
                <a:spcPct val="150000"/>
              </a:lnSpc>
              <a:defRPr/>
            </a:pPr>
            <a:r>
              <a:rPr lang="zh-CN" altLang="en-US" sz="1200" kern="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200" kern="0" dirty="0">
                <a:solidFill>
                  <a:schemeClr val="bg1"/>
                </a:solidFill>
                <a:latin typeface="微软雅黑" panose="020B0503020204020204" pitchFamily="34" charset="-122"/>
                <a:ea typeface="微软雅黑" panose="020B0503020204020204" pitchFamily="34" charset="-122"/>
              </a:rPr>
              <a:t>PPT</a:t>
            </a:r>
            <a:r>
              <a:rPr lang="zh-CN" altLang="en-US" sz="1200" kern="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kern="0" dirty="0">
              <a:solidFill>
                <a:schemeClr val="bg1"/>
              </a:solidFill>
              <a:latin typeface="微软雅黑" panose="020B0503020204020204" pitchFamily="34" charset="-122"/>
              <a:ea typeface="微软雅黑" panose="020B0503020204020204" pitchFamily="34" charset="-122"/>
            </a:endParaRPr>
          </a:p>
          <a:p>
            <a:pPr algn="just" defTabSz="914400">
              <a:lnSpc>
                <a:spcPct val="150000"/>
              </a:lnSpc>
              <a:defRPr/>
            </a:pPr>
            <a:endParaRPr lang="zh-CN" altLang="en-US" sz="1200" kern="0" dirty="0">
              <a:solidFill>
                <a:schemeClr val="bg1"/>
              </a:solidFill>
              <a:latin typeface="微软雅黑" panose="020B0503020204020204" pitchFamily="34" charset="-122"/>
              <a:ea typeface="微软雅黑" panose="020B0503020204020204" pitchFamily="34" charset="-122"/>
            </a:endParaRPr>
          </a:p>
          <a:p>
            <a:pPr algn="just" defTabSz="914400">
              <a:lnSpc>
                <a:spcPct val="150000"/>
              </a:lnSpc>
              <a:defRPr/>
            </a:pPr>
            <a:r>
              <a:rPr lang="en-US" altLang="zh-CN" sz="1200" kern="0" dirty="0">
                <a:solidFill>
                  <a:schemeClr val="bg1"/>
                </a:solidFill>
                <a:latin typeface="微软雅黑" panose="020B0503020204020204" pitchFamily="34" charset="-122"/>
                <a:ea typeface="微软雅黑" panose="020B0503020204020204" pitchFamily="34" charset="-122"/>
              </a:rPr>
              <a:t>1.</a:t>
            </a:r>
            <a:r>
              <a:rPr lang="zh-CN" altLang="en-US" sz="1200" kern="0" dirty="0">
                <a:solidFill>
                  <a:schemeClr val="bg1"/>
                </a:solidFill>
                <a:latin typeface="微软雅黑" panose="020B0503020204020204" pitchFamily="34" charset="-122"/>
                <a:ea typeface="微软雅黑" panose="020B0503020204020204" pitchFamily="34" charset="-122"/>
              </a:rPr>
              <a:t>在觅知网出售的</a:t>
            </a:r>
            <a:r>
              <a:rPr lang="en-US" altLang="zh-CN" sz="1200" kern="0" dirty="0">
                <a:solidFill>
                  <a:schemeClr val="bg1"/>
                </a:solidFill>
                <a:latin typeface="微软雅黑" panose="020B0503020204020204" pitchFamily="34" charset="-122"/>
                <a:ea typeface="微软雅黑" panose="020B0503020204020204" pitchFamily="34" charset="-122"/>
              </a:rPr>
              <a:t>PPT</a:t>
            </a:r>
            <a:r>
              <a:rPr lang="zh-CN" altLang="en-US" sz="1200" kern="0" dirty="0">
                <a:solidFill>
                  <a:schemeClr val="bg1"/>
                </a:solidFill>
                <a:latin typeface="微软雅黑" panose="020B0503020204020204" pitchFamily="34" charset="-122"/>
                <a:ea typeface="微软雅黑" panose="020B0503020204020204" pitchFamily="34" charset="-122"/>
              </a:rPr>
              <a:t>模板是免版税类（</a:t>
            </a:r>
            <a:r>
              <a:rPr lang="en-US" altLang="zh-CN" sz="1200" kern="0" dirty="0">
                <a:solidFill>
                  <a:schemeClr val="bg1"/>
                </a:solidFill>
                <a:latin typeface="微软雅黑" panose="020B0503020204020204" pitchFamily="34" charset="-122"/>
                <a:ea typeface="微软雅黑" panose="020B0503020204020204" pitchFamily="34" charset="-122"/>
              </a:rPr>
              <a:t>RF</a:t>
            </a:r>
            <a:r>
              <a:rPr lang="zh-CN" altLang="en-US" sz="1200" kern="0" dirty="0">
                <a:solidFill>
                  <a:schemeClr val="bg1"/>
                </a:solidFill>
                <a:latin typeface="微软雅黑" panose="020B0503020204020204" pitchFamily="34" charset="-122"/>
                <a:ea typeface="微软雅黑" panose="020B0503020204020204" pitchFamily="34" charset="-122"/>
              </a:rPr>
              <a:t>：</a:t>
            </a:r>
            <a:r>
              <a:rPr lang="en-US" altLang="zh-CN" sz="1200" kern="0" dirty="0">
                <a:solidFill>
                  <a:schemeClr val="bg1"/>
                </a:solidFill>
                <a:latin typeface="微软雅黑" panose="020B0503020204020204" pitchFamily="34" charset="-122"/>
                <a:ea typeface="微软雅黑" panose="020B0503020204020204" pitchFamily="34" charset="-122"/>
              </a:rPr>
              <a:t>Royalty-Free</a:t>
            </a:r>
            <a:r>
              <a:rPr lang="zh-CN" altLang="en-US" sz="1200" kern="0" dirty="0">
                <a:solidFill>
                  <a:schemeClr val="bg1"/>
                </a:solidFill>
                <a:latin typeface="微软雅黑" panose="020B0503020204020204" pitchFamily="34" charset="-122"/>
                <a:ea typeface="微软雅黑" panose="020B0503020204020204" pitchFamily="34" charset="-122"/>
              </a:rPr>
              <a:t>）正版受</a:t>
            </a:r>
            <a:r>
              <a:rPr lang="en-US" altLang="zh-CN" sz="1200" kern="0" dirty="0">
                <a:solidFill>
                  <a:schemeClr val="bg1"/>
                </a:solidFill>
                <a:latin typeface="微软雅黑" panose="020B0503020204020204" pitchFamily="34" charset="-122"/>
                <a:ea typeface="微软雅黑" panose="020B0503020204020204" pitchFamily="34" charset="-122"/>
              </a:rPr>
              <a:t>《</a:t>
            </a:r>
            <a:r>
              <a:rPr lang="zh-CN" altLang="en-US" sz="1200" kern="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1200" kern="0" dirty="0">
                <a:solidFill>
                  <a:schemeClr val="bg1"/>
                </a:solidFill>
                <a:latin typeface="微软雅黑" panose="020B0503020204020204" pitchFamily="34" charset="-122"/>
                <a:ea typeface="微软雅黑" panose="020B0503020204020204" pitchFamily="34" charset="-122"/>
              </a:rPr>
              <a:t>》</a:t>
            </a:r>
            <a:r>
              <a:rPr lang="zh-CN" altLang="en-US" sz="1200" kern="0" dirty="0">
                <a:solidFill>
                  <a:schemeClr val="bg1"/>
                </a:solidFill>
                <a:latin typeface="微软雅黑" panose="020B0503020204020204" pitchFamily="34" charset="-122"/>
                <a:ea typeface="微软雅黑" panose="020B0503020204020204" pitchFamily="34" charset="-122"/>
              </a:rPr>
              <a:t>和</a:t>
            </a:r>
            <a:r>
              <a:rPr lang="en-US" altLang="zh-CN" sz="1200" kern="0" dirty="0">
                <a:solidFill>
                  <a:schemeClr val="bg1"/>
                </a:solidFill>
                <a:latin typeface="微软雅黑" panose="020B0503020204020204" pitchFamily="34" charset="-122"/>
                <a:ea typeface="微软雅黑" panose="020B0503020204020204" pitchFamily="34" charset="-122"/>
              </a:rPr>
              <a:t>《</a:t>
            </a:r>
            <a:r>
              <a:rPr lang="zh-CN" altLang="en-US" sz="1200" kern="0" dirty="0">
                <a:solidFill>
                  <a:schemeClr val="bg1"/>
                </a:solidFill>
                <a:latin typeface="微软雅黑" panose="020B0503020204020204" pitchFamily="34" charset="-122"/>
                <a:ea typeface="微软雅黑" panose="020B0503020204020204" pitchFamily="34" charset="-122"/>
              </a:rPr>
              <a:t>世界版权公约</a:t>
            </a:r>
            <a:r>
              <a:rPr lang="en-US" altLang="zh-CN" sz="1200" kern="0" dirty="0">
                <a:solidFill>
                  <a:schemeClr val="bg1"/>
                </a:solidFill>
                <a:latin typeface="微软雅黑" panose="020B0503020204020204" pitchFamily="34" charset="-122"/>
                <a:ea typeface="微软雅黑" panose="020B0503020204020204" pitchFamily="34" charset="-122"/>
              </a:rPr>
              <a:t>》</a:t>
            </a:r>
            <a:r>
              <a:rPr lang="zh-CN" altLang="en-US" sz="1200" kern="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kern="0" dirty="0">
                <a:solidFill>
                  <a:schemeClr val="bg1"/>
                </a:solidFill>
                <a:latin typeface="微软雅黑" panose="020B0503020204020204" pitchFamily="34" charset="-122"/>
                <a:ea typeface="微软雅黑" panose="020B0503020204020204" pitchFamily="34" charset="-122"/>
              </a:rPr>
              <a:t>PPT</a:t>
            </a:r>
            <a:r>
              <a:rPr lang="zh-CN" altLang="en-US" sz="1200" kern="0" dirty="0">
                <a:solidFill>
                  <a:schemeClr val="bg1"/>
                </a:solidFill>
                <a:latin typeface="微软雅黑" panose="020B0503020204020204" pitchFamily="34" charset="-122"/>
                <a:ea typeface="微软雅黑" panose="020B0503020204020204" pitchFamily="34" charset="-122"/>
              </a:rPr>
              <a:t>模板素材的使用权。</a:t>
            </a:r>
          </a:p>
          <a:p>
            <a:pPr algn="just" defTabSz="914400">
              <a:lnSpc>
                <a:spcPct val="150000"/>
              </a:lnSpc>
              <a:defRPr/>
            </a:pPr>
            <a:r>
              <a:rPr lang="en-US" altLang="zh-CN" sz="1200" kern="0" dirty="0">
                <a:solidFill>
                  <a:schemeClr val="bg1"/>
                </a:solidFill>
                <a:latin typeface="微软雅黑" panose="020B0503020204020204" pitchFamily="34" charset="-122"/>
                <a:ea typeface="微软雅黑" panose="020B0503020204020204" pitchFamily="34" charset="-122"/>
              </a:rPr>
              <a:t>2.</a:t>
            </a:r>
            <a:r>
              <a:rPr lang="zh-CN" altLang="en-US" sz="1200" kern="0" dirty="0">
                <a:solidFill>
                  <a:schemeClr val="bg1"/>
                </a:solidFill>
                <a:latin typeface="微软雅黑" panose="020B0503020204020204" pitchFamily="34" charset="-122"/>
                <a:ea typeface="微软雅黑" panose="020B0503020204020204" pitchFamily="34" charset="-122"/>
              </a:rPr>
              <a:t>不得将觅知网的</a:t>
            </a:r>
            <a:r>
              <a:rPr lang="en-US" altLang="zh-CN" sz="1200" kern="0" dirty="0">
                <a:solidFill>
                  <a:schemeClr val="bg1"/>
                </a:solidFill>
                <a:latin typeface="微软雅黑" panose="020B0503020204020204" pitchFamily="34" charset="-122"/>
                <a:ea typeface="微软雅黑" panose="020B0503020204020204" pitchFamily="34" charset="-122"/>
              </a:rPr>
              <a:t>PPT</a:t>
            </a:r>
            <a:r>
              <a:rPr lang="zh-CN" altLang="en-US" sz="1200" kern="0" dirty="0">
                <a:solidFill>
                  <a:schemeClr val="bg1"/>
                </a:solidFill>
                <a:latin typeface="微软雅黑" panose="020B0503020204020204" pitchFamily="34" charset="-122"/>
                <a:ea typeface="微软雅黑" panose="020B0503020204020204" pitchFamily="34" charset="-122"/>
              </a:rPr>
              <a:t>模板、</a:t>
            </a:r>
            <a:r>
              <a:rPr lang="en-US" altLang="zh-CN" sz="1200" kern="0" dirty="0">
                <a:solidFill>
                  <a:schemeClr val="bg1"/>
                </a:solidFill>
                <a:latin typeface="微软雅黑" panose="020B0503020204020204" pitchFamily="34" charset="-122"/>
                <a:ea typeface="微软雅黑" panose="020B0503020204020204" pitchFamily="34" charset="-122"/>
              </a:rPr>
              <a:t>PPT</a:t>
            </a:r>
            <a:r>
              <a:rPr lang="zh-CN" altLang="en-US" sz="1200" kern="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
        <p:nvSpPr>
          <p:cNvPr id="9" name="文本框 8"/>
          <p:cNvSpPr txBox="1"/>
          <p:nvPr userDrawn="1"/>
        </p:nvSpPr>
        <p:spPr>
          <a:xfrm>
            <a:off x="1652955" y="4984409"/>
            <a:ext cx="7297081" cy="368300"/>
          </a:xfrm>
          <a:prstGeom prst="rect">
            <a:avLst/>
          </a:prstGeom>
          <a:noFill/>
          <a:ln>
            <a:noFill/>
          </a:ln>
          <a:effectLst/>
        </p:spPr>
        <p:txBody>
          <a:bodyPr wrap="square" rtlCol="0">
            <a:spAutoFit/>
          </a:bodyPr>
          <a:lstStyle/>
          <a:p>
            <a:pPr algn="just" defTabSz="914400">
              <a:defRPr/>
            </a:pPr>
            <a:r>
              <a:rPr lang="zh-CN" altLang="en-US" sz="1800" b="1" kern="0" dirty="0">
                <a:solidFill>
                  <a:schemeClr val="bg1"/>
                </a:solidFill>
              </a:rPr>
              <a:t>更多精品</a:t>
            </a:r>
            <a:r>
              <a:rPr lang="en-US" altLang="zh-CN" sz="1800" b="1" kern="0" dirty="0">
                <a:solidFill>
                  <a:schemeClr val="bg1"/>
                </a:solidFill>
              </a:rPr>
              <a:t>PPT</a:t>
            </a:r>
            <a:r>
              <a:rPr lang="zh-CN" altLang="en-US" sz="1800" b="1" kern="0" dirty="0">
                <a:solidFill>
                  <a:schemeClr val="bg1"/>
                </a:solidFill>
              </a:rPr>
              <a:t>模板：</a:t>
            </a:r>
            <a:r>
              <a:rPr lang="en-US" altLang="zh-CN" sz="1800" b="1" kern="0" dirty="0">
                <a:solidFill>
                  <a:schemeClr val="bg1"/>
                </a:solidFill>
              </a:rPr>
              <a:t>http://www.51miz.com/ppt/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2019/2/20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2019/2/20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2019/2/20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17" name="任意多边形 16"/>
          <p:cNvSpPr/>
          <p:nvPr userDrawn="1"/>
        </p:nvSpPr>
        <p:spPr>
          <a:xfrm flipH="1">
            <a:off x="426012" y="287624"/>
            <a:ext cx="345179" cy="413512"/>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 fmla="*/ 979903 w 3171687"/>
              <a:gd name="connsiteY0" fmla="*/ 1810069 h 2069635"/>
              <a:gd name="connsiteX1" fmla="*/ 979903 w 3171687"/>
              <a:gd name="connsiteY1" fmla="*/ 259565 h 2069635"/>
              <a:gd name="connsiteX2" fmla="*/ 0 w 3171687"/>
              <a:gd name="connsiteY2" fmla="*/ 259565 h 2069635"/>
              <a:gd name="connsiteX3" fmla="*/ 0 w 3171687"/>
              <a:gd name="connsiteY3" fmla="*/ 0 h 2069635"/>
              <a:gd name="connsiteX4" fmla="*/ 3171687 w 3171687"/>
              <a:gd name="connsiteY4" fmla="*/ 0 h 2069635"/>
              <a:gd name="connsiteX5" fmla="*/ 3171687 w 3171687"/>
              <a:gd name="connsiteY5" fmla="*/ 2069635 h 2069635"/>
              <a:gd name="connsiteX6" fmla="*/ 0 w 3171687"/>
              <a:gd name="connsiteY6" fmla="*/ 2069635 h 2069635"/>
              <a:gd name="connsiteX7" fmla="*/ 0 w 3171687"/>
              <a:gd name="connsiteY7" fmla="*/ 1810069 h 2069635"/>
              <a:gd name="connsiteX8" fmla="*/ 1071343 w 3171687"/>
              <a:gd name="connsiteY8" fmla="*/ 1901509 h 2069635"/>
              <a:gd name="connsiteX0" fmla="*/ 979903 w 3171687"/>
              <a:gd name="connsiteY0" fmla="*/ 1810069 h 2069635"/>
              <a:gd name="connsiteX1" fmla="*/ 979903 w 3171687"/>
              <a:gd name="connsiteY1" fmla="*/ 259565 h 2069635"/>
              <a:gd name="connsiteX2" fmla="*/ 0 w 3171687"/>
              <a:gd name="connsiteY2" fmla="*/ 259565 h 2069635"/>
              <a:gd name="connsiteX3" fmla="*/ 0 w 3171687"/>
              <a:gd name="connsiteY3" fmla="*/ 0 h 2069635"/>
              <a:gd name="connsiteX4" fmla="*/ 3171687 w 3171687"/>
              <a:gd name="connsiteY4" fmla="*/ 0 h 2069635"/>
              <a:gd name="connsiteX5" fmla="*/ 3171687 w 3171687"/>
              <a:gd name="connsiteY5" fmla="*/ 2069635 h 2069635"/>
              <a:gd name="connsiteX6" fmla="*/ 0 w 3171687"/>
              <a:gd name="connsiteY6" fmla="*/ 2069635 h 2069635"/>
              <a:gd name="connsiteX7" fmla="*/ 0 w 3171687"/>
              <a:gd name="connsiteY7" fmla="*/ 1810069 h 2069635"/>
              <a:gd name="connsiteX0" fmla="*/ 979903 w 3171687"/>
              <a:gd name="connsiteY0" fmla="*/ 259565 h 2069635"/>
              <a:gd name="connsiteX1" fmla="*/ 0 w 3171687"/>
              <a:gd name="connsiteY1" fmla="*/ 259565 h 2069635"/>
              <a:gd name="connsiteX2" fmla="*/ 0 w 3171687"/>
              <a:gd name="connsiteY2" fmla="*/ 0 h 2069635"/>
              <a:gd name="connsiteX3" fmla="*/ 3171687 w 3171687"/>
              <a:gd name="connsiteY3" fmla="*/ 0 h 2069635"/>
              <a:gd name="connsiteX4" fmla="*/ 3171687 w 3171687"/>
              <a:gd name="connsiteY4" fmla="*/ 2069635 h 2069635"/>
              <a:gd name="connsiteX5" fmla="*/ 0 w 3171687"/>
              <a:gd name="connsiteY5" fmla="*/ 2069635 h 2069635"/>
              <a:gd name="connsiteX6" fmla="*/ 0 w 3171687"/>
              <a:gd name="connsiteY6" fmla="*/ 1810069 h 2069635"/>
              <a:gd name="connsiteX0" fmla="*/ 0 w 3171687"/>
              <a:gd name="connsiteY0" fmla="*/ 259565 h 2069635"/>
              <a:gd name="connsiteX1" fmla="*/ 0 w 3171687"/>
              <a:gd name="connsiteY1" fmla="*/ 0 h 2069635"/>
              <a:gd name="connsiteX2" fmla="*/ 3171687 w 3171687"/>
              <a:gd name="connsiteY2" fmla="*/ 0 h 2069635"/>
              <a:gd name="connsiteX3" fmla="*/ 3171687 w 3171687"/>
              <a:gd name="connsiteY3" fmla="*/ 2069635 h 2069635"/>
              <a:gd name="connsiteX4" fmla="*/ 0 w 3171687"/>
              <a:gd name="connsiteY4" fmla="*/ 2069635 h 2069635"/>
              <a:gd name="connsiteX5" fmla="*/ 0 w 3171687"/>
              <a:gd name="connsiteY5" fmla="*/ 1810069 h 206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zh-CN" altLang="en-US" sz="2400"/>
          </a:p>
        </p:txBody>
      </p:sp>
      <p:sp>
        <p:nvSpPr>
          <p:cNvPr id="18" name="任意多边形 17"/>
          <p:cNvSpPr/>
          <p:nvPr userDrawn="1"/>
        </p:nvSpPr>
        <p:spPr>
          <a:xfrm flipH="1">
            <a:off x="577488" y="164638"/>
            <a:ext cx="345179" cy="329173"/>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 fmla="*/ 1013277 w 2253807"/>
              <a:gd name="connsiteY0" fmla="*/ 700070 h 1262130"/>
              <a:gd name="connsiteX1" fmla="*/ 0 w 2253807"/>
              <a:gd name="connsiteY1" fmla="*/ 700070 h 1262130"/>
              <a:gd name="connsiteX2" fmla="*/ 0 w 2253807"/>
              <a:gd name="connsiteY2" fmla="*/ 0 h 1262130"/>
              <a:gd name="connsiteX3" fmla="*/ 2253807 w 2253807"/>
              <a:gd name="connsiteY3" fmla="*/ 0 h 1262130"/>
              <a:gd name="connsiteX4" fmla="*/ 2253807 w 2253807"/>
              <a:gd name="connsiteY4" fmla="*/ 1262130 h 1262130"/>
              <a:gd name="connsiteX5" fmla="*/ 1013277 w 2253807"/>
              <a:gd name="connsiteY5" fmla="*/ 1262130 h 1262130"/>
              <a:gd name="connsiteX6" fmla="*/ 1104717 w 2253807"/>
              <a:gd name="connsiteY6" fmla="*/ 791510 h 1262130"/>
              <a:gd name="connsiteX0" fmla="*/ 1013277 w 2253807"/>
              <a:gd name="connsiteY0" fmla="*/ 700070 h 1262130"/>
              <a:gd name="connsiteX1" fmla="*/ 0 w 2253807"/>
              <a:gd name="connsiteY1" fmla="*/ 700070 h 1262130"/>
              <a:gd name="connsiteX2" fmla="*/ 0 w 2253807"/>
              <a:gd name="connsiteY2" fmla="*/ 0 h 1262130"/>
              <a:gd name="connsiteX3" fmla="*/ 2253807 w 2253807"/>
              <a:gd name="connsiteY3" fmla="*/ 0 h 1262130"/>
              <a:gd name="connsiteX4" fmla="*/ 2253807 w 2253807"/>
              <a:gd name="connsiteY4" fmla="*/ 1262130 h 1262130"/>
              <a:gd name="connsiteX5" fmla="*/ 1013277 w 2253807"/>
              <a:gd name="connsiteY5" fmla="*/ 1262130 h 1262130"/>
              <a:gd name="connsiteX0" fmla="*/ 0 w 2253807"/>
              <a:gd name="connsiteY0" fmla="*/ 700070 h 1262130"/>
              <a:gd name="connsiteX1" fmla="*/ 0 w 2253807"/>
              <a:gd name="connsiteY1" fmla="*/ 0 h 1262130"/>
              <a:gd name="connsiteX2" fmla="*/ 2253807 w 2253807"/>
              <a:gd name="connsiteY2" fmla="*/ 0 h 1262130"/>
              <a:gd name="connsiteX3" fmla="*/ 2253807 w 2253807"/>
              <a:gd name="connsiteY3" fmla="*/ 1262130 h 1262130"/>
              <a:gd name="connsiteX4" fmla="*/ 1013277 w 2253807"/>
              <a:gd name="connsiteY4" fmla="*/ 1262130 h 1262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zh-CN" altLang="en-US" sz="2400"/>
          </a:p>
        </p:txBody>
      </p:sp>
    </p:spTree>
    <p:extLst>
      <p:ext uri="{BB962C8B-B14F-4D97-AF65-F5344CB8AC3E}">
        <p14:creationId xmlns:p14="http://schemas.microsoft.com/office/powerpoint/2010/main" val="3006940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2019/2/20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l="-17000" r="-17000"/>
          </a:stretch>
        </a:blipFill>
        <a:effectLst/>
      </p:bgPr>
    </p:bg>
    <p:spTree>
      <p:nvGrpSpPr>
        <p:cNvPr id="1" name=""/>
        <p:cNvGrpSpPr/>
        <p:nvPr/>
      </p:nvGrpSpPr>
      <p:grpSpPr>
        <a:xfrm>
          <a:off x="0" y="0"/>
          <a:ext cx="0" cy="0"/>
          <a:chOff x="0" y="0"/>
          <a:chExt cx="0" cy="0"/>
        </a:xfrm>
      </p:grpSpPr>
      <p:sp>
        <p:nvSpPr>
          <p:cNvPr id="7" name="矩形 6"/>
          <p:cNvSpPr/>
          <p:nvPr/>
        </p:nvSpPr>
        <p:spPr>
          <a:xfrm>
            <a:off x="-39189" y="0"/>
            <a:ext cx="6662058" cy="6858000"/>
          </a:xfrm>
          <a:prstGeom prst="rect">
            <a:avLst/>
          </a:prstGeom>
          <a:blipFill dpi="0" rotWithShape="1">
            <a:blip r:embed="rId6">
              <a:alphaModFix amt="8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震撼呐喊节奏空旷.mp3">
            <a:hlinkClick r:id="" action="ppaction://media"/>
          </p:cNvPr>
          <p:cNvPicPr>
            <a:picLocks noChangeAspect="1"/>
          </p:cNvPicPr>
          <p:nvPr>
            <a:audioFile r:link="rId1"/>
            <p:extLst>
              <p:ext uri="{DAA4B4D4-6D71-4841-9C94-3DE7FCFB9230}">
                <p14:media xmlns:p14="http://schemas.microsoft.com/office/powerpoint/2010/main" r:embed="rId2">
                  <p14:trim end="7356.575"/>
                </p14:media>
              </p:ext>
            </p:extLst>
          </p:nvPr>
        </p:nvPicPr>
        <p:blipFill>
          <a:blip r:embed="rId7" cstate="print"/>
          <a:stretch>
            <a:fillRect/>
          </a:stretch>
        </p:blipFill>
        <p:spPr>
          <a:xfrm>
            <a:off x="-648789" y="1485238"/>
            <a:ext cx="609600" cy="609600"/>
          </a:xfrm>
          <a:prstGeom prst="rect">
            <a:avLst/>
          </a:prstGeom>
        </p:spPr>
      </p:pic>
      <p:sp>
        <p:nvSpPr>
          <p:cNvPr id="15" name="椭圆 14"/>
          <p:cNvSpPr/>
          <p:nvPr/>
        </p:nvSpPr>
        <p:spPr>
          <a:xfrm>
            <a:off x="4457487" y="1635342"/>
            <a:ext cx="1776530" cy="1776530"/>
          </a:xfrm>
          <a:prstGeom prst="ellipse">
            <a:avLst/>
          </a:prstGeom>
          <a:no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grpSp>
        <p:nvGrpSpPr>
          <p:cNvPr id="16" name="组合 15"/>
          <p:cNvGrpSpPr/>
          <p:nvPr/>
        </p:nvGrpSpPr>
        <p:grpSpPr>
          <a:xfrm rot="1738458">
            <a:off x="4207213" y="1779375"/>
            <a:ext cx="519584" cy="519584"/>
            <a:chOff x="4482708" y="3301238"/>
            <a:chExt cx="661162" cy="661162"/>
          </a:xfrm>
        </p:grpSpPr>
        <p:grpSp>
          <p:nvGrpSpPr>
            <p:cNvPr id="17" name="组合 16"/>
            <p:cNvGrpSpPr/>
            <p:nvPr/>
          </p:nvGrpSpPr>
          <p:grpSpPr>
            <a:xfrm>
              <a:off x="4482708" y="3301238"/>
              <a:ext cx="661162" cy="661162"/>
              <a:chOff x="775780" y="771550"/>
              <a:chExt cx="1852004" cy="1852004"/>
            </a:xfrm>
          </p:grpSpPr>
          <p:sp>
            <p:nvSpPr>
              <p:cNvPr id="21" name="椭圆 20"/>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22" name="椭圆 21"/>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nvGrpSpPr>
            <p:cNvPr id="18" name="组合 17"/>
            <p:cNvGrpSpPr/>
            <p:nvPr/>
          </p:nvGrpSpPr>
          <p:grpSpPr>
            <a:xfrm>
              <a:off x="4679943" y="3516067"/>
              <a:ext cx="266691" cy="231503"/>
              <a:chOff x="6434683" y="510993"/>
              <a:chExt cx="987549" cy="857250"/>
            </a:xfrm>
          </p:grpSpPr>
          <p:sp>
            <p:nvSpPr>
              <p:cNvPr id="19" name="任意多边形 18"/>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B8925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cxnSp>
            <p:nvCxnSpPr>
              <p:cNvPr id="20" name="直接连接符 19"/>
              <p:cNvCxnSpPr/>
              <p:nvPr/>
            </p:nvCxnSpPr>
            <p:spPr>
              <a:xfrm>
                <a:off x="6434683" y="954806"/>
                <a:ext cx="987549" cy="0"/>
              </a:xfrm>
              <a:prstGeom prst="line">
                <a:avLst/>
              </a:prstGeom>
              <a:noFill/>
              <a:ln w="28575" cap="flat" cmpd="sng" algn="ctr">
                <a:solidFill>
                  <a:srgbClr val="B89259"/>
                </a:solidFill>
                <a:prstDash val="solid"/>
              </a:ln>
              <a:effectLst/>
            </p:spPr>
          </p:cxnSp>
        </p:grpSp>
      </p:grpSp>
      <p:grpSp>
        <p:nvGrpSpPr>
          <p:cNvPr id="23" name="组合 22"/>
          <p:cNvGrpSpPr/>
          <p:nvPr/>
        </p:nvGrpSpPr>
        <p:grpSpPr>
          <a:xfrm>
            <a:off x="4647234" y="1794260"/>
            <a:ext cx="1397036" cy="1397036"/>
            <a:chOff x="775780" y="771550"/>
            <a:chExt cx="1852004" cy="1852004"/>
          </a:xfrm>
        </p:grpSpPr>
        <p:sp>
          <p:nvSpPr>
            <p:cNvPr id="24" name="椭圆 23"/>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25" name="椭圆 24"/>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sp>
        <p:nvSpPr>
          <p:cNvPr id="26" name="TextBox 19"/>
          <p:cNvSpPr txBox="1"/>
          <p:nvPr/>
        </p:nvSpPr>
        <p:spPr>
          <a:xfrm>
            <a:off x="5121993" y="2076819"/>
            <a:ext cx="938012" cy="830997"/>
          </a:xfrm>
          <a:prstGeom prst="rect">
            <a:avLst/>
          </a:prstGeom>
          <a:noFill/>
        </p:spPr>
        <p:txBody>
          <a:bodyPr wrap="square" lIns="0" tIns="0" rIns="0" bIns="0" rtlCol="0">
            <a:spAutoFit/>
          </a:bodyPr>
          <a:lstStyle/>
          <a:p>
            <a:r>
              <a:rPr lang="en-US" altLang="zh-CN" sz="5400" b="1" dirty="0" smtClean="0">
                <a:solidFill>
                  <a:srgbClr val="C55A11"/>
                </a:solidFill>
                <a:latin typeface="微软雅黑" panose="020B0503020204020204" pitchFamily="34" charset="-122"/>
                <a:ea typeface="微软雅黑" panose="020B0503020204020204" pitchFamily="34" charset="-122"/>
              </a:rPr>
              <a:t>2</a:t>
            </a:r>
            <a:endParaRPr lang="zh-CN" altLang="en-US" sz="5400" b="1" dirty="0">
              <a:solidFill>
                <a:srgbClr val="C55A11"/>
              </a:solidFill>
              <a:latin typeface="微软雅黑" panose="020B0503020204020204" pitchFamily="34" charset="-122"/>
              <a:ea typeface="微软雅黑" panose="020B0503020204020204" pitchFamily="34" charset="-122"/>
            </a:endParaRPr>
          </a:p>
        </p:txBody>
      </p:sp>
      <p:sp>
        <p:nvSpPr>
          <p:cNvPr id="27" name="椭圆 26"/>
          <p:cNvSpPr/>
          <p:nvPr/>
        </p:nvSpPr>
        <p:spPr>
          <a:xfrm>
            <a:off x="6301835" y="1635342"/>
            <a:ext cx="1776530" cy="1776530"/>
          </a:xfrm>
          <a:prstGeom prst="ellipse">
            <a:avLst/>
          </a:prstGeom>
          <a:no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grpSp>
        <p:nvGrpSpPr>
          <p:cNvPr id="28" name="组合 27"/>
          <p:cNvGrpSpPr/>
          <p:nvPr/>
        </p:nvGrpSpPr>
        <p:grpSpPr>
          <a:xfrm>
            <a:off x="6491582" y="1794260"/>
            <a:ext cx="1397036" cy="1397036"/>
            <a:chOff x="775780" y="771550"/>
            <a:chExt cx="1852004" cy="1852004"/>
          </a:xfrm>
        </p:grpSpPr>
        <p:sp>
          <p:nvSpPr>
            <p:cNvPr id="29" name="椭圆 28"/>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30" name="椭圆 29"/>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sp>
        <p:nvSpPr>
          <p:cNvPr id="31" name="TextBox 19"/>
          <p:cNvSpPr txBox="1"/>
          <p:nvPr/>
        </p:nvSpPr>
        <p:spPr>
          <a:xfrm>
            <a:off x="6968568" y="2092749"/>
            <a:ext cx="457930" cy="830997"/>
          </a:xfrm>
          <a:prstGeom prst="rect">
            <a:avLst/>
          </a:prstGeom>
          <a:noFill/>
        </p:spPr>
        <p:txBody>
          <a:bodyPr wrap="square" lIns="0" tIns="0" rIns="0" bIns="0" rtlCol="0">
            <a:spAutoFit/>
          </a:bodyPr>
          <a:lstStyle/>
          <a:p>
            <a:r>
              <a:rPr lang="en-US" altLang="zh-CN" sz="5400" b="1" dirty="0" smtClean="0">
                <a:solidFill>
                  <a:srgbClr val="C55A11"/>
                </a:solidFill>
                <a:latin typeface="微软雅黑" panose="020B0503020204020204" pitchFamily="34" charset="-122"/>
                <a:ea typeface="微软雅黑" panose="020B0503020204020204" pitchFamily="34" charset="-122"/>
              </a:rPr>
              <a:t>0</a:t>
            </a:r>
            <a:endParaRPr lang="zh-CN" altLang="en-US" sz="5400" b="1" dirty="0">
              <a:solidFill>
                <a:srgbClr val="C55A11"/>
              </a:solidFill>
              <a:latin typeface="微软雅黑" panose="020B0503020204020204" pitchFamily="34" charset="-122"/>
              <a:ea typeface="微软雅黑" panose="020B0503020204020204" pitchFamily="34" charset="-122"/>
            </a:endParaRPr>
          </a:p>
        </p:txBody>
      </p:sp>
      <p:sp>
        <p:nvSpPr>
          <p:cNvPr id="32" name="椭圆 31"/>
          <p:cNvSpPr/>
          <p:nvPr/>
        </p:nvSpPr>
        <p:spPr>
          <a:xfrm>
            <a:off x="8143868" y="1635342"/>
            <a:ext cx="1776530" cy="1776530"/>
          </a:xfrm>
          <a:prstGeom prst="ellipse">
            <a:avLst/>
          </a:prstGeom>
          <a:no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grpSp>
        <p:nvGrpSpPr>
          <p:cNvPr id="33" name="组合 32"/>
          <p:cNvGrpSpPr/>
          <p:nvPr/>
        </p:nvGrpSpPr>
        <p:grpSpPr>
          <a:xfrm>
            <a:off x="8333615" y="1794260"/>
            <a:ext cx="1397036" cy="1397036"/>
            <a:chOff x="775780" y="771550"/>
            <a:chExt cx="1852004" cy="1852004"/>
          </a:xfrm>
        </p:grpSpPr>
        <p:sp>
          <p:nvSpPr>
            <p:cNvPr id="34" name="椭圆 33"/>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35" name="椭圆 34"/>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sp>
        <p:nvSpPr>
          <p:cNvPr id="36" name="TextBox 19"/>
          <p:cNvSpPr txBox="1"/>
          <p:nvPr/>
        </p:nvSpPr>
        <p:spPr>
          <a:xfrm>
            <a:off x="8816289" y="2115728"/>
            <a:ext cx="526665" cy="830997"/>
          </a:xfrm>
          <a:prstGeom prst="rect">
            <a:avLst/>
          </a:prstGeom>
          <a:noFill/>
        </p:spPr>
        <p:txBody>
          <a:bodyPr wrap="square" lIns="0" tIns="0" rIns="0" bIns="0" rtlCol="0">
            <a:spAutoFit/>
          </a:bodyPr>
          <a:lstStyle/>
          <a:p>
            <a:r>
              <a:rPr lang="en-US" altLang="zh-CN" sz="5400" b="1" dirty="0" smtClean="0">
                <a:solidFill>
                  <a:srgbClr val="C55A11"/>
                </a:solidFill>
                <a:latin typeface="微软雅黑" panose="020B0503020204020204" pitchFamily="34" charset="-122"/>
                <a:ea typeface="微软雅黑" panose="020B0503020204020204" pitchFamily="34" charset="-122"/>
              </a:rPr>
              <a:t>1</a:t>
            </a:r>
            <a:endParaRPr lang="zh-CN" altLang="en-US" sz="5400" b="1" dirty="0">
              <a:solidFill>
                <a:srgbClr val="C55A11"/>
              </a:solidFill>
              <a:latin typeface="微软雅黑" panose="020B0503020204020204" pitchFamily="34" charset="-122"/>
              <a:ea typeface="微软雅黑" panose="020B0503020204020204" pitchFamily="34" charset="-122"/>
            </a:endParaRPr>
          </a:p>
        </p:txBody>
      </p:sp>
      <p:sp>
        <p:nvSpPr>
          <p:cNvPr id="37" name="椭圆 36"/>
          <p:cNvSpPr/>
          <p:nvPr/>
        </p:nvSpPr>
        <p:spPr>
          <a:xfrm>
            <a:off x="9987250" y="1635342"/>
            <a:ext cx="1776530" cy="1776530"/>
          </a:xfrm>
          <a:prstGeom prst="ellipse">
            <a:avLst/>
          </a:prstGeom>
          <a:no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grpSp>
        <p:nvGrpSpPr>
          <p:cNvPr id="38" name="组合 37"/>
          <p:cNvGrpSpPr/>
          <p:nvPr/>
        </p:nvGrpSpPr>
        <p:grpSpPr>
          <a:xfrm>
            <a:off x="10176997" y="1794260"/>
            <a:ext cx="1397036" cy="1397036"/>
            <a:chOff x="775780" y="771550"/>
            <a:chExt cx="1852004" cy="1852004"/>
          </a:xfrm>
        </p:grpSpPr>
        <p:sp>
          <p:nvSpPr>
            <p:cNvPr id="39" name="椭圆 38"/>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40" name="椭圆 39"/>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sp>
        <p:nvSpPr>
          <p:cNvPr id="41" name="TextBox 19"/>
          <p:cNvSpPr txBox="1"/>
          <p:nvPr/>
        </p:nvSpPr>
        <p:spPr>
          <a:xfrm>
            <a:off x="10690953" y="2115728"/>
            <a:ext cx="938012" cy="830997"/>
          </a:xfrm>
          <a:prstGeom prst="rect">
            <a:avLst/>
          </a:prstGeom>
          <a:noFill/>
        </p:spPr>
        <p:txBody>
          <a:bodyPr wrap="square" lIns="0" tIns="0" rIns="0" bIns="0" rtlCol="0">
            <a:spAutoFit/>
          </a:bodyPr>
          <a:lstStyle/>
          <a:p>
            <a:r>
              <a:rPr lang="en-US" altLang="zh-CN" sz="5400" b="1" dirty="0" smtClean="0">
                <a:solidFill>
                  <a:srgbClr val="C55A11"/>
                </a:solidFill>
                <a:latin typeface="微软雅黑" panose="020B0503020204020204" pitchFamily="34" charset="-122"/>
                <a:ea typeface="微软雅黑" panose="020B0503020204020204" pitchFamily="34" charset="-122"/>
              </a:rPr>
              <a:t>9</a:t>
            </a:r>
            <a:endParaRPr lang="zh-CN" altLang="en-US" sz="5400" b="1" dirty="0">
              <a:solidFill>
                <a:srgbClr val="C55A11"/>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7237680" y="6282437"/>
            <a:ext cx="4729840" cy="368300"/>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charset="-122"/>
                <a:ea typeface="微软雅黑" panose="020B0503020204020204" charset="-122"/>
              </a:rPr>
              <a:t>汇报人：不会申请</a:t>
            </a:r>
          </a:p>
        </p:txBody>
      </p:sp>
      <p:sp>
        <p:nvSpPr>
          <p:cNvPr id="48" name="矩形 47"/>
          <p:cNvSpPr/>
          <p:nvPr/>
        </p:nvSpPr>
        <p:spPr>
          <a:xfrm>
            <a:off x="9602600" y="6282437"/>
            <a:ext cx="2262158" cy="369332"/>
          </a:xfrm>
          <a:prstGeom prst="rect">
            <a:avLst/>
          </a:prstGeom>
        </p:spPr>
        <p:txBody>
          <a:bodyPr wrap="none">
            <a:spAutoFit/>
          </a:bodyPr>
          <a:lstStyle/>
          <a:p>
            <a:r>
              <a:rPr lang="zh-CN" altLang="en-US" dirty="0" smtClean="0">
                <a:solidFill>
                  <a:schemeClr val="tx1">
                    <a:lumMod val="75000"/>
                    <a:lumOff val="25000"/>
                  </a:schemeClr>
                </a:solidFill>
                <a:latin typeface="微软雅黑" panose="020B0503020204020204" charset="-122"/>
                <a:ea typeface="微软雅黑" panose="020B0503020204020204" charset="-122"/>
              </a:rPr>
              <a:t>汇报日期：输入日期</a:t>
            </a:r>
          </a:p>
        </p:txBody>
      </p:sp>
      <p:grpSp>
        <p:nvGrpSpPr>
          <p:cNvPr id="42" name="组合 41"/>
          <p:cNvGrpSpPr/>
          <p:nvPr/>
        </p:nvGrpSpPr>
        <p:grpSpPr>
          <a:xfrm>
            <a:off x="5075915" y="3671682"/>
            <a:ext cx="6308425" cy="1129268"/>
            <a:chOff x="4304043" y="1286668"/>
            <a:chExt cx="3837944" cy="2757793"/>
          </a:xfrm>
          <a:effectLst>
            <a:outerShdw blurRad="381000" dist="254000" dir="8100000" algn="tr" rotWithShape="0">
              <a:prstClr val="black">
                <a:alpha val="40000"/>
              </a:prstClr>
            </a:outerShdw>
          </a:effectLst>
        </p:grpSpPr>
        <p:sp>
          <p:nvSpPr>
            <p:cNvPr id="43" name="圆角矩形 4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4329048" y="1373341"/>
              <a:ext cx="3796028"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5439442" y="3885898"/>
            <a:ext cx="5710686" cy="646331"/>
          </a:xfrm>
          <a:prstGeom prst="rect">
            <a:avLst/>
          </a:prstGeom>
          <a:noFill/>
        </p:spPr>
        <p:txBody>
          <a:bodyPr wrap="square" rtlCol="0">
            <a:spAutoFit/>
          </a:bodyPr>
          <a:lstStyle/>
          <a:p>
            <a:pPr algn="ctr"/>
            <a:r>
              <a:rPr lang="zh-CN" altLang="en-US" sz="3600" b="1" dirty="0">
                <a:solidFill>
                  <a:srgbClr val="C55A11"/>
                </a:solidFill>
                <a:latin typeface="微软雅黑" panose="020B0503020204020204" charset="-122"/>
                <a:ea typeface="微软雅黑" panose="020B0503020204020204" charset="-122"/>
                <a:sym typeface="+mn-ea"/>
              </a:rPr>
              <a:t>电商运营岗位职责</a:t>
            </a:r>
            <a:r>
              <a:rPr lang="en-US" altLang="zh-CN" sz="3600" b="1" dirty="0" err="1">
                <a:solidFill>
                  <a:srgbClr val="C55A11"/>
                </a:solidFill>
                <a:latin typeface="微软雅黑" panose="020B0503020204020204" charset="-122"/>
                <a:ea typeface="微软雅黑" panose="020B0503020204020204" charset="-122"/>
                <a:sym typeface="+mn-ea"/>
              </a:rPr>
              <a:t>ppt</a:t>
            </a:r>
            <a:r>
              <a:rPr lang="zh-CN" altLang="en-US" sz="3600" b="1" dirty="0">
                <a:solidFill>
                  <a:srgbClr val="C55A11"/>
                </a:solidFill>
                <a:latin typeface="微软雅黑" panose="020B0503020204020204" charset="-122"/>
                <a:ea typeface="微软雅黑" panose="020B0503020204020204" charset="-122"/>
                <a:sym typeface="+mn-ea"/>
              </a:rPr>
              <a:t>模板</a:t>
            </a:r>
            <a:endParaRPr lang="zh-CN" altLang="en-US" sz="3600" b="1" dirty="0" smtClean="0">
              <a:solidFill>
                <a:srgbClr val="C55A11"/>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29388413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12" presetClass="entr" presetSubtype="8" fill="hold"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500"/>
                                        <p:tgtEl>
                                          <p:spTgt spid="16"/>
                                        </p:tgtEl>
                                        <p:attrNameLst>
                                          <p:attrName>ppt_x</p:attrName>
                                        </p:attrNameLst>
                                      </p:cBhvr>
                                      <p:tavLst>
                                        <p:tav tm="0">
                                          <p:val>
                                            <p:strVal val="#ppt_x-#ppt_w*1.125000"/>
                                          </p:val>
                                        </p:tav>
                                        <p:tav tm="100000">
                                          <p:val>
                                            <p:strVal val="#ppt_x"/>
                                          </p:val>
                                        </p:tav>
                                      </p:tavLst>
                                    </p:anim>
                                    <p:animEffect transition="in" filter="wipe(right)">
                                      <p:cBhvr>
                                        <p:cTn id="11" dur="500"/>
                                        <p:tgtEl>
                                          <p:spTgt spid="16"/>
                                        </p:tgtEl>
                                      </p:cBhvr>
                                    </p:animEffect>
                                  </p:childTnLst>
                                </p:cTn>
                              </p:par>
                              <p:par>
                                <p:cTn id="12" presetID="2" presetClass="entr" presetSubtype="8" decel="100000"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0-#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par>
                                <p:cTn id="16" presetID="21" presetClass="entr" presetSubtype="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heel(1)">
                                      <p:cBhvr>
                                        <p:cTn id="18" dur="500"/>
                                        <p:tgtEl>
                                          <p:spTgt spid="15"/>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500"/>
                                        <p:tgtEl>
                                          <p:spTgt spid="26"/>
                                        </p:tgtEl>
                                      </p:cBhvr>
                                    </p:animEffect>
                                  </p:childTnLst>
                                </p:cTn>
                              </p:par>
                              <p:par>
                                <p:cTn id="23" presetID="2" presetClass="entr" presetSubtype="8" decel="10000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par>
                                <p:cTn id="27" presetID="21" presetClass="entr" presetSubtype="1"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heel(1)">
                                      <p:cBhvr>
                                        <p:cTn id="29" dur="500"/>
                                        <p:tgtEl>
                                          <p:spTgt spid="27"/>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left)">
                                      <p:cBhvr>
                                        <p:cTn id="33" dur="500"/>
                                        <p:tgtEl>
                                          <p:spTgt spid="31"/>
                                        </p:tgtEl>
                                      </p:cBhvr>
                                    </p:animEffect>
                                  </p:childTnLst>
                                </p:cTn>
                              </p:par>
                              <p:par>
                                <p:cTn id="34" presetID="2" presetClass="entr" presetSubtype="8" decel="10000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0-#ppt_w/2"/>
                                          </p:val>
                                        </p:tav>
                                        <p:tav tm="100000">
                                          <p:val>
                                            <p:strVal val="#ppt_x"/>
                                          </p:val>
                                        </p:tav>
                                      </p:tavLst>
                                    </p:anim>
                                    <p:anim calcmode="lin" valueType="num">
                                      <p:cBhvr additive="base">
                                        <p:cTn id="37" dur="500" fill="hold"/>
                                        <p:tgtEl>
                                          <p:spTgt spid="33"/>
                                        </p:tgtEl>
                                        <p:attrNameLst>
                                          <p:attrName>ppt_y</p:attrName>
                                        </p:attrNameLst>
                                      </p:cBhvr>
                                      <p:tavLst>
                                        <p:tav tm="0">
                                          <p:val>
                                            <p:strVal val="#ppt_y"/>
                                          </p:val>
                                        </p:tav>
                                        <p:tav tm="100000">
                                          <p:val>
                                            <p:strVal val="#ppt_y"/>
                                          </p:val>
                                        </p:tav>
                                      </p:tavLst>
                                    </p:anim>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heel(1)">
                                      <p:cBhvr>
                                        <p:cTn id="40" dur="500"/>
                                        <p:tgtEl>
                                          <p:spTgt spid="32"/>
                                        </p:tgtEl>
                                      </p:cBhvr>
                                    </p:animEffect>
                                  </p:childTnLst>
                                </p:cTn>
                              </p:par>
                            </p:childTnLst>
                          </p:cTn>
                        </p:par>
                        <p:par>
                          <p:cTn id="41" fill="hold">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500"/>
                                        <p:tgtEl>
                                          <p:spTgt spid="36"/>
                                        </p:tgtEl>
                                      </p:cBhvr>
                                    </p:animEffect>
                                  </p:childTnLst>
                                </p:cTn>
                              </p:par>
                              <p:par>
                                <p:cTn id="45" presetID="2" presetClass="entr" presetSubtype="8" decel="10000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0-#ppt_w/2"/>
                                          </p:val>
                                        </p:tav>
                                        <p:tav tm="100000">
                                          <p:val>
                                            <p:strVal val="#ppt_x"/>
                                          </p:val>
                                        </p:tav>
                                      </p:tavLst>
                                    </p:anim>
                                    <p:anim calcmode="lin" valueType="num">
                                      <p:cBhvr additive="base">
                                        <p:cTn id="48" dur="500" fill="hold"/>
                                        <p:tgtEl>
                                          <p:spTgt spid="38"/>
                                        </p:tgtEl>
                                        <p:attrNameLst>
                                          <p:attrName>ppt_y</p:attrName>
                                        </p:attrNameLst>
                                      </p:cBhvr>
                                      <p:tavLst>
                                        <p:tav tm="0">
                                          <p:val>
                                            <p:strVal val="#ppt_y"/>
                                          </p:val>
                                        </p:tav>
                                        <p:tav tm="100000">
                                          <p:val>
                                            <p:strVal val="#ppt_y"/>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heel(1)">
                                      <p:cBhvr>
                                        <p:cTn id="51" dur="500"/>
                                        <p:tgtEl>
                                          <p:spTgt spid="37"/>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left)">
                                      <p:cBhvr>
                                        <p:cTn id="55" dur="500"/>
                                        <p:tgtEl>
                                          <p:spTgt spid="41"/>
                                        </p:tgtEl>
                                      </p:cBhvr>
                                    </p:animEffect>
                                  </p:childTnLst>
                                </p:cTn>
                              </p:par>
                            </p:childTnLst>
                          </p:cTn>
                        </p:par>
                        <p:par>
                          <p:cTn id="56" fill="hold">
                            <p:stCondLst>
                              <p:cond delay="2500"/>
                            </p:stCondLst>
                            <p:childTnLst>
                              <p:par>
                                <p:cTn id="57" presetID="22" presetClass="entr" presetSubtype="4"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down)">
                                      <p:cBhvr>
                                        <p:cTn id="59" dur="500"/>
                                        <p:tgtEl>
                                          <p:spTgt spid="42"/>
                                        </p:tgtEl>
                                      </p:cBhvr>
                                    </p:animEffect>
                                  </p:childTnLst>
                                </p:cTn>
                              </p:par>
                            </p:childTnLst>
                          </p:cTn>
                        </p:par>
                        <p:par>
                          <p:cTn id="60" fill="hold">
                            <p:stCondLst>
                              <p:cond delay="3000"/>
                            </p:stCondLst>
                            <p:childTnLst>
                              <p:par>
                                <p:cTn id="61" presetID="14" presetClass="entr" presetSubtype="10"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randombar(horizontal)">
                                      <p:cBhvr>
                                        <p:cTn id="63" dur="500"/>
                                        <p:tgtEl>
                                          <p:spTgt spid="49"/>
                                        </p:tgtEl>
                                      </p:cBhvr>
                                    </p:animEffect>
                                  </p:childTnLst>
                                </p:cTn>
                              </p:par>
                            </p:childTnLst>
                          </p:cTn>
                        </p:par>
                        <p:par>
                          <p:cTn id="64" fill="hold">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47"/>
                                        </p:tgtEl>
                                        <p:attrNameLst>
                                          <p:attrName>ppt_y</p:attrName>
                                        </p:attrNameLst>
                                      </p:cBhvr>
                                      <p:tavLst>
                                        <p:tav tm="0">
                                          <p:val>
                                            <p:strVal val="#ppt_y"/>
                                          </p:val>
                                        </p:tav>
                                        <p:tav tm="100000">
                                          <p:val>
                                            <p:strVal val="#ppt_y"/>
                                          </p:val>
                                        </p:tav>
                                      </p:tavLst>
                                    </p:anim>
                                    <p:anim calcmode="lin" valueType="num">
                                      <p:cBhvr>
                                        <p:cTn id="69"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47"/>
                                        </p:tgtEl>
                                      </p:cBhvr>
                                    </p:animEffect>
                                  </p:childTnLst>
                                </p:cTn>
                              </p:par>
                            </p:childTnLst>
                          </p:cTn>
                        </p:par>
                        <p:par>
                          <p:cTn id="72" fill="hold">
                            <p:stCondLst>
                              <p:cond delay="435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48"/>
                                        </p:tgtEl>
                                        <p:attrNameLst>
                                          <p:attrName>style.visibility</p:attrName>
                                        </p:attrNameLst>
                                      </p:cBhvr>
                                      <p:to>
                                        <p:strVal val="visible"/>
                                      </p:to>
                                    </p:set>
                                    <p:anim calcmode="lin" valueType="num">
                                      <p:cBhvr>
                                        <p:cTn id="75"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48"/>
                                        </p:tgtEl>
                                        <p:attrNameLst>
                                          <p:attrName>ppt_y</p:attrName>
                                        </p:attrNameLst>
                                      </p:cBhvr>
                                      <p:tavLst>
                                        <p:tav tm="0">
                                          <p:val>
                                            <p:strVal val="#ppt_y"/>
                                          </p:val>
                                        </p:tav>
                                        <p:tav tm="100000">
                                          <p:val>
                                            <p:strVal val="#ppt_y"/>
                                          </p:val>
                                        </p:tav>
                                      </p:tavLst>
                                    </p:anim>
                                    <p:anim calcmode="lin" valueType="num">
                                      <p:cBhvr>
                                        <p:cTn id="77"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0" repeatCount="indefinite" fill="remove" display="0">
                  <p:stCondLst>
                    <p:cond delay="indefinite"/>
                  </p:stCondLst>
                  <p:endCondLst>
                    <p:cond evt="onStopAudio" delay="0">
                      <p:tgtEl>
                        <p:sldTgt/>
                      </p:tgtEl>
                    </p:cond>
                  </p:endCondLst>
                </p:cTn>
                <p:tgtEl>
                  <p:spTgt spid="8"/>
                </p:tgtEl>
              </p:cMediaNode>
            </p:audio>
          </p:childTnLst>
        </p:cTn>
      </p:par>
    </p:tnLst>
    <p:bldLst>
      <p:bldP spid="15" grpId="0" animBg="1"/>
      <p:bldP spid="26" grpId="0"/>
      <p:bldP spid="27" grpId="0" animBg="1"/>
      <p:bldP spid="31" grpId="0"/>
      <p:bldP spid="32" grpId="0" animBg="1"/>
      <p:bldP spid="36" grpId="0"/>
      <p:bldP spid="37" grpId="0" animBg="1"/>
      <p:bldP spid="41" grpId="0"/>
      <p:bldP spid="47" grpId="0"/>
      <p:bldP spid="48" grpId="0"/>
      <p:bldP spid="4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grpSp>
        <p:nvGrpSpPr>
          <p:cNvPr id="37" name="组合 36"/>
          <p:cNvGrpSpPr/>
          <p:nvPr/>
        </p:nvGrpSpPr>
        <p:grpSpPr>
          <a:xfrm>
            <a:off x="3305363" y="85728"/>
            <a:ext cx="143405" cy="1769072"/>
            <a:chOff x="3291075" y="5088928"/>
            <a:chExt cx="143405" cy="1769072"/>
          </a:xfrm>
        </p:grpSpPr>
        <p:cxnSp>
          <p:nvCxnSpPr>
            <p:cNvPr id="39" name="直接连接符 38"/>
            <p:cNvCxnSpPr/>
            <p:nvPr/>
          </p:nvCxnSpPr>
          <p:spPr>
            <a:xfrm flipH="1">
              <a:off x="3359976" y="5088928"/>
              <a:ext cx="1" cy="176907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301034" y="569853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3291075" y="6551018"/>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4993578" y="965846"/>
            <a:ext cx="1080565" cy="1080566"/>
            <a:chOff x="1488310" y="1579494"/>
            <a:chExt cx="1414094" cy="1414094"/>
          </a:xfrm>
        </p:grpSpPr>
        <p:grpSp>
          <p:nvGrpSpPr>
            <p:cNvPr id="45" name="组合 44"/>
            <p:cNvGrpSpPr/>
            <p:nvPr/>
          </p:nvGrpSpPr>
          <p:grpSpPr>
            <a:xfrm>
              <a:off x="1488310" y="1579494"/>
              <a:ext cx="1414094" cy="1414094"/>
              <a:chOff x="3176812" y="2273198"/>
              <a:chExt cx="2641825" cy="2726239"/>
            </a:xfrm>
          </p:grpSpPr>
          <p:sp>
            <p:nvSpPr>
              <p:cNvPr id="47" name="椭圆 46"/>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6" name="文本框 45"/>
            <p:cNvSpPr txBox="1"/>
            <p:nvPr/>
          </p:nvSpPr>
          <p:spPr>
            <a:xfrm>
              <a:off x="1963341" y="1863626"/>
              <a:ext cx="464030" cy="845828"/>
            </a:xfrm>
            <a:prstGeom prst="rect">
              <a:avLst/>
            </a:prstGeom>
            <a:noFill/>
          </p:spPr>
          <p:txBody>
            <a:bodyPr wrap="none" rtlCol="0">
              <a:spAutoFit/>
            </a:bodyPr>
            <a:lstStyle/>
            <a:p>
              <a:pPr algn="ctr"/>
              <a:r>
                <a:rPr lang="en-US" altLang="zh-CN" sz="3600" dirty="0">
                  <a:solidFill>
                    <a:schemeClr val="accent2">
                      <a:lumMod val="75000"/>
                    </a:schemeClr>
                  </a:solidFill>
                  <a:latin typeface="方正大草简体" panose="02000000000000000000" pitchFamily="2" charset="-122"/>
                  <a:ea typeface="方正大草简体" panose="02000000000000000000" pitchFamily="2" charset="-122"/>
                </a:rPr>
                <a:t>1</a:t>
              </a:r>
              <a:endParaRPr lang="zh-CN" altLang="en-US" sz="36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sp>
        <p:nvSpPr>
          <p:cNvPr id="44" name="矩形 43"/>
          <p:cNvSpPr/>
          <p:nvPr/>
        </p:nvSpPr>
        <p:spPr>
          <a:xfrm>
            <a:off x="6096000" y="1471383"/>
            <a:ext cx="2646878" cy="338554"/>
          </a:xfrm>
          <a:prstGeom prst="rect">
            <a:avLst/>
          </a:prstGeom>
        </p:spPr>
        <p:txBody>
          <a:bodyPr wrap="none">
            <a:spAutoFit/>
          </a:bodyPr>
          <a:lstStyle/>
          <a:p>
            <a:r>
              <a:rPr lang="zh-CN" altLang="en-US" sz="1600" dirty="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grpSp>
        <p:nvGrpSpPr>
          <p:cNvPr id="50" name="组合 49"/>
          <p:cNvGrpSpPr/>
          <p:nvPr/>
        </p:nvGrpSpPr>
        <p:grpSpPr>
          <a:xfrm>
            <a:off x="6096000" y="2176646"/>
            <a:ext cx="1080565" cy="1080566"/>
            <a:chOff x="1488310" y="1579494"/>
            <a:chExt cx="1414094" cy="1414094"/>
          </a:xfrm>
        </p:grpSpPr>
        <p:grpSp>
          <p:nvGrpSpPr>
            <p:cNvPr id="78" name="组合 77"/>
            <p:cNvGrpSpPr/>
            <p:nvPr/>
          </p:nvGrpSpPr>
          <p:grpSpPr>
            <a:xfrm>
              <a:off x="1488310" y="1579494"/>
              <a:ext cx="1414094" cy="1414094"/>
              <a:chOff x="3176812" y="2273198"/>
              <a:chExt cx="2641825" cy="2726239"/>
            </a:xfrm>
          </p:grpSpPr>
          <p:sp>
            <p:nvSpPr>
              <p:cNvPr id="80" name="椭圆 7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81" name="椭圆 80"/>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9" name="文本框 78"/>
            <p:cNvSpPr txBox="1"/>
            <p:nvPr/>
          </p:nvSpPr>
          <p:spPr>
            <a:xfrm>
              <a:off x="1926629" y="1863626"/>
              <a:ext cx="537454" cy="845828"/>
            </a:xfrm>
            <a:prstGeom prst="rect">
              <a:avLst/>
            </a:prstGeom>
            <a:noFill/>
          </p:spPr>
          <p:txBody>
            <a:bodyPr wrap="none" rtlCol="0">
              <a:spAutoFit/>
            </a:bodyPr>
            <a:lstStyle/>
            <a:p>
              <a:pPr algn="ctr"/>
              <a:r>
                <a:rPr lang="en-US" altLang="zh-CN" sz="3600" dirty="0">
                  <a:solidFill>
                    <a:schemeClr val="accent2">
                      <a:lumMod val="75000"/>
                    </a:schemeClr>
                  </a:solidFill>
                  <a:latin typeface="方正大草简体" panose="02000000000000000000" pitchFamily="2" charset="-122"/>
                  <a:ea typeface="方正大草简体" panose="02000000000000000000" pitchFamily="2" charset="-122"/>
                </a:rPr>
                <a:t>2</a:t>
              </a:r>
              <a:endParaRPr lang="zh-CN" altLang="en-US" sz="36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sp>
        <p:nvSpPr>
          <p:cNvPr id="77" name="矩形 76"/>
          <p:cNvSpPr/>
          <p:nvPr/>
        </p:nvSpPr>
        <p:spPr>
          <a:xfrm>
            <a:off x="7138869" y="2728652"/>
            <a:ext cx="2646878" cy="338554"/>
          </a:xfrm>
          <a:prstGeom prst="rect">
            <a:avLst/>
          </a:prstGeom>
        </p:spPr>
        <p:txBody>
          <a:bodyPr wrap="none">
            <a:spAutoFit/>
          </a:bodyPr>
          <a:lstStyle/>
          <a:p>
            <a:r>
              <a:rPr lang="zh-CN" altLang="en-US" sz="1600" dirty="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grpSp>
        <p:nvGrpSpPr>
          <p:cNvPr id="83" name="组合 82"/>
          <p:cNvGrpSpPr/>
          <p:nvPr/>
        </p:nvGrpSpPr>
        <p:grpSpPr>
          <a:xfrm>
            <a:off x="6135494" y="3741721"/>
            <a:ext cx="1080565" cy="1080566"/>
            <a:chOff x="1488310" y="1579494"/>
            <a:chExt cx="1414094" cy="1414094"/>
          </a:xfrm>
        </p:grpSpPr>
        <p:grpSp>
          <p:nvGrpSpPr>
            <p:cNvPr id="85" name="组合 84"/>
            <p:cNvGrpSpPr/>
            <p:nvPr/>
          </p:nvGrpSpPr>
          <p:grpSpPr>
            <a:xfrm>
              <a:off x="1488310" y="1579494"/>
              <a:ext cx="1414094" cy="1414094"/>
              <a:chOff x="3176812" y="2273198"/>
              <a:chExt cx="2641825" cy="2726239"/>
            </a:xfrm>
          </p:grpSpPr>
          <p:sp>
            <p:nvSpPr>
              <p:cNvPr id="87" name="椭圆 86"/>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8" name="椭圆 87"/>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6" name="文本框 85"/>
            <p:cNvSpPr txBox="1"/>
            <p:nvPr/>
          </p:nvSpPr>
          <p:spPr>
            <a:xfrm>
              <a:off x="1951803" y="1863626"/>
              <a:ext cx="487107" cy="845828"/>
            </a:xfrm>
            <a:prstGeom prst="rect">
              <a:avLst/>
            </a:prstGeom>
            <a:noFill/>
          </p:spPr>
          <p:txBody>
            <a:bodyPr wrap="none" rtlCol="0">
              <a:spAutoFit/>
            </a:bodyPr>
            <a:lstStyle/>
            <a:p>
              <a:pPr algn="ctr"/>
              <a:r>
                <a:rPr lang="en-US" altLang="zh-CN" sz="3600" dirty="0">
                  <a:solidFill>
                    <a:schemeClr val="accent2">
                      <a:lumMod val="75000"/>
                    </a:schemeClr>
                  </a:solidFill>
                  <a:latin typeface="方正大草简体" panose="02000000000000000000" pitchFamily="2" charset="-122"/>
                  <a:ea typeface="方正大草简体" panose="02000000000000000000" pitchFamily="2" charset="-122"/>
                </a:rPr>
                <a:t>3</a:t>
              </a:r>
              <a:endParaRPr lang="zh-CN" altLang="en-US" sz="36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sp>
        <p:nvSpPr>
          <p:cNvPr id="84" name="矩形 83"/>
          <p:cNvSpPr/>
          <p:nvPr/>
        </p:nvSpPr>
        <p:spPr>
          <a:xfrm>
            <a:off x="7267758" y="4318021"/>
            <a:ext cx="2646878" cy="338554"/>
          </a:xfrm>
          <a:prstGeom prst="rect">
            <a:avLst/>
          </a:prstGeom>
        </p:spPr>
        <p:txBody>
          <a:bodyPr wrap="none">
            <a:spAutoFit/>
          </a:bodyPr>
          <a:lstStyle/>
          <a:p>
            <a:r>
              <a:rPr lang="zh-CN" altLang="en-US" sz="1600" dirty="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grpSp>
        <p:nvGrpSpPr>
          <p:cNvPr id="90" name="组合 89"/>
          <p:cNvGrpSpPr/>
          <p:nvPr/>
        </p:nvGrpSpPr>
        <p:grpSpPr>
          <a:xfrm>
            <a:off x="5031273" y="5156942"/>
            <a:ext cx="1080565" cy="1080566"/>
            <a:chOff x="1488310" y="1579494"/>
            <a:chExt cx="1414094" cy="1414094"/>
          </a:xfrm>
        </p:grpSpPr>
        <p:grpSp>
          <p:nvGrpSpPr>
            <p:cNvPr id="92" name="组合 91"/>
            <p:cNvGrpSpPr/>
            <p:nvPr/>
          </p:nvGrpSpPr>
          <p:grpSpPr>
            <a:xfrm>
              <a:off x="1488310" y="1579494"/>
              <a:ext cx="1414094" cy="1414094"/>
              <a:chOff x="3176812" y="2273198"/>
              <a:chExt cx="2641825" cy="2726239"/>
            </a:xfrm>
          </p:grpSpPr>
          <p:sp>
            <p:nvSpPr>
              <p:cNvPr id="94" name="椭圆 93"/>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椭圆 94"/>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3" name="文本框 92"/>
            <p:cNvSpPr txBox="1"/>
            <p:nvPr/>
          </p:nvSpPr>
          <p:spPr>
            <a:xfrm>
              <a:off x="1901456" y="1863626"/>
              <a:ext cx="587801" cy="845828"/>
            </a:xfrm>
            <a:prstGeom prst="rect">
              <a:avLst/>
            </a:prstGeom>
            <a:noFill/>
          </p:spPr>
          <p:txBody>
            <a:bodyPr wrap="none" rtlCol="0">
              <a:spAutoFit/>
            </a:bodyPr>
            <a:lstStyle/>
            <a:p>
              <a:pPr algn="ctr"/>
              <a:r>
                <a:rPr lang="en-US" altLang="zh-CN" sz="3600" dirty="0">
                  <a:solidFill>
                    <a:schemeClr val="accent2">
                      <a:lumMod val="75000"/>
                    </a:schemeClr>
                  </a:solidFill>
                  <a:latin typeface="方正大草简体" panose="02000000000000000000" pitchFamily="2" charset="-122"/>
                  <a:ea typeface="方正大草简体" panose="02000000000000000000" pitchFamily="2" charset="-122"/>
                </a:rPr>
                <a:t>4</a:t>
              </a:r>
              <a:endParaRPr lang="zh-CN" altLang="en-US" sz="36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sp>
        <p:nvSpPr>
          <p:cNvPr id="91" name="矩形 90"/>
          <p:cNvSpPr/>
          <p:nvPr/>
        </p:nvSpPr>
        <p:spPr>
          <a:xfrm>
            <a:off x="6173189" y="5766544"/>
            <a:ext cx="2646878" cy="338554"/>
          </a:xfrm>
          <a:prstGeom prst="rect">
            <a:avLst/>
          </a:prstGeom>
        </p:spPr>
        <p:txBody>
          <a:bodyPr wrap="none">
            <a:spAutoFit/>
          </a:bodyPr>
          <a:lstStyle/>
          <a:p>
            <a:r>
              <a:rPr lang="zh-CN" altLang="en-US" sz="1600" dirty="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grpSp>
        <p:nvGrpSpPr>
          <p:cNvPr id="96" name="组合 95"/>
          <p:cNvGrpSpPr/>
          <p:nvPr/>
        </p:nvGrpSpPr>
        <p:grpSpPr>
          <a:xfrm>
            <a:off x="3288273" y="5087934"/>
            <a:ext cx="143405" cy="1769072"/>
            <a:chOff x="3291075" y="5088928"/>
            <a:chExt cx="143405" cy="1769072"/>
          </a:xfrm>
        </p:grpSpPr>
        <p:cxnSp>
          <p:nvCxnSpPr>
            <p:cNvPr id="97" name="直接连接符 96"/>
            <p:cNvCxnSpPr/>
            <p:nvPr/>
          </p:nvCxnSpPr>
          <p:spPr>
            <a:xfrm flipH="1">
              <a:off x="3359976" y="5088928"/>
              <a:ext cx="1" cy="176907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8" name="椭圆 97"/>
            <p:cNvSpPr/>
            <p:nvPr/>
          </p:nvSpPr>
          <p:spPr>
            <a:xfrm>
              <a:off x="3301034" y="5698530"/>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3291075" y="6551018"/>
              <a:ext cx="133446" cy="13344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a:off x="1861942" y="1966180"/>
            <a:ext cx="3040206" cy="3081322"/>
            <a:chOff x="2017569" y="2294999"/>
            <a:chExt cx="2277355" cy="2308154"/>
          </a:xfrm>
        </p:grpSpPr>
        <p:grpSp>
          <p:nvGrpSpPr>
            <p:cNvPr id="101" name="组合 100"/>
            <p:cNvGrpSpPr/>
            <p:nvPr/>
          </p:nvGrpSpPr>
          <p:grpSpPr>
            <a:xfrm>
              <a:off x="2017569" y="2294999"/>
              <a:ext cx="2268000" cy="2268001"/>
              <a:chOff x="3176814" y="2273198"/>
              <a:chExt cx="4093048" cy="5177482"/>
            </a:xfrm>
          </p:grpSpPr>
          <p:sp>
            <p:nvSpPr>
              <p:cNvPr id="120" name="椭圆 119"/>
              <p:cNvSpPr/>
              <p:nvPr/>
            </p:nvSpPr>
            <p:spPr>
              <a:xfrm>
                <a:off x="3176814" y="2273198"/>
                <a:ext cx="4093048" cy="5177482"/>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3274268" y="2396471"/>
                <a:ext cx="3898141" cy="4930935"/>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2" name="圆角矩形 35"/>
            <p:cNvSpPr/>
            <p:nvPr/>
          </p:nvSpPr>
          <p:spPr>
            <a:xfrm rot="18866618">
              <a:off x="2358098" y="3615182"/>
              <a:ext cx="1203767" cy="77273"/>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圆角矩形 36"/>
            <p:cNvSpPr/>
            <p:nvPr/>
          </p:nvSpPr>
          <p:spPr>
            <a:xfrm rot="16200000">
              <a:off x="2780324" y="2950687"/>
              <a:ext cx="790290" cy="4780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圆角矩形 37"/>
            <p:cNvSpPr/>
            <p:nvPr/>
          </p:nvSpPr>
          <p:spPr>
            <a:xfrm>
              <a:off x="3218080" y="3369733"/>
              <a:ext cx="540763" cy="4571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 name="组合 104"/>
            <p:cNvGrpSpPr/>
            <p:nvPr/>
          </p:nvGrpSpPr>
          <p:grpSpPr>
            <a:xfrm>
              <a:off x="3047606" y="3302732"/>
              <a:ext cx="252535" cy="252535"/>
              <a:chOff x="3176814" y="2273198"/>
              <a:chExt cx="4093048" cy="5177482"/>
            </a:xfrm>
            <a:solidFill>
              <a:schemeClr val="bg1"/>
            </a:solidFill>
          </p:grpSpPr>
          <p:sp>
            <p:nvSpPr>
              <p:cNvPr id="118" name="椭圆 117"/>
              <p:cNvSpPr/>
              <p:nvPr/>
            </p:nvSpPr>
            <p:spPr>
              <a:xfrm>
                <a:off x="3176814" y="2273198"/>
                <a:ext cx="4093048" cy="5177482"/>
              </a:xfrm>
              <a:prstGeom prst="ellipse">
                <a:avLst/>
              </a:prstGeom>
              <a:grp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3274268" y="2396471"/>
                <a:ext cx="3898141" cy="493093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椭圆 105"/>
            <p:cNvSpPr/>
            <p:nvPr/>
          </p:nvSpPr>
          <p:spPr>
            <a:xfrm>
              <a:off x="2071569" y="3321515"/>
              <a:ext cx="228600" cy="2286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4066324" y="3321515"/>
              <a:ext cx="228600" cy="2286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3037268" y="4374553"/>
              <a:ext cx="228600" cy="2286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a:off x="3065529" y="2308846"/>
              <a:ext cx="228600" cy="2286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p:cNvSpPr/>
            <p:nvPr/>
          </p:nvSpPr>
          <p:spPr>
            <a:xfrm>
              <a:off x="2357702" y="2695794"/>
              <a:ext cx="153251" cy="15325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p:cNvSpPr/>
            <p:nvPr/>
          </p:nvSpPr>
          <p:spPr>
            <a:xfrm>
              <a:off x="2357703" y="4060956"/>
              <a:ext cx="153251" cy="15325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3739791" y="4110581"/>
              <a:ext cx="153251" cy="15325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3758841" y="2650882"/>
              <a:ext cx="153251" cy="15325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矩形 121"/>
          <p:cNvSpPr/>
          <p:nvPr/>
        </p:nvSpPr>
        <p:spPr>
          <a:xfrm>
            <a:off x="2726749" y="4133355"/>
            <a:ext cx="1337417" cy="369332"/>
          </a:xfrm>
          <a:prstGeom prst="rect">
            <a:avLst/>
          </a:prstGeom>
        </p:spPr>
        <p:txBody>
          <a:bodyPr wrap="none">
            <a:spAutoFit/>
          </a:bodyPr>
          <a:lstStyle/>
          <a:p>
            <a:r>
              <a:rPr lang="en-US" altLang="zh-CN" b="1" dirty="0">
                <a:solidFill>
                  <a:schemeClr val="accent2">
                    <a:lumMod val="75000"/>
                  </a:schemeClr>
                </a:solidFill>
                <a:latin typeface="微软雅黑" panose="020B0503020204020204" pitchFamily="34" charset="-122"/>
                <a:ea typeface="微软雅黑" panose="020B0503020204020204" pitchFamily="34" charset="-122"/>
              </a:rPr>
              <a:t>CONTENT</a:t>
            </a:r>
            <a:endParaRPr lang="zh-CN" altLang="en-US"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123" name="文本框 48"/>
          <p:cNvSpPr>
            <a:spLocks noChangeArrowheads="1"/>
          </p:cNvSpPr>
          <p:nvPr/>
        </p:nvSpPr>
        <p:spPr bwMode="auto">
          <a:xfrm>
            <a:off x="5872593" y="1090192"/>
            <a:ext cx="1820863" cy="49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68" tIns="60936" rIns="121868" bIns="60936">
            <a:spAutoFit/>
          </a:bodyPr>
          <a:lstStyle/>
          <a:p>
            <a:pPr algn="ctr" defTabSz="913966">
              <a:defRPr/>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人事工作</a:t>
            </a:r>
          </a:p>
        </p:txBody>
      </p:sp>
      <p:sp>
        <p:nvSpPr>
          <p:cNvPr id="124" name="文本框 48"/>
          <p:cNvSpPr>
            <a:spLocks noChangeArrowheads="1"/>
          </p:cNvSpPr>
          <p:nvPr/>
        </p:nvSpPr>
        <p:spPr bwMode="auto">
          <a:xfrm>
            <a:off x="6457382" y="2282675"/>
            <a:ext cx="2858988" cy="49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8" tIns="60936" rIns="121868" bIns="60936">
            <a:spAutoFit/>
          </a:bodyPr>
          <a:lstStyle/>
          <a:p>
            <a:pPr algn="ctr" defTabSz="913966">
              <a:defRPr/>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行政工作</a:t>
            </a:r>
          </a:p>
        </p:txBody>
      </p:sp>
      <p:sp>
        <p:nvSpPr>
          <p:cNvPr id="125" name="文本框 48"/>
          <p:cNvSpPr>
            <a:spLocks noChangeArrowheads="1"/>
          </p:cNvSpPr>
          <p:nvPr/>
        </p:nvSpPr>
        <p:spPr bwMode="auto">
          <a:xfrm>
            <a:off x="7089629" y="3877022"/>
            <a:ext cx="1820863" cy="49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68" tIns="60936" rIns="121868" bIns="60936">
            <a:spAutoFit/>
          </a:bodyPr>
          <a:lstStyle/>
          <a:p>
            <a:pPr algn="ctr" defTabSz="913966">
              <a:defRPr/>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不足之处</a:t>
            </a:r>
          </a:p>
        </p:txBody>
      </p:sp>
      <p:sp>
        <p:nvSpPr>
          <p:cNvPr id="126" name="文本框 48"/>
          <p:cNvSpPr>
            <a:spLocks noChangeArrowheads="1"/>
          </p:cNvSpPr>
          <p:nvPr/>
        </p:nvSpPr>
        <p:spPr bwMode="auto">
          <a:xfrm>
            <a:off x="5452208" y="5362113"/>
            <a:ext cx="2858988" cy="49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8" tIns="60936" rIns="121868" bIns="60936">
            <a:spAutoFit/>
          </a:bodyPr>
          <a:lstStyle/>
          <a:p>
            <a:pPr algn="ctr" defTabSz="913966">
              <a:defRPr/>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形势分析</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par>
                                    <p:cTn id="8" presetID="2" presetClass="entr" presetSubtype="1" fill="hold" nodeType="withEffect" p14:presetBounceEnd="66000">
                                      <p:stCondLst>
                                        <p:cond delay="0"/>
                                      </p:stCondLst>
                                      <p:childTnLst>
                                        <p:set>
                                          <p:cBhvr>
                                            <p:cTn id="9" dur="1" fill="hold">
                                              <p:stCondLst>
                                                <p:cond delay="0"/>
                                              </p:stCondLst>
                                            </p:cTn>
                                            <p:tgtEl>
                                              <p:spTgt spid="100"/>
                                            </p:tgtEl>
                                            <p:attrNameLst>
                                              <p:attrName>style.visibility</p:attrName>
                                            </p:attrNameLst>
                                          </p:cBhvr>
                                          <p:to>
                                            <p:strVal val="visible"/>
                                          </p:to>
                                        </p:set>
                                        <p:anim calcmode="lin" valueType="num" p14:bounceEnd="66000">
                                          <p:cBhvr additive="base">
                                            <p:cTn id="10" dur="1500" fill="hold"/>
                                            <p:tgtEl>
                                              <p:spTgt spid="100"/>
                                            </p:tgtEl>
                                            <p:attrNameLst>
                                              <p:attrName>ppt_x</p:attrName>
                                            </p:attrNameLst>
                                          </p:cBhvr>
                                          <p:tavLst>
                                            <p:tav tm="0">
                                              <p:val>
                                                <p:strVal val="#ppt_x"/>
                                              </p:val>
                                            </p:tav>
                                            <p:tav tm="100000">
                                              <p:val>
                                                <p:strVal val="#ppt_x"/>
                                              </p:val>
                                            </p:tav>
                                          </p:tavLst>
                                        </p:anim>
                                        <p:anim calcmode="lin" valueType="num" p14:bounceEnd="66000">
                                          <p:cBhvr additive="base">
                                            <p:cTn id="11" dur="1500" fill="hold"/>
                                            <p:tgtEl>
                                              <p:spTgt spid="100"/>
                                            </p:tgtEl>
                                            <p:attrNameLst>
                                              <p:attrName>ppt_y</p:attrName>
                                            </p:attrNameLst>
                                          </p:cBhvr>
                                          <p:tavLst>
                                            <p:tav tm="0">
                                              <p:val>
                                                <p:strVal val="0-#ppt_h/2"/>
                                              </p:val>
                                            </p:tav>
                                            <p:tav tm="100000">
                                              <p:val>
                                                <p:strVal val="#ppt_y"/>
                                              </p:val>
                                            </p:tav>
                                          </p:tavLst>
                                        </p:anim>
                                      </p:childTnLst>
                                    </p:cTn>
                                  </p:par>
                                  <p:par>
                                    <p:cTn id="12" presetID="22" presetClass="entr" presetSubtype="1" fill="hold" nodeType="withEffect">
                                      <p:stCondLst>
                                        <p:cond delay="500"/>
                                      </p:stCondLst>
                                      <p:childTnLst>
                                        <p:set>
                                          <p:cBhvr>
                                            <p:cTn id="13" dur="1" fill="hold">
                                              <p:stCondLst>
                                                <p:cond delay="0"/>
                                              </p:stCondLst>
                                            </p:cTn>
                                            <p:tgtEl>
                                              <p:spTgt spid="96"/>
                                            </p:tgtEl>
                                            <p:attrNameLst>
                                              <p:attrName>style.visibility</p:attrName>
                                            </p:attrNameLst>
                                          </p:cBhvr>
                                          <p:to>
                                            <p:strVal val="visible"/>
                                          </p:to>
                                        </p:set>
                                        <p:animEffect transition="in" filter="wipe(up)">
                                          <p:cBhvr>
                                            <p:cTn id="14" dur="500"/>
                                            <p:tgtEl>
                                              <p:spTgt spid="96"/>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122"/>
                                            </p:tgtEl>
                                            <p:attrNameLst>
                                              <p:attrName>style.visibility</p:attrName>
                                            </p:attrNameLst>
                                          </p:cBhvr>
                                          <p:to>
                                            <p:strVal val="visible"/>
                                          </p:to>
                                        </p:set>
                                        <p:animEffect transition="in" filter="randombar(horizontal)">
                                          <p:cBhvr>
                                            <p:cTn id="18" dur="500"/>
                                            <p:tgtEl>
                                              <p:spTgt spid="122"/>
                                            </p:tgtEl>
                                          </p:cBhvr>
                                        </p:animEffect>
                                      </p:childTnLst>
                                    </p:cTn>
                                  </p:par>
                                </p:childTnLst>
                              </p:cTn>
                            </p:par>
                            <p:par>
                              <p:cTn id="19" fill="hold">
                                <p:stCondLst>
                                  <p:cond delay="2000"/>
                                </p:stCondLst>
                                <p:childTnLst>
                                  <p:par>
                                    <p:cTn id="20" presetID="1" presetClass="entr" presetSubtype="0"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childTnLst>
                                    </p:cTn>
                                  </p:par>
                                  <p:par>
                                    <p:cTn id="22" presetID="56" presetClass="path" presetSubtype="0" accel="50000" decel="50000" fill="hold" nodeType="withEffect">
                                      <p:stCondLst>
                                        <p:cond delay="0"/>
                                      </p:stCondLst>
                                      <p:childTnLst>
                                        <p:animMotion origin="layout" path="M -0.13138 0.28287 L 3.75E-6 -4.44444E-6 " pathEditMode="relative" rAng="0" ptsTypes="AA">
                                          <p:cBhvr>
                                            <p:cTn id="23" dur="500" fill="hold"/>
                                            <p:tgtEl>
                                              <p:spTgt spid="43"/>
                                            </p:tgtEl>
                                            <p:attrNameLst>
                                              <p:attrName>ppt_x,ppt_y</p:attrName>
                                            </p:attrNameLst>
                                          </p:cBhvr>
                                          <p:rCtr x="6562" y="-14144"/>
                                        </p:animMotion>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wipe(up)">
                                          <p:cBhvr>
                                            <p:cTn id="27" dur="500"/>
                                            <p:tgtEl>
                                              <p:spTgt spid="123"/>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randombar(horizontal)">
                                          <p:cBhvr>
                                            <p:cTn id="31" dur="500"/>
                                            <p:tgtEl>
                                              <p:spTgt spid="44"/>
                                            </p:tgtEl>
                                          </p:cBhvr>
                                        </p:animEffect>
                                      </p:childTnLst>
                                    </p:cTn>
                                  </p:par>
                                  <p:par>
                                    <p:cTn id="32" presetID="1" presetClass="entr" presetSubtype="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childTnLst>
                                    </p:cTn>
                                  </p:par>
                                  <p:par>
                                    <p:cTn id="34" presetID="56" presetClass="path" presetSubtype="0" accel="50000" decel="50000" fill="hold" nodeType="withEffect">
                                      <p:stCondLst>
                                        <p:cond delay="0"/>
                                      </p:stCondLst>
                                      <p:childTnLst>
                                        <p:animMotion origin="layout" path="M -0.19557 0.13241 L -8.33333E-7 -4.81481E-6 " pathEditMode="relative" rAng="0" ptsTypes="AA">
                                          <p:cBhvr>
                                            <p:cTn id="35" dur="500" fill="hold"/>
                                            <p:tgtEl>
                                              <p:spTgt spid="50"/>
                                            </p:tgtEl>
                                            <p:attrNameLst>
                                              <p:attrName>ppt_x,ppt_y</p:attrName>
                                            </p:attrNameLst>
                                          </p:cBhvr>
                                          <p:rCtr x="9779" y="-6620"/>
                                        </p:animMotion>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24"/>
                                            </p:tgtEl>
                                            <p:attrNameLst>
                                              <p:attrName>style.visibility</p:attrName>
                                            </p:attrNameLst>
                                          </p:cBhvr>
                                          <p:to>
                                            <p:strVal val="visible"/>
                                          </p:to>
                                        </p:set>
                                        <p:animEffect transition="in" filter="wipe(up)">
                                          <p:cBhvr>
                                            <p:cTn id="39" dur="500"/>
                                            <p:tgtEl>
                                              <p:spTgt spid="124"/>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randombar(horizontal)">
                                          <p:cBhvr>
                                            <p:cTn id="43" dur="500"/>
                                            <p:tgtEl>
                                              <p:spTgt spid="77"/>
                                            </p:tgtEl>
                                          </p:cBhvr>
                                        </p:animEffect>
                                      </p:childTnLst>
                                    </p:cTn>
                                  </p:par>
                                  <p:par>
                                    <p:cTn id="44" presetID="1" presetClass="entr" presetSubtype="0" fill="hold" nodeType="withEffect">
                                      <p:stCondLst>
                                        <p:cond delay="0"/>
                                      </p:stCondLst>
                                      <p:childTnLst>
                                        <p:set>
                                          <p:cBhvr>
                                            <p:cTn id="45" dur="1" fill="hold">
                                              <p:stCondLst>
                                                <p:cond delay="0"/>
                                              </p:stCondLst>
                                            </p:cTn>
                                            <p:tgtEl>
                                              <p:spTgt spid="83"/>
                                            </p:tgtEl>
                                            <p:attrNameLst>
                                              <p:attrName>style.visibility</p:attrName>
                                            </p:attrNameLst>
                                          </p:cBhvr>
                                          <p:to>
                                            <p:strVal val="visible"/>
                                          </p:to>
                                        </p:set>
                                      </p:childTnLst>
                                    </p:cTn>
                                  </p:par>
                                  <p:par>
                                    <p:cTn id="46" presetID="56" presetClass="path" presetSubtype="0" accel="50000" decel="50000" fill="hold" nodeType="withEffect">
                                      <p:stCondLst>
                                        <p:cond delay="0"/>
                                      </p:stCondLst>
                                      <p:childTnLst>
                                        <p:animMotion origin="layout" path="M -0.20417 -0.04931 L 3.95833E-6 4.44444E-6 " pathEditMode="relative" rAng="0" ptsTypes="AA">
                                          <p:cBhvr>
                                            <p:cTn id="47" dur="500" fill="hold"/>
                                            <p:tgtEl>
                                              <p:spTgt spid="83"/>
                                            </p:tgtEl>
                                            <p:attrNameLst>
                                              <p:attrName>ppt_x,ppt_y</p:attrName>
                                            </p:attrNameLst>
                                          </p:cBhvr>
                                          <p:rCtr x="10208" y="2454"/>
                                        </p:animMotion>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25"/>
                                            </p:tgtEl>
                                            <p:attrNameLst>
                                              <p:attrName>style.visibility</p:attrName>
                                            </p:attrNameLst>
                                          </p:cBhvr>
                                          <p:to>
                                            <p:strVal val="visible"/>
                                          </p:to>
                                        </p:set>
                                        <p:animEffect transition="in" filter="wipe(up)">
                                          <p:cBhvr>
                                            <p:cTn id="51" dur="500"/>
                                            <p:tgtEl>
                                              <p:spTgt spid="12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randombar(horizontal)">
                                          <p:cBhvr>
                                            <p:cTn id="55" dur="500"/>
                                            <p:tgtEl>
                                              <p:spTgt spid="84"/>
                                            </p:tgtEl>
                                          </p:cBhvr>
                                        </p:animEffect>
                                      </p:childTnLst>
                                    </p:cTn>
                                  </p:par>
                                  <p:par>
                                    <p:cTn id="56" presetID="1" presetClass="entr" presetSubtype="0" fill="hold" nodeType="withEffect">
                                      <p:stCondLst>
                                        <p:cond delay="0"/>
                                      </p:stCondLst>
                                      <p:childTnLst>
                                        <p:set>
                                          <p:cBhvr>
                                            <p:cTn id="57" dur="1" fill="hold">
                                              <p:stCondLst>
                                                <p:cond delay="0"/>
                                              </p:stCondLst>
                                            </p:cTn>
                                            <p:tgtEl>
                                              <p:spTgt spid="90"/>
                                            </p:tgtEl>
                                            <p:attrNameLst>
                                              <p:attrName>style.visibility</p:attrName>
                                            </p:attrNameLst>
                                          </p:cBhvr>
                                          <p:to>
                                            <p:strVal val="visible"/>
                                          </p:to>
                                        </p:set>
                                      </p:childTnLst>
                                    </p:cTn>
                                  </p:par>
                                  <p:par>
                                    <p:cTn id="58" presetID="56" presetClass="path" presetSubtype="0" accel="50000" decel="50000" fill="hold" nodeType="withEffect">
                                      <p:stCondLst>
                                        <p:cond delay="0"/>
                                      </p:stCondLst>
                                      <p:childTnLst>
                                        <p:animMotion origin="layout" path="M -0.13139 -0.26041 L -4.81462E-6 -4.81481E-6 " pathEditMode="relative" rAng="0" ptsTypes="AA">
                                          <p:cBhvr>
                                            <p:cTn id="59" dur="500" fill="hold"/>
                                            <p:tgtEl>
                                              <p:spTgt spid="90"/>
                                            </p:tgtEl>
                                            <p:attrNameLst>
                                              <p:attrName>ppt_x,ppt_y</p:attrName>
                                            </p:attrNameLst>
                                          </p:cBhvr>
                                          <p:rCtr x="6600" y="13000"/>
                                        </p:animMotion>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126"/>
                                            </p:tgtEl>
                                            <p:attrNameLst>
                                              <p:attrName>style.visibility</p:attrName>
                                            </p:attrNameLst>
                                          </p:cBhvr>
                                          <p:to>
                                            <p:strVal val="visible"/>
                                          </p:to>
                                        </p:set>
                                        <p:animEffect transition="in" filter="wipe(up)">
                                          <p:cBhvr>
                                            <p:cTn id="63" dur="500"/>
                                            <p:tgtEl>
                                              <p:spTgt spid="126"/>
                                            </p:tgtEl>
                                          </p:cBhvr>
                                        </p:animEffect>
                                      </p:childTnLst>
                                    </p:cTn>
                                  </p:par>
                                </p:childTnLst>
                              </p:cTn>
                            </p:par>
                            <p:par>
                              <p:cTn id="64" fill="hold">
                                <p:stCondLst>
                                  <p:cond delay="6000"/>
                                </p:stCondLst>
                                <p:childTnLst>
                                  <p:par>
                                    <p:cTn id="65" presetID="14" presetClass="entr" presetSubtype="10" fill="hold" grpId="0" nodeType="after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randombar(horizontal)">
                                          <p:cBhvr>
                                            <p:cTn id="6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77" grpId="0"/>
          <p:bldP spid="84" grpId="0"/>
          <p:bldP spid="91" grpId="0"/>
          <p:bldP spid="122" grpId="0"/>
          <p:bldP spid="123" grpId="0"/>
          <p:bldP spid="124" grpId="0"/>
          <p:bldP spid="125" grpId="0"/>
          <p:bldP spid="1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par>
                                    <p:cTn id="8" presetID="2" presetClass="entr" presetSubtype="1"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 calcmode="lin" valueType="num">
                                          <p:cBhvr additive="base">
                                            <p:cTn id="10" dur="1500" fill="hold"/>
                                            <p:tgtEl>
                                              <p:spTgt spid="100"/>
                                            </p:tgtEl>
                                            <p:attrNameLst>
                                              <p:attrName>ppt_x</p:attrName>
                                            </p:attrNameLst>
                                          </p:cBhvr>
                                          <p:tavLst>
                                            <p:tav tm="0">
                                              <p:val>
                                                <p:strVal val="#ppt_x"/>
                                              </p:val>
                                            </p:tav>
                                            <p:tav tm="100000">
                                              <p:val>
                                                <p:strVal val="#ppt_x"/>
                                              </p:val>
                                            </p:tav>
                                          </p:tavLst>
                                        </p:anim>
                                        <p:anim calcmode="lin" valueType="num">
                                          <p:cBhvr additive="base">
                                            <p:cTn id="11" dur="1500" fill="hold"/>
                                            <p:tgtEl>
                                              <p:spTgt spid="100"/>
                                            </p:tgtEl>
                                            <p:attrNameLst>
                                              <p:attrName>ppt_y</p:attrName>
                                            </p:attrNameLst>
                                          </p:cBhvr>
                                          <p:tavLst>
                                            <p:tav tm="0">
                                              <p:val>
                                                <p:strVal val="0-#ppt_h/2"/>
                                              </p:val>
                                            </p:tav>
                                            <p:tav tm="100000">
                                              <p:val>
                                                <p:strVal val="#ppt_y"/>
                                              </p:val>
                                            </p:tav>
                                          </p:tavLst>
                                        </p:anim>
                                      </p:childTnLst>
                                    </p:cTn>
                                  </p:par>
                                  <p:par>
                                    <p:cTn id="12" presetID="22" presetClass="entr" presetSubtype="1" fill="hold" nodeType="withEffect">
                                      <p:stCondLst>
                                        <p:cond delay="500"/>
                                      </p:stCondLst>
                                      <p:childTnLst>
                                        <p:set>
                                          <p:cBhvr>
                                            <p:cTn id="13" dur="1" fill="hold">
                                              <p:stCondLst>
                                                <p:cond delay="0"/>
                                              </p:stCondLst>
                                            </p:cTn>
                                            <p:tgtEl>
                                              <p:spTgt spid="96"/>
                                            </p:tgtEl>
                                            <p:attrNameLst>
                                              <p:attrName>style.visibility</p:attrName>
                                            </p:attrNameLst>
                                          </p:cBhvr>
                                          <p:to>
                                            <p:strVal val="visible"/>
                                          </p:to>
                                        </p:set>
                                        <p:animEffect transition="in" filter="wipe(up)">
                                          <p:cBhvr>
                                            <p:cTn id="14" dur="500"/>
                                            <p:tgtEl>
                                              <p:spTgt spid="96"/>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122"/>
                                            </p:tgtEl>
                                            <p:attrNameLst>
                                              <p:attrName>style.visibility</p:attrName>
                                            </p:attrNameLst>
                                          </p:cBhvr>
                                          <p:to>
                                            <p:strVal val="visible"/>
                                          </p:to>
                                        </p:set>
                                        <p:animEffect transition="in" filter="randombar(horizontal)">
                                          <p:cBhvr>
                                            <p:cTn id="18" dur="500"/>
                                            <p:tgtEl>
                                              <p:spTgt spid="122"/>
                                            </p:tgtEl>
                                          </p:cBhvr>
                                        </p:animEffect>
                                      </p:childTnLst>
                                    </p:cTn>
                                  </p:par>
                                </p:childTnLst>
                              </p:cTn>
                            </p:par>
                            <p:par>
                              <p:cTn id="19" fill="hold">
                                <p:stCondLst>
                                  <p:cond delay="2000"/>
                                </p:stCondLst>
                                <p:childTnLst>
                                  <p:par>
                                    <p:cTn id="20" presetID="1" presetClass="entr" presetSubtype="0"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childTnLst>
                                    </p:cTn>
                                  </p:par>
                                  <p:par>
                                    <p:cTn id="22" presetID="56" presetClass="path" presetSubtype="0" accel="50000" decel="50000" fill="hold" nodeType="withEffect">
                                      <p:stCondLst>
                                        <p:cond delay="0"/>
                                      </p:stCondLst>
                                      <p:childTnLst>
                                        <p:animMotion origin="layout" path="M -0.13138 0.28287 L 3.75E-6 -4.44444E-6 " pathEditMode="relative" rAng="0" ptsTypes="AA">
                                          <p:cBhvr>
                                            <p:cTn id="23" dur="500" fill="hold"/>
                                            <p:tgtEl>
                                              <p:spTgt spid="43"/>
                                            </p:tgtEl>
                                            <p:attrNameLst>
                                              <p:attrName>ppt_x,ppt_y</p:attrName>
                                            </p:attrNameLst>
                                          </p:cBhvr>
                                          <p:rCtr x="6562" y="-14144"/>
                                        </p:animMotion>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wipe(up)">
                                          <p:cBhvr>
                                            <p:cTn id="27" dur="500"/>
                                            <p:tgtEl>
                                              <p:spTgt spid="123"/>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randombar(horizontal)">
                                          <p:cBhvr>
                                            <p:cTn id="31" dur="500"/>
                                            <p:tgtEl>
                                              <p:spTgt spid="44"/>
                                            </p:tgtEl>
                                          </p:cBhvr>
                                        </p:animEffect>
                                      </p:childTnLst>
                                    </p:cTn>
                                  </p:par>
                                  <p:par>
                                    <p:cTn id="32" presetID="1" presetClass="entr" presetSubtype="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childTnLst>
                                    </p:cTn>
                                  </p:par>
                                  <p:par>
                                    <p:cTn id="34" presetID="56" presetClass="path" presetSubtype="0" accel="50000" decel="50000" fill="hold" nodeType="withEffect">
                                      <p:stCondLst>
                                        <p:cond delay="0"/>
                                      </p:stCondLst>
                                      <p:childTnLst>
                                        <p:animMotion origin="layout" path="M -0.19557 0.13241 L -8.33333E-7 -4.81481E-6 " pathEditMode="relative" rAng="0" ptsTypes="AA">
                                          <p:cBhvr>
                                            <p:cTn id="35" dur="500" fill="hold"/>
                                            <p:tgtEl>
                                              <p:spTgt spid="50"/>
                                            </p:tgtEl>
                                            <p:attrNameLst>
                                              <p:attrName>ppt_x,ppt_y</p:attrName>
                                            </p:attrNameLst>
                                          </p:cBhvr>
                                          <p:rCtr x="9779" y="-6620"/>
                                        </p:animMotion>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24"/>
                                            </p:tgtEl>
                                            <p:attrNameLst>
                                              <p:attrName>style.visibility</p:attrName>
                                            </p:attrNameLst>
                                          </p:cBhvr>
                                          <p:to>
                                            <p:strVal val="visible"/>
                                          </p:to>
                                        </p:set>
                                        <p:animEffect transition="in" filter="wipe(up)">
                                          <p:cBhvr>
                                            <p:cTn id="39" dur="500"/>
                                            <p:tgtEl>
                                              <p:spTgt spid="124"/>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randombar(horizontal)">
                                          <p:cBhvr>
                                            <p:cTn id="43" dur="500"/>
                                            <p:tgtEl>
                                              <p:spTgt spid="77"/>
                                            </p:tgtEl>
                                          </p:cBhvr>
                                        </p:animEffect>
                                      </p:childTnLst>
                                    </p:cTn>
                                  </p:par>
                                  <p:par>
                                    <p:cTn id="44" presetID="1" presetClass="entr" presetSubtype="0" fill="hold" nodeType="withEffect">
                                      <p:stCondLst>
                                        <p:cond delay="0"/>
                                      </p:stCondLst>
                                      <p:childTnLst>
                                        <p:set>
                                          <p:cBhvr>
                                            <p:cTn id="45" dur="1" fill="hold">
                                              <p:stCondLst>
                                                <p:cond delay="0"/>
                                              </p:stCondLst>
                                            </p:cTn>
                                            <p:tgtEl>
                                              <p:spTgt spid="83"/>
                                            </p:tgtEl>
                                            <p:attrNameLst>
                                              <p:attrName>style.visibility</p:attrName>
                                            </p:attrNameLst>
                                          </p:cBhvr>
                                          <p:to>
                                            <p:strVal val="visible"/>
                                          </p:to>
                                        </p:set>
                                      </p:childTnLst>
                                    </p:cTn>
                                  </p:par>
                                  <p:par>
                                    <p:cTn id="46" presetID="56" presetClass="path" presetSubtype="0" accel="50000" decel="50000" fill="hold" nodeType="withEffect">
                                      <p:stCondLst>
                                        <p:cond delay="0"/>
                                      </p:stCondLst>
                                      <p:childTnLst>
                                        <p:animMotion origin="layout" path="M -0.20417 -0.04931 L 3.95833E-6 4.44444E-6 " pathEditMode="relative" rAng="0" ptsTypes="AA">
                                          <p:cBhvr>
                                            <p:cTn id="47" dur="500" fill="hold"/>
                                            <p:tgtEl>
                                              <p:spTgt spid="83"/>
                                            </p:tgtEl>
                                            <p:attrNameLst>
                                              <p:attrName>ppt_x,ppt_y</p:attrName>
                                            </p:attrNameLst>
                                          </p:cBhvr>
                                          <p:rCtr x="10208" y="2454"/>
                                        </p:animMotion>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25"/>
                                            </p:tgtEl>
                                            <p:attrNameLst>
                                              <p:attrName>style.visibility</p:attrName>
                                            </p:attrNameLst>
                                          </p:cBhvr>
                                          <p:to>
                                            <p:strVal val="visible"/>
                                          </p:to>
                                        </p:set>
                                        <p:animEffect transition="in" filter="wipe(up)">
                                          <p:cBhvr>
                                            <p:cTn id="51" dur="500"/>
                                            <p:tgtEl>
                                              <p:spTgt spid="12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randombar(horizontal)">
                                          <p:cBhvr>
                                            <p:cTn id="55" dur="500"/>
                                            <p:tgtEl>
                                              <p:spTgt spid="84"/>
                                            </p:tgtEl>
                                          </p:cBhvr>
                                        </p:animEffect>
                                      </p:childTnLst>
                                    </p:cTn>
                                  </p:par>
                                  <p:par>
                                    <p:cTn id="56" presetID="1" presetClass="entr" presetSubtype="0" fill="hold" nodeType="withEffect">
                                      <p:stCondLst>
                                        <p:cond delay="0"/>
                                      </p:stCondLst>
                                      <p:childTnLst>
                                        <p:set>
                                          <p:cBhvr>
                                            <p:cTn id="57" dur="1" fill="hold">
                                              <p:stCondLst>
                                                <p:cond delay="0"/>
                                              </p:stCondLst>
                                            </p:cTn>
                                            <p:tgtEl>
                                              <p:spTgt spid="90"/>
                                            </p:tgtEl>
                                            <p:attrNameLst>
                                              <p:attrName>style.visibility</p:attrName>
                                            </p:attrNameLst>
                                          </p:cBhvr>
                                          <p:to>
                                            <p:strVal val="visible"/>
                                          </p:to>
                                        </p:set>
                                      </p:childTnLst>
                                    </p:cTn>
                                  </p:par>
                                  <p:par>
                                    <p:cTn id="58" presetID="56" presetClass="path" presetSubtype="0" accel="50000" decel="50000" fill="hold" nodeType="withEffect">
                                      <p:stCondLst>
                                        <p:cond delay="0"/>
                                      </p:stCondLst>
                                      <p:childTnLst>
                                        <p:animMotion origin="layout" path="M -0.13139 -0.26041 L -4.81462E-6 -4.81481E-6 " pathEditMode="relative" rAng="0" ptsTypes="AA">
                                          <p:cBhvr>
                                            <p:cTn id="59" dur="500" fill="hold"/>
                                            <p:tgtEl>
                                              <p:spTgt spid="90"/>
                                            </p:tgtEl>
                                            <p:attrNameLst>
                                              <p:attrName>ppt_x,ppt_y</p:attrName>
                                            </p:attrNameLst>
                                          </p:cBhvr>
                                          <p:rCtr x="6600" y="13000"/>
                                        </p:animMotion>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126"/>
                                            </p:tgtEl>
                                            <p:attrNameLst>
                                              <p:attrName>style.visibility</p:attrName>
                                            </p:attrNameLst>
                                          </p:cBhvr>
                                          <p:to>
                                            <p:strVal val="visible"/>
                                          </p:to>
                                        </p:set>
                                        <p:animEffect transition="in" filter="wipe(up)">
                                          <p:cBhvr>
                                            <p:cTn id="63" dur="500"/>
                                            <p:tgtEl>
                                              <p:spTgt spid="126"/>
                                            </p:tgtEl>
                                          </p:cBhvr>
                                        </p:animEffect>
                                      </p:childTnLst>
                                    </p:cTn>
                                  </p:par>
                                </p:childTnLst>
                              </p:cTn>
                            </p:par>
                            <p:par>
                              <p:cTn id="64" fill="hold">
                                <p:stCondLst>
                                  <p:cond delay="6000"/>
                                </p:stCondLst>
                                <p:childTnLst>
                                  <p:par>
                                    <p:cTn id="65" presetID="14" presetClass="entr" presetSubtype="10" fill="hold" grpId="0" nodeType="after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randombar(horizontal)">
                                          <p:cBhvr>
                                            <p:cTn id="6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77" grpId="0"/>
          <p:bldP spid="84" grpId="0"/>
          <p:bldP spid="91" grpId="0"/>
          <p:bldP spid="122" grpId="0"/>
          <p:bldP spid="123" grpId="0"/>
          <p:bldP spid="124" grpId="0"/>
          <p:bldP spid="125" grpId="0"/>
          <p:bldP spid="12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grpSp>
        <p:nvGrpSpPr>
          <p:cNvPr id="21" name="组合 20"/>
          <p:cNvGrpSpPr/>
          <p:nvPr/>
        </p:nvGrpSpPr>
        <p:grpSpPr>
          <a:xfrm>
            <a:off x="7001466" y="2492387"/>
            <a:ext cx="705382" cy="705382"/>
            <a:chOff x="3272949" y="3722523"/>
            <a:chExt cx="813408" cy="877328"/>
          </a:xfrm>
        </p:grpSpPr>
        <p:sp>
          <p:nvSpPr>
            <p:cNvPr id="40" name="椭圆 39"/>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椭圆 40"/>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 name="组合 3"/>
          <p:cNvGrpSpPr/>
          <p:nvPr/>
        </p:nvGrpSpPr>
        <p:grpSpPr>
          <a:xfrm>
            <a:off x="5918712" y="0"/>
            <a:ext cx="2609652" cy="2492387"/>
            <a:chOff x="5918712" y="0"/>
            <a:chExt cx="2609652" cy="2492387"/>
          </a:xfrm>
        </p:grpSpPr>
        <p:cxnSp>
          <p:nvCxnSpPr>
            <p:cNvPr id="22" name="直接连接符 21"/>
            <p:cNvCxnSpPr/>
            <p:nvPr/>
          </p:nvCxnSpPr>
          <p:spPr>
            <a:xfrm flipH="1">
              <a:off x="5979397" y="0"/>
              <a:ext cx="1" cy="1558157"/>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927483" y="536923"/>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918712" y="1528772"/>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27" idx="6"/>
            </p:cNvCxnSpPr>
            <p:nvPr/>
          </p:nvCxnSpPr>
          <p:spPr>
            <a:xfrm flipH="1">
              <a:off x="5977481" y="1558157"/>
              <a:ext cx="25508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7106002" y="1505936"/>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8410828" y="1499389"/>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8466157" y="1564704"/>
              <a:ext cx="3439" cy="89715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8410828" y="2374851"/>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7371051" y="2492387"/>
            <a:ext cx="2190211" cy="2190212"/>
            <a:chOff x="1488310" y="1579494"/>
            <a:chExt cx="1414094" cy="1414094"/>
          </a:xfrm>
        </p:grpSpPr>
        <p:grpSp>
          <p:nvGrpSpPr>
            <p:cNvPr id="36" name="组合 35"/>
            <p:cNvGrpSpPr/>
            <p:nvPr/>
          </p:nvGrpSpPr>
          <p:grpSpPr>
            <a:xfrm>
              <a:off x="1488310" y="1579494"/>
              <a:ext cx="1414094" cy="1414094"/>
              <a:chOff x="3176812" y="2273198"/>
              <a:chExt cx="2641825" cy="2726239"/>
            </a:xfrm>
          </p:grpSpPr>
          <p:sp>
            <p:nvSpPr>
              <p:cNvPr id="38" name="椭圆 3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9" name="椭圆 3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37" name="文本框 36"/>
            <p:cNvSpPr txBox="1"/>
            <p:nvPr/>
          </p:nvSpPr>
          <p:spPr>
            <a:xfrm>
              <a:off x="1957492" y="1840234"/>
              <a:ext cx="475730" cy="1013439"/>
            </a:xfrm>
            <a:prstGeom prst="rect">
              <a:avLst/>
            </a:prstGeom>
            <a:noFill/>
          </p:spPr>
          <p:txBody>
            <a:bodyPr wrap="square" rtlCol="0">
              <a:spAutoFit/>
            </a:bodyPr>
            <a:lstStyle/>
            <a:p>
              <a:pPr algn="ctr"/>
              <a:r>
                <a:rPr lang="en-US" altLang="zh-CN" sz="9600" dirty="0">
                  <a:solidFill>
                    <a:schemeClr val="accent2">
                      <a:lumMod val="75000"/>
                    </a:schemeClr>
                  </a:solidFill>
                  <a:latin typeface="方正大草简体" panose="02000000000000000000" pitchFamily="2" charset="-122"/>
                  <a:ea typeface="方正大草简体" panose="02000000000000000000" pitchFamily="2" charset="-122"/>
                </a:rPr>
                <a:t>1</a:t>
              </a:r>
              <a:endParaRPr lang="zh-CN" altLang="en-US" sz="96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grpSp>
        <p:nvGrpSpPr>
          <p:cNvPr id="2" name="组合 1"/>
          <p:cNvGrpSpPr/>
          <p:nvPr/>
        </p:nvGrpSpPr>
        <p:grpSpPr>
          <a:xfrm>
            <a:off x="9538843" y="3772987"/>
            <a:ext cx="1192608" cy="1192608"/>
            <a:chOff x="9538843" y="3772987"/>
            <a:chExt cx="1192608" cy="1192608"/>
          </a:xfrm>
        </p:grpSpPr>
        <p:grpSp>
          <p:nvGrpSpPr>
            <p:cNvPr id="31" name="组合 30"/>
            <p:cNvGrpSpPr/>
            <p:nvPr/>
          </p:nvGrpSpPr>
          <p:grpSpPr>
            <a:xfrm>
              <a:off x="9538843" y="3772987"/>
              <a:ext cx="1192608" cy="1192608"/>
              <a:chOff x="3272949" y="3722523"/>
              <a:chExt cx="813408" cy="877328"/>
            </a:xfrm>
          </p:grpSpPr>
          <p:sp>
            <p:nvSpPr>
              <p:cNvPr id="33" name="椭圆 32"/>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Freeform 94"/>
            <p:cNvSpPr>
              <a:spLocks noEditPoints="1"/>
            </p:cNvSpPr>
            <p:nvPr/>
          </p:nvSpPr>
          <p:spPr bwMode="auto">
            <a:xfrm>
              <a:off x="9750407" y="3907109"/>
              <a:ext cx="769479" cy="775491"/>
            </a:xfrm>
            <a:custGeom>
              <a:avLst/>
              <a:gdLst>
                <a:gd name="T0" fmla="*/ 138 w 256"/>
                <a:gd name="T1" fmla="*/ 27 h 259"/>
                <a:gd name="T2" fmla="*/ 132 w 256"/>
                <a:gd name="T3" fmla="*/ 1 h 259"/>
                <a:gd name="T4" fmla="*/ 118 w 256"/>
                <a:gd name="T5" fmla="*/ 12 h 259"/>
                <a:gd name="T6" fmla="*/ 125 w 256"/>
                <a:gd name="T7" fmla="*/ 36 h 259"/>
                <a:gd name="T8" fmla="*/ 86 w 256"/>
                <a:gd name="T9" fmla="*/ 47 h 259"/>
                <a:gd name="T10" fmla="*/ 78 w 256"/>
                <a:gd name="T11" fmla="*/ 22 h 259"/>
                <a:gd name="T12" fmla="*/ 61 w 256"/>
                <a:gd name="T13" fmla="*/ 21 h 259"/>
                <a:gd name="T14" fmla="*/ 69 w 256"/>
                <a:gd name="T15" fmla="*/ 45 h 259"/>
                <a:gd name="T16" fmla="*/ 227 w 256"/>
                <a:gd name="T17" fmla="*/ 82 h 259"/>
                <a:gd name="T18" fmla="*/ 239 w 256"/>
                <a:gd name="T19" fmla="*/ 64 h 259"/>
                <a:gd name="T20" fmla="*/ 217 w 256"/>
                <a:gd name="T21" fmla="*/ 65 h 259"/>
                <a:gd name="T22" fmla="*/ 205 w 256"/>
                <a:gd name="T23" fmla="*/ 83 h 259"/>
                <a:gd name="T24" fmla="*/ 227 w 256"/>
                <a:gd name="T25" fmla="*/ 82 h 259"/>
                <a:gd name="T26" fmla="*/ 182 w 256"/>
                <a:gd name="T27" fmla="*/ 49 h 259"/>
                <a:gd name="T28" fmla="*/ 196 w 256"/>
                <a:gd name="T29" fmla="*/ 26 h 259"/>
                <a:gd name="T30" fmla="*/ 183 w 256"/>
                <a:gd name="T31" fmla="*/ 18 h 259"/>
                <a:gd name="T32" fmla="*/ 170 w 256"/>
                <a:gd name="T33" fmla="*/ 41 h 259"/>
                <a:gd name="T34" fmla="*/ 61 w 256"/>
                <a:gd name="T35" fmla="*/ 155 h 259"/>
                <a:gd name="T36" fmla="*/ 93 w 256"/>
                <a:gd name="T37" fmla="*/ 105 h 259"/>
                <a:gd name="T38" fmla="*/ 144 w 256"/>
                <a:gd name="T39" fmla="*/ 97 h 259"/>
                <a:gd name="T40" fmla="*/ 194 w 256"/>
                <a:gd name="T41" fmla="*/ 135 h 259"/>
                <a:gd name="T42" fmla="*/ 201 w 256"/>
                <a:gd name="T43" fmla="*/ 160 h 259"/>
                <a:gd name="T44" fmla="*/ 209 w 256"/>
                <a:gd name="T45" fmla="*/ 129 h 259"/>
                <a:gd name="T46" fmla="*/ 186 w 256"/>
                <a:gd name="T47" fmla="*/ 74 h 259"/>
                <a:gd name="T48" fmla="*/ 131 w 256"/>
                <a:gd name="T49" fmla="*/ 51 h 259"/>
                <a:gd name="T50" fmla="*/ 87 w 256"/>
                <a:gd name="T51" fmla="*/ 64 h 259"/>
                <a:gd name="T52" fmla="*/ 52 w 256"/>
                <a:gd name="T53" fmla="*/ 121 h 259"/>
                <a:gd name="T54" fmla="*/ 58 w 256"/>
                <a:gd name="T55" fmla="*/ 155 h 259"/>
                <a:gd name="T56" fmla="*/ 28 w 256"/>
                <a:gd name="T57" fmla="*/ 82 h 259"/>
                <a:gd name="T58" fmla="*/ 51 w 256"/>
                <a:gd name="T59" fmla="*/ 83 h 259"/>
                <a:gd name="T60" fmla="*/ 39 w 256"/>
                <a:gd name="T61" fmla="*/ 65 h 259"/>
                <a:gd name="T62" fmla="*/ 17 w 256"/>
                <a:gd name="T63" fmla="*/ 64 h 259"/>
                <a:gd name="T64" fmla="*/ 28 w 256"/>
                <a:gd name="T65" fmla="*/ 82 h 259"/>
                <a:gd name="T66" fmla="*/ 220 w 256"/>
                <a:gd name="T67" fmla="*/ 125 h 259"/>
                <a:gd name="T68" fmla="*/ 230 w 256"/>
                <a:gd name="T69" fmla="*/ 138 h 259"/>
                <a:gd name="T70" fmla="*/ 255 w 256"/>
                <a:gd name="T71" fmla="*/ 132 h 259"/>
                <a:gd name="T72" fmla="*/ 244 w 256"/>
                <a:gd name="T73" fmla="*/ 119 h 259"/>
                <a:gd name="T74" fmla="*/ 36 w 256"/>
                <a:gd name="T75" fmla="*/ 125 h 259"/>
                <a:gd name="T76" fmla="*/ 12 w 256"/>
                <a:gd name="T77" fmla="*/ 119 h 259"/>
                <a:gd name="T78" fmla="*/ 1 w 256"/>
                <a:gd name="T79" fmla="*/ 132 h 259"/>
                <a:gd name="T80" fmla="*/ 26 w 256"/>
                <a:gd name="T81" fmla="*/ 138 h 259"/>
                <a:gd name="T82" fmla="*/ 229 w 256"/>
                <a:gd name="T83" fmla="*/ 205 h 259"/>
                <a:gd name="T84" fmla="*/ 227 w 256"/>
                <a:gd name="T85" fmla="*/ 204 h 259"/>
                <a:gd name="T86" fmla="*/ 212 w 256"/>
                <a:gd name="T87" fmla="*/ 174 h 259"/>
                <a:gd name="T88" fmla="*/ 187 w 256"/>
                <a:gd name="T89" fmla="*/ 169 h 259"/>
                <a:gd name="T90" fmla="*/ 170 w 256"/>
                <a:gd name="T91" fmla="*/ 131 h 259"/>
                <a:gd name="T92" fmla="*/ 132 w 256"/>
                <a:gd name="T93" fmla="*/ 116 h 259"/>
                <a:gd name="T94" fmla="*/ 88 w 256"/>
                <a:gd name="T95" fmla="*/ 138 h 259"/>
                <a:gd name="T96" fmla="*/ 73 w 256"/>
                <a:gd name="T97" fmla="*/ 165 h 259"/>
                <a:gd name="T98" fmla="*/ 53 w 256"/>
                <a:gd name="T99" fmla="*/ 182 h 259"/>
                <a:gd name="T100" fmla="*/ 40 w 256"/>
                <a:gd name="T101" fmla="*/ 187 h 259"/>
                <a:gd name="T102" fmla="*/ 21 w 256"/>
                <a:gd name="T103" fmla="*/ 213 h 259"/>
                <a:gd name="T104" fmla="*/ 26 w 256"/>
                <a:gd name="T105" fmla="*/ 240 h 259"/>
                <a:gd name="T106" fmla="*/ 56 w 256"/>
                <a:gd name="T107" fmla="*/ 259 h 259"/>
                <a:gd name="T108" fmla="*/ 238 w 256"/>
                <a:gd name="T109" fmla="*/ 256 h 259"/>
                <a:gd name="T110" fmla="*/ 252 w 256"/>
                <a:gd name="T111" fmla="*/ 235 h 259"/>
                <a:gd name="T112" fmla="*/ 248 w 256"/>
                <a:gd name="T113" fmla="*/ 217 h 259"/>
                <a:gd name="T114" fmla="*/ 229 w 256"/>
                <a:gd name="T115" fmla="*/ 20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6" h="259">
                  <a:moveTo>
                    <a:pt x="129" y="39"/>
                  </a:moveTo>
                  <a:lnTo>
                    <a:pt x="129" y="39"/>
                  </a:lnTo>
                  <a:lnTo>
                    <a:pt x="132" y="36"/>
                  </a:lnTo>
                  <a:lnTo>
                    <a:pt x="135" y="32"/>
                  </a:lnTo>
                  <a:lnTo>
                    <a:pt x="138" y="27"/>
                  </a:lnTo>
                  <a:lnTo>
                    <a:pt x="138" y="19"/>
                  </a:lnTo>
                  <a:lnTo>
                    <a:pt x="138" y="19"/>
                  </a:lnTo>
                  <a:lnTo>
                    <a:pt x="138" y="12"/>
                  </a:lnTo>
                  <a:lnTo>
                    <a:pt x="135" y="5"/>
                  </a:lnTo>
                  <a:lnTo>
                    <a:pt x="132" y="1"/>
                  </a:lnTo>
                  <a:lnTo>
                    <a:pt x="129" y="0"/>
                  </a:lnTo>
                  <a:lnTo>
                    <a:pt x="129" y="0"/>
                  </a:lnTo>
                  <a:lnTo>
                    <a:pt x="125" y="1"/>
                  </a:lnTo>
                  <a:lnTo>
                    <a:pt x="121" y="5"/>
                  </a:lnTo>
                  <a:lnTo>
                    <a:pt x="118" y="12"/>
                  </a:lnTo>
                  <a:lnTo>
                    <a:pt x="118" y="19"/>
                  </a:lnTo>
                  <a:lnTo>
                    <a:pt x="118" y="19"/>
                  </a:lnTo>
                  <a:lnTo>
                    <a:pt x="118" y="27"/>
                  </a:lnTo>
                  <a:lnTo>
                    <a:pt x="121" y="32"/>
                  </a:lnTo>
                  <a:lnTo>
                    <a:pt x="125" y="36"/>
                  </a:lnTo>
                  <a:lnTo>
                    <a:pt x="129" y="39"/>
                  </a:lnTo>
                  <a:lnTo>
                    <a:pt x="129" y="39"/>
                  </a:lnTo>
                  <a:close/>
                  <a:moveTo>
                    <a:pt x="83" y="51"/>
                  </a:moveTo>
                  <a:lnTo>
                    <a:pt x="83" y="51"/>
                  </a:lnTo>
                  <a:lnTo>
                    <a:pt x="86" y="47"/>
                  </a:lnTo>
                  <a:lnTo>
                    <a:pt x="87" y="41"/>
                  </a:lnTo>
                  <a:lnTo>
                    <a:pt x="86" y="35"/>
                  </a:lnTo>
                  <a:lnTo>
                    <a:pt x="82" y="28"/>
                  </a:lnTo>
                  <a:lnTo>
                    <a:pt x="82" y="28"/>
                  </a:lnTo>
                  <a:lnTo>
                    <a:pt x="78" y="22"/>
                  </a:lnTo>
                  <a:lnTo>
                    <a:pt x="73" y="18"/>
                  </a:lnTo>
                  <a:lnTo>
                    <a:pt x="67" y="17"/>
                  </a:lnTo>
                  <a:lnTo>
                    <a:pt x="64" y="17"/>
                  </a:lnTo>
                  <a:lnTo>
                    <a:pt x="64" y="17"/>
                  </a:lnTo>
                  <a:lnTo>
                    <a:pt x="61" y="21"/>
                  </a:lnTo>
                  <a:lnTo>
                    <a:pt x="61" y="26"/>
                  </a:lnTo>
                  <a:lnTo>
                    <a:pt x="61" y="32"/>
                  </a:lnTo>
                  <a:lnTo>
                    <a:pt x="65" y="39"/>
                  </a:lnTo>
                  <a:lnTo>
                    <a:pt x="65" y="39"/>
                  </a:lnTo>
                  <a:lnTo>
                    <a:pt x="69" y="45"/>
                  </a:lnTo>
                  <a:lnTo>
                    <a:pt x="74" y="49"/>
                  </a:lnTo>
                  <a:lnTo>
                    <a:pt x="79" y="51"/>
                  </a:lnTo>
                  <a:lnTo>
                    <a:pt x="83" y="51"/>
                  </a:lnTo>
                  <a:lnTo>
                    <a:pt x="83" y="51"/>
                  </a:lnTo>
                  <a:close/>
                  <a:moveTo>
                    <a:pt x="227" y="82"/>
                  </a:moveTo>
                  <a:lnTo>
                    <a:pt x="227" y="82"/>
                  </a:lnTo>
                  <a:lnTo>
                    <a:pt x="234" y="78"/>
                  </a:lnTo>
                  <a:lnTo>
                    <a:pt x="238" y="73"/>
                  </a:lnTo>
                  <a:lnTo>
                    <a:pt x="240" y="69"/>
                  </a:lnTo>
                  <a:lnTo>
                    <a:pt x="239" y="64"/>
                  </a:lnTo>
                  <a:lnTo>
                    <a:pt x="239" y="64"/>
                  </a:lnTo>
                  <a:lnTo>
                    <a:pt x="236" y="61"/>
                  </a:lnTo>
                  <a:lnTo>
                    <a:pt x="231" y="61"/>
                  </a:lnTo>
                  <a:lnTo>
                    <a:pt x="225" y="62"/>
                  </a:lnTo>
                  <a:lnTo>
                    <a:pt x="217" y="65"/>
                  </a:lnTo>
                  <a:lnTo>
                    <a:pt x="217" y="65"/>
                  </a:lnTo>
                  <a:lnTo>
                    <a:pt x="212" y="70"/>
                  </a:lnTo>
                  <a:lnTo>
                    <a:pt x="207" y="74"/>
                  </a:lnTo>
                  <a:lnTo>
                    <a:pt x="205" y="79"/>
                  </a:lnTo>
                  <a:lnTo>
                    <a:pt x="205" y="83"/>
                  </a:lnTo>
                  <a:lnTo>
                    <a:pt x="205" y="83"/>
                  </a:lnTo>
                  <a:lnTo>
                    <a:pt x="209" y="86"/>
                  </a:lnTo>
                  <a:lnTo>
                    <a:pt x="214" y="87"/>
                  </a:lnTo>
                  <a:lnTo>
                    <a:pt x="221" y="86"/>
                  </a:lnTo>
                  <a:lnTo>
                    <a:pt x="227" y="82"/>
                  </a:lnTo>
                  <a:lnTo>
                    <a:pt x="227" y="82"/>
                  </a:lnTo>
                  <a:close/>
                  <a:moveTo>
                    <a:pt x="173" y="51"/>
                  </a:moveTo>
                  <a:lnTo>
                    <a:pt x="173" y="51"/>
                  </a:lnTo>
                  <a:lnTo>
                    <a:pt x="177" y="51"/>
                  </a:lnTo>
                  <a:lnTo>
                    <a:pt x="182" y="49"/>
                  </a:lnTo>
                  <a:lnTo>
                    <a:pt x="187" y="45"/>
                  </a:lnTo>
                  <a:lnTo>
                    <a:pt x="191" y="39"/>
                  </a:lnTo>
                  <a:lnTo>
                    <a:pt x="191" y="39"/>
                  </a:lnTo>
                  <a:lnTo>
                    <a:pt x="195" y="32"/>
                  </a:lnTo>
                  <a:lnTo>
                    <a:pt x="196" y="26"/>
                  </a:lnTo>
                  <a:lnTo>
                    <a:pt x="195" y="21"/>
                  </a:lnTo>
                  <a:lnTo>
                    <a:pt x="192" y="17"/>
                  </a:lnTo>
                  <a:lnTo>
                    <a:pt x="192" y="17"/>
                  </a:lnTo>
                  <a:lnTo>
                    <a:pt x="188" y="17"/>
                  </a:lnTo>
                  <a:lnTo>
                    <a:pt x="183" y="18"/>
                  </a:lnTo>
                  <a:lnTo>
                    <a:pt x="178" y="22"/>
                  </a:lnTo>
                  <a:lnTo>
                    <a:pt x="174" y="28"/>
                  </a:lnTo>
                  <a:lnTo>
                    <a:pt x="174" y="28"/>
                  </a:lnTo>
                  <a:lnTo>
                    <a:pt x="171" y="36"/>
                  </a:lnTo>
                  <a:lnTo>
                    <a:pt x="170" y="41"/>
                  </a:lnTo>
                  <a:lnTo>
                    <a:pt x="170" y="47"/>
                  </a:lnTo>
                  <a:lnTo>
                    <a:pt x="173" y="51"/>
                  </a:lnTo>
                  <a:lnTo>
                    <a:pt x="173" y="51"/>
                  </a:lnTo>
                  <a:close/>
                  <a:moveTo>
                    <a:pt x="61" y="155"/>
                  </a:moveTo>
                  <a:lnTo>
                    <a:pt x="61" y="155"/>
                  </a:lnTo>
                  <a:lnTo>
                    <a:pt x="64" y="142"/>
                  </a:lnTo>
                  <a:lnTo>
                    <a:pt x="69" y="131"/>
                  </a:lnTo>
                  <a:lnTo>
                    <a:pt x="75" y="121"/>
                  </a:lnTo>
                  <a:lnTo>
                    <a:pt x="83" y="112"/>
                  </a:lnTo>
                  <a:lnTo>
                    <a:pt x="93" y="105"/>
                  </a:lnTo>
                  <a:lnTo>
                    <a:pt x="105" y="100"/>
                  </a:lnTo>
                  <a:lnTo>
                    <a:pt x="117" y="97"/>
                  </a:lnTo>
                  <a:lnTo>
                    <a:pt x="130" y="96"/>
                  </a:lnTo>
                  <a:lnTo>
                    <a:pt x="130" y="96"/>
                  </a:lnTo>
                  <a:lnTo>
                    <a:pt x="144" y="97"/>
                  </a:lnTo>
                  <a:lnTo>
                    <a:pt x="157" y="101"/>
                  </a:lnTo>
                  <a:lnTo>
                    <a:pt x="169" y="106"/>
                  </a:lnTo>
                  <a:lnTo>
                    <a:pt x="178" y="114"/>
                  </a:lnTo>
                  <a:lnTo>
                    <a:pt x="187" y="123"/>
                  </a:lnTo>
                  <a:lnTo>
                    <a:pt x="194" y="135"/>
                  </a:lnTo>
                  <a:lnTo>
                    <a:pt x="197" y="147"/>
                  </a:lnTo>
                  <a:lnTo>
                    <a:pt x="199" y="160"/>
                  </a:lnTo>
                  <a:lnTo>
                    <a:pt x="199" y="160"/>
                  </a:lnTo>
                  <a:lnTo>
                    <a:pt x="201" y="160"/>
                  </a:lnTo>
                  <a:lnTo>
                    <a:pt x="201" y="160"/>
                  </a:lnTo>
                  <a:lnTo>
                    <a:pt x="205" y="153"/>
                  </a:lnTo>
                  <a:lnTo>
                    <a:pt x="208" y="145"/>
                  </a:lnTo>
                  <a:lnTo>
                    <a:pt x="209" y="138"/>
                  </a:lnTo>
                  <a:lnTo>
                    <a:pt x="209" y="129"/>
                  </a:lnTo>
                  <a:lnTo>
                    <a:pt x="209" y="129"/>
                  </a:lnTo>
                  <a:lnTo>
                    <a:pt x="209" y="121"/>
                  </a:lnTo>
                  <a:lnTo>
                    <a:pt x="208" y="113"/>
                  </a:lnTo>
                  <a:lnTo>
                    <a:pt x="203" y="99"/>
                  </a:lnTo>
                  <a:lnTo>
                    <a:pt x="196" y="84"/>
                  </a:lnTo>
                  <a:lnTo>
                    <a:pt x="186" y="74"/>
                  </a:lnTo>
                  <a:lnTo>
                    <a:pt x="174" y="64"/>
                  </a:lnTo>
                  <a:lnTo>
                    <a:pt x="161" y="57"/>
                  </a:lnTo>
                  <a:lnTo>
                    <a:pt x="147" y="52"/>
                  </a:lnTo>
                  <a:lnTo>
                    <a:pt x="139" y="51"/>
                  </a:lnTo>
                  <a:lnTo>
                    <a:pt x="131" y="51"/>
                  </a:lnTo>
                  <a:lnTo>
                    <a:pt x="131" y="51"/>
                  </a:lnTo>
                  <a:lnTo>
                    <a:pt x="122" y="51"/>
                  </a:lnTo>
                  <a:lnTo>
                    <a:pt x="114" y="52"/>
                  </a:lnTo>
                  <a:lnTo>
                    <a:pt x="100" y="57"/>
                  </a:lnTo>
                  <a:lnTo>
                    <a:pt x="87" y="64"/>
                  </a:lnTo>
                  <a:lnTo>
                    <a:pt x="75" y="74"/>
                  </a:lnTo>
                  <a:lnTo>
                    <a:pt x="65" y="84"/>
                  </a:lnTo>
                  <a:lnTo>
                    <a:pt x="58" y="99"/>
                  </a:lnTo>
                  <a:lnTo>
                    <a:pt x="53" y="113"/>
                  </a:lnTo>
                  <a:lnTo>
                    <a:pt x="52" y="121"/>
                  </a:lnTo>
                  <a:lnTo>
                    <a:pt x="52" y="129"/>
                  </a:lnTo>
                  <a:lnTo>
                    <a:pt x="52" y="129"/>
                  </a:lnTo>
                  <a:lnTo>
                    <a:pt x="52" y="136"/>
                  </a:lnTo>
                  <a:lnTo>
                    <a:pt x="53" y="143"/>
                  </a:lnTo>
                  <a:lnTo>
                    <a:pt x="58" y="155"/>
                  </a:lnTo>
                  <a:lnTo>
                    <a:pt x="58" y="155"/>
                  </a:lnTo>
                  <a:lnTo>
                    <a:pt x="61" y="155"/>
                  </a:lnTo>
                  <a:lnTo>
                    <a:pt x="61" y="155"/>
                  </a:lnTo>
                  <a:close/>
                  <a:moveTo>
                    <a:pt x="28" y="82"/>
                  </a:moveTo>
                  <a:lnTo>
                    <a:pt x="28" y="82"/>
                  </a:lnTo>
                  <a:lnTo>
                    <a:pt x="35" y="86"/>
                  </a:lnTo>
                  <a:lnTo>
                    <a:pt x="41" y="87"/>
                  </a:lnTo>
                  <a:lnTo>
                    <a:pt x="47" y="86"/>
                  </a:lnTo>
                  <a:lnTo>
                    <a:pt x="51" y="83"/>
                  </a:lnTo>
                  <a:lnTo>
                    <a:pt x="51" y="83"/>
                  </a:lnTo>
                  <a:lnTo>
                    <a:pt x="51" y="79"/>
                  </a:lnTo>
                  <a:lnTo>
                    <a:pt x="49" y="74"/>
                  </a:lnTo>
                  <a:lnTo>
                    <a:pt x="44" y="70"/>
                  </a:lnTo>
                  <a:lnTo>
                    <a:pt x="39" y="65"/>
                  </a:lnTo>
                  <a:lnTo>
                    <a:pt x="39" y="65"/>
                  </a:lnTo>
                  <a:lnTo>
                    <a:pt x="31" y="62"/>
                  </a:lnTo>
                  <a:lnTo>
                    <a:pt x="25" y="61"/>
                  </a:lnTo>
                  <a:lnTo>
                    <a:pt x="19" y="61"/>
                  </a:lnTo>
                  <a:lnTo>
                    <a:pt x="17" y="64"/>
                  </a:lnTo>
                  <a:lnTo>
                    <a:pt x="17" y="64"/>
                  </a:lnTo>
                  <a:lnTo>
                    <a:pt x="15" y="69"/>
                  </a:lnTo>
                  <a:lnTo>
                    <a:pt x="18" y="73"/>
                  </a:lnTo>
                  <a:lnTo>
                    <a:pt x="22" y="78"/>
                  </a:lnTo>
                  <a:lnTo>
                    <a:pt x="28" y="82"/>
                  </a:lnTo>
                  <a:lnTo>
                    <a:pt x="28" y="82"/>
                  </a:lnTo>
                  <a:close/>
                  <a:moveTo>
                    <a:pt x="238" y="118"/>
                  </a:moveTo>
                  <a:lnTo>
                    <a:pt x="238" y="118"/>
                  </a:lnTo>
                  <a:lnTo>
                    <a:pt x="230" y="119"/>
                  </a:lnTo>
                  <a:lnTo>
                    <a:pt x="223" y="121"/>
                  </a:lnTo>
                  <a:lnTo>
                    <a:pt x="220" y="125"/>
                  </a:lnTo>
                  <a:lnTo>
                    <a:pt x="218" y="129"/>
                  </a:lnTo>
                  <a:lnTo>
                    <a:pt x="218" y="129"/>
                  </a:lnTo>
                  <a:lnTo>
                    <a:pt x="220" y="132"/>
                  </a:lnTo>
                  <a:lnTo>
                    <a:pt x="223" y="135"/>
                  </a:lnTo>
                  <a:lnTo>
                    <a:pt x="230" y="138"/>
                  </a:lnTo>
                  <a:lnTo>
                    <a:pt x="238" y="139"/>
                  </a:lnTo>
                  <a:lnTo>
                    <a:pt x="238" y="139"/>
                  </a:lnTo>
                  <a:lnTo>
                    <a:pt x="244" y="138"/>
                  </a:lnTo>
                  <a:lnTo>
                    <a:pt x="251" y="135"/>
                  </a:lnTo>
                  <a:lnTo>
                    <a:pt x="255" y="132"/>
                  </a:lnTo>
                  <a:lnTo>
                    <a:pt x="256" y="129"/>
                  </a:lnTo>
                  <a:lnTo>
                    <a:pt x="256" y="129"/>
                  </a:lnTo>
                  <a:lnTo>
                    <a:pt x="255" y="125"/>
                  </a:lnTo>
                  <a:lnTo>
                    <a:pt x="251" y="121"/>
                  </a:lnTo>
                  <a:lnTo>
                    <a:pt x="244" y="119"/>
                  </a:lnTo>
                  <a:lnTo>
                    <a:pt x="238" y="118"/>
                  </a:lnTo>
                  <a:lnTo>
                    <a:pt x="238" y="118"/>
                  </a:lnTo>
                  <a:close/>
                  <a:moveTo>
                    <a:pt x="38" y="129"/>
                  </a:moveTo>
                  <a:lnTo>
                    <a:pt x="38" y="129"/>
                  </a:lnTo>
                  <a:lnTo>
                    <a:pt x="36" y="125"/>
                  </a:lnTo>
                  <a:lnTo>
                    <a:pt x="32" y="121"/>
                  </a:lnTo>
                  <a:lnTo>
                    <a:pt x="26" y="119"/>
                  </a:lnTo>
                  <a:lnTo>
                    <a:pt x="19" y="118"/>
                  </a:lnTo>
                  <a:lnTo>
                    <a:pt x="19" y="118"/>
                  </a:lnTo>
                  <a:lnTo>
                    <a:pt x="12" y="119"/>
                  </a:lnTo>
                  <a:lnTo>
                    <a:pt x="5" y="121"/>
                  </a:lnTo>
                  <a:lnTo>
                    <a:pt x="1" y="125"/>
                  </a:lnTo>
                  <a:lnTo>
                    <a:pt x="0" y="129"/>
                  </a:lnTo>
                  <a:lnTo>
                    <a:pt x="0" y="129"/>
                  </a:lnTo>
                  <a:lnTo>
                    <a:pt x="1" y="132"/>
                  </a:lnTo>
                  <a:lnTo>
                    <a:pt x="5" y="135"/>
                  </a:lnTo>
                  <a:lnTo>
                    <a:pt x="12" y="138"/>
                  </a:lnTo>
                  <a:lnTo>
                    <a:pt x="19" y="139"/>
                  </a:lnTo>
                  <a:lnTo>
                    <a:pt x="19" y="139"/>
                  </a:lnTo>
                  <a:lnTo>
                    <a:pt x="26" y="138"/>
                  </a:lnTo>
                  <a:lnTo>
                    <a:pt x="32" y="135"/>
                  </a:lnTo>
                  <a:lnTo>
                    <a:pt x="36" y="132"/>
                  </a:lnTo>
                  <a:lnTo>
                    <a:pt x="38" y="129"/>
                  </a:lnTo>
                  <a:lnTo>
                    <a:pt x="38" y="129"/>
                  </a:lnTo>
                  <a:close/>
                  <a:moveTo>
                    <a:pt x="229" y="205"/>
                  </a:moveTo>
                  <a:lnTo>
                    <a:pt x="229" y="205"/>
                  </a:lnTo>
                  <a:lnTo>
                    <a:pt x="227" y="205"/>
                  </a:lnTo>
                  <a:lnTo>
                    <a:pt x="227" y="205"/>
                  </a:lnTo>
                  <a:lnTo>
                    <a:pt x="227" y="204"/>
                  </a:lnTo>
                  <a:lnTo>
                    <a:pt x="227" y="204"/>
                  </a:lnTo>
                  <a:lnTo>
                    <a:pt x="226" y="196"/>
                  </a:lnTo>
                  <a:lnTo>
                    <a:pt x="225" y="190"/>
                  </a:lnTo>
                  <a:lnTo>
                    <a:pt x="221" y="183"/>
                  </a:lnTo>
                  <a:lnTo>
                    <a:pt x="217" y="178"/>
                  </a:lnTo>
                  <a:lnTo>
                    <a:pt x="212" y="174"/>
                  </a:lnTo>
                  <a:lnTo>
                    <a:pt x="205" y="171"/>
                  </a:lnTo>
                  <a:lnTo>
                    <a:pt x="199" y="169"/>
                  </a:lnTo>
                  <a:lnTo>
                    <a:pt x="191" y="168"/>
                  </a:lnTo>
                  <a:lnTo>
                    <a:pt x="191" y="168"/>
                  </a:lnTo>
                  <a:lnTo>
                    <a:pt x="187" y="169"/>
                  </a:lnTo>
                  <a:lnTo>
                    <a:pt x="187" y="169"/>
                  </a:lnTo>
                  <a:lnTo>
                    <a:pt x="186" y="157"/>
                  </a:lnTo>
                  <a:lnTo>
                    <a:pt x="182" y="148"/>
                  </a:lnTo>
                  <a:lnTo>
                    <a:pt x="177" y="139"/>
                  </a:lnTo>
                  <a:lnTo>
                    <a:pt x="170" y="131"/>
                  </a:lnTo>
                  <a:lnTo>
                    <a:pt x="162" y="125"/>
                  </a:lnTo>
                  <a:lnTo>
                    <a:pt x="153" y="121"/>
                  </a:lnTo>
                  <a:lnTo>
                    <a:pt x="143" y="117"/>
                  </a:lnTo>
                  <a:lnTo>
                    <a:pt x="132" y="116"/>
                  </a:lnTo>
                  <a:lnTo>
                    <a:pt x="132" y="116"/>
                  </a:lnTo>
                  <a:lnTo>
                    <a:pt x="119" y="117"/>
                  </a:lnTo>
                  <a:lnTo>
                    <a:pt x="109" y="119"/>
                  </a:lnTo>
                  <a:lnTo>
                    <a:pt x="100" y="125"/>
                  </a:lnTo>
                  <a:lnTo>
                    <a:pt x="93" y="130"/>
                  </a:lnTo>
                  <a:lnTo>
                    <a:pt x="88" y="138"/>
                  </a:lnTo>
                  <a:lnTo>
                    <a:pt x="84" y="145"/>
                  </a:lnTo>
                  <a:lnTo>
                    <a:pt x="80" y="155"/>
                  </a:lnTo>
                  <a:lnTo>
                    <a:pt x="79" y="165"/>
                  </a:lnTo>
                  <a:lnTo>
                    <a:pt x="79" y="165"/>
                  </a:lnTo>
                  <a:lnTo>
                    <a:pt x="73" y="165"/>
                  </a:lnTo>
                  <a:lnTo>
                    <a:pt x="64" y="166"/>
                  </a:lnTo>
                  <a:lnTo>
                    <a:pt x="61" y="169"/>
                  </a:lnTo>
                  <a:lnTo>
                    <a:pt x="57" y="171"/>
                  </a:lnTo>
                  <a:lnTo>
                    <a:pt x="54" y="175"/>
                  </a:lnTo>
                  <a:lnTo>
                    <a:pt x="53" y="182"/>
                  </a:lnTo>
                  <a:lnTo>
                    <a:pt x="53" y="182"/>
                  </a:lnTo>
                  <a:lnTo>
                    <a:pt x="54" y="183"/>
                  </a:lnTo>
                  <a:lnTo>
                    <a:pt x="54" y="183"/>
                  </a:lnTo>
                  <a:lnTo>
                    <a:pt x="47" y="184"/>
                  </a:lnTo>
                  <a:lnTo>
                    <a:pt x="40" y="187"/>
                  </a:lnTo>
                  <a:lnTo>
                    <a:pt x="35" y="191"/>
                  </a:lnTo>
                  <a:lnTo>
                    <a:pt x="30" y="195"/>
                  </a:lnTo>
                  <a:lnTo>
                    <a:pt x="26" y="200"/>
                  </a:lnTo>
                  <a:lnTo>
                    <a:pt x="23" y="207"/>
                  </a:lnTo>
                  <a:lnTo>
                    <a:pt x="21" y="213"/>
                  </a:lnTo>
                  <a:lnTo>
                    <a:pt x="21" y="220"/>
                  </a:lnTo>
                  <a:lnTo>
                    <a:pt x="21" y="220"/>
                  </a:lnTo>
                  <a:lnTo>
                    <a:pt x="21" y="227"/>
                  </a:lnTo>
                  <a:lnTo>
                    <a:pt x="23" y="234"/>
                  </a:lnTo>
                  <a:lnTo>
                    <a:pt x="26" y="240"/>
                  </a:lnTo>
                  <a:lnTo>
                    <a:pt x="31" y="247"/>
                  </a:lnTo>
                  <a:lnTo>
                    <a:pt x="36" y="251"/>
                  </a:lnTo>
                  <a:lnTo>
                    <a:pt x="41" y="255"/>
                  </a:lnTo>
                  <a:lnTo>
                    <a:pt x="49" y="257"/>
                  </a:lnTo>
                  <a:lnTo>
                    <a:pt x="56" y="259"/>
                  </a:lnTo>
                  <a:lnTo>
                    <a:pt x="56" y="259"/>
                  </a:lnTo>
                  <a:lnTo>
                    <a:pt x="229" y="259"/>
                  </a:lnTo>
                  <a:lnTo>
                    <a:pt x="229" y="259"/>
                  </a:lnTo>
                  <a:lnTo>
                    <a:pt x="234" y="259"/>
                  </a:lnTo>
                  <a:lnTo>
                    <a:pt x="238" y="256"/>
                  </a:lnTo>
                  <a:lnTo>
                    <a:pt x="242" y="253"/>
                  </a:lnTo>
                  <a:lnTo>
                    <a:pt x="246" y="249"/>
                  </a:lnTo>
                  <a:lnTo>
                    <a:pt x="248" y="246"/>
                  </a:lnTo>
                  <a:lnTo>
                    <a:pt x="251" y="240"/>
                  </a:lnTo>
                  <a:lnTo>
                    <a:pt x="252" y="235"/>
                  </a:lnTo>
                  <a:lnTo>
                    <a:pt x="253" y="230"/>
                  </a:lnTo>
                  <a:lnTo>
                    <a:pt x="253" y="230"/>
                  </a:lnTo>
                  <a:lnTo>
                    <a:pt x="252" y="226"/>
                  </a:lnTo>
                  <a:lnTo>
                    <a:pt x="251" y="221"/>
                  </a:lnTo>
                  <a:lnTo>
                    <a:pt x="248" y="217"/>
                  </a:lnTo>
                  <a:lnTo>
                    <a:pt x="246" y="213"/>
                  </a:lnTo>
                  <a:lnTo>
                    <a:pt x="242" y="210"/>
                  </a:lnTo>
                  <a:lnTo>
                    <a:pt x="238" y="208"/>
                  </a:lnTo>
                  <a:lnTo>
                    <a:pt x="234" y="207"/>
                  </a:lnTo>
                  <a:lnTo>
                    <a:pt x="229" y="205"/>
                  </a:lnTo>
                  <a:lnTo>
                    <a:pt x="229" y="205"/>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5" name="文本框 48"/>
          <p:cNvSpPr>
            <a:spLocks noChangeArrowheads="1"/>
          </p:cNvSpPr>
          <p:nvPr/>
        </p:nvSpPr>
        <p:spPr bwMode="auto">
          <a:xfrm>
            <a:off x="7239865" y="5102014"/>
            <a:ext cx="2233870" cy="61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8" tIns="60936" rIns="121868" bIns="60936">
            <a:spAutoFit/>
          </a:bodyPr>
          <a:lstStyle/>
          <a:p>
            <a:pPr algn="ctr" defTabSz="913966">
              <a:defRPr/>
            </a:pPr>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人事工作</a:t>
            </a:r>
          </a:p>
        </p:txBody>
      </p:sp>
      <p:sp>
        <p:nvSpPr>
          <p:cNvPr id="44" name="矩形 43"/>
          <p:cNvSpPr/>
          <p:nvPr/>
        </p:nvSpPr>
        <p:spPr>
          <a:xfrm>
            <a:off x="7041423" y="5717519"/>
            <a:ext cx="2646878" cy="338554"/>
          </a:xfrm>
          <a:prstGeom prst="rect">
            <a:avLst/>
          </a:prstGeom>
        </p:spPr>
        <p:txBody>
          <a:bodyPr wrap="none">
            <a:spAutoFit/>
          </a:bodyPr>
          <a:lstStyle/>
          <a:p>
            <a:r>
              <a:rPr lang="zh-CN" altLang="en-US" sz="1600" dirty="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1" fill="hold" nodeType="afterEffect" p14:presetBounceEnd="66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66000">
                                          <p:cBhvr additive="base">
                                            <p:cTn id="11" dur="1500" fill="hold"/>
                                            <p:tgtEl>
                                              <p:spTgt spid="30"/>
                                            </p:tgtEl>
                                            <p:attrNameLst>
                                              <p:attrName>ppt_x</p:attrName>
                                            </p:attrNameLst>
                                          </p:cBhvr>
                                          <p:tavLst>
                                            <p:tav tm="0">
                                              <p:val>
                                                <p:strVal val="#ppt_x"/>
                                              </p:val>
                                            </p:tav>
                                            <p:tav tm="100000">
                                              <p:val>
                                                <p:strVal val="#ppt_x"/>
                                              </p:val>
                                            </p:tav>
                                          </p:tavLst>
                                        </p:anim>
                                        <p:anim calcmode="lin" valueType="num" p14:bounceEnd="66000">
                                          <p:cBhvr additive="base">
                                            <p:cTn id="12" dur="150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par>
                                    <p:cTn id="16" presetID="56" presetClass="path" presetSubtype="0" accel="50000" decel="50000" fill="hold" nodeType="withEffect">
                                      <p:stCondLst>
                                        <p:cond delay="0"/>
                                      </p:stCondLst>
                                      <p:childTnLst>
                                        <p:animMotion origin="layout" path="M -0.13138 0.28287 L 3.75E-6 -4.44444E-6 " pathEditMode="relative" rAng="0" ptsTypes="AA">
                                          <p:cBhvr>
                                            <p:cTn id="17" dur="500" fill="hold"/>
                                            <p:tgtEl>
                                              <p:spTgt spid="2"/>
                                            </p:tgtEl>
                                            <p:attrNameLst>
                                              <p:attrName>ppt_x,ppt_y</p:attrName>
                                            </p:attrNameLst>
                                          </p:cBhvr>
                                          <p:rCtr x="6562" y="-14144"/>
                                        </p:animMotion>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56" presetClass="path" presetSubtype="0" accel="50000" decel="50000" fill="hold" nodeType="withEffect">
                                      <p:stCondLst>
                                        <p:cond delay="0"/>
                                      </p:stCondLst>
                                      <p:childTnLst>
                                        <p:animMotion origin="layout" path="M -0.13139 -0.26041 L -4.81462E-6 -4.81481E-6 " pathEditMode="relative" rAng="0" ptsTypes="AA">
                                          <p:cBhvr>
                                            <p:cTn id="21" dur="500" fill="hold"/>
                                            <p:tgtEl>
                                              <p:spTgt spid="21"/>
                                            </p:tgtEl>
                                            <p:attrNameLst>
                                              <p:attrName>ppt_x,ppt_y</p:attrName>
                                            </p:attrNameLst>
                                          </p:cBhvr>
                                          <p:rCtr x="6600" y="13000"/>
                                        </p:animMotion>
                                      </p:childTnLst>
                                    </p:cTn>
                                  </p:par>
                                </p:childTnLst>
                              </p:cTn>
                            </p:par>
                            <p:par>
                              <p:cTn id="22" fill="hold">
                                <p:stCondLst>
                                  <p:cond delay="2500"/>
                                </p:stCondLst>
                                <p:childTnLst>
                                  <p:par>
                                    <p:cTn id="23" presetID="2" presetClass="entr" presetSubtype="2" fill="hold" grpId="0" nodeType="afterEffect" p14:presetBounceEnd="66000">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14:bounceEnd="66000">
                                          <p:cBhvr additive="base">
                                            <p:cTn id="25" dur="1500" fill="hold"/>
                                            <p:tgtEl>
                                              <p:spTgt spid="35"/>
                                            </p:tgtEl>
                                            <p:attrNameLst>
                                              <p:attrName>ppt_x</p:attrName>
                                            </p:attrNameLst>
                                          </p:cBhvr>
                                          <p:tavLst>
                                            <p:tav tm="0">
                                              <p:val>
                                                <p:strVal val="1+#ppt_w/2"/>
                                              </p:val>
                                            </p:tav>
                                            <p:tav tm="100000">
                                              <p:val>
                                                <p:strVal val="#ppt_x"/>
                                              </p:val>
                                            </p:tav>
                                          </p:tavLst>
                                        </p:anim>
                                        <p:anim calcmode="lin" valueType="num" p14:bounceEnd="66000">
                                          <p:cBhvr additive="base">
                                            <p:cTn id="26" dur="1500" fill="hold"/>
                                            <p:tgtEl>
                                              <p:spTgt spid="35"/>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14" presetClass="entr" presetSubtype="1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randombar(horizontal)">
                                          <p:cBhvr>
                                            <p:cTn id="3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500" fill="hold"/>
                                            <p:tgtEl>
                                              <p:spTgt spid="30"/>
                                            </p:tgtEl>
                                            <p:attrNameLst>
                                              <p:attrName>ppt_x</p:attrName>
                                            </p:attrNameLst>
                                          </p:cBhvr>
                                          <p:tavLst>
                                            <p:tav tm="0">
                                              <p:val>
                                                <p:strVal val="#ppt_x"/>
                                              </p:val>
                                            </p:tav>
                                            <p:tav tm="100000">
                                              <p:val>
                                                <p:strVal val="#ppt_x"/>
                                              </p:val>
                                            </p:tav>
                                          </p:tavLst>
                                        </p:anim>
                                        <p:anim calcmode="lin" valueType="num">
                                          <p:cBhvr additive="base">
                                            <p:cTn id="12" dur="150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par>
                                    <p:cTn id="16" presetID="56" presetClass="path" presetSubtype="0" accel="50000" decel="50000" fill="hold" nodeType="withEffect">
                                      <p:stCondLst>
                                        <p:cond delay="0"/>
                                      </p:stCondLst>
                                      <p:childTnLst>
                                        <p:animMotion origin="layout" path="M -0.13138 0.28287 L 3.75E-6 -4.44444E-6 " pathEditMode="relative" rAng="0" ptsTypes="AA">
                                          <p:cBhvr>
                                            <p:cTn id="17" dur="500" fill="hold"/>
                                            <p:tgtEl>
                                              <p:spTgt spid="2"/>
                                            </p:tgtEl>
                                            <p:attrNameLst>
                                              <p:attrName>ppt_x,ppt_y</p:attrName>
                                            </p:attrNameLst>
                                          </p:cBhvr>
                                          <p:rCtr x="6562" y="-14144"/>
                                        </p:animMotion>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56" presetClass="path" presetSubtype="0" accel="50000" decel="50000" fill="hold" nodeType="withEffect">
                                      <p:stCondLst>
                                        <p:cond delay="0"/>
                                      </p:stCondLst>
                                      <p:childTnLst>
                                        <p:animMotion origin="layout" path="M -0.13139 -0.26041 L -4.81462E-6 -4.81481E-6 " pathEditMode="relative" rAng="0" ptsTypes="AA">
                                          <p:cBhvr>
                                            <p:cTn id="21" dur="500" fill="hold"/>
                                            <p:tgtEl>
                                              <p:spTgt spid="21"/>
                                            </p:tgtEl>
                                            <p:attrNameLst>
                                              <p:attrName>ppt_x,ppt_y</p:attrName>
                                            </p:attrNameLst>
                                          </p:cBhvr>
                                          <p:rCtr x="6600" y="13000"/>
                                        </p:animMotion>
                                      </p:childTnLst>
                                    </p:cTn>
                                  </p:par>
                                </p:childTnLst>
                              </p:cTn>
                            </p:par>
                            <p:par>
                              <p:cTn id="22" fill="hold">
                                <p:stCondLst>
                                  <p:cond delay="2500"/>
                                </p:stCondLst>
                                <p:childTnLst>
                                  <p:par>
                                    <p:cTn id="23" presetID="2" presetClass="entr" presetSubtype="2"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500" fill="hold"/>
                                            <p:tgtEl>
                                              <p:spTgt spid="35"/>
                                            </p:tgtEl>
                                            <p:attrNameLst>
                                              <p:attrName>ppt_x</p:attrName>
                                            </p:attrNameLst>
                                          </p:cBhvr>
                                          <p:tavLst>
                                            <p:tav tm="0">
                                              <p:val>
                                                <p:strVal val="1+#ppt_w/2"/>
                                              </p:val>
                                            </p:tav>
                                            <p:tav tm="100000">
                                              <p:val>
                                                <p:strVal val="#ppt_x"/>
                                              </p:val>
                                            </p:tav>
                                          </p:tavLst>
                                        </p:anim>
                                        <p:anim calcmode="lin" valueType="num">
                                          <p:cBhvr additive="base">
                                            <p:cTn id="26" dur="1500" fill="hold"/>
                                            <p:tgtEl>
                                              <p:spTgt spid="35"/>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14" presetClass="entr" presetSubtype="1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randombar(horizontal)">
                                          <p:cBhvr>
                                            <p:cTn id="3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grpSp>
        <p:nvGrpSpPr>
          <p:cNvPr id="158" name="组合 157"/>
          <p:cNvGrpSpPr/>
          <p:nvPr/>
        </p:nvGrpSpPr>
        <p:grpSpPr>
          <a:xfrm>
            <a:off x="316338" y="964981"/>
            <a:ext cx="1470444" cy="2581836"/>
            <a:chOff x="1926807" y="2294964"/>
            <a:chExt cx="1470444" cy="2581836"/>
          </a:xfrm>
        </p:grpSpPr>
        <p:grpSp>
          <p:nvGrpSpPr>
            <p:cNvPr id="186" name="组合 185"/>
            <p:cNvGrpSpPr/>
            <p:nvPr/>
          </p:nvGrpSpPr>
          <p:grpSpPr>
            <a:xfrm>
              <a:off x="1926807" y="2294964"/>
              <a:ext cx="1470444" cy="2581836"/>
              <a:chOff x="1980506" y="611328"/>
              <a:chExt cx="1363045" cy="2393264"/>
            </a:xfrm>
          </p:grpSpPr>
          <p:grpSp>
            <p:nvGrpSpPr>
              <p:cNvPr id="188" name="组合 187"/>
              <p:cNvGrpSpPr/>
              <p:nvPr/>
            </p:nvGrpSpPr>
            <p:grpSpPr>
              <a:xfrm>
                <a:off x="1980506" y="611328"/>
                <a:ext cx="1363045" cy="2393264"/>
                <a:chOff x="-120131" y="654933"/>
                <a:chExt cx="1363045" cy="2393264"/>
              </a:xfrm>
            </p:grpSpPr>
            <p:sp>
              <p:nvSpPr>
                <p:cNvPr id="192" name="任意多边形 191"/>
                <p:cNvSpPr/>
                <p:nvPr/>
              </p:nvSpPr>
              <p:spPr>
                <a:xfrm rot="2700000">
                  <a:off x="-509105" y="1296178"/>
                  <a:ext cx="2393264" cy="111077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93" name="椭圆 192"/>
                <p:cNvSpPr/>
                <p:nvPr/>
              </p:nvSpPr>
              <p:spPr>
                <a:xfrm rot="1738458">
                  <a:off x="-120131" y="1044709"/>
                  <a:ext cx="964666" cy="9646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nvGrpSpPr>
              <p:cNvPr id="189" name="组合 188"/>
              <p:cNvGrpSpPr/>
              <p:nvPr/>
            </p:nvGrpSpPr>
            <p:grpSpPr>
              <a:xfrm rot="1738458">
                <a:off x="2086399" y="1101537"/>
                <a:ext cx="763798" cy="763798"/>
                <a:chOff x="775780" y="771550"/>
                <a:chExt cx="1852004" cy="1852004"/>
              </a:xfrm>
            </p:grpSpPr>
            <p:sp>
              <p:nvSpPr>
                <p:cNvPr id="190" name="椭圆 189"/>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191" name="椭圆 190"/>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sp>
          <p:nvSpPr>
            <p:cNvPr id="187" name="Freeform 13"/>
            <p:cNvSpPr>
              <a:spLocks noEditPoints="1"/>
            </p:cNvSpPr>
            <p:nvPr/>
          </p:nvSpPr>
          <p:spPr bwMode="auto">
            <a:xfrm>
              <a:off x="2294126" y="3104741"/>
              <a:ext cx="306036" cy="262094"/>
            </a:xfrm>
            <a:custGeom>
              <a:avLst/>
              <a:gdLst>
                <a:gd name="T0" fmla="*/ 219 w 341"/>
                <a:gd name="T1" fmla="*/ 124 h 292"/>
                <a:gd name="T2" fmla="*/ 235 w 341"/>
                <a:gd name="T3" fmla="*/ 136 h 292"/>
                <a:gd name="T4" fmla="*/ 243 w 341"/>
                <a:gd name="T5" fmla="*/ 153 h 292"/>
                <a:gd name="T6" fmla="*/ 97 w 341"/>
                <a:gd name="T7" fmla="*/ 156 h 292"/>
                <a:gd name="T8" fmla="*/ 105 w 341"/>
                <a:gd name="T9" fmla="*/ 137 h 292"/>
                <a:gd name="T10" fmla="*/ 119 w 341"/>
                <a:gd name="T11" fmla="*/ 125 h 292"/>
                <a:gd name="T12" fmla="*/ 256 w 341"/>
                <a:gd name="T13" fmla="*/ 127 h 292"/>
                <a:gd name="T14" fmla="*/ 323 w 341"/>
                <a:gd name="T15" fmla="*/ 130 h 292"/>
                <a:gd name="T16" fmla="*/ 335 w 341"/>
                <a:gd name="T17" fmla="*/ 139 h 292"/>
                <a:gd name="T18" fmla="*/ 341 w 341"/>
                <a:gd name="T19" fmla="*/ 153 h 292"/>
                <a:gd name="T20" fmla="*/ 250 w 341"/>
                <a:gd name="T21" fmla="*/ 153 h 292"/>
                <a:gd name="T22" fmla="*/ 242 w 341"/>
                <a:gd name="T23" fmla="*/ 134 h 292"/>
                <a:gd name="T24" fmla="*/ 256 w 341"/>
                <a:gd name="T25" fmla="*/ 127 h 292"/>
                <a:gd name="T26" fmla="*/ 101 w 341"/>
                <a:gd name="T27" fmla="*/ 131 h 292"/>
                <a:gd name="T28" fmla="*/ 91 w 341"/>
                <a:gd name="T29" fmla="*/ 149 h 292"/>
                <a:gd name="T30" fmla="*/ 0 w 341"/>
                <a:gd name="T31" fmla="*/ 157 h 292"/>
                <a:gd name="T32" fmla="*/ 5 w 341"/>
                <a:gd name="T33" fmla="*/ 142 h 292"/>
                <a:gd name="T34" fmla="*/ 15 w 341"/>
                <a:gd name="T35" fmla="*/ 131 h 292"/>
                <a:gd name="T36" fmla="*/ 30 w 341"/>
                <a:gd name="T37" fmla="*/ 127 h 292"/>
                <a:gd name="T38" fmla="*/ 75 w 341"/>
                <a:gd name="T39" fmla="*/ 34 h 292"/>
                <a:gd name="T40" fmla="*/ 91 w 341"/>
                <a:gd name="T41" fmla="*/ 46 h 292"/>
                <a:gd name="T42" fmla="*/ 100 w 341"/>
                <a:gd name="T43" fmla="*/ 65 h 292"/>
                <a:gd name="T44" fmla="*/ 99 w 341"/>
                <a:gd name="T45" fmla="*/ 86 h 292"/>
                <a:gd name="T46" fmla="*/ 88 w 341"/>
                <a:gd name="T47" fmla="*/ 104 h 292"/>
                <a:gd name="T48" fmla="*/ 70 w 341"/>
                <a:gd name="T49" fmla="*/ 114 h 292"/>
                <a:gd name="T50" fmla="*/ 49 w 341"/>
                <a:gd name="T51" fmla="*/ 115 h 292"/>
                <a:gd name="T52" fmla="*/ 31 w 341"/>
                <a:gd name="T53" fmla="*/ 106 h 292"/>
                <a:gd name="T54" fmla="*/ 18 w 341"/>
                <a:gd name="T55" fmla="*/ 90 h 292"/>
                <a:gd name="T56" fmla="*/ 15 w 341"/>
                <a:gd name="T57" fmla="*/ 69 h 292"/>
                <a:gd name="T58" fmla="*/ 22 w 341"/>
                <a:gd name="T59" fmla="*/ 50 h 292"/>
                <a:gd name="T60" fmla="*/ 37 w 341"/>
                <a:gd name="T61" fmla="*/ 36 h 292"/>
                <a:gd name="T62" fmla="*/ 58 w 341"/>
                <a:gd name="T63" fmla="*/ 31 h 292"/>
                <a:gd name="T64" fmla="*/ 301 w 341"/>
                <a:gd name="T65" fmla="*/ 35 h 292"/>
                <a:gd name="T66" fmla="*/ 317 w 341"/>
                <a:gd name="T67" fmla="*/ 48 h 292"/>
                <a:gd name="T68" fmla="*/ 325 w 341"/>
                <a:gd name="T69" fmla="*/ 67 h 292"/>
                <a:gd name="T70" fmla="*/ 323 w 341"/>
                <a:gd name="T71" fmla="*/ 88 h 292"/>
                <a:gd name="T72" fmla="*/ 312 w 341"/>
                <a:gd name="T73" fmla="*/ 105 h 292"/>
                <a:gd name="T74" fmla="*/ 293 w 341"/>
                <a:gd name="T75" fmla="*/ 115 h 292"/>
                <a:gd name="T76" fmla="*/ 272 w 341"/>
                <a:gd name="T77" fmla="*/ 115 h 292"/>
                <a:gd name="T78" fmla="*/ 254 w 341"/>
                <a:gd name="T79" fmla="*/ 105 h 292"/>
                <a:gd name="T80" fmla="*/ 243 w 341"/>
                <a:gd name="T81" fmla="*/ 88 h 292"/>
                <a:gd name="T82" fmla="*/ 240 w 341"/>
                <a:gd name="T83" fmla="*/ 67 h 292"/>
                <a:gd name="T84" fmla="*/ 248 w 341"/>
                <a:gd name="T85" fmla="*/ 48 h 292"/>
                <a:gd name="T86" fmla="*/ 264 w 341"/>
                <a:gd name="T87" fmla="*/ 35 h 292"/>
                <a:gd name="T88" fmla="*/ 170 w 341"/>
                <a:gd name="T89" fmla="*/ 0 h 292"/>
                <a:gd name="T90" fmla="*/ 196 w 341"/>
                <a:gd name="T91" fmla="*/ 6 h 292"/>
                <a:gd name="T92" fmla="*/ 215 w 341"/>
                <a:gd name="T93" fmla="*/ 24 h 292"/>
                <a:gd name="T94" fmla="*/ 224 w 341"/>
                <a:gd name="T95" fmla="*/ 48 h 292"/>
                <a:gd name="T96" fmla="*/ 220 w 341"/>
                <a:gd name="T97" fmla="*/ 75 h 292"/>
                <a:gd name="T98" fmla="*/ 205 w 341"/>
                <a:gd name="T99" fmla="*/ 96 h 292"/>
                <a:gd name="T100" fmla="*/ 181 w 341"/>
                <a:gd name="T101" fmla="*/ 107 h 292"/>
                <a:gd name="T102" fmla="*/ 154 w 341"/>
                <a:gd name="T103" fmla="*/ 106 h 292"/>
                <a:gd name="T104" fmla="*/ 132 w 341"/>
                <a:gd name="T105" fmla="*/ 92 h 292"/>
                <a:gd name="T106" fmla="*/ 118 w 341"/>
                <a:gd name="T107" fmla="*/ 70 h 292"/>
                <a:gd name="T108" fmla="*/ 117 w 341"/>
                <a:gd name="T109" fmla="*/ 43 h 292"/>
                <a:gd name="T110" fmla="*/ 129 w 341"/>
                <a:gd name="T111" fmla="*/ 19 h 292"/>
                <a:gd name="T112" fmla="*/ 149 w 341"/>
                <a:gd name="T113" fmla="*/ 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292">
                  <a:moveTo>
                    <a:pt x="137" y="121"/>
                  </a:moveTo>
                  <a:lnTo>
                    <a:pt x="204" y="121"/>
                  </a:lnTo>
                  <a:lnTo>
                    <a:pt x="205" y="121"/>
                  </a:lnTo>
                  <a:lnTo>
                    <a:pt x="207" y="121"/>
                  </a:lnTo>
                  <a:lnTo>
                    <a:pt x="210" y="122"/>
                  </a:lnTo>
                  <a:lnTo>
                    <a:pt x="211" y="122"/>
                  </a:lnTo>
                  <a:lnTo>
                    <a:pt x="214" y="122"/>
                  </a:lnTo>
                  <a:lnTo>
                    <a:pt x="216" y="123"/>
                  </a:lnTo>
                  <a:lnTo>
                    <a:pt x="217" y="124"/>
                  </a:lnTo>
                  <a:lnTo>
                    <a:pt x="219" y="124"/>
                  </a:lnTo>
                  <a:lnTo>
                    <a:pt x="221" y="125"/>
                  </a:lnTo>
                  <a:lnTo>
                    <a:pt x="223" y="126"/>
                  </a:lnTo>
                  <a:lnTo>
                    <a:pt x="224" y="127"/>
                  </a:lnTo>
                  <a:lnTo>
                    <a:pt x="226" y="128"/>
                  </a:lnTo>
                  <a:lnTo>
                    <a:pt x="228" y="129"/>
                  </a:lnTo>
                  <a:lnTo>
                    <a:pt x="229" y="130"/>
                  </a:lnTo>
                  <a:lnTo>
                    <a:pt x="231" y="132"/>
                  </a:lnTo>
                  <a:lnTo>
                    <a:pt x="232" y="133"/>
                  </a:lnTo>
                  <a:lnTo>
                    <a:pt x="233" y="134"/>
                  </a:lnTo>
                  <a:lnTo>
                    <a:pt x="235" y="136"/>
                  </a:lnTo>
                  <a:lnTo>
                    <a:pt x="236" y="137"/>
                  </a:lnTo>
                  <a:lnTo>
                    <a:pt x="237" y="139"/>
                  </a:lnTo>
                  <a:lnTo>
                    <a:pt x="238" y="140"/>
                  </a:lnTo>
                  <a:lnTo>
                    <a:pt x="239" y="142"/>
                  </a:lnTo>
                  <a:lnTo>
                    <a:pt x="240" y="144"/>
                  </a:lnTo>
                  <a:lnTo>
                    <a:pt x="241" y="146"/>
                  </a:lnTo>
                  <a:lnTo>
                    <a:pt x="242" y="148"/>
                  </a:lnTo>
                  <a:lnTo>
                    <a:pt x="242" y="150"/>
                  </a:lnTo>
                  <a:lnTo>
                    <a:pt x="243" y="152"/>
                  </a:lnTo>
                  <a:lnTo>
                    <a:pt x="243" y="153"/>
                  </a:lnTo>
                  <a:lnTo>
                    <a:pt x="244" y="156"/>
                  </a:lnTo>
                  <a:lnTo>
                    <a:pt x="244" y="157"/>
                  </a:lnTo>
                  <a:lnTo>
                    <a:pt x="244" y="160"/>
                  </a:lnTo>
                  <a:lnTo>
                    <a:pt x="244" y="162"/>
                  </a:lnTo>
                  <a:lnTo>
                    <a:pt x="244" y="292"/>
                  </a:lnTo>
                  <a:lnTo>
                    <a:pt x="96" y="292"/>
                  </a:lnTo>
                  <a:lnTo>
                    <a:pt x="96" y="162"/>
                  </a:lnTo>
                  <a:lnTo>
                    <a:pt x="96" y="160"/>
                  </a:lnTo>
                  <a:lnTo>
                    <a:pt x="96" y="157"/>
                  </a:lnTo>
                  <a:lnTo>
                    <a:pt x="97" y="156"/>
                  </a:lnTo>
                  <a:lnTo>
                    <a:pt x="97" y="153"/>
                  </a:lnTo>
                  <a:lnTo>
                    <a:pt x="98" y="152"/>
                  </a:lnTo>
                  <a:lnTo>
                    <a:pt x="98" y="150"/>
                  </a:lnTo>
                  <a:lnTo>
                    <a:pt x="99" y="148"/>
                  </a:lnTo>
                  <a:lnTo>
                    <a:pt x="99" y="146"/>
                  </a:lnTo>
                  <a:lnTo>
                    <a:pt x="100" y="144"/>
                  </a:lnTo>
                  <a:lnTo>
                    <a:pt x="101" y="142"/>
                  </a:lnTo>
                  <a:lnTo>
                    <a:pt x="102" y="140"/>
                  </a:lnTo>
                  <a:lnTo>
                    <a:pt x="103" y="139"/>
                  </a:lnTo>
                  <a:lnTo>
                    <a:pt x="105" y="137"/>
                  </a:lnTo>
                  <a:lnTo>
                    <a:pt x="106" y="136"/>
                  </a:lnTo>
                  <a:lnTo>
                    <a:pt x="107" y="134"/>
                  </a:lnTo>
                  <a:lnTo>
                    <a:pt x="109" y="133"/>
                  </a:lnTo>
                  <a:lnTo>
                    <a:pt x="110" y="132"/>
                  </a:lnTo>
                  <a:lnTo>
                    <a:pt x="111" y="130"/>
                  </a:lnTo>
                  <a:lnTo>
                    <a:pt x="113" y="129"/>
                  </a:lnTo>
                  <a:lnTo>
                    <a:pt x="114" y="128"/>
                  </a:lnTo>
                  <a:lnTo>
                    <a:pt x="116" y="127"/>
                  </a:lnTo>
                  <a:lnTo>
                    <a:pt x="118" y="126"/>
                  </a:lnTo>
                  <a:lnTo>
                    <a:pt x="119" y="125"/>
                  </a:lnTo>
                  <a:lnTo>
                    <a:pt x="121" y="124"/>
                  </a:lnTo>
                  <a:lnTo>
                    <a:pt x="123" y="124"/>
                  </a:lnTo>
                  <a:lnTo>
                    <a:pt x="125" y="123"/>
                  </a:lnTo>
                  <a:lnTo>
                    <a:pt x="127" y="122"/>
                  </a:lnTo>
                  <a:lnTo>
                    <a:pt x="129" y="122"/>
                  </a:lnTo>
                  <a:lnTo>
                    <a:pt x="131" y="122"/>
                  </a:lnTo>
                  <a:lnTo>
                    <a:pt x="133" y="121"/>
                  </a:lnTo>
                  <a:lnTo>
                    <a:pt x="135" y="121"/>
                  </a:lnTo>
                  <a:lnTo>
                    <a:pt x="137" y="121"/>
                  </a:lnTo>
                  <a:close/>
                  <a:moveTo>
                    <a:pt x="256" y="127"/>
                  </a:moveTo>
                  <a:lnTo>
                    <a:pt x="309" y="127"/>
                  </a:lnTo>
                  <a:lnTo>
                    <a:pt x="310" y="127"/>
                  </a:lnTo>
                  <a:lnTo>
                    <a:pt x="312" y="127"/>
                  </a:lnTo>
                  <a:lnTo>
                    <a:pt x="314" y="127"/>
                  </a:lnTo>
                  <a:lnTo>
                    <a:pt x="315" y="127"/>
                  </a:lnTo>
                  <a:lnTo>
                    <a:pt x="317" y="127"/>
                  </a:lnTo>
                  <a:lnTo>
                    <a:pt x="318" y="128"/>
                  </a:lnTo>
                  <a:lnTo>
                    <a:pt x="320" y="128"/>
                  </a:lnTo>
                  <a:lnTo>
                    <a:pt x="321" y="129"/>
                  </a:lnTo>
                  <a:lnTo>
                    <a:pt x="323" y="130"/>
                  </a:lnTo>
                  <a:lnTo>
                    <a:pt x="324" y="130"/>
                  </a:lnTo>
                  <a:lnTo>
                    <a:pt x="325" y="131"/>
                  </a:lnTo>
                  <a:lnTo>
                    <a:pt x="327" y="132"/>
                  </a:lnTo>
                  <a:lnTo>
                    <a:pt x="328" y="133"/>
                  </a:lnTo>
                  <a:lnTo>
                    <a:pt x="329" y="134"/>
                  </a:lnTo>
                  <a:lnTo>
                    <a:pt x="330" y="135"/>
                  </a:lnTo>
                  <a:lnTo>
                    <a:pt x="331" y="136"/>
                  </a:lnTo>
                  <a:lnTo>
                    <a:pt x="332" y="137"/>
                  </a:lnTo>
                  <a:lnTo>
                    <a:pt x="334" y="138"/>
                  </a:lnTo>
                  <a:lnTo>
                    <a:pt x="335" y="139"/>
                  </a:lnTo>
                  <a:lnTo>
                    <a:pt x="335" y="140"/>
                  </a:lnTo>
                  <a:lnTo>
                    <a:pt x="336" y="142"/>
                  </a:lnTo>
                  <a:lnTo>
                    <a:pt x="337" y="143"/>
                  </a:lnTo>
                  <a:lnTo>
                    <a:pt x="338" y="144"/>
                  </a:lnTo>
                  <a:lnTo>
                    <a:pt x="338" y="146"/>
                  </a:lnTo>
                  <a:lnTo>
                    <a:pt x="339" y="147"/>
                  </a:lnTo>
                  <a:lnTo>
                    <a:pt x="339" y="149"/>
                  </a:lnTo>
                  <a:lnTo>
                    <a:pt x="340" y="150"/>
                  </a:lnTo>
                  <a:lnTo>
                    <a:pt x="340" y="152"/>
                  </a:lnTo>
                  <a:lnTo>
                    <a:pt x="341" y="153"/>
                  </a:lnTo>
                  <a:lnTo>
                    <a:pt x="341" y="155"/>
                  </a:lnTo>
                  <a:lnTo>
                    <a:pt x="341" y="157"/>
                  </a:lnTo>
                  <a:lnTo>
                    <a:pt x="341" y="158"/>
                  </a:lnTo>
                  <a:lnTo>
                    <a:pt x="341" y="261"/>
                  </a:lnTo>
                  <a:lnTo>
                    <a:pt x="251" y="261"/>
                  </a:lnTo>
                  <a:lnTo>
                    <a:pt x="251" y="162"/>
                  </a:lnTo>
                  <a:lnTo>
                    <a:pt x="251" y="160"/>
                  </a:lnTo>
                  <a:lnTo>
                    <a:pt x="251" y="157"/>
                  </a:lnTo>
                  <a:lnTo>
                    <a:pt x="250" y="155"/>
                  </a:lnTo>
                  <a:lnTo>
                    <a:pt x="250" y="153"/>
                  </a:lnTo>
                  <a:lnTo>
                    <a:pt x="250" y="151"/>
                  </a:lnTo>
                  <a:lnTo>
                    <a:pt x="249" y="149"/>
                  </a:lnTo>
                  <a:lnTo>
                    <a:pt x="249" y="147"/>
                  </a:lnTo>
                  <a:lnTo>
                    <a:pt x="248" y="145"/>
                  </a:lnTo>
                  <a:lnTo>
                    <a:pt x="247" y="143"/>
                  </a:lnTo>
                  <a:lnTo>
                    <a:pt x="246" y="141"/>
                  </a:lnTo>
                  <a:lnTo>
                    <a:pt x="245" y="140"/>
                  </a:lnTo>
                  <a:lnTo>
                    <a:pt x="244" y="138"/>
                  </a:lnTo>
                  <a:lnTo>
                    <a:pt x="243" y="136"/>
                  </a:lnTo>
                  <a:lnTo>
                    <a:pt x="242" y="134"/>
                  </a:lnTo>
                  <a:lnTo>
                    <a:pt x="241" y="133"/>
                  </a:lnTo>
                  <a:lnTo>
                    <a:pt x="240" y="131"/>
                  </a:lnTo>
                  <a:lnTo>
                    <a:pt x="242" y="130"/>
                  </a:lnTo>
                  <a:lnTo>
                    <a:pt x="243" y="129"/>
                  </a:lnTo>
                  <a:lnTo>
                    <a:pt x="246" y="128"/>
                  </a:lnTo>
                  <a:lnTo>
                    <a:pt x="248" y="128"/>
                  </a:lnTo>
                  <a:lnTo>
                    <a:pt x="250" y="127"/>
                  </a:lnTo>
                  <a:lnTo>
                    <a:pt x="252" y="127"/>
                  </a:lnTo>
                  <a:lnTo>
                    <a:pt x="254" y="127"/>
                  </a:lnTo>
                  <a:lnTo>
                    <a:pt x="256" y="127"/>
                  </a:lnTo>
                  <a:close/>
                  <a:moveTo>
                    <a:pt x="32" y="127"/>
                  </a:moveTo>
                  <a:lnTo>
                    <a:pt x="84" y="127"/>
                  </a:lnTo>
                  <a:lnTo>
                    <a:pt x="86" y="127"/>
                  </a:lnTo>
                  <a:lnTo>
                    <a:pt x="89" y="127"/>
                  </a:lnTo>
                  <a:lnTo>
                    <a:pt x="91" y="127"/>
                  </a:lnTo>
                  <a:lnTo>
                    <a:pt x="93" y="128"/>
                  </a:lnTo>
                  <a:lnTo>
                    <a:pt x="95" y="128"/>
                  </a:lnTo>
                  <a:lnTo>
                    <a:pt x="97" y="129"/>
                  </a:lnTo>
                  <a:lnTo>
                    <a:pt x="99" y="130"/>
                  </a:lnTo>
                  <a:lnTo>
                    <a:pt x="101" y="131"/>
                  </a:lnTo>
                  <a:lnTo>
                    <a:pt x="99" y="133"/>
                  </a:lnTo>
                  <a:lnTo>
                    <a:pt x="98" y="134"/>
                  </a:lnTo>
                  <a:lnTo>
                    <a:pt x="97" y="136"/>
                  </a:lnTo>
                  <a:lnTo>
                    <a:pt x="96" y="138"/>
                  </a:lnTo>
                  <a:lnTo>
                    <a:pt x="95" y="140"/>
                  </a:lnTo>
                  <a:lnTo>
                    <a:pt x="94" y="141"/>
                  </a:lnTo>
                  <a:lnTo>
                    <a:pt x="93" y="143"/>
                  </a:lnTo>
                  <a:lnTo>
                    <a:pt x="93" y="145"/>
                  </a:lnTo>
                  <a:lnTo>
                    <a:pt x="92" y="147"/>
                  </a:lnTo>
                  <a:lnTo>
                    <a:pt x="91" y="149"/>
                  </a:lnTo>
                  <a:lnTo>
                    <a:pt x="91" y="151"/>
                  </a:lnTo>
                  <a:lnTo>
                    <a:pt x="90" y="153"/>
                  </a:lnTo>
                  <a:lnTo>
                    <a:pt x="90" y="155"/>
                  </a:lnTo>
                  <a:lnTo>
                    <a:pt x="90" y="157"/>
                  </a:lnTo>
                  <a:lnTo>
                    <a:pt x="90" y="160"/>
                  </a:lnTo>
                  <a:lnTo>
                    <a:pt x="90" y="162"/>
                  </a:lnTo>
                  <a:lnTo>
                    <a:pt x="90" y="261"/>
                  </a:lnTo>
                  <a:lnTo>
                    <a:pt x="0" y="261"/>
                  </a:lnTo>
                  <a:lnTo>
                    <a:pt x="0" y="158"/>
                  </a:lnTo>
                  <a:lnTo>
                    <a:pt x="0" y="157"/>
                  </a:lnTo>
                  <a:lnTo>
                    <a:pt x="0" y="155"/>
                  </a:lnTo>
                  <a:lnTo>
                    <a:pt x="0" y="153"/>
                  </a:lnTo>
                  <a:lnTo>
                    <a:pt x="0" y="152"/>
                  </a:lnTo>
                  <a:lnTo>
                    <a:pt x="1" y="150"/>
                  </a:lnTo>
                  <a:lnTo>
                    <a:pt x="1" y="149"/>
                  </a:lnTo>
                  <a:lnTo>
                    <a:pt x="1" y="147"/>
                  </a:lnTo>
                  <a:lnTo>
                    <a:pt x="2" y="146"/>
                  </a:lnTo>
                  <a:lnTo>
                    <a:pt x="3" y="144"/>
                  </a:lnTo>
                  <a:lnTo>
                    <a:pt x="4" y="143"/>
                  </a:lnTo>
                  <a:lnTo>
                    <a:pt x="5" y="142"/>
                  </a:lnTo>
                  <a:lnTo>
                    <a:pt x="5" y="140"/>
                  </a:lnTo>
                  <a:lnTo>
                    <a:pt x="6" y="139"/>
                  </a:lnTo>
                  <a:lnTo>
                    <a:pt x="7" y="138"/>
                  </a:lnTo>
                  <a:lnTo>
                    <a:pt x="8" y="137"/>
                  </a:lnTo>
                  <a:lnTo>
                    <a:pt x="9" y="136"/>
                  </a:lnTo>
                  <a:lnTo>
                    <a:pt x="10" y="135"/>
                  </a:lnTo>
                  <a:lnTo>
                    <a:pt x="11" y="134"/>
                  </a:lnTo>
                  <a:lnTo>
                    <a:pt x="13" y="133"/>
                  </a:lnTo>
                  <a:lnTo>
                    <a:pt x="14" y="132"/>
                  </a:lnTo>
                  <a:lnTo>
                    <a:pt x="15" y="131"/>
                  </a:lnTo>
                  <a:lnTo>
                    <a:pt x="17" y="130"/>
                  </a:lnTo>
                  <a:lnTo>
                    <a:pt x="18" y="130"/>
                  </a:lnTo>
                  <a:lnTo>
                    <a:pt x="19" y="129"/>
                  </a:lnTo>
                  <a:lnTo>
                    <a:pt x="21" y="128"/>
                  </a:lnTo>
                  <a:lnTo>
                    <a:pt x="22" y="128"/>
                  </a:lnTo>
                  <a:lnTo>
                    <a:pt x="24" y="127"/>
                  </a:lnTo>
                  <a:lnTo>
                    <a:pt x="25" y="127"/>
                  </a:lnTo>
                  <a:lnTo>
                    <a:pt x="27" y="127"/>
                  </a:lnTo>
                  <a:lnTo>
                    <a:pt x="29" y="127"/>
                  </a:lnTo>
                  <a:lnTo>
                    <a:pt x="30" y="127"/>
                  </a:lnTo>
                  <a:lnTo>
                    <a:pt x="32" y="127"/>
                  </a:lnTo>
                  <a:close/>
                  <a:moveTo>
                    <a:pt x="58" y="31"/>
                  </a:moveTo>
                  <a:lnTo>
                    <a:pt x="60" y="31"/>
                  </a:lnTo>
                  <a:lnTo>
                    <a:pt x="62" y="31"/>
                  </a:lnTo>
                  <a:lnTo>
                    <a:pt x="64" y="32"/>
                  </a:lnTo>
                  <a:lnTo>
                    <a:pt x="67" y="32"/>
                  </a:lnTo>
                  <a:lnTo>
                    <a:pt x="69" y="32"/>
                  </a:lnTo>
                  <a:lnTo>
                    <a:pt x="70" y="33"/>
                  </a:lnTo>
                  <a:lnTo>
                    <a:pt x="73" y="34"/>
                  </a:lnTo>
                  <a:lnTo>
                    <a:pt x="75" y="34"/>
                  </a:lnTo>
                  <a:lnTo>
                    <a:pt x="77" y="35"/>
                  </a:lnTo>
                  <a:lnTo>
                    <a:pt x="78" y="36"/>
                  </a:lnTo>
                  <a:lnTo>
                    <a:pt x="80" y="37"/>
                  </a:lnTo>
                  <a:lnTo>
                    <a:pt x="82" y="38"/>
                  </a:lnTo>
                  <a:lnTo>
                    <a:pt x="83" y="39"/>
                  </a:lnTo>
                  <a:lnTo>
                    <a:pt x="85" y="41"/>
                  </a:lnTo>
                  <a:lnTo>
                    <a:pt x="86" y="42"/>
                  </a:lnTo>
                  <a:lnTo>
                    <a:pt x="88" y="43"/>
                  </a:lnTo>
                  <a:lnTo>
                    <a:pt x="90" y="45"/>
                  </a:lnTo>
                  <a:lnTo>
                    <a:pt x="91" y="46"/>
                  </a:lnTo>
                  <a:lnTo>
                    <a:pt x="92" y="48"/>
                  </a:lnTo>
                  <a:lnTo>
                    <a:pt x="93" y="50"/>
                  </a:lnTo>
                  <a:lnTo>
                    <a:pt x="94" y="51"/>
                  </a:lnTo>
                  <a:lnTo>
                    <a:pt x="96" y="53"/>
                  </a:lnTo>
                  <a:lnTo>
                    <a:pt x="96" y="55"/>
                  </a:lnTo>
                  <a:lnTo>
                    <a:pt x="97" y="57"/>
                  </a:lnTo>
                  <a:lnTo>
                    <a:pt x="98" y="59"/>
                  </a:lnTo>
                  <a:lnTo>
                    <a:pt x="99" y="61"/>
                  </a:lnTo>
                  <a:lnTo>
                    <a:pt x="99" y="63"/>
                  </a:lnTo>
                  <a:lnTo>
                    <a:pt x="100" y="65"/>
                  </a:lnTo>
                  <a:lnTo>
                    <a:pt x="100" y="67"/>
                  </a:lnTo>
                  <a:lnTo>
                    <a:pt x="100" y="69"/>
                  </a:lnTo>
                  <a:lnTo>
                    <a:pt x="101" y="71"/>
                  </a:lnTo>
                  <a:lnTo>
                    <a:pt x="101" y="74"/>
                  </a:lnTo>
                  <a:lnTo>
                    <a:pt x="101" y="76"/>
                  </a:lnTo>
                  <a:lnTo>
                    <a:pt x="100" y="78"/>
                  </a:lnTo>
                  <a:lnTo>
                    <a:pt x="100" y="80"/>
                  </a:lnTo>
                  <a:lnTo>
                    <a:pt x="100" y="82"/>
                  </a:lnTo>
                  <a:lnTo>
                    <a:pt x="99" y="84"/>
                  </a:lnTo>
                  <a:lnTo>
                    <a:pt x="99" y="86"/>
                  </a:lnTo>
                  <a:lnTo>
                    <a:pt x="98" y="88"/>
                  </a:lnTo>
                  <a:lnTo>
                    <a:pt x="97" y="90"/>
                  </a:lnTo>
                  <a:lnTo>
                    <a:pt x="96" y="92"/>
                  </a:lnTo>
                  <a:lnTo>
                    <a:pt x="96" y="94"/>
                  </a:lnTo>
                  <a:lnTo>
                    <a:pt x="94" y="96"/>
                  </a:lnTo>
                  <a:lnTo>
                    <a:pt x="93" y="97"/>
                  </a:lnTo>
                  <a:lnTo>
                    <a:pt x="92" y="99"/>
                  </a:lnTo>
                  <a:lnTo>
                    <a:pt x="91" y="101"/>
                  </a:lnTo>
                  <a:lnTo>
                    <a:pt x="90" y="102"/>
                  </a:lnTo>
                  <a:lnTo>
                    <a:pt x="88" y="104"/>
                  </a:lnTo>
                  <a:lnTo>
                    <a:pt x="86" y="105"/>
                  </a:lnTo>
                  <a:lnTo>
                    <a:pt x="85" y="106"/>
                  </a:lnTo>
                  <a:lnTo>
                    <a:pt x="83" y="107"/>
                  </a:lnTo>
                  <a:lnTo>
                    <a:pt x="82" y="109"/>
                  </a:lnTo>
                  <a:lnTo>
                    <a:pt x="80" y="110"/>
                  </a:lnTo>
                  <a:lnTo>
                    <a:pt x="78" y="111"/>
                  </a:lnTo>
                  <a:lnTo>
                    <a:pt x="77" y="112"/>
                  </a:lnTo>
                  <a:lnTo>
                    <a:pt x="75" y="113"/>
                  </a:lnTo>
                  <a:lnTo>
                    <a:pt x="73" y="114"/>
                  </a:lnTo>
                  <a:lnTo>
                    <a:pt x="70" y="114"/>
                  </a:lnTo>
                  <a:lnTo>
                    <a:pt x="69" y="115"/>
                  </a:lnTo>
                  <a:lnTo>
                    <a:pt x="67" y="115"/>
                  </a:lnTo>
                  <a:lnTo>
                    <a:pt x="64" y="116"/>
                  </a:lnTo>
                  <a:lnTo>
                    <a:pt x="62" y="116"/>
                  </a:lnTo>
                  <a:lnTo>
                    <a:pt x="60" y="116"/>
                  </a:lnTo>
                  <a:lnTo>
                    <a:pt x="58" y="116"/>
                  </a:lnTo>
                  <a:lnTo>
                    <a:pt x="56" y="116"/>
                  </a:lnTo>
                  <a:lnTo>
                    <a:pt x="54" y="116"/>
                  </a:lnTo>
                  <a:lnTo>
                    <a:pt x="51" y="116"/>
                  </a:lnTo>
                  <a:lnTo>
                    <a:pt x="49" y="115"/>
                  </a:lnTo>
                  <a:lnTo>
                    <a:pt x="47" y="115"/>
                  </a:lnTo>
                  <a:lnTo>
                    <a:pt x="45" y="114"/>
                  </a:lnTo>
                  <a:lnTo>
                    <a:pt x="43" y="114"/>
                  </a:lnTo>
                  <a:lnTo>
                    <a:pt x="41" y="113"/>
                  </a:lnTo>
                  <a:lnTo>
                    <a:pt x="39" y="112"/>
                  </a:lnTo>
                  <a:lnTo>
                    <a:pt x="37" y="111"/>
                  </a:lnTo>
                  <a:lnTo>
                    <a:pt x="36" y="110"/>
                  </a:lnTo>
                  <a:lnTo>
                    <a:pt x="34" y="109"/>
                  </a:lnTo>
                  <a:lnTo>
                    <a:pt x="32" y="107"/>
                  </a:lnTo>
                  <a:lnTo>
                    <a:pt x="31" y="106"/>
                  </a:lnTo>
                  <a:lnTo>
                    <a:pt x="29" y="105"/>
                  </a:lnTo>
                  <a:lnTo>
                    <a:pt x="28" y="104"/>
                  </a:lnTo>
                  <a:lnTo>
                    <a:pt x="26" y="102"/>
                  </a:lnTo>
                  <a:lnTo>
                    <a:pt x="25" y="101"/>
                  </a:lnTo>
                  <a:lnTo>
                    <a:pt x="24" y="99"/>
                  </a:lnTo>
                  <a:lnTo>
                    <a:pt x="22" y="97"/>
                  </a:lnTo>
                  <a:lnTo>
                    <a:pt x="21" y="96"/>
                  </a:lnTo>
                  <a:lnTo>
                    <a:pt x="20" y="94"/>
                  </a:lnTo>
                  <a:lnTo>
                    <a:pt x="19" y="92"/>
                  </a:lnTo>
                  <a:lnTo>
                    <a:pt x="18" y="90"/>
                  </a:lnTo>
                  <a:lnTo>
                    <a:pt x="18" y="88"/>
                  </a:lnTo>
                  <a:lnTo>
                    <a:pt x="17" y="86"/>
                  </a:lnTo>
                  <a:lnTo>
                    <a:pt x="16" y="84"/>
                  </a:lnTo>
                  <a:lnTo>
                    <a:pt x="16" y="82"/>
                  </a:lnTo>
                  <a:lnTo>
                    <a:pt x="16" y="80"/>
                  </a:lnTo>
                  <a:lnTo>
                    <a:pt x="15" y="78"/>
                  </a:lnTo>
                  <a:lnTo>
                    <a:pt x="15" y="76"/>
                  </a:lnTo>
                  <a:lnTo>
                    <a:pt x="15" y="74"/>
                  </a:lnTo>
                  <a:lnTo>
                    <a:pt x="15" y="71"/>
                  </a:lnTo>
                  <a:lnTo>
                    <a:pt x="15" y="69"/>
                  </a:lnTo>
                  <a:lnTo>
                    <a:pt x="16" y="67"/>
                  </a:lnTo>
                  <a:lnTo>
                    <a:pt x="16" y="65"/>
                  </a:lnTo>
                  <a:lnTo>
                    <a:pt x="16" y="63"/>
                  </a:lnTo>
                  <a:lnTo>
                    <a:pt x="17" y="61"/>
                  </a:lnTo>
                  <a:lnTo>
                    <a:pt x="18" y="59"/>
                  </a:lnTo>
                  <a:lnTo>
                    <a:pt x="18" y="57"/>
                  </a:lnTo>
                  <a:lnTo>
                    <a:pt x="19" y="55"/>
                  </a:lnTo>
                  <a:lnTo>
                    <a:pt x="20" y="53"/>
                  </a:lnTo>
                  <a:lnTo>
                    <a:pt x="21" y="51"/>
                  </a:lnTo>
                  <a:lnTo>
                    <a:pt x="22" y="50"/>
                  </a:lnTo>
                  <a:lnTo>
                    <a:pt x="24" y="48"/>
                  </a:lnTo>
                  <a:lnTo>
                    <a:pt x="25" y="46"/>
                  </a:lnTo>
                  <a:lnTo>
                    <a:pt x="26" y="45"/>
                  </a:lnTo>
                  <a:lnTo>
                    <a:pt x="28" y="43"/>
                  </a:lnTo>
                  <a:lnTo>
                    <a:pt x="29" y="42"/>
                  </a:lnTo>
                  <a:lnTo>
                    <a:pt x="31" y="41"/>
                  </a:lnTo>
                  <a:lnTo>
                    <a:pt x="32" y="39"/>
                  </a:lnTo>
                  <a:lnTo>
                    <a:pt x="34" y="38"/>
                  </a:lnTo>
                  <a:lnTo>
                    <a:pt x="36" y="37"/>
                  </a:lnTo>
                  <a:lnTo>
                    <a:pt x="37" y="36"/>
                  </a:lnTo>
                  <a:lnTo>
                    <a:pt x="39" y="35"/>
                  </a:lnTo>
                  <a:lnTo>
                    <a:pt x="41" y="34"/>
                  </a:lnTo>
                  <a:lnTo>
                    <a:pt x="43" y="34"/>
                  </a:lnTo>
                  <a:lnTo>
                    <a:pt x="45" y="33"/>
                  </a:lnTo>
                  <a:lnTo>
                    <a:pt x="47" y="32"/>
                  </a:lnTo>
                  <a:lnTo>
                    <a:pt x="49" y="32"/>
                  </a:lnTo>
                  <a:lnTo>
                    <a:pt x="51" y="32"/>
                  </a:lnTo>
                  <a:lnTo>
                    <a:pt x="54" y="31"/>
                  </a:lnTo>
                  <a:lnTo>
                    <a:pt x="56" y="31"/>
                  </a:lnTo>
                  <a:lnTo>
                    <a:pt x="58" y="31"/>
                  </a:lnTo>
                  <a:close/>
                  <a:moveTo>
                    <a:pt x="282" y="31"/>
                  </a:moveTo>
                  <a:lnTo>
                    <a:pt x="285" y="31"/>
                  </a:lnTo>
                  <a:lnTo>
                    <a:pt x="287" y="31"/>
                  </a:lnTo>
                  <a:lnTo>
                    <a:pt x="289" y="32"/>
                  </a:lnTo>
                  <a:lnTo>
                    <a:pt x="291" y="32"/>
                  </a:lnTo>
                  <a:lnTo>
                    <a:pt x="293" y="32"/>
                  </a:lnTo>
                  <a:lnTo>
                    <a:pt x="295" y="33"/>
                  </a:lnTo>
                  <a:lnTo>
                    <a:pt x="297" y="34"/>
                  </a:lnTo>
                  <a:lnTo>
                    <a:pt x="299" y="34"/>
                  </a:lnTo>
                  <a:lnTo>
                    <a:pt x="301" y="35"/>
                  </a:lnTo>
                  <a:lnTo>
                    <a:pt x="303" y="36"/>
                  </a:lnTo>
                  <a:lnTo>
                    <a:pt x="305" y="37"/>
                  </a:lnTo>
                  <a:lnTo>
                    <a:pt x="307" y="38"/>
                  </a:lnTo>
                  <a:lnTo>
                    <a:pt x="308" y="39"/>
                  </a:lnTo>
                  <a:lnTo>
                    <a:pt x="310" y="41"/>
                  </a:lnTo>
                  <a:lnTo>
                    <a:pt x="312" y="42"/>
                  </a:lnTo>
                  <a:lnTo>
                    <a:pt x="313" y="43"/>
                  </a:lnTo>
                  <a:lnTo>
                    <a:pt x="314" y="45"/>
                  </a:lnTo>
                  <a:lnTo>
                    <a:pt x="315" y="46"/>
                  </a:lnTo>
                  <a:lnTo>
                    <a:pt x="317" y="48"/>
                  </a:lnTo>
                  <a:lnTo>
                    <a:pt x="318" y="50"/>
                  </a:lnTo>
                  <a:lnTo>
                    <a:pt x="319" y="51"/>
                  </a:lnTo>
                  <a:lnTo>
                    <a:pt x="320" y="53"/>
                  </a:lnTo>
                  <a:lnTo>
                    <a:pt x="321" y="55"/>
                  </a:lnTo>
                  <a:lnTo>
                    <a:pt x="322" y="57"/>
                  </a:lnTo>
                  <a:lnTo>
                    <a:pt x="323" y="59"/>
                  </a:lnTo>
                  <a:lnTo>
                    <a:pt x="324" y="61"/>
                  </a:lnTo>
                  <a:lnTo>
                    <a:pt x="324" y="63"/>
                  </a:lnTo>
                  <a:lnTo>
                    <a:pt x="325" y="65"/>
                  </a:lnTo>
                  <a:lnTo>
                    <a:pt x="325" y="67"/>
                  </a:lnTo>
                  <a:lnTo>
                    <a:pt x="325" y="69"/>
                  </a:lnTo>
                  <a:lnTo>
                    <a:pt x="325" y="71"/>
                  </a:lnTo>
                  <a:lnTo>
                    <a:pt x="325" y="74"/>
                  </a:lnTo>
                  <a:lnTo>
                    <a:pt x="325" y="76"/>
                  </a:lnTo>
                  <a:lnTo>
                    <a:pt x="325" y="78"/>
                  </a:lnTo>
                  <a:lnTo>
                    <a:pt x="325" y="80"/>
                  </a:lnTo>
                  <a:lnTo>
                    <a:pt x="325" y="82"/>
                  </a:lnTo>
                  <a:lnTo>
                    <a:pt x="324" y="84"/>
                  </a:lnTo>
                  <a:lnTo>
                    <a:pt x="324" y="86"/>
                  </a:lnTo>
                  <a:lnTo>
                    <a:pt x="323" y="88"/>
                  </a:lnTo>
                  <a:lnTo>
                    <a:pt x="322" y="90"/>
                  </a:lnTo>
                  <a:lnTo>
                    <a:pt x="321" y="92"/>
                  </a:lnTo>
                  <a:lnTo>
                    <a:pt x="320" y="94"/>
                  </a:lnTo>
                  <a:lnTo>
                    <a:pt x="319" y="96"/>
                  </a:lnTo>
                  <a:lnTo>
                    <a:pt x="318" y="97"/>
                  </a:lnTo>
                  <a:lnTo>
                    <a:pt x="317" y="99"/>
                  </a:lnTo>
                  <a:lnTo>
                    <a:pt x="315" y="101"/>
                  </a:lnTo>
                  <a:lnTo>
                    <a:pt x="314" y="102"/>
                  </a:lnTo>
                  <a:lnTo>
                    <a:pt x="313" y="104"/>
                  </a:lnTo>
                  <a:lnTo>
                    <a:pt x="312" y="105"/>
                  </a:lnTo>
                  <a:lnTo>
                    <a:pt x="310" y="106"/>
                  </a:lnTo>
                  <a:lnTo>
                    <a:pt x="308" y="107"/>
                  </a:lnTo>
                  <a:lnTo>
                    <a:pt x="307" y="109"/>
                  </a:lnTo>
                  <a:lnTo>
                    <a:pt x="305" y="110"/>
                  </a:lnTo>
                  <a:lnTo>
                    <a:pt x="303" y="111"/>
                  </a:lnTo>
                  <a:lnTo>
                    <a:pt x="301" y="112"/>
                  </a:lnTo>
                  <a:lnTo>
                    <a:pt x="299" y="113"/>
                  </a:lnTo>
                  <a:lnTo>
                    <a:pt x="297" y="114"/>
                  </a:lnTo>
                  <a:lnTo>
                    <a:pt x="295" y="114"/>
                  </a:lnTo>
                  <a:lnTo>
                    <a:pt x="293" y="115"/>
                  </a:lnTo>
                  <a:lnTo>
                    <a:pt x="291" y="115"/>
                  </a:lnTo>
                  <a:lnTo>
                    <a:pt x="289" y="116"/>
                  </a:lnTo>
                  <a:lnTo>
                    <a:pt x="287" y="116"/>
                  </a:lnTo>
                  <a:lnTo>
                    <a:pt x="285" y="116"/>
                  </a:lnTo>
                  <a:lnTo>
                    <a:pt x="282" y="116"/>
                  </a:lnTo>
                  <a:lnTo>
                    <a:pt x="280" y="116"/>
                  </a:lnTo>
                  <a:lnTo>
                    <a:pt x="278" y="116"/>
                  </a:lnTo>
                  <a:lnTo>
                    <a:pt x="276" y="116"/>
                  </a:lnTo>
                  <a:lnTo>
                    <a:pt x="274" y="115"/>
                  </a:lnTo>
                  <a:lnTo>
                    <a:pt x="272" y="115"/>
                  </a:lnTo>
                  <a:lnTo>
                    <a:pt x="270" y="114"/>
                  </a:lnTo>
                  <a:lnTo>
                    <a:pt x="268" y="114"/>
                  </a:lnTo>
                  <a:lnTo>
                    <a:pt x="266" y="113"/>
                  </a:lnTo>
                  <a:lnTo>
                    <a:pt x="264" y="112"/>
                  </a:lnTo>
                  <a:lnTo>
                    <a:pt x="262" y="111"/>
                  </a:lnTo>
                  <a:lnTo>
                    <a:pt x="260" y="110"/>
                  </a:lnTo>
                  <a:lnTo>
                    <a:pt x="259" y="109"/>
                  </a:lnTo>
                  <a:lnTo>
                    <a:pt x="257" y="107"/>
                  </a:lnTo>
                  <a:lnTo>
                    <a:pt x="256" y="106"/>
                  </a:lnTo>
                  <a:lnTo>
                    <a:pt x="254" y="105"/>
                  </a:lnTo>
                  <a:lnTo>
                    <a:pt x="253" y="104"/>
                  </a:lnTo>
                  <a:lnTo>
                    <a:pt x="251" y="102"/>
                  </a:lnTo>
                  <a:lnTo>
                    <a:pt x="250" y="101"/>
                  </a:lnTo>
                  <a:lnTo>
                    <a:pt x="248" y="99"/>
                  </a:lnTo>
                  <a:lnTo>
                    <a:pt x="247" y="97"/>
                  </a:lnTo>
                  <a:lnTo>
                    <a:pt x="246" y="96"/>
                  </a:lnTo>
                  <a:lnTo>
                    <a:pt x="245" y="94"/>
                  </a:lnTo>
                  <a:lnTo>
                    <a:pt x="244" y="92"/>
                  </a:lnTo>
                  <a:lnTo>
                    <a:pt x="243" y="90"/>
                  </a:lnTo>
                  <a:lnTo>
                    <a:pt x="243" y="88"/>
                  </a:lnTo>
                  <a:lnTo>
                    <a:pt x="242" y="86"/>
                  </a:lnTo>
                  <a:lnTo>
                    <a:pt x="241" y="84"/>
                  </a:lnTo>
                  <a:lnTo>
                    <a:pt x="241" y="82"/>
                  </a:lnTo>
                  <a:lnTo>
                    <a:pt x="240" y="80"/>
                  </a:lnTo>
                  <a:lnTo>
                    <a:pt x="240" y="78"/>
                  </a:lnTo>
                  <a:lnTo>
                    <a:pt x="240" y="76"/>
                  </a:lnTo>
                  <a:lnTo>
                    <a:pt x="240" y="74"/>
                  </a:lnTo>
                  <a:lnTo>
                    <a:pt x="240" y="71"/>
                  </a:lnTo>
                  <a:lnTo>
                    <a:pt x="240" y="69"/>
                  </a:lnTo>
                  <a:lnTo>
                    <a:pt x="240" y="67"/>
                  </a:lnTo>
                  <a:lnTo>
                    <a:pt x="241" y="65"/>
                  </a:lnTo>
                  <a:lnTo>
                    <a:pt x="241" y="63"/>
                  </a:lnTo>
                  <a:lnTo>
                    <a:pt x="242" y="61"/>
                  </a:lnTo>
                  <a:lnTo>
                    <a:pt x="243" y="59"/>
                  </a:lnTo>
                  <a:lnTo>
                    <a:pt x="243" y="57"/>
                  </a:lnTo>
                  <a:lnTo>
                    <a:pt x="244" y="55"/>
                  </a:lnTo>
                  <a:lnTo>
                    <a:pt x="245" y="53"/>
                  </a:lnTo>
                  <a:lnTo>
                    <a:pt x="246" y="51"/>
                  </a:lnTo>
                  <a:lnTo>
                    <a:pt x="247" y="50"/>
                  </a:lnTo>
                  <a:lnTo>
                    <a:pt x="248" y="48"/>
                  </a:lnTo>
                  <a:lnTo>
                    <a:pt x="250" y="46"/>
                  </a:lnTo>
                  <a:lnTo>
                    <a:pt x="251" y="45"/>
                  </a:lnTo>
                  <a:lnTo>
                    <a:pt x="253" y="43"/>
                  </a:lnTo>
                  <a:lnTo>
                    <a:pt x="254" y="42"/>
                  </a:lnTo>
                  <a:lnTo>
                    <a:pt x="256" y="41"/>
                  </a:lnTo>
                  <a:lnTo>
                    <a:pt x="257" y="39"/>
                  </a:lnTo>
                  <a:lnTo>
                    <a:pt x="259" y="38"/>
                  </a:lnTo>
                  <a:lnTo>
                    <a:pt x="260" y="37"/>
                  </a:lnTo>
                  <a:lnTo>
                    <a:pt x="262" y="36"/>
                  </a:lnTo>
                  <a:lnTo>
                    <a:pt x="264" y="35"/>
                  </a:lnTo>
                  <a:lnTo>
                    <a:pt x="266" y="34"/>
                  </a:lnTo>
                  <a:lnTo>
                    <a:pt x="268" y="34"/>
                  </a:lnTo>
                  <a:lnTo>
                    <a:pt x="270" y="33"/>
                  </a:lnTo>
                  <a:lnTo>
                    <a:pt x="272" y="32"/>
                  </a:lnTo>
                  <a:lnTo>
                    <a:pt x="274" y="32"/>
                  </a:lnTo>
                  <a:lnTo>
                    <a:pt x="276" y="32"/>
                  </a:lnTo>
                  <a:lnTo>
                    <a:pt x="278" y="31"/>
                  </a:lnTo>
                  <a:lnTo>
                    <a:pt x="280" y="31"/>
                  </a:lnTo>
                  <a:lnTo>
                    <a:pt x="282" y="31"/>
                  </a:lnTo>
                  <a:close/>
                  <a:moveTo>
                    <a:pt x="170" y="0"/>
                  </a:moveTo>
                  <a:lnTo>
                    <a:pt x="173" y="0"/>
                  </a:lnTo>
                  <a:lnTo>
                    <a:pt x="176" y="0"/>
                  </a:lnTo>
                  <a:lnTo>
                    <a:pt x="178" y="0"/>
                  </a:lnTo>
                  <a:lnTo>
                    <a:pt x="181" y="1"/>
                  </a:lnTo>
                  <a:lnTo>
                    <a:pt x="184" y="2"/>
                  </a:lnTo>
                  <a:lnTo>
                    <a:pt x="186" y="2"/>
                  </a:lnTo>
                  <a:lnTo>
                    <a:pt x="189" y="3"/>
                  </a:lnTo>
                  <a:lnTo>
                    <a:pt x="191" y="4"/>
                  </a:lnTo>
                  <a:lnTo>
                    <a:pt x="194" y="5"/>
                  </a:lnTo>
                  <a:lnTo>
                    <a:pt x="196" y="6"/>
                  </a:lnTo>
                  <a:lnTo>
                    <a:pt x="198" y="8"/>
                  </a:lnTo>
                  <a:lnTo>
                    <a:pt x="201" y="9"/>
                  </a:lnTo>
                  <a:lnTo>
                    <a:pt x="203" y="10"/>
                  </a:lnTo>
                  <a:lnTo>
                    <a:pt x="205" y="12"/>
                  </a:lnTo>
                  <a:lnTo>
                    <a:pt x="207" y="14"/>
                  </a:lnTo>
                  <a:lnTo>
                    <a:pt x="209" y="15"/>
                  </a:lnTo>
                  <a:lnTo>
                    <a:pt x="211" y="18"/>
                  </a:lnTo>
                  <a:lnTo>
                    <a:pt x="212" y="19"/>
                  </a:lnTo>
                  <a:lnTo>
                    <a:pt x="214" y="22"/>
                  </a:lnTo>
                  <a:lnTo>
                    <a:pt x="215" y="24"/>
                  </a:lnTo>
                  <a:lnTo>
                    <a:pt x="217" y="26"/>
                  </a:lnTo>
                  <a:lnTo>
                    <a:pt x="218" y="28"/>
                  </a:lnTo>
                  <a:lnTo>
                    <a:pt x="219" y="31"/>
                  </a:lnTo>
                  <a:lnTo>
                    <a:pt x="220" y="33"/>
                  </a:lnTo>
                  <a:lnTo>
                    <a:pt x="221" y="35"/>
                  </a:lnTo>
                  <a:lnTo>
                    <a:pt x="222" y="38"/>
                  </a:lnTo>
                  <a:lnTo>
                    <a:pt x="223" y="40"/>
                  </a:lnTo>
                  <a:lnTo>
                    <a:pt x="224" y="43"/>
                  </a:lnTo>
                  <a:lnTo>
                    <a:pt x="224" y="45"/>
                  </a:lnTo>
                  <a:lnTo>
                    <a:pt x="224" y="48"/>
                  </a:lnTo>
                  <a:lnTo>
                    <a:pt x="225" y="51"/>
                  </a:lnTo>
                  <a:lnTo>
                    <a:pt x="225" y="54"/>
                  </a:lnTo>
                  <a:lnTo>
                    <a:pt x="225" y="57"/>
                  </a:lnTo>
                  <a:lnTo>
                    <a:pt x="224" y="59"/>
                  </a:lnTo>
                  <a:lnTo>
                    <a:pt x="224" y="62"/>
                  </a:lnTo>
                  <a:lnTo>
                    <a:pt x="224" y="65"/>
                  </a:lnTo>
                  <a:lnTo>
                    <a:pt x="223" y="68"/>
                  </a:lnTo>
                  <a:lnTo>
                    <a:pt x="222" y="70"/>
                  </a:lnTo>
                  <a:lnTo>
                    <a:pt x="221" y="73"/>
                  </a:lnTo>
                  <a:lnTo>
                    <a:pt x="220" y="75"/>
                  </a:lnTo>
                  <a:lnTo>
                    <a:pt x="219" y="78"/>
                  </a:lnTo>
                  <a:lnTo>
                    <a:pt x="218" y="80"/>
                  </a:lnTo>
                  <a:lnTo>
                    <a:pt x="217" y="82"/>
                  </a:lnTo>
                  <a:lnTo>
                    <a:pt x="215" y="84"/>
                  </a:lnTo>
                  <a:lnTo>
                    <a:pt x="214" y="86"/>
                  </a:lnTo>
                  <a:lnTo>
                    <a:pt x="212" y="88"/>
                  </a:lnTo>
                  <a:lnTo>
                    <a:pt x="211" y="90"/>
                  </a:lnTo>
                  <a:lnTo>
                    <a:pt x="209" y="92"/>
                  </a:lnTo>
                  <a:lnTo>
                    <a:pt x="207" y="94"/>
                  </a:lnTo>
                  <a:lnTo>
                    <a:pt x="205" y="96"/>
                  </a:lnTo>
                  <a:lnTo>
                    <a:pt x="203" y="97"/>
                  </a:lnTo>
                  <a:lnTo>
                    <a:pt x="201" y="99"/>
                  </a:lnTo>
                  <a:lnTo>
                    <a:pt x="198" y="100"/>
                  </a:lnTo>
                  <a:lnTo>
                    <a:pt x="196" y="101"/>
                  </a:lnTo>
                  <a:lnTo>
                    <a:pt x="194" y="103"/>
                  </a:lnTo>
                  <a:lnTo>
                    <a:pt x="191" y="104"/>
                  </a:lnTo>
                  <a:lnTo>
                    <a:pt x="189" y="105"/>
                  </a:lnTo>
                  <a:lnTo>
                    <a:pt x="186" y="106"/>
                  </a:lnTo>
                  <a:lnTo>
                    <a:pt x="184" y="106"/>
                  </a:lnTo>
                  <a:lnTo>
                    <a:pt x="181" y="107"/>
                  </a:lnTo>
                  <a:lnTo>
                    <a:pt x="178" y="107"/>
                  </a:lnTo>
                  <a:lnTo>
                    <a:pt x="176" y="108"/>
                  </a:lnTo>
                  <a:lnTo>
                    <a:pt x="173" y="108"/>
                  </a:lnTo>
                  <a:lnTo>
                    <a:pt x="170" y="108"/>
                  </a:lnTo>
                  <a:lnTo>
                    <a:pt x="168" y="108"/>
                  </a:lnTo>
                  <a:lnTo>
                    <a:pt x="165" y="108"/>
                  </a:lnTo>
                  <a:lnTo>
                    <a:pt x="162" y="107"/>
                  </a:lnTo>
                  <a:lnTo>
                    <a:pt x="159" y="107"/>
                  </a:lnTo>
                  <a:lnTo>
                    <a:pt x="157" y="106"/>
                  </a:lnTo>
                  <a:lnTo>
                    <a:pt x="154" y="106"/>
                  </a:lnTo>
                  <a:lnTo>
                    <a:pt x="152" y="105"/>
                  </a:lnTo>
                  <a:lnTo>
                    <a:pt x="149" y="104"/>
                  </a:lnTo>
                  <a:lnTo>
                    <a:pt x="147" y="103"/>
                  </a:lnTo>
                  <a:lnTo>
                    <a:pt x="144" y="101"/>
                  </a:lnTo>
                  <a:lnTo>
                    <a:pt x="142" y="100"/>
                  </a:lnTo>
                  <a:lnTo>
                    <a:pt x="140" y="99"/>
                  </a:lnTo>
                  <a:lnTo>
                    <a:pt x="138" y="97"/>
                  </a:lnTo>
                  <a:lnTo>
                    <a:pt x="136" y="96"/>
                  </a:lnTo>
                  <a:lnTo>
                    <a:pt x="134" y="94"/>
                  </a:lnTo>
                  <a:lnTo>
                    <a:pt x="132" y="92"/>
                  </a:lnTo>
                  <a:lnTo>
                    <a:pt x="130" y="90"/>
                  </a:lnTo>
                  <a:lnTo>
                    <a:pt x="129" y="88"/>
                  </a:lnTo>
                  <a:lnTo>
                    <a:pt x="127" y="86"/>
                  </a:lnTo>
                  <a:lnTo>
                    <a:pt x="125" y="84"/>
                  </a:lnTo>
                  <a:lnTo>
                    <a:pt x="124" y="82"/>
                  </a:lnTo>
                  <a:lnTo>
                    <a:pt x="122" y="80"/>
                  </a:lnTo>
                  <a:lnTo>
                    <a:pt x="121" y="78"/>
                  </a:lnTo>
                  <a:lnTo>
                    <a:pt x="120" y="75"/>
                  </a:lnTo>
                  <a:lnTo>
                    <a:pt x="119" y="73"/>
                  </a:lnTo>
                  <a:lnTo>
                    <a:pt x="118" y="70"/>
                  </a:lnTo>
                  <a:lnTo>
                    <a:pt x="118" y="68"/>
                  </a:lnTo>
                  <a:lnTo>
                    <a:pt x="117" y="65"/>
                  </a:lnTo>
                  <a:lnTo>
                    <a:pt x="116" y="62"/>
                  </a:lnTo>
                  <a:lnTo>
                    <a:pt x="116" y="59"/>
                  </a:lnTo>
                  <a:lnTo>
                    <a:pt x="116" y="57"/>
                  </a:lnTo>
                  <a:lnTo>
                    <a:pt x="116" y="54"/>
                  </a:lnTo>
                  <a:lnTo>
                    <a:pt x="116" y="51"/>
                  </a:lnTo>
                  <a:lnTo>
                    <a:pt x="116" y="48"/>
                  </a:lnTo>
                  <a:lnTo>
                    <a:pt x="116" y="45"/>
                  </a:lnTo>
                  <a:lnTo>
                    <a:pt x="117" y="43"/>
                  </a:lnTo>
                  <a:lnTo>
                    <a:pt x="118" y="40"/>
                  </a:lnTo>
                  <a:lnTo>
                    <a:pt x="118" y="38"/>
                  </a:lnTo>
                  <a:lnTo>
                    <a:pt x="119" y="35"/>
                  </a:lnTo>
                  <a:lnTo>
                    <a:pt x="120" y="33"/>
                  </a:lnTo>
                  <a:lnTo>
                    <a:pt x="121" y="31"/>
                  </a:lnTo>
                  <a:lnTo>
                    <a:pt x="122" y="28"/>
                  </a:lnTo>
                  <a:lnTo>
                    <a:pt x="124" y="26"/>
                  </a:lnTo>
                  <a:lnTo>
                    <a:pt x="125" y="24"/>
                  </a:lnTo>
                  <a:lnTo>
                    <a:pt x="127" y="22"/>
                  </a:lnTo>
                  <a:lnTo>
                    <a:pt x="129" y="19"/>
                  </a:lnTo>
                  <a:lnTo>
                    <a:pt x="130" y="18"/>
                  </a:lnTo>
                  <a:lnTo>
                    <a:pt x="132" y="15"/>
                  </a:lnTo>
                  <a:lnTo>
                    <a:pt x="134" y="14"/>
                  </a:lnTo>
                  <a:lnTo>
                    <a:pt x="136" y="12"/>
                  </a:lnTo>
                  <a:lnTo>
                    <a:pt x="138" y="10"/>
                  </a:lnTo>
                  <a:lnTo>
                    <a:pt x="140" y="9"/>
                  </a:lnTo>
                  <a:lnTo>
                    <a:pt x="142" y="8"/>
                  </a:lnTo>
                  <a:lnTo>
                    <a:pt x="144" y="6"/>
                  </a:lnTo>
                  <a:lnTo>
                    <a:pt x="147" y="5"/>
                  </a:lnTo>
                  <a:lnTo>
                    <a:pt x="149" y="4"/>
                  </a:lnTo>
                  <a:lnTo>
                    <a:pt x="152" y="3"/>
                  </a:lnTo>
                  <a:lnTo>
                    <a:pt x="154" y="2"/>
                  </a:lnTo>
                  <a:lnTo>
                    <a:pt x="157" y="2"/>
                  </a:lnTo>
                  <a:lnTo>
                    <a:pt x="159" y="1"/>
                  </a:lnTo>
                  <a:lnTo>
                    <a:pt x="162" y="0"/>
                  </a:lnTo>
                  <a:lnTo>
                    <a:pt x="165" y="0"/>
                  </a:lnTo>
                  <a:lnTo>
                    <a:pt x="168" y="0"/>
                  </a:lnTo>
                  <a:lnTo>
                    <a:pt x="170" y="0"/>
                  </a:lnTo>
                  <a:close/>
                </a:path>
              </a:pathLst>
            </a:custGeom>
            <a:solidFill>
              <a:srgbClr val="C55A11"/>
            </a:solidFill>
            <a:ln>
              <a:noFill/>
            </a:ln>
          </p:spPr>
          <p:txBody>
            <a:bodyPr vert="horz" wrap="square" lIns="68589" tIns="34295" rIns="68589" bIns="34295" numCol="1" anchor="t" anchorCtr="0" compatLnSpc="1">
              <a:prstTxWarp prst="textNoShape">
                <a:avLst/>
              </a:prstTxWarp>
            </a:bodyPr>
            <a:lstStyle/>
            <a:p>
              <a:endParaRPr lang="zh-CN" altLang="en-US"/>
            </a:p>
          </p:txBody>
        </p:sp>
      </p:grpSp>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3599815" y="1064260"/>
            <a:ext cx="8823960" cy="6259195"/>
            <a:chOff x="5563" y="1103"/>
            <a:chExt cx="13896" cy="9857"/>
          </a:xfrm>
        </p:grpSpPr>
        <p:sp>
          <p:nvSpPr>
            <p:cNvPr id="4" name="ïṩļïďê"/>
            <p:cNvSpPr/>
            <p:nvPr/>
          </p:nvSpPr>
          <p:spPr bwMode="auto">
            <a:xfrm>
              <a:off x="6465" y="5814"/>
              <a:ext cx="2506" cy="508"/>
            </a:xfrm>
            <a:custGeom>
              <a:avLst/>
              <a:gdLst>
                <a:gd name="T0" fmla="*/ 338 w 737"/>
                <a:gd name="T1" fmla="*/ 0 h 149"/>
                <a:gd name="T2" fmla="*/ 396 w 737"/>
                <a:gd name="T3" fmla="*/ 28 h 149"/>
                <a:gd name="T4" fmla="*/ 422 w 737"/>
                <a:gd name="T5" fmla="*/ 22 h 149"/>
                <a:gd name="T6" fmla="*/ 483 w 737"/>
                <a:gd name="T7" fmla="*/ 60 h 149"/>
                <a:gd name="T8" fmla="*/ 538 w 737"/>
                <a:gd name="T9" fmla="*/ 30 h 149"/>
                <a:gd name="T10" fmla="*/ 594 w 737"/>
                <a:gd name="T11" fmla="*/ 62 h 149"/>
                <a:gd name="T12" fmla="*/ 594 w 737"/>
                <a:gd name="T13" fmla="*/ 62 h 149"/>
                <a:gd name="T14" fmla="*/ 642 w 737"/>
                <a:gd name="T15" fmla="*/ 87 h 149"/>
                <a:gd name="T16" fmla="*/ 668 w 737"/>
                <a:gd name="T17" fmla="*/ 82 h 149"/>
                <a:gd name="T18" fmla="*/ 737 w 737"/>
                <a:gd name="T19" fmla="*/ 148 h 149"/>
                <a:gd name="T20" fmla="*/ 737 w 737"/>
                <a:gd name="T21" fmla="*/ 149 h 149"/>
                <a:gd name="T22" fmla="*/ 0 w 737"/>
                <a:gd name="T23" fmla="*/ 149 h 149"/>
                <a:gd name="T24" fmla="*/ 6 w 737"/>
                <a:gd name="T25" fmla="*/ 145 h 149"/>
                <a:gd name="T26" fmla="*/ 3 w 737"/>
                <a:gd name="T27" fmla="*/ 129 h 149"/>
                <a:gd name="T28" fmla="*/ 58 w 737"/>
                <a:gd name="T29" fmla="*/ 71 h 149"/>
                <a:gd name="T30" fmla="*/ 97 w 737"/>
                <a:gd name="T31" fmla="*/ 89 h 149"/>
                <a:gd name="T32" fmla="*/ 132 w 737"/>
                <a:gd name="T33" fmla="*/ 75 h 149"/>
                <a:gd name="T34" fmla="*/ 172 w 737"/>
                <a:gd name="T35" fmla="*/ 94 h 149"/>
                <a:gd name="T36" fmla="*/ 172 w 737"/>
                <a:gd name="T37" fmla="*/ 93 h 149"/>
                <a:gd name="T38" fmla="*/ 220 w 737"/>
                <a:gd name="T39" fmla="*/ 35 h 149"/>
                <a:gd name="T40" fmla="*/ 263 w 737"/>
                <a:gd name="T41" fmla="*/ 66 h 149"/>
                <a:gd name="T42" fmla="*/ 338 w 737"/>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49">
                  <a:moveTo>
                    <a:pt x="338" y="0"/>
                  </a:moveTo>
                  <a:cubicBezTo>
                    <a:pt x="361" y="0"/>
                    <a:pt x="381" y="11"/>
                    <a:pt x="396" y="28"/>
                  </a:cubicBezTo>
                  <a:cubicBezTo>
                    <a:pt x="404" y="24"/>
                    <a:pt x="413" y="22"/>
                    <a:pt x="422" y="22"/>
                  </a:cubicBezTo>
                  <a:cubicBezTo>
                    <a:pt x="449" y="22"/>
                    <a:pt x="472" y="38"/>
                    <a:pt x="483" y="60"/>
                  </a:cubicBezTo>
                  <a:cubicBezTo>
                    <a:pt x="495" y="42"/>
                    <a:pt x="515" y="30"/>
                    <a:pt x="538" y="30"/>
                  </a:cubicBezTo>
                  <a:cubicBezTo>
                    <a:pt x="561" y="30"/>
                    <a:pt x="582" y="43"/>
                    <a:pt x="594" y="62"/>
                  </a:cubicBezTo>
                  <a:cubicBezTo>
                    <a:pt x="594" y="62"/>
                    <a:pt x="594" y="62"/>
                    <a:pt x="594" y="62"/>
                  </a:cubicBezTo>
                  <a:cubicBezTo>
                    <a:pt x="614" y="62"/>
                    <a:pt x="631" y="72"/>
                    <a:pt x="642" y="87"/>
                  </a:cubicBezTo>
                  <a:cubicBezTo>
                    <a:pt x="650" y="84"/>
                    <a:pt x="659" y="82"/>
                    <a:pt x="668" y="82"/>
                  </a:cubicBezTo>
                  <a:cubicBezTo>
                    <a:pt x="706" y="82"/>
                    <a:pt x="737" y="112"/>
                    <a:pt x="737" y="148"/>
                  </a:cubicBezTo>
                  <a:cubicBezTo>
                    <a:pt x="737" y="149"/>
                    <a:pt x="737" y="149"/>
                    <a:pt x="737" y="149"/>
                  </a:cubicBezTo>
                  <a:cubicBezTo>
                    <a:pt x="0" y="149"/>
                    <a:pt x="0" y="149"/>
                    <a:pt x="0" y="149"/>
                  </a:cubicBezTo>
                  <a:cubicBezTo>
                    <a:pt x="2" y="148"/>
                    <a:pt x="4" y="146"/>
                    <a:pt x="6" y="145"/>
                  </a:cubicBezTo>
                  <a:cubicBezTo>
                    <a:pt x="4" y="140"/>
                    <a:pt x="3" y="134"/>
                    <a:pt x="3" y="129"/>
                  </a:cubicBezTo>
                  <a:cubicBezTo>
                    <a:pt x="3" y="97"/>
                    <a:pt x="28" y="71"/>
                    <a:pt x="58" y="71"/>
                  </a:cubicBezTo>
                  <a:cubicBezTo>
                    <a:pt x="73" y="71"/>
                    <a:pt x="87" y="78"/>
                    <a:pt x="97" y="89"/>
                  </a:cubicBezTo>
                  <a:cubicBezTo>
                    <a:pt x="106" y="80"/>
                    <a:pt x="119" y="75"/>
                    <a:pt x="132" y="75"/>
                  </a:cubicBezTo>
                  <a:cubicBezTo>
                    <a:pt x="148" y="75"/>
                    <a:pt x="162" y="82"/>
                    <a:pt x="172" y="94"/>
                  </a:cubicBezTo>
                  <a:cubicBezTo>
                    <a:pt x="172" y="93"/>
                    <a:pt x="172" y="93"/>
                    <a:pt x="172" y="93"/>
                  </a:cubicBezTo>
                  <a:cubicBezTo>
                    <a:pt x="172" y="61"/>
                    <a:pt x="194" y="35"/>
                    <a:pt x="220" y="35"/>
                  </a:cubicBezTo>
                  <a:cubicBezTo>
                    <a:pt x="239" y="35"/>
                    <a:pt x="255" y="48"/>
                    <a:pt x="263" y="66"/>
                  </a:cubicBezTo>
                  <a:cubicBezTo>
                    <a:pt x="271" y="28"/>
                    <a:pt x="302" y="0"/>
                    <a:pt x="338" y="0"/>
                  </a:cubicBezTo>
                  <a:close/>
                </a:path>
              </a:pathLst>
            </a:custGeom>
            <a:solidFill>
              <a:schemeClr val="bg1">
                <a:lumMod val="9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2" name="îṥḷíḓe"/>
            <p:cNvSpPr/>
            <p:nvPr/>
          </p:nvSpPr>
          <p:spPr bwMode="auto">
            <a:xfrm>
              <a:off x="6054" y="7476"/>
              <a:ext cx="2506" cy="508"/>
            </a:xfrm>
            <a:custGeom>
              <a:avLst/>
              <a:gdLst>
                <a:gd name="T0" fmla="*/ 338 w 737"/>
                <a:gd name="T1" fmla="*/ 0 h 149"/>
                <a:gd name="T2" fmla="*/ 395 w 737"/>
                <a:gd name="T3" fmla="*/ 28 h 149"/>
                <a:gd name="T4" fmla="*/ 422 w 737"/>
                <a:gd name="T5" fmla="*/ 22 h 149"/>
                <a:gd name="T6" fmla="*/ 482 w 737"/>
                <a:gd name="T7" fmla="*/ 60 h 149"/>
                <a:gd name="T8" fmla="*/ 537 w 737"/>
                <a:gd name="T9" fmla="*/ 30 h 149"/>
                <a:gd name="T10" fmla="*/ 594 w 737"/>
                <a:gd name="T11" fmla="*/ 63 h 149"/>
                <a:gd name="T12" fmla="*/ 594 w 737"/>
                <a:gd name="T13" fmla="*/ 63 h 149"/>
                <a:gd name="T14" fmla="*/ 642 w 737"/>
                <a:gd name="T15" fmla="*/ 87 h 149"/>
                <a:gd name="T16" fmla="*/ 668 w 737"/>
                <a:gd name="T17" fmla="*/ 82 h 149"/>
                <a:gd name="T18" fmla="*/ 737 w 737"/>
                <a:gd name="T19" fmla="*/ 149 h 149"/>
                <a:gd name="T20" fmla="*/ 737 w 737"/>
                <a:gd name="T21" fmla="*/ 149 h 149"/>
                <a:gd name="T22" fmla="*/ 0 w 737"/>
                <a:gd name="T23" fmla="*/ 149 h 149"/>
                <a:gd name="T24" fmla="*/ 5 w 737"/>
                <a:gd name="T25" fmla="*/ 145 h 149"/>
                <a:gd name="T26" fmla="*/ 3 w 737"/>
                <a:gd name="T27" fmla="*/ 129 h 149"/>
                <a:gd name="T28" fmla="*/ 58 w 737"/>
                <a:gd name="T29" fmla="*/ 71 h 149"/>
                <a:gd name="T30" fmla="*/ 97 w 737"/>
                <a:gd name="T31" fmla="*/ 89 h 149"/>
                <a:gd name="T32" fmla="*/ 132 w 737"/>
                <a:gd name="T33" fmla="*/ 75 h 149"/>
                <a:gd name="T34" fmla="*/ 172 w 737"/>
                <a:gd name="T35" fmla="*/ 95 h 149"/>
                <a:gd name="T36" fmla="*/ 172 w 737"/>
                <a:gd name="T37" fmla="*/ 94 h 149"/>
                <a:gd name="T38" fmla="*/ 220 w 737"/>
                <a:gd name="T39" fmla="*/ 36 h 149"/>
                <a:gd name="T40" fmla="*/ 263 w 737"/>
                <a:gd name="T41" fmla="*/ 66 h 149"/>
                <a:gd name="T42" fmla="*/ 338 w 737"/>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49">
                  <a:moveTo>
                    <a:pt x="338" y="0"/>
                  </a:moveTo>
                  <a:cubicBezTo>
                    <a:pt x="361" y="0"/>
                    <a:pt x="381" y="11"/>
                    <a:pt x="395" y="28"/>
                  </a:cubicBezTo>
                  <a:cubicBezTo>
                    <a:pt x="404" y="24"/>
                    <a:pt x="413" y="22"/>
                    <a:pt x="422" y="22"/>
                  </a:cubicBezTo>
                  <a:cubicBezTo>
                    <a:pt x="449" y="22"/>
                    <a:pt x="471" y="38"/>
                    <a:pt x="482" y="60"/>
                  </a:cubicBezTo>
                  <a:cubicBezTo>
                    <a:pt x="494" y="42"/>
                    <a:pt x="515" y="30"/>
                    <a:pt x="537" y="30"/>
                  </a:cubicBezTo>
                  <a:cubicBezTo>
                    <a:pt x="561" y="30"/>
                    <a:pt x="582" y="43"/>
                    <a:pt x="594" y="63"/>
                  </a:cubicBezTo>
                  <a:cubicBezTo>
                    <a:pt x="594" y="63"/>
                    <a:pt x="594" y="63"/>
                    <a:pt x="594" y="63"/>
                  </a:cubicBezTo>
                  <a:cubicBezTo>
                    <a:pt x="614" y="63"/>
                    <a:pt x="631" y="72"/>
                    <a:pt x="642" y="87"/>
                  </a:cubicBezTo>
                  <a:cubicBezTo>
                    <a:pt x="650" y="84"/>
                    <a:pt x="659" y="82"/>
                    <a:pt x="668" y="82"/>
                  </a:cubicBezTo>
                  <a:cubicBezTo>
                    <a:pt x="706" y="82"/>
                    <a:pt x="737" y="112"/>
                    <a:pt x="737" y="149"/>
                  </a:cubicBezTo>
                  <a:cubicBezTo>
                    <a:pt x="737" y="149"/>
                    <a:pt x="737" y="149"/>
                    <a:pt x="737" y="149"/>
                  </a:cubicBezTo>
                  <a:cubicBezTo>
                    <a:pt x="0" y="149"/>
                    <a:pt x="0" y="149"/>
                    <a:pt x="0" y="149"/>
                  </a:cubicBezTo>
                  <a:cubicBezTo>
                    <a:pt x="2" y="148"/>
                    <a:pt x="3" y="146"/>
                    <a:pt x="5" y="145"/>
                  </a:cubicBezTo>
                  <a:cubicBezTo>
                    <a:pt x="4" y="140"/>
                    <a:pt x="3" y="135"/>
                    <a:pt x="3" y="129"/>
                  </a:cubicBezTo>
                  <a:cubicBezTo>
                    <a:pt x="3" y="97"/>
                    <a:pt x="28" y="71"/>
                    <a:pt x="58" y="71"/>
                  </a:cubicBezTo>
                  <a:cubicBezTo>
                    <a:pt x="73" y="71"/>
                    <a:pt x="87" y="78"/>
                    <a:pt x="97" y="89"/>
                  </a:cubicBezTo>
                  <a:cubicBezTo>
                    <a:pt x="106" y="80"/>
                    <a:pt x="118" y="75"/>
                    <a:pt x="132" y="75"/>
                  </a:cubicBezTo>
                  <a:cubicBezTo>
                    <a:pt x="147" y="75"/>
                    <a:pt x="162" y="83"/>
                    <a:pt x="172" y="95"/>
                  </a:cubicBezTo>
                  <a:cubicBezTo>
                    <a:pt x="172" y="94"/>
                    <a:pt x="172" y="94"/>
                    <a:pt x="172" y="94"/>
                  </a:cubicBezTo>
                  <a:cubicBezTo>
                    <a:pt x="172" y="62"/>
                    <a:pt x="193" y="36"/>
                    <a:pt x="220" y="36"/>
                  </a:cubicBezTo>
                  <a:cubicBezTo>
                    <a:pt x="239" y="36"/>
                    <a:pt x="255" y="48"/>
                    <a:pt x="263" y="66"/>
                  </a:cubicBezTo>
                  <a:cubicBezTo>
                    <a:pt x="271" y="28"/>
                    <a:pt x="301" y="0"/>
                    <a:pt x="338" y="0"/>
                  </a:cubicBezTo>
                  <a:close/>
                </a:path>
              </a:pathLst>
            </a:custGeom>
            <a:solidFill>
              <a:schemeClr val="bg1">
                <a:lumMod val="9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7" name="işľídè"/>
            <p:cNvSpPr/>
            <p:nvPr/>
          </p:nvSpPr>
          <p:spPr bwMode="auto">
            <a:xfrm>
              <a:off x="13769" y="6679"/>
              <a:ext cx="2506" cy="506"/>
            </a:xfrm>
            <a:custGeom>
              <a:avLst/>
              <a:gdLst>
                <a:gd name="T0" fmla="*/ 338 w 737"/>
                <a:gd name="T1" fmla="*/ 0 h 149"/>
                <a:gd name="T2" fmla="*/ 396 w 737"/>
                <a:gd name="T3" fmla="*/ 28 h 149"/>
                <a:gd name="T4" fmla="*/ 422 w 737"/>
                <a:gd name="T5" fmla="*/ 22 h 149"/>
                <a:gd name="T6" fmla="*/ 483 w 737"/>
                <a:gd name="T7" fmla="*/ 60 h 149"/>
                <a:gd name="T8" fmla="*/ 538 w 737"/>
                <a:gd name="T9" fmla="*/ 30 h 149"/>
                <a:gd name="T10" fmla="*/ 594 w 737"/>
                <a:gd name="T11" fmla="*/ 62 h 149"/>
                <a:gd name="T12" fmla="*/ 594 w 737"/>
                <a:gd name="T13" fmla="*/ 62 h 149"/>
                <a:gd name="T14" fmla="*/ 642 w 737"/>
                <a:gd name="T15" fmla="*/ 87 h 149"/>
                <a:gd name="T16" fmla="*/ 668 w 737"/>
                <a:gd name="T17" fmla="*/ 82 h 149"/>
                <a:gd name="T18" fmla="*/ 737 w 737"/>
                <a:gd name="T19" fmla="*/ 148 h 149"/>
                <a:gd name="T20" fmla="*/ 737 w 737"/>
                <a:gd name="T21" fmla="*/ 149 h 149"/>
                <a:gd name="T22" fmla="*/ 0 w 737"/>
                <a:gd name="T23" fmla="*/ 149 h 149"/>
                <a:gd name="T24" fmla="*/ 6 w 737"/>
                <a:gd name="T25" fmla="*/ 145 h 149"/>
                <a:gd name="T26" fmla="*/ 4 w 737"/>
                <a:gd name="T27" fmla="*/ 129 h 149"/>
                <a:gd name="T28" fmla="*/ 58 w 737"/>
                <a:gd name="T29" fmla="*/ 71 h 149"/>
                <a:gd name="T30" fmla="*/ 97 w 737"/>
                <a:gd name="T31" fmla="*/ 89 h 149"/>
                <a:gd name="T32" fmla="*/ 132 w 737"/>
                <a:gd name="T33" fmla="*/ 75 h 149"/>
                <a:gd name="T34" fmla="*/ 172 w 737"/>
                <a:gd name="T35" fmla="*/ 94 h 149"/>
                <a:gd name="T36" fmla="*/ 172 w 737"/>
                <a:gd name="T37" fmla="*/ 93 h 149"/>
                <a:gd name="T38" fmla="*/ 221 w 737"/>
                <a:gd name="T39" fmla="*/ 35 h 149"/>
                <a:gd name="T40" fmla="*/ 263 w 737"/>
                <a:gd name="T41" fmla="*/ 66 h 149"/>
                <a:gd name="T42" fmla="*/ 338 w 737"/>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49">
                  <a:moveTo>
                    <a:pt x="338" y="0"/>
                  </a:moveTo>
                  <a:cubicBezTo>
                    <a:pt x="361" y="0"/>
                    <a:pt x="382" y="11"/>
                    <a:pt x="396" y="28"/>
                  </a:cubicBezTo>
                  <a:cubicBezTo>
                    <a:pt x="404" y="24"/>
                    <a:pt x="413" y="22"/>
                    <a:pt x="422" y="22"/>
                  </a:cubicBezTo>
                  <a:cubicBezTo>
                    <a:pt x="449" y="22"/>
                    <a:pt x="472" y="38"/>
                    <a:pt x="483" y="60"/>
                  </a:cubicBezTo>
                  <a:cubicBezTo>
                    <a:pt x="495" y="42"/>
                    <a:pt x="515" y="30"/>
                    <a:pt x="538" y="30"/>
                  </a:cubicBezTo>
                  <a:cubicBezTo>
                    <a:pt x="562" y="30"/>
                    <a:pt x="582" y="43"/>
                    <a:pt x="594" y="62"/>
                  </a:cubicBezTo>
                  <a:cubicBezTo>
                    <a:pt x="594" y="62"/>
                    <a:pt x="594" y="62"/>
                    <a:pt x="594" y="62"/>
                  </a:cubicBezTo>
                  <a:cubicBezTo>
                    <a:pt x="614" y="62"/>
                    <a:pt x="631" y="72"/>
                    <a:pt x="642" y="87"/>
                  </a:cubicBezTo>
                  <a:cubicBezTo>
                    <a:pt x="650" y="84"/>
                    <a:pt x="659" y="82"/>
                    <a:pt x="668" y="82"/>
                  </a:cubicBezTo>
                  <a:cubicBezTo>
                    <a:pt x="706" y="82"/>
                    <a:pt x="737" y="112"/>
                    <a:pt x="737" y="148"/>
                  </a:cubicBezTo>
                  <a:cubicBezTo>
                    <a:pt x="737" y="149"/>
                    <a:pt x="737" y="149"/>
                    <a:pt x="737" y="149"/>
                  </a:cubicBezTo>
                  <a:cubicBezTo>
                    <a:pt x="0" y="149"/>
                    <a:pt x="0" y="149"/>
                    <a:pt x="0" y="149"/>
                  </a:cubicBezTo>
                  <a:cubicBezTo>
                    <a:pt x="2" y="148"/>
                    <a:pt x="4" y="146"/>
                    <a:pt x="6" y="145"/>
                  </a:cubicBezTo>
                  <a:cubicBezTo>
                    <a:pt x="4" y="140"/>
                    <a:pt x="4" y="134"/>
                    <a:pt x="4" y="129"/>
                  </a:cubicBezTo>
                  <a:cubicBezTo>
                    <a:pt x="4" y="97"/>
                    <a:pt x="28" y="71"/>
                    <a:pt x="58" y="71"/>
                  </a:cubicBezTo>
                  <a:cubicBezTo>
                    <a:pt x="73" y="71"/>
                    <a:pt x="87" y="78"/>
                    <a:pt x="97" y="89"/>
                  </a:cubicBezTo>
                  <a:cubicBezTo>
                    <a:pt x="106" y="80"/>
                    <a:pt x="119" y="75"/>
                    <a:pt x="132" y="75"/>
                  </a:cubicBezTo>
                  <a:cubicBezTo>
                    <a:pt x="148" y="75"/>
                    <a:pt x="162" y="82"/>
                    <a:pt x="172" y="94"/>
                  </a:cubicBezTo>
                  <a:cubicBezTo>
                    <a:pt x="172" y="93"/>
                    <a:pt x="172" y="93"/>
                    <a:pt x="172" y="93"/>
                  </a:cubicBezTo>
                  <a:cubicBezTo>
                    <a:pt x="172" y="61"/>
                    <a:pt x="194" y="35"/>
                    <a:pt x="221" y="35"/>
                  </a:cubicBezTo>
                  <a:cubicBezTo>
                    <a:pt x="239" y="35"/>
                    <a:pt x="255" y="48"/>
                    <a:pt x="263" y="66"/>
                  </a:cubicBezTo>
                  <a:cubicBezTo>
                    <a:pt x="271" y="28"/>
                    <a:pt x="302" y="0"/>
                    <a:pt x="338" y="0"/>
                  </a:cubicBezTo>
                  <a:close/>
                </a:path>
              </a:pathLst>
            </a:custGeom>
            <a:solidFill>
              <a:schemeClr val="bg1">
                <a:lumMod val="9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49" name="iśľïḑé"/>
            <p:cNvSpPr/>
            <p:nvPr/>
          </p:nvSpPr>
          <p:spPr>
            <a:xfrm>
              <a:off x="5563" y="5784"/>
              <a:ext cx="13897" cy="5177"/>
            </a:xfrm>
            <a:custGeom>
              <a:avLst/>
              <a:gdLst>
                <a:gd name="connsiteX0" fmla="*/ 0 w 9445043"/>
                <a:gd name="connsiteY0" fmla="*/ 3114675 h 3114675"/>
                <a:gd name="connsiteX1" fmla="*/ 4722522 w 9445043"/>
                <a:gd name="connsiteY1" fmla="*/ 0 h 3114675"/>
                <a:gd name="connsiteX2" fmla="*/ 9445043 w 9445043"/>
                <a:gd name="connsiteY2" fmla="*/ 3114675 h 3114675"/>
                <a:gd name="connsiteX3" fmla="*/ 0 w 9445043"/>
                <a:gd name="connsiteY3" fmla="*/ 3114675 h 3114675"/>
                <a:gd name="connsiteX0-1" fmla="*/ 0 w 9445043"/>
                <a:gd name="connsiteY0-2" fmla="*/ 2954037 h 2954037"/>
                <a:gd name="connsiteX1-3" fmla="*/ 4870803 w 9445043"/>
                <a:gd name="connsiteY1-4" fmla="*/ 0 h 2954037"/>
                <a:gd name="connsiteX2-5" fmla="*/ 9445043 w 9445043"/>
                <a:gd name="connsiteY2-6" fmla="*/ 2954037 h 2954037"/>
                <a:gd name="connsiteX3-7" fmla="*/ 0 w 9445043"/>
                <a:gd name="connsiteY3-8" fmla="*/ 2954037 h 2954037"/>
                <a:gd name="connsiteX0-9" fmla="*/ 0 w 9445043"/>
                <a:gd name="connsiteY0-10" fmla="*/ 3114675 h 3114675"/>
                <a:gd name="connsiteX1-11" fmla="*/ 4784306 w 9445043"/>
                <a:gd name="connsiteY1-12" fmla="*/ 0 h 3114675"/>
                <a:gd name="connsiteX2-13" fmla="*/ 9445043 w 9445043"/>
                <a:gd name="connsiteY2-14" fmla="*/ 3114675 h 3114675"/>
                <a:gd name="connsiteX3-15" fmla="*/ 0 w 9445043"/>
                <a:gd name="connsiteY3-16" fmla="*/ 3114675 h 3114675"/>
                <a:gd name="connsiteX0-17" fmla="*/ 0 w 8924343"/>
                <a:gd name="connsiteY0-18" fmla="*/ 3114675 h 3381375"/>
                <a:gd name="connsiteX1-19" fmla="*/ 4784306 w 8924343"/>
                <a:gd name="connsiteY1-20" fmla="*/ 0 h 3381375"/>
                <a:gd name="connsiteX2-21" fmla="*/ 8924343 w 8924343"/>
                <a:gd name="connsiteY2-22" fmla="*/ 3381375 h 3381375"/>
                <a:gd name="connsiteX3-23" fmla="*/ 0 w 8924343"/>
                <a:gd name="connsiteY3-24" fmla="*/ 3114675 h 3381375"/>
                <a:gd name="connsiteX0-25" fmla="*/ 0 w 8898943"/>
                <a:gd name="connsiteY0-26" fmla="*/ 3470275 h 3470275"/>
                <a:gd name="connsiteX1-27" fmla="*/ 4758906 w 8898943"/>
                <a:gd name="connsiteY1-28" fmla="*/ 0 h 3470275"/>
                <a:gd name="connsiteX2-29" fmla="*/ 8898943 w 8898943"/>
                <a:gd name="connsiteY2-30" fmla="*/ 3381375 h 3470275"/>
                <a:gd name="connsiteX3-31" fmla="*/ 0 w 8898943"/>
                <a:gd name="connsiteY3-32" fmla="*/ 3470275 h 3470275"/>
                <a:gd name="connsiteX0-33" fmla="*/ 0 w 9076743"/>
                <a:gd name="connsiteY0-34" fmla="*/ 3241675 h 3381375"/>
                <a:gd name="connsiteX1-35" fmla="*/ 4936706 w 9076743"/>
                <a:gd name="connsiteY1-36" fmla="*/ 0 h 3381375"/>
                <a:gd name="connsiteX2-37" fmla="*/ 9076743 w 9076743"/>
                <a:gd name="connsiteY2-38" fmla="*/ 3381375 h 3381375"/>
                <a:gd name="connsiteX3-39" fmla="*/ 0 w 9076743"/>
                <a:gd name="connsiteY3-40" fmla="*/ 3241675 h 3381375"/>
              </a:gdLst>
              <a:ahLst/>
              <a:cxnLst>
                <a:cxn ang="0">
                  <a:pos x="connsiteX0-1" y="connsiteY0-2"/>
                </a:cxn>
                <a:cxn ang="0">
                  <a:pos x="connsiteX1-3" y="connsiteY1-4"/>
                </a:cxn>
                <a:cxn ang="0">
                  <a:pos x="connsiteX2-5" y="connsiteY2-6"/>
                </a:cxn>
                <a:cxn ang="0">
                  <a:pos x="connsiteX3-7" y="connsiteY3-8"/>
                </a:cxn>
              </a:cxnLst>
              <a:rect l="l" t="t" r="r" b="b"/>
              <a:pathLst>
                <a:path w="9076743" h="3381375">
                  <a:moveTo>
                    <a:pt x="0" y="3241675"/>
                  </a:moveTo>
                  <a:lnTo>
                    <a:pt x="4936706" y="0"/>
                  </a:lnTo>
                  <a:lnTo>
                    <a:pt x="9076743" y="3381375"/>
                  </a:lnTo>
                  <a:lnTo>
                    <a:pt x="0" y="3241675"/>
                  </a:lnTo>
                  <a:close/>
                </a:path>
              </a:pathLst>
            </a:cu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p>
          </p:txBody>
        </p:sp>
        <p:sp>
          <p:nvSpPr>
            <p:cNvPr id="150" name="íSľïḓé"/>
            <p:cNvSpPr/>
            <p:nvPr/>
          </p:nvSpPr>
          <p:spPr>
            <a:xfrm>
              <a:off x="12193" y="7783"/>
              <a:ext cx="3715" cy="3124"/>
            </a:xfrm>
            <a:custGeom>
              <a:avLst/>
              <a:gdLst>
                <a:gd name="connsiteX0" fmla="*/ 691440 w 2426365"/>
                <a:gd name="connsiteY0" fmla="*/ 0 h 2040200"/>
                <a:gd name="connsiteX1" fmla="*/ 2426365 w 2426365"/>
                <a:gd name="connsiteY1" fmla="*/ 2040200 h 2040200"/>
                <a:gd name="connsiteX2" fmla="*/ 0 w 2426365"/>
                <a:gd name="connsiteY2" fmla="*/ 2002855 h 2040200"/>
                <a:gd name="connsiteX3" fmla="*/ 691440 w 2426365"/>
                <a:gd name="connsiteY3" fmla="*/ 0 h 2040200"/>
              </a:gdLst>
              <a:ahLst/>
              <a:cxnLst>
                <a:cxn ang="0">
                  <a:pos x="connsiteX0" y="connsiteY0"/>
                </a:cxn>
                <a:cxn ang="0">
                  <a:pos x="connsiteX1" y="connsiteY1"/>
                </a:cxn>
                <a:cxn ang="0">
                  <a:pos x="connsiteX2" y="connsiteY2"/>
                </a:cxn>
                <a:cxn ang="0">
                  <a:pos x="connsiteX3" y="connsiteY3"/>
                </a:cxn>
              </a:cxnLst>
              <a:rect l="l" t="t" r="r" b="b"/>
              <a:pathLst>
                <a:path w="2426365" h="2040200">
                  <a:moveTo>
                    <a:pt x="691440" y="0"/>
                  </a:moveTo>
                  <a:lnTo>
                    <a:pt x="2426365" y="2040200"/>
                  </a:lnTo>
                  <a:lnTo>
                    <a:pt x="0" y="2002855"/>
                  </a:lnTo>
                  <a:lnTo>
                    <a:pt x="691440" y="0"/>
                  </a:lnTo>
                  <a:close/>
                </a:path>
              </a:pathLst>
            </a:cu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51" name="îŝ1iḓè"/>
            <p:cNvSpPr/>
            <p:nvPr/>
          </p:nvSpPr>
          <p:spPr>
            <a:xfrm>
              <a:off x="8502" y="8093"/>
              <a:ext cx="3288" cy="2733"/>
            </a:xfrm>
            <a:custGeom>
              <a:avLst/>
              <a:gdLst>
                <a:gd name="connsiteX0" fmla="*/ 2147420 w 2147420"/>
                <a:gd name="connsiteY0" fmla="*/ 0 h 1784858"/>
                <a:gd name="connsiteX1" fmla="*/ 1397334 w 2147420"/>
                <a:gd name="connsiteY1" fmla="*/ 1784858 h 1784858"/>
                <a:gd name="connsiteX2" fmla="*/ 0 w 2147420"/>
                <a:gd name="connsiteY2" fmla="*/ 1763351 h 1784858"/>
                <a:gd name="connsiteX3" fmla="*/ 2147420 w 2147420"/>
                <a:gd name="connsiteY3" fmla="*/ 0 h 1784858"/>
              </a:gdLst>
              <a:ahLst/>
              <a:cxnLst>
                <a:cxn ang="0">
                  <a:pos x="connsiteX0" y="connsiteY0"/>
                </a:cxn>
                <a:cxn ang="0">
                  <a:pos x="connsiteX1" y="connsiteY1"/>
                </a:cxn>
                <a:cxn ang="0">
                  <a:pos x="connsiteX2" y="connsiteY2"/>
                </a:cxn>
                <a:cxn ang="0">
                  <a:pos x="connsiteX3" y="connsiteY3"/>
                </a:cxn>
              </a:cxnLst>
              <a:rect l="l" t="t" r="r" b="b"/>
              <a:pathLst>
                <a:path w="2147420" h="1784858">
                  <a:moveTo>
                    <a:pt x="2147420" y="0"/>
                  </a:moveTo>
                  <a:lnTo>
                    <a:pt x="1397334" y="1784858"/>
                  </a:lnTo>
                  <a:lnTo>
                    <a:pt x="0" y="1763351"/>
                  </a:lnTo>
                  <a:lnTo>
                    <a:pt x="214742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p>
          </p:txBody>
        </p:sp>
        <p:sp>
          <p:nvSpPr>
            <p:cNvPr id="9" name="îŝ1ïďè"/>
            <p:cNvSpPr/>
            <p:nvPr/>
          </p:nvSpPr>
          <p:spPr bwMode="auto">
            <a:xfrm>
              <a:off x="13482" y="3048"/>
              <a:ext cx="2503" cy="506"/>
            </a:xfrm>
            <a:custGeom>
              <a:avLst/>
              <a:gdLst>
                <a:gd name="T0" fmla="*/ 338 w 737"/>
                <a:gd name="T1" fmla="*/ 0 h 149"/>
                <a:gd name="T2" fmla="*/ 395 w 737"/>
                <a:gd name="T3" fmla="*/ 28 h 149"/>
                <a:gd name="T4" fmla="*/ 422 w 737"/>
                <a:gd name="T5" fmla="*/ 23 h 149"/>
                <a:gd name="T6" fmla="*/ 482 w 737"/>
                <a:gd name="T7" fmla="*/ 61 h 149"/>
                <a:gd name="T8" fmla="*/ 537 w 737"/>
                <a:gd name="T9" fmla="*/ 30 h 149"/>
                <a:gd name="T10" fmla="*/ 594 w 737"/>
                <a:gd name="T11" fmla="*/ 63 h 149"/>
                <a:gd name="T12" fmla="*/ 594 w 737"/>
                <a:gd name="T13" fmla="*/ 63 h 149"/>
                <a:gd name="T14" fmla="*/ 642 w 737"/>
                <a:gd name="T15" fmla="*/ 87 h 149"/>
                <a:gd name="T16" fmla="*/ 668 w 737"/>
                <a:gd name="T17" fmla="*/ 82 h 149"/>
                <a:gd name="T18" fmla="*/ 737 w 737"/>
                <a:gd name="T19" fmla="*/ 149 h 149"/>
                <a:gd name="T20" fmla="*/ 737 w 737"/>
                <a:gd name="T21" fmla="*/ 149 h 149"/>
                <a:gd name="T22" fmla="*/ 0 w 737"/>
                <a:gd name="T23" fmla="*/ 149 h 149"/>
                <a:gd name="T24" fmla="*/ 5 w 737"/>
                <a:gd name="T25" fmla="*/ 145 h 149"/>
                <a:gd name="T26" fmla="*/ 3 w 737"/>
                <a:gd name="T27" fmla="*/ 129 h 149"/>
                <a:gd name="T28" fmla="*/ 57 w 737"/>
                <a:gd name="T29" fmla="*/ 71 h 149"/>
                <a:gd name="T30" fmla="*/ 97 w 737"/>
                <a:gd name="T31" fmla="*/ 89 h 149"/>
                <a:gd name="T32" fmla="*/ 131 w 737"/>
                <a:gd name="T33" fmla="*/ 75 h 149"/>
                <a:gd name="T34" fmla="*/ 172 w 737"/>
                <a:gd name="T35" fmla="*/ 95 h 149"/>
                <a:gd name="T36" fmla="*/ 172 w 737"/>
                <a:gd name="T37" fmla="*/ 94 h 149"/>
                <a:gd name="T38" fmla="*/ 220 w 737"/>
                <a:gd name="T39" fmla="*/ 36 h 149"/>
                <a:gd name="T40" fmla="*/ 263 w 737"/>
                <a:gd name="T41" fmla="*/ 66 h 149"/>
                <a:gd name="T42" fmla="*/ 338 w 737"/>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49">
                  <a:moveTo>
                    <a:pt x="338" y="0"/>
                  </a:moveTo>
                  <a:cubicBezTo>
                    <a:pt x="361" y="0"/>
                    <a:pt x="381" y="11"/>
                    <a:pt x="395" y="28"/>
                  </a:cubicBezTo>
                  <a:cubicBezTo>
                    <a:pt x="403" y="25"/>
                    <a:pt x="413" y="23"/>
                    <a:pt x="422" y="23"/>
                  </a:cubicBezTo>
                  <a:cubicBezTo>
                    <a:pt x="448" y="23"/>
                    <a:pt x="471" y="38"/>
                    <a:pt x="482" y="61"/>
                  </a:cubicBezTo>
                  <a:cubicBezTo>
                    <a:pt x="494" y="42"/>
                    <a:pt x="514" y="30"/>
                    <a:pt x="537" y="30"/>
                  </a:cubicBezTo>
                  <a:cubicBezTo>
                    <a:pt x="561" y="30"/>
                    <a:pt x="582" y="43"/>
                    <a:pt x="594" y="63"/>
                  </a:cubicBezTo>
                  <a:cubicBezTo>
                    <a:pt x="594" y="63"/>
                    <a:pt x="594" y="63"/>
                    <a:pt x="594" y="63"/>
                  </a:cubicBezTo>
                  <a:cubicBezTo>
                    <a:pt x="614" y="63"/>
                    <a:pt x="631" y="72"/>
                    <a:pt x="642" y="87"/>
                  </a:cubicBezTo>
                  <a:cubicBezTo>
                    <a:pt x="650" y="84"/>
                    <a:pt x="659" y="82"/>
                    <a:pt x="668" y="82"/>
                  </a:cubicBezTo>
                  <a:cubicBezTo>
                    <a:pt x="706" y="82"/>
                    <a:pt x="737" y="112"/>
                    <a:pt x="737" y="149"/>
                  </a:cubicBezTo>
                  <a:cubicBezTo>
                    <a:pt x="737" y="149"/>
                    <a:pt x="737" y="149"/>
                    <a:pt x="737" y="149"/>
                  </a:cubicBezTo>
                  <a:cubicBezTo>
                    <a:pt x="0" y="149"/>
                    <a:pt x="0" y="149"/>
                    <a:pt x="0" y="149"/>
                  </a:cubicBezTo>
                  <a:cubicBezTo>
                    <a:pt x="2" y="148"/>
                    <a:pt x="3" y="147"/>
                    <a:pt x="5" y="145"/>
                  </a:cubicBezTo>
                  <a:cubicBezTo>
                    <a:pt x="4" y="140"/>
                    <a:pt x="3" y="135"/>
                    <a:pt x="3" y="129"/>
                  </a:cubicBezTo>
                  <a:cubicBezTo>
                    <a:pt x="3" y="97"/>
                    <a:pt x="27" y="71"/>
                    <a:pt x="57" y="71"/>
                  </a:cubicBezTo>
                  <a:cubicBezTo>
                    <a:pt x="73" y="71"/>
                    <a:pt x="87" y="78"/>
                    <a:pt x="97" y="89"/>
                  </a:cubicBezTo>
                  <a:cubicBezTo>
                    <a:pt x="106" y="81"/>
                    <a:pt x="118" y="75"/>
                    <a:pt x="131" y="75"/>
                  </a:cubicBezTo>
                  <a:cubicBezTo>
                    <a:pt x="147" y="75"/>
                    <a:pt x="162" y="83"/>
                    <a:pt x="172" y="95"/>
                  </a:cubicBezTo>
                  <a:cubicBezTo>
                    <a:pt x="172" y="94"/>
                    <a:pt x="172" y="94"/>
                    <a:pt x="172" y="94"/>
                  </a:cubicBezTo>
                  <a:cubicBezTo>
                    <a:pt x="172" y="62"/>
                    <a:pt x="193" y="36"/>
                    <a:pt x="220" y="36"/>
                  </a:cubicBezTo>
                  <a:cubicBezTo>
                    <a:pt x="239" y="36"/>
                    <a:pt x="255" y="48"/>
                    <a:pt x="263" y="66"/>
                  </a:cubicBezTo>
                  <a:cubicBezTo>
                    <a:pt x="271" y="29"/>
                    <a:pt x="301" y="0"/>
                    <a:pt x="338" y="0"/>
                  </a:cubicBezTo>
                  <a:close/>
                </a:path>
              </a:pathLst>
            </a:custGeom>
            <a:solidFill>
              <a:schemeClr val="bg1">
                <a:lumMod val="9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0" name="ïŝļïḋe"/>
            <p:cNvSpPr/>
            <p:nvPr/>
          </p:nvSpPr>
          <p:spPr bwMode="auto">
            <a:xfrm>
              <a:off x="9175" y="4309"/>
              <a:ext cx="2501" cy="506"/>
            </a:xfrm>
            <a:custGeom>
              <a:avLst/>
              <a:gdLst>
                <a:gd name="T0" fmla="*/ 338 w 736"/>
                <a:gd name="T1" fmla="*/ 0 h 149"/>
                <a:gd name="T2" fmla="*/ 395 w 736"/>
                <a:gd name="T3" fmla="*/ 28 h 149"/>
                <a:gd name="T4" fmla="*/ 422 w 736"/>
                <a:gd name="T5" fmla="*/ 23 h 149"/>
                <a:gd name="T6" fmla="*/ 482 w 736"/>
                <a:gd name="T7" fmla="*/ 61 h 149"/>
                <a:gd name="T8" fmla="*/ 537 w 736"/>
                <a:gd name="T9" fmla="*/ 30 h 149"/>
                <a:gd name="T10" fmla="*/ 594 w 736"/>
                <a:gd name="T11" fmla="*/ 63 h 149"/>
                <a:gd name="T12" fmla="*/ 594 w 736"/>
                <a:gd name="T13" fmla="*/ 63 h 149"/>
                <a:gd name="T14" fmla="*/ 641 w 736"/>
                <a:gd name="T15" fmla="*/ 87 h 149"/>
                <a:gd name="T16" fmla="*/ 668 w 736"/>
                <a:gd name="T17" fmla="*/ 82 h 149"/>
                <a:gd name="T18" fmla="*/ 736 w 736"/>
                <a:gd name="T19" fmla="*/ 149 h 149"/>
                <a:gd name="T20" fmla="*/ 736 w 736"/>
                <a:gd name="T21" fmla="*/ 149 h 149"/>
                <a:gd name="T22" fmla="*/ 0 w 736"/>
                <a:gd name="T23" fmla="*/ 149 h 149"/>
                <a:gd name="T24" fmla="*/ 5 w 736"/>
                <a:gd name="T25" fmla="*/ 145 h 149"/>
                <a:gd name="T26" fmla="*/ 3 w 736"/>
                <a:gd name="T27" fmla="*/ 129 h 149"/>
                <a:gd name="T28" fmla="*/ 57 w 736"/>
                <a:gd name="T29" fmla="*/ 71 h 149"/>
                <a:gd name="T30" fmla="*/ 96 w 736"/>
                <a:gd name="T31" fmla="*/ 89 h 149"/>
                <a:gd name="T32" fmla="*/ 131 w 736"/>
                <a:gd name="T33" fmla="*/ 75 h 149"/>
                <a:gd name="T34" fmla="*/ 171 w 736"/>
                <a:gd name="T35" fmla="*/ 95 h 149"/>
                <a:gd name="T36" fmla="*/ 171 w 736"/>
                <a:gd name="T37" fmla="*/ 94 h 149"/>
                <a:gd name="T38" fmla="*/ 220 w 736"/>
                <a:gd name="T39" fmla="*/ 36 h 149"/>
                <a:gd name="T40" fmla="*/ 263 w 736"/>
                <a:gd name="T41" fmla="*/ 66 h 149"/>
                <a:gd name="T42" fmla="*/ 338 w 736"/>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6" h="149">
                  <a:moveTo>
                    <a:pt x="338" y="0"/>
                  </a:moveTo>
                  <a:cubicBezTo>
                    <a:pt x="361" y="0"/>
                    <a:pt x="381" y="11"/>
                    <a:pt x="395" y="28"/>
                  </a:cubicBezTo>
                  <a:cubicBezTo>
                    <a:pt x="403" y="25"/>
                    <a:pt x="412" y="23"/>
                    <a:pt x="422" y="23"/>
                  </a:cubicBezTo>
                  <a:cubicBezTo>
                    <a:pt x="448" y="23"/>
                    <a:pt x="471" y="38"/>
                    <a:pt x="482" y="61"/>
                  </a:cubicBezTo>
                  <a:cubicBezTo>
                    <a:pt x="494" y="42"/>
                    <a:pt x="514" y="30"/>
                    <a:pt x="537" y="30"/>
                  </a:cubicBezTo>
                  <a:cubicBezTo>
                    <a:pt x="561" y="30"/>
                    <a:pt x="582" y="43"/>
                    <a:pt x="594" y="63"/>
                  </a:cubicBezTo>
                  <a:cubicBezTo>
                    <a:pt x="594" y="63"/>
                    <a:pt x="594" y="63"/>
                    <a:pt x="594" y="63"/>
                  </a:cubicBezTo>
                  <a:cubicBezTo>
                    <a:pt x="613" y="63"/>
                    <a:pt x="631" y="73"/>
                    <a:pt x="641" y="87"/>
                  </a:cubicBezTo>
                  <a:cubicBezTo>
                    <a:pt x="650" y="84"/>
                    <a:pt x="658" y="82"/>
                    <a:pt x="668" y="82"/>
                  </a:cubicBezTo>
                  <a:cubicBezTo>
                    <a:pt x="706" y="82"/>
                    <a:pt x="736" y="112"/>
                    <a:pt x="736" y="149"/>
                  </a:cubicBezTo>
                  <a:cubicBezTo>
                    <a:pt x="736" y="149"/>
                    <a:pt x="736" y="149"/>
                    <a:pt x="736" y="149"/>
                  </a:cubicBezTo>
                  <a:cubicBezTo>
                    <a:pt x="0" y="149"/>
                    <a:pt x="0" y="149"/>
                    <a:pt x="0" y="149"/>
                  </a:cubicBezTo>
                  <a:cubicBezTo>
                    <a:pt x="1" y="148"/>
                    <a:pt x="3" y="147"/>
                    <a:pt x="5" y="145"/>
                  </a:cubicBezTo>
                  <a:cubicBezTo>
                    <a:pt x="4" y="140"/>
                    <a:pt x="3" y="135"/>
                    <a:pt x="3" y="129"/>
                  </a:cubicBezTo>
                  <a:cubicBezTo>
                    <a:pt x="3" y="97"/>
                    <a:pt x="27" y="71"/>
                    <a:pt x="57" y="71"/>
                  </a:cubicBezTo>
                  <a:cubicBezTo>
                    <a:pt x="73" y="71"/>
                    <a:pt x="87" y="78"/>
                    <a:pt x="96" y="89"/>
                  </a:cubicBezTo>
                  <a:cubicBezTo>
                    <a:pt x="106" y="81"/>
                    <a:pt x="118" y="75"/>
                    <a:pt x="131" y="75"/>
                  </a:cubicBezTo>
                  <a:cubicBezTo>
                    <a:pt x="147" y="75"/>
                    <a:pt x="161" y="83"/>
                    <a:pt x="171" y="95"/>
                  </a:cubicBezTo>
                  <a:cubicBezTo>
                    <a:pt x="171" y="94"/>
                    <a:pt x="171" y="94"/>
                    <a:pt x="171" y="94"/>
                  </a:cubicBezTo>
                  <a:cubicBezTo>
                    <a:pt x="171" y="62"/>
                    <a:pt x="193" y="36"/>
                    <a:pt x="220" y="36"/>
                  </a:cubicBezTo>
                  <a:cubicBezTo>
                    <a:pt x="239" y="36"/>
                    <a:pt x="255" y="48"/>
                    <a:pt x="263" y="66"/>
                  </a:cubicBezTo>
                  <a:cubicBezTo>
                    <a:pt x="270" y="29"/>
                    <a:pt x="301" y="0"/>
                    <a:pt x="338" y="0"/>
                  </a:cubicBezTo>
                  <a:close/>
                </a:path>
              </a:pathLst>
            </a:custGeom>
            <a:solidFill>
              <a:schemeClr val="bg1">
                <a:lumMod val="9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 name="íṡľiḋê"/>
            <p:cNvSpPr/>
            <p:nvPr/>
          </p:nvSpPr>
          <p:spPr bwMode="auto">
            <a:xfrm>
              <a:off x="6295" y="2693"/>
              <a:ext cx="2501" cy="508"/>
            </a:xfrm>
            <a:custGeom>
              <a:avLst/>
              <a:gdLst>
                <a:gd name="T0" fmla="*/ 338 w 736"/>
                <a:gd name="T1" fmla="*/ 0 h 149"/>
                <a:gd name="T2" fmla="*/ 395 w 736"/>
                <a:gd name="T3" fmla="*/ 28 h 149"/>
                <a:gd name="T4" fmla="*/ 422 w 736"/>
                <a:gd name="T5" fmla="*/ 22 h 149"/>
                <a:gd name="T6" fmla="*/ 482 w 736"/>
                <a:gd name="T7" fmla="*/ 60 h 149"/>
                <a:gd name="T8" fmla="*/ 537 w 736"/>
                <a:gd name="T9" fmla="*/ 30 h 149"/>
                <a:gd name="T10" fmla="*/ 593 w 736"/>
                <a:gd name="T11" fmla="*/ 63 h 149"/>
                <a:gd name="T12" fmla="*/ 594 w 736"/>
                <a:gd name="T13" fmla="*/ 63 h 149"/>
                <a:gd name="T14" fmla="*/ 641 w 736"/>
                <a:gd name="T15" fmla="*/ 87 h 149"/>
                <a:gd name="T16" fmla="*/ 668 w 736"/>
                <a:gd name="T17" fmla="*/ 82 h 149"/>
                <a:gd name="T18" fmla="*/ 736 w 736"/>
                <a:gd name="T19" fmla="*/ 149 h 149"/>
                <a:gd name="T20" fmla="*/ 736 w 736"/>
                <a:gd name="T21" fmla="*/ 149 h 149"/>
                <a:gd name="T22" fmla="*/ 0 w 736"/>
                <a:gd name="T23" fmla="*/ 149 h 149"/>
                <a:gd name="T24" fmla="*/ 5 w 736"/>
                <a:gd name="T25" fmla="*/ 145 h 149"/>
                <a:gd name="T26" fmla="*/ 3 w 736"/>
                <a:gd name="T27" fmla="*/ 129 h 149"/>
                <a:gd name="T28" fmla="*/ 57 w 736"/>
                <a:gd name="T29" fmla="*/ 71 h 149"/>
                <a:gd name="T30" fmla="*/ 96 w 736"/>
                <a:gd name="T31" fmla="*/ 89 h 149"/>
                <a:gd name="T32" fmla="*/ 131 w 736"/>
                <a:gd name="T33" fmla="*/ 75 h 149"/>
                <a:gd name="T34" fmla="*/ 171 w 736"/>
                <a:gd name="T35" fmla="*/ 95 h 149"/>
                <a:gd name="T36" fmla="*/ 171 w 736"/>
                <a:gd name="T37" fmla="*/ 93 h 149"/>
                <a:gd name="T38" fmla="*/ 220 w 736"/>
                <a:gd name="T39" fmla="*/ 35 h 149"/>
                <a:gd name="T40" fmla="*/ 263 w 736"/>
                <a:gd name="T41" fmla="*/ 66 h 149"/>
                <a:gd name="T42" fmla="*/ 338 w 736"/>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6" h="149">
                  <a:moveTo>
                    <a:pt x="338" y="0"/>
                  </a:moveTo>
                  <a:cubicBezTo>
                    <a:pt x="360" y="0"/>
                    <a:pt x="381" y="11"/>
                    <a:pt x="395" y="28"/>
                  </a:cubicBezTo>
                  <a:cubicBezTo>
                    <a:pt x="403" y="24"/>
                    <a:pt x="412" y="22"/>
                    <a:pt x="422" y="22"/>
                  </a:cubicBezTo>
                  <a:cubicBezTo>
                    <a:pt x="448" y="22"/>
                    <a:pt x="471" y="38"/>
                    <a:pt x="482" y="60"/>
                  </a:cubicBezTo>
                  <a:cubicBezTo>
                    <a:pt x="494" y="42"/>
                    <a:pt x="514" y="30"/>
                    <a:pt x="537" y="30"/>
                  </a:cubicBezTo>
                  <a:cubicBezTo>
                    <a:pt x="561" y="30"/>
                    <a:pt x="582" y="43"/>
                    <a:pt x="593" y="63"/>
                  </a:cubicBezTo>
                  <a:cubicBezTo>
                    <a:pt x="594" y="63"/>
                    <a:pt x="594" y="63"/>
                    <a:pt x="594" y="63"/>
                  </a:cubicBezTo>
                  <a:cubicBezTo>
                    <a:pt x="613" y="63"/>
                    <a:pt x="631" y="72"/>
                    <a:pt x="641" y="87"/>
                  </a:cubicBezTo>
                  <a:cubicBezTo>
                    <a:pt x="650" y="84"/>
                    <a:pt x="658" y="82"/>
                    <a:pt x="668" y="82"/>
                  </a:cubicBezTo>
                  <a:cubicBezTo>
                    <a:pt x="706" y="82"/>
                    <a:pt x="736" y="112"/>
                    <a:pt x="736" y="149"/>
                  </a:cubicBezTo>
                  <a:cubicBezTo>
                    <a:pt x="736" y="149"/>
                    <a:pt x="736" y="149"/>
                    <a:pt x="736" y="149"/>
                  </a:cubicBezTo>
                  <a:cubicBezTo>
                    <a:pt x="0" y="149"/>
                    <a:pt x="0" y="149"/>
                    <a:pt x="0" y="149"/>
                  </a:cubicBezTo>
                  <a:cubicBezTo>
                    <a:pt x="1" y="148"/>
                    <a:pt x="3" y="146"/>
                    <a:pt x="5" y="145"/>
                  </a:cubicBezTo>
                  <a:cubicBezTo>
                    <a:pt x="4" y="140"/>
                    <a:pt x="3" y="135"/>
                    <a:pt x="3" y="129"/>
                  </a:cubicBezTo>
                  <a:cubicBezTo>
                    <a:pt x="3" y="97"/>
                    <a:pt x="27" y="71"/>
                    <a:pt x="57" y="71"/>
                  </a:cubicBezTo>
                  <a:cubicBezTo>
                    <a:pt x="73" y="71"/>
                    <a:pt x="86" y="78"/>
                    <a:pt x="96" y="89"/>
                  </a:cubicBezTo>
                  <a:cubicBezTo>
                    <a:pt x="106" y="80"/>
                    <a:pt x="118" y="75"/>
                    <a:pt x="131" y="75"/>
                  </a:cubicBezTo>
                  <a:cubicBezTo>
                    <a:pt x="147" y="75"/>
                    <a:pt x="161" y="83"/>
                    <a:pt x="171" y="95"/>
                  </a:cubicBezTo>
                  <a:cubicBezTo>
                    <a:pt x="171" y="93"/>
                    <a:pt x="171" y="93"/>
                    <a:pt x="171" y="93"/>
                  </a:cubicBezTo>
                  <a:cubicBezTo>
                    <a:pt x="171" y="61"/>
                    <a:pt x="193" y="35"/>
                    <a:pt x="220" y="35"/>
                  </a:cubicBezTo>
                  <a:cubicBezTo>
                    <a:pt x="238" y="35"/>
                    <a:pt x="255" y="48"/>
                    <a:pt x="263" y="66"/>
                  </a:cubicBezTo>
                  <a:cubicBezTo>
                    <a:pt x="270" y="28"/>
                    <a:pt x="301" y="0"/>
                    <a:pt x="338" y="0"/>
                  </a:cubicBezTo>
                  <a:close/>
                </a:path>
              </a:pathLst>
            </a:custGeom>
            <a:solidFill>
              <a:schemeClr val="bg1">
                <a:lumMod val="9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 name="îsḻïḑê"/>
            <p:cNvSpPr/>
            <p:nvPr/>
          </p:nvSpPr>
          <p:spPr bwMode="auto">
            <a:xfrm>
              <a:off x="13586" y="1650"/>
              <a:ext cx="2506" cy="510"/>
            </a:xfrm>
            <a:custGeom>
              <a:avLst/>
              <a:gdLst>
                <a:gd name="T0" fmla="*/ 339 w 737"/>
                <a:gd name="T1" fmla="*/ 0 h 150"/>
                <a:gd name="T2" fmla="*/ 396 w 737"/>
                <a:gd name="T3" fmla="*/ 28 h 150"/>
                <a:gd name="T4" fmla="*/ 423 w 737"/>
                <a:gd name="T5" fmla="*/ 23 h 150"/>
                <a:gd name="T6" fmla="*/ 483 w 737"/>
                <a:gd name="T7" fmla="*/ 61 h 150"/>
                <a:gd name="T8" fmla="*/ 538 w 737"/>
                <a:gd name="T9" fmla="*/ 30 h 150"/>
                <a:gd name="T10" fmla="*/ 594 w 737"/>
                <a:gd name="T11" fmla="*/ 63 h 150"/>
                <a:gd name="T12" fmla="*/ 594 w 737"/>
                <a:gd name="T13" fmla="*/ 63 h 150"/>
                <a:gd name="T14" fmla="*/ 642 w 737"/>
                <a:gd name="T15" fmla="*/ 87 h 150"/>
                <a:gd name="T16" fmla="*/ 669 w 737"/>
                <a:gd name="T17" fmla="*/ 82 h 150"/>
                <a:gd name="T18" fmla="*/ 737 w 737"/>
                <a:gd name="T19" fmla="*/ 149 h 150"/>
                <a:gd name="T20" fmla="*/ 737 w 737"/>
                <a:gd name="T21" fmla="*/ 150 h 150"/>
                <a:gd name="T22" fmla="*/ 0 w 737"/>
                <a:gd name="T23" fmla="*/ 150 h 150"/>
                <a:gd name="T24" fmla="*/ 6 w 737"/>
                <a:gd name="T25" fmla="*/ 146 h 150"/>
                <a:gd name="T26" fmla="*/ 4 w 737"/>
                <a:gd name="T27" fmla="*/ 129 h 150"/>
                <a:gd name="T28" fmla="*/ 58 w 737"/>
                <a:gd name="T29" fmla="*/ 71 h 150"/>
                <a:gd name="T30" fmla="*/ 97 w 737"/>
                <a:gd name="T31" fmla="*/ 89 h 150"/>
                <a:gd name="T32" fmla="*/ 132 w 737"/>
                <a:gd name="T33" fmla="*/ 76 h 150"/>
                <a:gd name="T34" fmla="*/ 172 w 737"/>
                <a:gd name="T35" fmla="*/ 95 h 150"/>
                <a:gd name="T36" fmla="*/ 172 w 737"/>
                <a:gd name="T37" fmla="*/ 94 h 150"/>
                <a:gd name="T38" fmla="*/ 221 w 737"/>
                <a:gd name="T39" fmla="*/ 36 h 150"/>
                <a:gd name="T40" fmla="*/ 264 w 737"/>
                <a:gd name="T41" fmla="*/ 67 h 150"/>
                <a:gd name="T42" fmla="*/ 339 w 737"/>
                <a:gd name="T43"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50">
                  <a:moveTo>
                    <a:pt x="339" y="0"/>
                  </a:moveTo>
                  <a:cubicBezTo>
                    <a:pt x="361" y="0"/>
                    <a:pt x="382" y="11"/>
                    <a:pt x="396" y="28"/>
                  </a:cubicBezTo>
                  <a:cubicBezTo>
                    <a:pt x="404" y="25"/>
                    <a:pt x="413" y="23"/>
                    <a:pt x="423" y="23"/>
                  </a:cubicBezTo>
                  <a:cubicBezTo>
                    <a:pt x="449" y="23"/>
                    <a:pt x="472" y="38"/>
                    <a:pt x="483" y="61"/>
                  </a:cubicBezTo>
                  <a:cubicBezTo>
                    <a:pt x="495" y="42"/>
                    <a:pt x="515" y="30"/>
                    <a:pt x="538" y="30"/>
                  </a:cubicBezTo>
                  <a:cubicBezTo>
                    <a:pt x="562" y="30"/>
                    <a:pt x="583" y="43"/>
                    <a:pt x="594" y="63"/>
                  </a:cubicBezTo>
                  <a:cubicBezTo>
                    <a:pt x="594" y="63"/>
                    <a:pt x="594" y="63"/>
                    <a:pt x="594" y="63"/>
                  </a:cubicBezTo>
                  <a:cubicBezTo>
                    <a:pt x="614" y="63"/>
                    <a:pt x="632" y="73"/>
                    <a:pt x="642" y="87"/>
                  </a:cubicBezTo>
                  <a:cubicBezTo>
                    <a:pt x="650" y="84"/>
                    <a:pt x="659" y="82"/>
                    <a:pt x="669" y="82"/>
                  </a:cubicBezTo>
                  <a:cubicBezTo>
                    <a:pt x="706" y="82"/>
                    <a:pt x="737" y="112"/>
                    <a:pt x="737" y="149"/>
                  </a:cubicBezTo>
                  <a:cubicBezTo>
                    <a:pt x="737" y="150"/>
                    <a:pt x="737" y="150"/>
                    <a:pt x="737" y="150"/>
                  </a:cubicBezTo>
                  <a:cubicBezTo>
                    <a:pt x="0" y="150"/>
                    <a:pt x="0" y="150"/>
                    <a:pt x="0" y="150"/>
                  </a:cubicBezTo>
                  <a:cubicBezTo>
                    <a:pt x="2" y="148"/>
                    <a:pt x="4" y="147"/>
                    <a:pt x="6" y="146"/>
                  </a:cubicBezTo>
                  <a:cubicBezTo>
                    <a:pt x="4" y="140"/>
                    <a:pt x="4" y="135"/>
                    <a:pt x="4" y="129"/>
                  </a:cubicBezTo>
                  <a:cubicBezTo>
                    <a:pt x="4" y="97"/>
                    <a:pt x="28" y="71"/>
                    <a:pt x="58" y="71"/>
                  </a:cubicBezTo>
                  <a:cubicBezTo>
                    <a:pt x="73" y="71"/>
                    <a:pt x="87" y="78"/>
                    <a:pt x="97" y="89"/>
                  </a:cubicBezTo>
                  <a:cubicBezTo>
                    <a:pt x="107" y="81"/>
                    <a:pt x="119" y="76"/>
                    <a:pt x="132" y="76"/>
                  </a:cubicBezTo>
                  <a:cubicBezTo>
                    <a:pt x="148" y="76"/>
                    <a:pt x="162" y="83"/>
                    <a:pt x="172" y="95"/>
                  </a:cubicBezTo>
                  <a:cubicBezTo>
                    <a:pt x="172" y="94"/>
                    <a:pt x="172" y="94"/>
                    <a:pt x="172" y="94"/>
                  </a:cubicBezTo>
                  <a:cubicBezTo>
                    <a:pt x="172" y="62"/>
                    <a:pt x="194" y="36"/>
                    <a:pt x="221" y="36"/>
                  </a:cubicBezTo>
                  <a:cubicBezTo>
                    <a:pt x="239" y="36"/>
                    <a:pt x="256" y="48"/>
                    <a:pt x="264" y="67"/>
                  </a:cubicBezTo>
                  <a:cubicBezTo>
                    <a:pt x="271" y="29"/>
                    <a:pt x="302" y="0"/>
                    <a:pt x="339" y="0"/>
                  </a:cubicBezTo>
                  <a:close/>
                </a:path>
              </a:pathLst>
            </a:custGeom>
            <a:solidFill>
              <a:schemeClr val="bg1">
                <a:lumMod val="9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3" name="íŝḷiḓê"/>
            <p:cNvSpPr/>
            <p:nvPr/>
          </p:nvSpPr>
          <p:spPr bwMode="auto">
            <a:xfrm>
              <a:off x="11557" y="4975"/>
              <a:ext cx="258" cy="139"/>
            </a:xfrm>
            <a:custGeom>
              <a:avLst/>
              <a:gdLst>
                <a:gd name="T0" fmla="*/ 64 w 76"/>
                <a:gd name="T1" fmla="*/ 39 h 41"/>
                <a:gd name="T2" fmla="*/ 65 w 76"/>
                <a:gd name="T3" fmla="*/ 21 h 41"/>
                <a:gd name="T4" fmla="*/ 64 w 76"/>
                <a:gd name="T5" fmla="*/ 20 h 41"/>
                <a:gd name="T6" fmla="*/ 64 w 76"/>
                <a:gd name="T7" fmla="*/ 20 h 41"/>
                <a:gd name="T8" fmla="*/ 42 w 76"/>
                <a:gd name="T9" fmla="*/ 11 h 41"/>
                <a:gd name="T10" fmla="*/ 18 w 76"/>
                <a:gd name="T11" fmla="*/ 10 h 41"/>
                <a:gd name="T12" fmla="*/ 17 w 76"/>
                <a:gd name="T13" fmla="*/ 10 h 41"/>
                <a:gd name="T14" fmla="*/ 17 w 76"/>
                <a:gd name="T15" fmla="*/ 10 h 41"/>
                <a:gd name="T16" fmla="*/ 8 w 76"/>
                <a:gd name="T17" fmla="*/ 30 h 41"/>
                <a:gd name="T18" fmla="*/ 0 w 76"/>
                <a:gd name="T19" fmla="*/ 30 h 41"/>
                <a:gd name="T20" fmla="*/ 12 w 76"/>
                <a:gd name="T21" fmla="*/ 5 h 41"/>
                <a:gd name="T22" fmla="*/ 12 w 76"/>
                <a:gd name="T23" fmla="*/ 5 h 41"/>
                <a:gd name="T24" fmla="*/ 15 w 76"/>
                <a:gd name="T25" fmla="*/ 3 h 41"/>
                <a:gd name="T26" fmla="*/ 44 w 76"/>
                <a:gd name="T27" fmla="*/ 3 h 41"/>
                <a:gd name="T28" fmla="*/ 70 w 76"/>
                <a:gd name="T29" fmla="*/ 16 h 41"/>
                <a:gd name="T30" fmla="*/ 70 w 76"/>
                <a:gd name="T31" fmla="*/ 15 h 41"/>
                <a:gd name="T32" fmla="*/ 71 w 76"/>
                <a:gd name="T33" fmla="*/ 18 h 41"/>
                <a:gd name="T34" fmla="*/ 71 w 76"/>
                <a:gd name="T35" fmla="*/ 41 h 41"/>
                <a:gd name="T36" fmla="*/ 64 w 76"/>
                <a:gd name="T3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41">
                  <a:moveTo>
                    <a:pt x="64" y="39"/>
                  </a:moveTo>
                  <a:cubicBezTo>
                    <a:pt x="64" y="39"/>
                    <a:pt x="68" y="28"/>
                    <a:pt x="65" y="21"/>
                  </a:cubicBezTo>
                  <a:cubicBezTo>
                    <a:pt x="64" y="21"/>
                    <a:pt x="64" y="21"/>
                    <a:pt x="64" y="20"/>
                  </a:cubicBezTo>
                  <a:cubicBezTo>
                    <a:pt x="64" y="20"/>
                    <a:pt x="64" y="20"/>
                    <a:pt x="64" y="20"/>
                  </a:cubicBezTo>
                  <a:cubicBezTo>
                    <a:pt x="60" y="16"/>
                    <a:pt x="55" y="14"/>
                    <a:pt x="42" y="11"/>
                  </a:cubicBezTo>
                  <a:cubicBezTo>
                    <a:pt x="29" y="8"/>
                    <a:pt x="23" y="8"/>
                    <a:pt x="18" y="10"/>
                  </a:cubicBezTo>
                  <a:cubicBezTo>
                    <a:pt x="18" y="10"/>
                    <a:pt x="17" y="10"/>
                    <a:pt x="17" y="10"/>
                  </a:cubicBezTo>
                  <a:cubicBezTo>
                    <a:pt x="17" y="10"/>
                    <a:pt x="17" y="10"/>
                    <a:pt x="17" y="10"/>
                  </a:cubicBezTo>
                  <a:cubicBezTo>
                    <a:pt x="9" y="17"/>
                    <a:pt x="8" y="30"/>
                    <a:pt x="8" y="30"/>
                  </a:cubicBezTo>
                  <a:cubicBezTo>
                    <a:pt x="0" y="30"/>
                    <a:pt x="0" y="30"/>
                    <a:pt x="0" y="30"/>
                  </a:cubicBezTo>
                  <a:cubicBezTo>
                    <a:pt x="0" y="29"/>
                    <a:pt x="2" y="14"/>
                    <a:pt x="12" y="5"/>
                  </a:cubicBezTo>
                  <a:cubicBezTo>
                    <a:pt x="12" y="5"/>
                    <a:pt x="12" y="5"/>
                    <a:pt x="12" y="5"/>
                  </a:cubicBezTo>
                  <a:cubicBezTo>
                    <a:pt x="13" y="4"/>
                    <a:pt x="14" y="4"/>
                    <a:pt x="15" y="3"/>
                  </a:cubicBezTo>
                  <a:cubicBezTo>
                    <a:pt x="21" y="0"/>
                    <a:pt x="30" y="0"/>
                    <a:pt x="44" y="3"/>
                  </a:cubicBezTo>
                  <a:cubicBezTo>
                    <a:pt x="58" y="7"/>
                    <a:pt x="65" y="10"/>
                    <a:pt x="70" y="16"/>
                  </a:cubicBezTo>
                  <a:cubicBezTo>
                    <a:pt x="70" y="15"/>
                    <a:pt x="70" y="15"/>
                    <a:pt x="70" y="15"/>
                  </a:cubicBezTo>
                  <a:cubicBezTo>
                    <a:pt x="70" y="16"/>
                    <a:pt x="71" y="17"/>
                    <a:pt x="71" y="18"/>
                  </a:cubicBezTo>
                  <a:cubicBezTo>
                    <a:pt x="76" y="28"/>
                    <a:pt x="71" y="41"/>
                    <a:pt x="71" y="41"/>
                  </a:cubicBezTo>
                  <a:lnTo>
                    <a:pt x="64" y="39"/>
                  </a:lnTo>
                  <a:close/>
                </a:path>
              </a:pathLst>
            </a:custGeom>
            <a:solidFill>
              <a:schemeClr val="tx2"/>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4" name="ïšliḓè"/>
            <p:cNvSpPr/>
            <p:nvPr/>
          </p:nvSpPr>
          <p:spPr bwMode="auto">
            <a:xfrm>
              <a:off x="11248" y="5009"/>
              <a:ext cx="795" cy="651"/>
            </a:xfrm>
            <a:custGeom>
              <a:avLst/>
              <a:gdLst>
                <a:gd name="T0" fmla="*/ 37 w 327"/>
                <a:gd name="T1" fmla="*/ 0 h 268"/>
                <a:gd name="T2" fmla="*/ 327 w 327"/>
                <a:gd name="T3" fmla="*/ 52 h 268"/>
                <a:gd name="T4" fmla="*/ 289 w 327"/>
                <a:gd name="T5" fmla="*/ 268 h 268"/>
                <a:gd name="T6" fmla="*/ 0 w 327"/>
                <a:gd name="T7" fmla="*/ 217 h 268"/>
                <a:gd name="T8" fmla="*/ 37 w 327"/>
                <a:gd name="T9" fmla="*/ 0 h 268"/>
              </a:gdLst>
              <a:ahLst/>
              <a:cxnLst>
                <a:cxn ang="0">
                  <a:pos x="T0" y="T1"/>
                </a:cxn>
                <a:cxn ang="0">
                  <a:pos x="T2" y="T3"/>
                </a:cxn>
                <a:cxn ang="0">
                  <a:pos x="T4" y="T5"/>
                </a:cxn>
                <a:cxn ang="0">
                  <a:pos x="T6" y="T7"/>
                </a:cxn>
                <a:cxn ang="0">
                  <a:pos x="T8" y="T9"/>
                </a:cxn>
              </a:cxnLst>
              <a:rect l="0" t="0" r="r" b="b"/>
              <a:pathLst>
                <a:path w="327" h="268">
                  <a:moveTo>
                    <a:pt x="37" y="0"/>
                  </a:moveTo>
                  <a:lnTo>
                    <a:pt x="327" y="52"/>
                  </a:lnTo>
                  <a:lnTo>
                    <a:pt x="289" y="268"/>
                  </a:lnTo>
                  <a:lnTo>
                    <a:pt x="0" y="217"/>
                  </a:lnTo>
                  <a:lnTo>
                    <a:pt x="37" y="0"/>
                  </a:lnTo>
                  <a:close/>
                </a:path>
              </a:pathLst>
            </a:custGeom>
            <a:solidFill>
              <a:schemeClr val="tx2"/>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5" name="í$ľiďê"/>
            <p:cNvSpPr/>
            <p:nvPr/>
          </p:nvSpPr>
          <p:spPr bwMode="auto">
            <a:xfrm>
              <a:off x="11289" y="5002"/>
              <a:ext cx="768" cy="386"/>
            </a:xfrm>
            <a:custGeom>
              <a:avLst/>
              <a:gdLst>
                <a:gd name="T0" fmla="*/ 12 w 226"/>
                <a:gd name="T1" fmla="*/ 0 h 114"/>
                <a:gd name="T2" fmla="*/ 0 w 226"/>
                <a:gd name="T3" fmla="*/ 62 h 114"/>
                <a:gd name="T4" fmla="*/ 95 w 226"/>
                <a:gd name="T5" fmla="*/ 110 h 114"/>
                <a:gd name="T6" fmla="*/ 118 w 226"/>
                <a:gd name="T7" fmla="*/ 114 h 114"/>
                <a:gd name="T8" fmla="*/ 220 w 226"/>
                <a:gd name="T9" fmla="*/ 91 h 114"/>
                <a:gd name="T10" fmla="*/ 226 w 226"/>
                <a:gd name="T11" fmla="*/ 38 h 114"/>
                <a:gd name="T12" fmla="*/ 12 w 226"/>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226" h="114">
                  <a:moveTo>
                    <a:pt x="12" y="0"/>
                  </a:moveTo>
                  <a:cubicBezTo>
                    <a:pt x="0" y="62"/>
                    <a:pt x="0" y="62"/>
                    <a:pt x="0" y="62"/>
                  </a:cubicBezTo>
                  <a:cubicBezTo>
                    <a:pt x="95" y="110"/>
                    <a:pt x="95" y="110"/>
                    <a:pt x="95" y="110"/>
                  </a:cubicBezTo>
                  <a:cubicBezTo>
                    <a:pt x="118" y="114"/>
                    <a:pt x="118" y="114"/>
                    <a:pt x="118" y="114"/>
                  </a:cubicBezTo>
                  <a:cubicBezTo>
                    <a:pt x="220" y="91"/>
                    <a:pt x="220" y="91"/>
                    <a:pt x="220" y="91"/>
                  </a:cubicBezTo>
                  <a:cubicBezTo>
                    <a:pt x="226" y="38"/>
                    <a:pt x="226" y="38"/>
                    <a:pt x="226" y="38"/>
                  </a:cubicBezTo>
                  <a:cubicBezTo>
                    <a:pt x="158" y="23"/>
                    <a:pt x="82" y="11"/>
                    <a:pt x="12" y="0"/>
                  </a:cubicBezTo>
                  <a:close/>
                </a:path>
              </a:pathLst>
            </a:custGeom>
            <a:solidFill>
              <a:schemeClr val="tx2">
                <a:lumMod val="60000"/>
                <a:lumOff val="40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6" name="iṣḷiḍè"/>
            <p:cNvSpPr/>
            <p:nvPr/>
          </p:nvSpPr>
          <p:spPr bwMode="auto">
            <a:xfrm>
              <a:off x="11960" y="4856"/>
              <a:ext cx="1568" cy="1772"/>
            </a:xfrm>
            <a:custGeom>
              <a:avLst/>
              <a:gdLst>
                <a:gd name="T0" fmla="*/ 249 w 461"/>
                <a:gd name="T1" fmla="*/ 26 h 521"/>
                <a:gd name="T2" fmla="*/ 415 w 461"/>
                <a:gd name="T3" fmla="*/ 108 h 521"/>
                <a:gd name="T4" fmla="*/ 331 w 461"/>
                <a:gd name="T5" fmla="*/ 266 h 521"/>
                <a:gd name="T6" fmla="*/ 397 w 461"/>
                <a:gd name="T7" fmla="*/ 292 h 521"/>
                <a:gd name="T8" fmla="*/ 299 w 461"/>
                <a:gd name="T9" fmla="*/ 291 h 521"/>
                <a:gd name="T10" fmla="*/ 298 w 461"/>
                <a:gd name="T11" fmla="*/ 288 h 521"/>
                <a:gd name="T12" fmla="*/ 285 w 461"/>
                <a:gd name="T13" fmla="*/ 290 h 521"/>
                <a:gd name="T14" fmla="*/ 342 w 461"/>
                <a:gd name="T15" fmla="*/ 97 h 521"/>
                <a:gd name="T16" fmla="*/ 203 w 461"/>
                <a:gd name="T17" fmla="*/ 109 h 521"/>
                <a:gd name="T18" fmla="*/ 88 w 461"/>
                <a:gd name="T19" fmla="*/ 452 h 521"/>
                <a:gd name="T20" fmla="*/ 76 w 461"/>
                <a:gd name="T21" fmla="*/ 462 h 521"/>
                <a:gd name="T22" fmla="*/ 3 w 461"/>
                <a:gd name="T23" fmla="*/ 518 h 521"/>
                <a:gd name="T24" fmla="*/ 38 w 461"/>
                <a:gd name="T25" fmla="*/ 440 h 521"/>
                <a:gd name="T26" fmla="*/ 120 w 461"/>
                <a:gd name="T27" fmla="*/ 17 h 521"/>
                <a:gd name="T28" fmla="*/ 249 w 461"/>
                <a:gd name="T29" fmla="*/ 26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6"/>
                  </a:moveTo>
                  <a:cubicBezTo>
                    <a:pt x="305" y="37"/>
                    <a:pt x="461" y="0"/>
                    <a:pt x="415" y="108"/>
                  </a:cubicBezTo>
                  <a:cubicBezTo>
                    <a:pt x="385" y="178"/>
                    <a:pt x="359" y="215"/>
                    <a:pt x="331" y="266"/>
                  </a:cubicBezTo>
                  <a:cubicBezTo>
                    <a:pt x="349" y="273"/>
                    <a:pt x="401" y="291"/>
                    <a:pt x="397" y="292"/>
                  </a:cubicBezTo>
                  <a:cubicBezTo>
                    <a:pt x="390" y="295"/>
                    <a:pt x="300" y="297"/>
                    <a:pt x="299" y="291"/>
                  </a:cubicBezTo>
                  <a:cubicBezTo>
                    <a:pt x="299" y="291"/>
                    <a:pt x="300" y="297"/>
                    <a:pt x="298" y="288"/>
                  </a:cubicBezTo>
                  <a:cubicBezTo>
                    <a:pt x="285" y="290"/>
                    <a:pt x="285" y="290"/>
                    <a:pt x="285" y="290"/>
                  </a:cubicBezTo>
                  <a:cubicBezTo>
                    <a:pt x="266" y="250"/>
                    <a:pt x="368" y="99"/>
                    <a:pt x="342" y="97"/>
                  </a:cubicBezTo>
                  <a:cubicBezTo>
                    <a:pt x="282" y="93"/>
                    <a:pt x="210" y="110"/>
                    <a:pt x="203" y="109"/>
                  </a:cubicBezTo>
                  <a:cubicBezTo>
                    <a:pt x="198" y="109"/>
                    <a:pt x="156" y="224"/>
                    <a:pt x="88" y="452"/>
                  </a:cubicBezTo>
                  <a:cubicBezTo>
                    <a:pt x="76" y="462"/>
                    <a:pt x="76" y="462"/>
                    <a:pt x="76" y="462"/>
                  </a:cubicBezTo>
                  <a:cubicBezTo>
                    <a:pt x="75" y="469"/>
                    <a:pt x="13" y="521"/>
                    <a:pt x="3" y="518"/>
                  </a:cubicBezTo>
                  <a:cubicBezTo>
                    <a:pt x="0" y="517"/>
                    <a:pt x="25" y="459"/>
                    <a:pt x="38" y="440"/>
                  </a:cubicBezTo>
                  <a:cubicBezTo>
                    <a:pt x="86" y="230"/>
                    <a:pt x="103" y="126"/>
                    <a:pt x="120" y="17"/>
                  </a:cubicBezTo>
                  <a:lnTo>
                    <a:pt x="249" y="26"/>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7" name="iṡľíḍé"/>
            <p:cNvSpPr/>
            <p:nvPr/>
          </p:nvSpPr>
          <p:spPr bwMode="auto">
            <a:xfrm>
              <a:off x="12356" y="4931"/>
              <a:ext cx="491" cy="119"/>
            </a:xfrm>
            <a:custGeom>
              <a:avLst/>
              <a:gdLst>
                <a:gd name="T0" fmla="*/ 3 w 145"/>
                <a:gd name="T1" fmla="*/ 10 h 35"/>
                <a:gd name="T2" fmla="*/ 88 w 145"/>
                <a:gd name="T3" fmla="*/ 12 h 35"/>
                <a:gd name="T4" fmla="*/ 143 w 145"/>
                <a:gd name="T5" fmla="*/ 0 h 35"/>
                <a:gd name="T6" fmla="*/ 141 w 145"/>
                <a:gd name="T7" fmla="*/ 20 h 35"/>
                <a:gd name="T8" fmla="*/ 75 w 145"/>
                <a:gd name="T9" fmla="*/ 35 h 35"/>
                <a:gd name="T10" fmla="*/ 0 w 145"/>
                <a:gd name="T11" fmla="*/ 28 h 35"/>
                <a:gd name="T12" fmla="*/ 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3" y="10"/>
                  </a:moveTo>
                  <a:cubicBezTo>
                    <a:pt x="9" y="11"/>
                    <a:pt x="57" y="16"/>
                    <a:pt x="88" y="12"/>
                  </a:cubicBezTo>
                  <a:cubicBezTo>
                    <a:pt x="119" y="9"/>
                    <a:pt x="143" y="0"/>
                    <a:pt x="143" y="0"/>
                  </a:cubicBezTo>
                  <a:cubicBezTo>
                    <a:pt x="143" y="0"/>
                    <a:pt x="145" y="19"/>
                    <a:pt x="141" y="20"/>
                  </a:cubicBezTo>
                  <a:cubicBezTo>
                    <a:pt x="136" y="21"/>
                    <a:pt x="127" y="35"/>
                    <a:pt x="75" y="35"/>
                  </a:cubicBezTo>
                  <a:cubicBezTo>
                    <a:pt x="22" y="35"/>
                    <a:pt x="0" y="28"/>
                    <a:pt x="0" y="28"/>
                  </a:cubicBezTo>
                  <a:lnTo>
                    <a:pt x="3" y="10"/>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8" name="îŝ1iḑe"/>
            <p:cNvSpPr/>
            <p:nvPr/>
          </p:nvSpPr>
          <p:spPr bwMode="auto">
            <a:xfrm>
              <a:off x="12325" y="3996"/>
              <a:ext cx="518" cy="1065"/>
            </a:xfrm>
            <a:custGeom>
              <a:avLst/>
              <a:gdLst>
                <a:gd name="T0" fmla="*/ 87 w 152"/>
                <a:gd name="T1" fmla="*/ 0 h 313"/>
                <a:gd name="T2" fmla="*/ 101 w 152"/>
                <a:gd name="T3" fmla="*/ 17 h 313"/>
                <a:gd name="T4" fmla="*/ 152 w 152"/>
                <a:gd name="T5" fmla="*/ 281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9"/>
                    <a:pt x="101" y="17"/>
                    <a:pt x="101" y="17"/>
                  </a:cubicBezTo>
                  <a:cubicBezTo>
                    <a:pt x="148" y="25"/>
                    <a:pt x="148" y="237"/>
                    <a:pt x="152" y="281"/>
                  </a:cubicBezTo>
                  <a:cubicBezTo>
                    <a:pt x="141"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9" name="îŝ1îḓè"/>
            <p:cNvSpPr/>
            <p:nvPr/>
          </p:nvSpPr>
          <p:spPr bwMode="auto">
            <a:xfrm>
              <a:off x="12376" y="3979"/>
              <a:ext cx="282" cy="70"/>
            </a:xfrm>
            <a:custGeom>
              <a:avLst/>
              <a:gdLst>
                <a:gd name="T0" fmla="*/ 4 w 116"/>
                <a:gd name="T1" fmla="*/ 29 h 29"/>
                <a:gd name="T2" fmla="*/ 0 w 116"/>
                <a:gd name="T3" fmla="*/ 8 h 29"/>
                <a:gd name="T4" fmla="*/ 102 w 116"/>
                <a:gd name="T5" fmla="*/ 0 h 29"/>
                <a:gd name="T6" fmla="*/ 116 w 116"/>
                <a:gd name="T7" fmla="*/ 27 h 29"/>
                <a:gd name="T8" fmla="*/ 4 w 116"/>
                <a:gd name="T9" fmla="*/ 29 h 29"/>
              </a:gdLst>
              <a:ahLst/>
              <a:cxnLst>
                <a:cxn ang="0">
                  <a:pos x="T0" y="T1"/>
                </a:cxn>
                <a:cxn ang="0">
                  <a:pos x="T2" y="T3"/>
                </a:cxn>
                <a:cxn ang="0">
                  <a:pos x="T4" y="T5"/>
                </a:cxn>
                <a:cxn ang="0">
                  <a:pos x="T6" y="T7"/>
                </a:cxn>
                <a:cxn ang="0">
                  <a:pos x="T8" y="T9"/>
                </a:cxn>
              </a:cxnLst>
              <a:rect l="0" t="0" r="r" b="b"/>
              <a:pathLst>
                <a:path w="116" h="29">
                  <a:moveTo>
                    <a:pt x="4" y="29"/>
                  </a:moveTo>
                  <a:lnTo>
                    <a:pt x="0" y="8"/>
                  </a:lnTo>
                  <a:lnTo>
                    <a:pt x="102" y="0"/>
                  </a:lnTo>
                  <a:lnTo>
                    <a:pt x="116" y="27"/>
                  </a:lnTo>
                  <a:lnTo>
                    <a:pt x="4" y="29"/>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30" name="iṩḷiďe"/>
            <p:cNvSpPr/>
            <p:nvPr/>
          </p:nvSpPr>
          <p:spPr bwMode="auto">
            <a:xfrm>
              <a:off x="12152" y="3570"/>
              <a:ext cx="489" cy="537"/>
            </a:xfrm>
            <a:custGeom>
              <a:avLst/>
              <a:gdLst>
                <a:gd name="T0" fmla="*/ 20 w 144"/>
                <a:gd name="T1" fmla="*/ 35 h 158"/>
                <a:gd name="T2" fmla="*/ 76 w 144"/>
                <a:gd name="T3" fmla="*/ 6 h 158"/>
                <a:gd name="T4" fmla="*/ 89 w 144"/>
                <a:gd name="T5" fmla="*/ 17 h 158"/>
                <a:gd name="T6" fmla="*/ 116 w 144"/>
                <a:gd name="T7" fmla="*/ 16 h 158"/>
                <a:gd name="T8" fmla="*/ 119 w 144"/>
                <a:gd name="T9" fmla="*/ 29 h 158"/>
                <a:gd name="T10" fmla="*/ 139 w 144"/>
                <a:gd name="T11" fmla="*/ 60 h 158"/>
                <a:gd name="T12" fmla="*/ 125 w 144"/>
                <a:gd name="T13" fmla="*/ 105 h 158"/>
                <a:gd name="T14" fmla="*/ 138 w 144"/>
                <a:gd name="T15" fmla="*/ 122 h 158"/>
                <a:gd name="T16" fmla="*/ 138 w 144"/>
                <a:gd name="T17" fmla="*/ 122 h 158"/>
                <a:gd name="T18" fmla="*/ 134 w 144"/>
                <a:gd name="T19" fmla="*/ 158 h 158"/>
                <a:gd name="T20" fmla="*/ 69 w 144"/>
                <a:gd name="T21" fmla="*/ 138 h 158"/>
                <a:gd name="T22" fmla="*/ 67 w 144"/>
                <a:gd name="T23" fmla="*/ 121 h 158"/>
                <a:gd name="T24" fmla="*/ 58 w 144"/>
                <a:gd name="T25" fmla="*/ 112 h 158"/>
                <a:gd name="T26" fmla="*/ 20 w 144"/>
                <a:gd name="T27" fmla="*/ 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58">
                  <a:moveTo>
                    <a:pt x="20" y="35"/>
                  </a:moveTo>
                  <a:cubicBezTo>
                    <a:pt x="37" y="5"/>
                    <a:pt x="44" y="0"/>
                    <a:pt x="76" y="6"/>
                  </a:cubicBezTo>
                  <a:cubicBezTo>
                    <a:pt x="78" y="6"/>
                    <a:pt x="87" y="17"/>
                    <a:pt x="89" y="17"/>
                  </a:cubicBezTo>
                  <a:cubicBezTo>
                    <a:pt x="96" y="17"/>
                    <a:pt x="104" y="16"/>
                    <a:pt x="116" y="16"/>
                  </a:cubicBezTo>
                  <a:cubicBezTo>
                    <a:pt x="119" y="29"/>
                    <a:pt x="119" y="29"/>
                    <a:pt x="119" y="29"/>
                  </a:cubicBezTo>
                  <a:cubicBezTo>
                    <a:pt x="119" y="29"/>
                    <a:pt x="135" y="51"/>
                    <a:pt x="139" y="60"/>
                  </a:cubicBezTo>
                  <a:cubicBezTo>
                    <a:pt x="144" y="68"/>
                    <a:pt x="123" y="97"/>
                    <a:pt x="125" y="105"/>
                  </a:cubicBezTo>
                  <a:cubicBezTo>
                    <a:pt x="127" y="114"/>
                    <a:pt x="135" y="118"/>
                    <a:pt x="138" y="122"/>
                  </a:cubicBezTo>
                  <a:cubicBezTo>
                    <a:pt x="138" y="122"/>
                    <a:pt x="138" y="122"/>
                    <a:pt x="138" y="122"/>
                  </a:cubicBezTo>
                  <a:cubicBezTo>
                    <a:pt x="134" y="158"/>
                    <a:pt x="134" y="158"/>
                    <a:pt x="134" y="158"/>
                  </a:cubicBezTo>
                  <a:cubicBezTo>
                    <a:pt x="134" y="158"/>
                    <a:pt x="66" y="142"/>
                    <a:pt x="69" y="138"/>
                  </a:cubicBezTo>
                  <a:cubicBezTo>
                    <a:pt x="71" y="135"/>
                    <a:pt x="67" y="121"/>
                    <a:pt x="67" y="121"/>
                  </a:cubicBezTo>
                  <a:cubicBezTo>
                    <a:pt x="62" y="113"/>
                    <a:pt x="62" y="113"/>
                    <a:pt x="58" y="112"/>
                  </a:cubicBezTo>
                  <a:cubicBezTo>
                    <a:pt x="21" y="105"/>
                    <a:pt x="0" y="69"/>
                    <a:pt x="20" y="3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31" name="íṥliďe"/>
            <p:cNvSpPr/>
            <p:nvPr/>
          </p:nvSpPr>
          <p:spPr bwMode="auto">
            <a:xfrm>
              <a:off x="12318" y="3774"/>
              <a:ext cx="323" cy="316"/>
            </a:xfrm>
            <a:custGeom>
              <a:avLst/>
              <a:gdLst>
                <a:gd name="T0" fmla="*/ 90 w 95"/>
                <a:gd name="T1" fmla="*/ 0 h 93"/>
                <a:gd name="T2" fmla="*/ 76 w 95"/>
                <a:gd name="T3" fmla="*/ 45 h 93"/>
                <a:gd name="T4" fmla="*/ 89 w 95"/>
                <a:gd name="T5" fmla="*/ 62 h 93"/>
                <a:gd name="T6" fmla="*/ 89 w 95"/>
                <a:gd name="T7" fmla="*/ 62 h 93"/>
                <a:gd name="T8" fmla="*/ 86 w 95"/>
                <a:gd name="T9" fmla="*/ 88 h 93"/>
                <a:gd name="T10" fmla="*/ 59 w 95"/>
                <a:gd name="T11" fmla="*/ 91 h 93"/>
                <a:gd name="T12" fmla="*/ 58 w 95"/>
                <a:gd name="T13" fmla="*/ 91 h 93"/>
                <a:gd name="T14" fmla="*/ 20 w 95"/>
                <a:gd name="T15" fmla="*/ 74 h 93"/>
                <a:gd name="T16" fmla="*/ 19 w 95"/>
                <a:gd name="T17" fmla="*/ 64 h 93"/>
                <a:gd name="T18" fmla="*/ 11 w 95"/>
                <a:gd name="T19" fmla="*/ 53 h 93"/>
                <a:gd name="T20" fmla="*/ 13 w 95"/>
                <a:gd name="T21" fmla="*/ 45 h 93"/>
                <a:gd name="T22" fmla="*/ 0 w 95"/>
                <a:gd name="T23" fmla="*/ 28 h 93"/>
                <a:gd name="T24" fmla="*/ 6 w 95"/>
                <a:gd name="T25" fmla="*/ 23 h 93"/>
                <a:gd name="T26" fmla="*/ 20 w 95"/>
                <a:gd name="T27" fmla="*/ 32 h 93"/>
                <a:gd name="T28" fmla="*/ 90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90" y="0"/>
                  </a:moveTo>
                  <a:cubicBezTo>
                    <a:pt x="95" y="8"/>
                    <a:pt x="74" y="37"/>
                    <a:pt x="76" y="45"/>
                  </a:cubicBezTo>
                  <a:cubicBezTo>
                    <a:pt x="78" y="54"/>
                    <a:pt x="86" y="58"/>
                    <a:pt x="89" y="62"/>
                  </a:cubicBezTo>
                  <a:cubicBezTo>
                    <a:pt x="89" y="62"/>
                    <a:pt x="89" y="62"/>
                    <a:pt x="89" y="62"/>
                  </a:cubicBezTo>
                  <a:cubicBezTo>
                    <a:pt x="86" y="88"/>
                    <a:pt x="86" y="88"/>
                    <a:pt x="86" y="88"/>
                  </a:cubicBezTo>
                  <a:cubicBezTo>
                    <a:pt x="75" y="91"/>
                    <a:pt x="64" y="93"/>
                    <a:pt x="59" y="91"/>
                  </a:cubicBezTo>
                  <a:cubicBezTo>
                    <a:pt x="58" y="91"/>
                    <a:pt x="58" y="91"/>
                    <a:pt x="58" y="91"/>
                  </a:cubicBezTo>
                  <a:cubicBezTo>
                    <a:pt x="51" y="89"/>
                    <a:pt x="33" y="81"/>
                    <a:pt x="20" y="74"/>
                  </a:cubicBezTo>
                  <a:cubicBezTo>
                    <a:pt x="20" y="70"/>
                    <a:pt x="19" y="64"/>
                    <a:pt x="19" y="64"/>
                  </a:cubicBezTo>
                  <a:cubicBezTo>
                    <a:pt x="17" y="62"/>
                    <a:pt x="16" y="54"/>
                    <a:pt x="11" y="53"/>
                  </a:cubicBezTo>
                  <a:cubicBezTo>
                    <a:pt x="12" y="50"/>
                    <a:pt x="13" y="47"/>
                    <a:pt x="13" y="45"/>
                  </a:cubicBezTo>
                  <a:cubicBezTo>
                    <a:pt x="14" y="43"/>
                    <a:pt x="0" y="28"/>
                    <a:pt x="0" y="28"/>
                  </a:cubicBezTo>
                  <a:cubicBezTo>
                    <a:pt x="0" y="28"/>
                    <a:pt x="6" y="28"/>
                    <a:pt x="6" y="23"/>
                  </a:cubicBezTo>
                  <a:cubicBezTo>
                    <a:pt x="10" y="26"/>
                    <a:pt x="16" y="32"/>
                    <a:pt x="20" y="32"/>
                  </a:cubicBezTo>
                  <a:cubicBezTo>
                    <a:pt x="45" y="35"/>
                    <a:pt x="76" y="2"/>
                    <a:pt x="90"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32" name="isľídè"/>
            <p:cNvSpPr/>
            <p:nvPr/>
          </p:nvSpPr>
          <p:spPr bwMode="auto">
            <a:xfrm>
              <a:off x="12441" y="4030"/>
              <a:ext cx="141" cy="97"/>
            </a:xfrm>
            <a:custGeom>
              <a:avLst/>
              <a:gdLst>
                <a:gd name="T0" fmla="*/ 0 w 42"/>
                <a:gd name="T1" fmla="*/ 21 h 29"/>
                <a:gd name="T2" fmla="*/ 9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8"/>
                    <a:pt x="9" y="0"/>
                  </a:cubicBezTo>
                  <a:cubicBezTo>
                    <a:pt x="17" y="3"/>
                    <a:pt x="32" y="7"/>
                    <a:pt x="34" y="7"/>
                  </a:cubicBezTo>
                  <a:cubicBezTo>
                    <a:pt x="34" y="7"/>
                    <a:pt x="42" y="29"/>
                    <a:pt x="41" y="29"/>
                  </a:cubicBezTo>
                  <a:lnTo>
                    <a:pt x="0" y="2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33" name="îŝľîḍê"/>
            <p:cNvSpPr/>
            <p:nvPr/>
          </p:nvSpPr>
          <p:spPr bwMode="auto">
            <a:xfrm>
              <a:off x="12189" y="4056"/>
              <a:ext cx="367" cy="1108"/>
            </a:xfrm>
            <a:custGeom>
              <a:avLst/>
              <a:gdLst>
                <a:gd name="T0" fmla="*/ 83 w 108"/>
                <a:gd name="T1" fmla="*/ 8 h 326"/>
                <a:gd name="T2" fmla="*/ 57 w 108"/>
                <a:gd name="T3" fmla="*/ 326 h 326"/>
                <a:gd name="T4" fmla="*/ 0 w 108"/>
                <a:gd name="T5" fmla="*/ 304 h 326"/>
                <a:gd name="T6" fmla="*/ 24 w 108"/>
                <a:gd name="T7" fmla="*/ 74 h 326"/>
                <a:gd name="T8" fmla="*/ 44 w 108"/>
                <a:gd name="T9" fmla="*/ 0 h 326"/>
                <a:gd name="T10" fmla="*/ 47 w 108"/>
                <a:gd name="T11" fmla="*/ 0 h 326"/>
                <a:gd name="T12" fmla="*/ 83 w 108"/>
                <a:gd name="T13" fmla="*/ 8 h 326"/>
              </a:gdLst>
              <a:ahLst/>
              <a:cxnLst>
                <a:cxn ang="0">
                  <a:pos x="T0" y="T1"/>
                </a:cxn>
                <a:cxn ang="0">
                  <a:pos x="T2" y="T3"/>
                </a:cxn>
                <a:cxn ang="0">
                  <a:pos x="T4" y="T5"/>
                </a:cxn>
                <a:cxn ang="0">
                  <a:pos x="T6" y="T7"/>
                </a:cxn>
                <a:cxn ang="0">
                  <a:pos x="T8" y="T9"/>
                </a:cxn>
                <a:cxn ang="0">
                  <a:pos x="T10" y="T11"/>
                </a:cxn>
                <a:cxn ang="0">
                  <a:pos x="T12" y="T13"/>
                </a:cxn>
              </a:cxnLst>
              <a:rect l="0" t="0" r="r" b="b"/>
              <a:pathLst>
                <a:path w="108" h="326">
                  <a:moveTo>
                    <a:pt x="83" y="8"/>
                  </a:moveTo>
                  <a:cubicBezTo>
                    <a:pt x="108" y="14"/>
                    <a:pt x="57" y="326"/>
                    <a:pt x="57" y="326"/>
                  </a:cubicBezTo>
                  <a:cubicBezTo>
                    <a:pt x="52" y="320"/>
                    <a:pt x="22" y="318"/>
                    <a:pt x="0" y="304"/>
                  </a:cubicBezTo>
                  <a:cubicBezTo>
                    <a:pt x="24" y="74"/>
                    <a:pt x="24" y="74"/>
                    <a:pt x="24" y="74"/>
                  </a:cubicBezTo>
                  <a:cubicBezTo>
                    <a:pt x="44" y="0"/>
                    <a:pt x="44" y="0"/>
                    <a:pt x="44" y="0"/>
                  </a:cubicBezTo>
                  <a:cubicBezTo>
                    <a:pt x="45" y="0"/>
                    <a:pt x="46" y="0"/>
                    <a:pt x="47" y="0"/>
                  </a:cubicBezTo>
                  <a:lnTo>
                    <a:pt x="83" y="8"/>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34" name="í$ļíḍe"/>
            <p:cNvSpPr/>
            <p:nvPr/>
          </p:nvSpPr>
          <p:spPr bwMode="auto">
            <a:xfrm>
              <a:off x="11610" y="4822"/>
              <a:ext cx="211" cy="238"/>
            </a:xfrm>
            <a:custGeom>
              <a:avLst/>
              <a:gdLst>
                <a:gd name="T0" fmla="*/ 40 w 62"/>
                <a:gd name="T1" fmla="*/ 0 h 70"/>
                <a:gd name="T2" fmla="*/ 50 w 62"/>
                <a:gd name="T3" fmla="*/ 19 h 70"/>
                <a:gd name="T4" fmla="*/ 52 w 62"/>
                <a:gd name="T5" fmla="*/ 33 h 70"/>
                <a:gd name="T6" fmla="*/ 60 w 62"/>
                <a:gd name="T7" fmla="*/ 42 h 70"/>
                <a:gd name="T8" fmla="*/ 54 w 62"/>
                <a:gd name="T9" fmla="*/ 58 h 70"/>
                <a:gd name="T10" fmla="*/ 49 w 62"/>
                <a:gd name="T11" fmla="*/ 59 h 70"/>
                <a:gd name="T12" fmla="*/ 43 w 62"/>
                <a:gd name="T13" fmla="*/ 66 h 70"/>
                <a:gd name="T14" fmla="*/ 35 w 62"/>
                <a:gd name="T15" fmla="*/ 66 h 70"/>
                <a:gd name="T16" fmla="*/ 27 w 62"/>
                <a:gd name="T17" fmla="*/ 69 h 70"/>
                <a:gd name="T18" fmla="*/ 5 w 62"/>
                <a:gd name="T19" fmla="*/ 59 h 70"/>
                <a:gd name="T20" fmla="*/ 4 w 62"/>
                <a:gd name="T21" fmla="*/ 33 h 70"/>
                <a:gd name="T22" fmla="*/ 16 w 62"/>
                <a:gd name="T23" fmla="*/ 9 h 70"/>
                <a:gd name="T24" fmla="*/ 40 w 62"/>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70">
                  <a:moveTo>
                    <a:pt x="40" y="0"/>
                  </a:moveTo>
                  <a:cubicBezTo>
                    <a:pt x="42" y="5"/>
                    <a:pt x="46" y="10"/>
                    <a:pt x="50" y="19"/>
                  </a:cubicBezTo>
                  <a:cubicBezTo>
                    <a:pt x="51" y="22"/>
                    <a:pt x="52" y="28"/>
                    <a:pt x="52" y="33"/>
                  </a:cubicBezTo>
                  <a:cubicBezTo>
                    <a:pt x="54" y="35"/>
                    <a:pt x="58" y="38"/>
                    <a:pt x="60" y="42"/>
                  </a:cubicBezTo>
                  <a:cubicBezTo>
                    <a:pt x="62" y="46"/>
                    <a:pt x="57" y="56"/>
                    <a:pt x="54" y="58"/>
                  </a:cubicBezTo>
                  <a:cubicBezTo>
                    <a:pt x="53" y="59"/>
                    <a:pt x="51" y="59"/>
                    <a:pt x="49" y="59"/>
                  </a:cubicBezTo>
                  <a:cubicBezTo>
                    <a:pt x="47" y="62"/>
                    <a:pt x="45" y="65"/>
                    <a:pt x="43" y="66"/>
                  </a:cubicBezTo>
                  <a:cubicBezTo>
                    <a:pt x="42" y="67"/>
                    <a:pt x="38" y="67"/>
                    <a:pt x="35" y="66"/>
                  </a:cubicBezTo>
                  <a:cubicBezTo>
                    <a:pt x="33" y="70"/>
                    <a:pt x="31" y="69"/>
                    <a:pt x="27" y="69"/>
                  </a:cubicBezTo>
                  <a:cubicBezTo>
                    <a:pt x="21" y="68"/>
                    <a:pt x="9" y="63"/>
                    <a:pt x="5" y="59"/>
                  </a:cubicBezTo>
                  <a:cubicBezTo>
                    <a:pt x="0" y="52"/>
                    <a:pt x="1" y="41"/>
                    <a:pt x="4" y="33"/>
                  </a:cubicBezTo>
                  <a:cubicBezTo>
                    <a:pt x="7" y="26"/>
                    <a:pt x="11" y="14"/>
                    <a:pt x="16" y="9"/>
                  </a:cubicBezTo>
                  <a:cubicBezTo>
                    <a:pt x="21" y="5"/>
                    <a:pt x="40" y="0"/>
                    <a:pt x="40"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35" name="ïṩḷîḋê"/>
            <p:cNvSpPr/>
            <p:nvPr/>
          </p:nvSpPr>
          <p:spPr bwMode="auto">
            <a:xfrm>
              <a:off x="11649" y="4812"/>
              <a:ext cx="146" cy="80"/>
            </a:xfrm>
            <a:custGeom>
              <a:avLst/>
              <a:gdLst>
                <a:gd name="T0" fmla="*/ 42 w 43"/>
                <a:gd name="T1" fmla="*/ 11 h 24"/>
                <a:gd name="T2" fmla="*/ 43 w 43"/>
                <a:gd name="T3" fmla="*/ 14 h 24"/>
                <a:gd name="T4" fmla="*/ 41 w 43"/>
                <a:gd name="T5" fmla="*/ 24 h 24"/>
                <a:gd name="T6" fmla="*/ 1 w 43"/>
                <a:gd name="T7" fmla="*/ 15 h 24"/>
                <a:gd name="T8" fmla="*/ 5 w 43"/>
                <a:gd name="T9" fmla="*/ 0 h 24"/>
                <a:gd name="T10" fmla="*/ 42 w 43"/>
                <a:gd name="T11" fmla="*/ 11 h 24"/>
              </a:gdLst>
              <a:ahLst/>
              <a:cxnLst>
                <a:cxn ang="0">
                  <a:pos x="T0" y="T1"/>
                </a:cxn>
                <a:cxn ang="0">
                  <a:pos x="T2" y="T3"/>
                </a:cxn>
                <a:cxn ang="0">
                  <a:pos x="T4" y="T5"/>
                </a:cxn>
                <a:cxn ang="0">
                  <a:pos x="T6" y="T7"/>
                </a:cxn>
                <a:cxn ang="0">
                  <a:pos x="T8" y="T9"/>
                </a:cxn>
                <a:cxn ang="0">
                  <a:pos x="T10" y="T11"/>
                </a:cxn>
              </a:cxnLst>
              <a:rect l="0" t="0" r="r" b="b"/>
              <a:pathLst>
                <a:path w="43" h="24">
                  <a:moveTo>
                    <a:pt x="42" y="11"/>
                  </a:moveTo>
                  <a:cubicBezTo>
                    <a:pt x="42" y="11"/>
                    <a:pt x="43" y="14"/>
                    <a:pt x="43" y="14"/>
                  </a:cubicBezTo>
                  <a:cubicBezTo>
                    <a:pt x="41" y="24"/>
                    <a:pt x="41" y="24"/>
                    <a:pt x="41" y="24"/>
                  </a:cubicBezTo>
                  <a:cubicBezTo>
                    <a:pt x="41" y="24"/>
                    <a:pt x="0" y="15"/>
                    <a:pt x="1" y="15"/>
                  </a:cubicBezTo>
                  <a:cubicBezTo>
                    <a:pt x="2" y="16"/>
                    <a:pt x="5" y="0"/>
                    <a:pt x="5" y="0"/>
                  </a:cubicBezTo>
                  <a:lnTo>
                    <a:pt x="42"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36" name="îsľíďê"/>
            <p:cNvSpPr/>
            <p:nvPr/>
          </p:nvSpPr>
          <p:spPr bwMode="auto">
            <a:xfrm>
              <a:off x="11642" y="4056"/>
              <a:ext cx="698" cy="819"/>
            </a:xfrm>
            <a:custGeom>
              <a:avLst/>
              <a:gdLst>
                <a:gd name="T0" fmla="*/ 205 w 205"/>
                <a:gd name="T1" fmla="*/ 0 h 241"/>
                <a:gd name="T2" fmla="*/ 0 w 205"/>
                <a:gd name="T3" fmla="*/ 232 h 241"/>
                <a:gd name="T4" fmla="*/ 44 w 205"/>
                <a:gd name="T5" fmla="*/ 241 h 241"/>
                <a:gd name="T6" fmla="*/ 195 w 205"/>
                <a:gd name="T7" fmla="*/ 79 h 241"/>
                <a:gd name="T8" fmla="*/ 205 w 205"/>
                <a:gd name="T9" fmla="*/ 0 h 241"/>
              </a:gdLst>
              <a:ahLst/>
              <a:cxnLst>
                <a:cxn ang="0">
                  <a:pos x="T0" y="T1"/>
                </a:cxn>
                <a:cxn ang="0">
                  <a:pos x="T2" y="T3"/>
                </a:cxn>
                <a:cxn ang="0">
                  <a:pos x="T4" y="T5"/>
                </a:cxn>
                <a:cxn ang="0">
                  <a:pos x="T6" y="T7"/>
                </a:cxn>
                <a:cxn ang="0">
                  <a:pos x="T8" y="T9"/>
                </a:cxn>
              </a:cxnLst>
              <a:rect l="0" t="0" r="r" b="b"/>
              <a:pathLst>
                <a:path w="205" h="241">
                  <a:moveTo>
                    <a:pt x="205" y="0"/>
                  </a:moveTo>
                  <a:cubicBezTo>
                    <a:pt x="149" y="15"/>
                    <a:pt x="21" y="77"/>
                    <a:pt x="0" y="232"/>
                  </a:cubicBezTo>
                  <a:cubicBezTo>
                    <a:pt x="16" y="233"/>
                    <a:pt x="29" y="238"/>
                    <a:pt x="44" y="241"/>
                  </a:cubicBezTo>
                  <a:cubicBezTo>
                    <a:pt x="66" y="127"/>
                    <a:pt x="132" y="72"/>
                    <a:pt x="195" y="79"/>
                  </a:cubicBezTo>
                  <a:lnTo>
                    <a:pt x="205"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37" name="íṥḷidè"/>
            <p:cNvSpPr/>
            <p:nvPr/>
          </p:nvSpPr>
          <p:spPr bwMode="auto">
            <a:xfrm>
              <a:off x="12359" y="4044"/>
              <a:ext cx="160" cy="654"/>
            </a:xfrm>
            <a:custGeom>
              <a:avLst/>
              <a:gdLst>
                <a:gd name="T0" fmla="*/ 33 w 47"/>
                <a:gd name="T1" fmla="*/ 12 h 193"/>
                <a:gd name="T2" fmla="*/ 27 w 47"/>
                <a:gd name="T3" fmla="*/ 193 h 193"/>
                <a:gd name="T4" fmla="*/ 10 w 47"/>
                <a:gd name="T5" fmla="*/ 69 h 193"/>
                <a:gd name="T6" fmla="*/ 31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1" y="64"/>
                    <a:pt x="31" y="64"/>
                    <a:pt x="31"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38" name="ïṡļîde"/>
            <p:cNvSpPr/>
            <p:nvPr/>
          </p:nvSpPr>
          <p:spPr bwMode="auto">
            <a:xfrm>
              <a:off x="13035" y="3371"/>
              <a:ext cx="197" cy="224"/>
            </a:xfrm>
            <a:custGeom>
              <a:avLst/>
              <a:gdLst>
                <a:gd name="T0" fmla="*/ 54 w 58"/>
                <a:gd name="T1" fmla="*/ 65 h 66"/>
                <a:gd name="T2" fmla="*/ 58 w 58"/>
                <a:gd name="T3" fmla="*/ 39 h 66"/>
                <a:gd name="T4" fmla="*/ 51 w 58"/>
                <a:gd name="T5" fmla="*/ 10 h 66"/>
                <a:gd name="T6" fmla="*/ 26 w 58"/>
                <a:gd name="T7" fmla="*/ 1 h 66"/>
                <a:gd name="T8" fmla="*/ 3 w 58"/>
                <a:gd name="T9" fmla="*/ 15 h 66"/>
                <a:gd name="T10" fmla="*/ 10 w 58"/>
                <a:gd name="T11" fmla="*/ 39 h 66"/>
                <a:gd name="T12" fmla="*/ 21 w 58"/>
                <a:gd name="T13" fmla="*/ 59 h 66"/>
                <a:gd name="T14" fmla="*/ 54 w 58"/>
                <a:gd name="T15" fmla="*/ 65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6">
                  <a:moveTo>
                    <a:pt x="54" y="65"/>
                  </a:moveTo>
                  <a:cubicBezTo>
                    <a:pt x="54" y="59"/>
                    <a:pt x="58" y="48"/>
                    <a:pt x="58" y="39"/>
                  </a:cubicBezTo>
                  <a:cubicBezTo>
                    <a:pt x="58" y="29"/>
                    <a:pt x="51" y="14"/>
                    <a:pt x="51" y="10"/>
                  </a:cubicBezTo>
                  <a:cubicBezTo>
                    <a:pt x="50" y="6"/>
                    <a:pt x="39" y="0"/>
                    <a:pt x="26" y="1"/>
                  </a:cubicBezTo>
                  <a:cubicBezTo>
                    <a:pt x="13" y="1"/>
                    <a:pt x="6" y="7"/>
                    <a:pt x="3" y="15"/>
                  </a:cubicBezTo>
                  <a:cubicBezTo>
                    <a:pt x="0" y="22"/>
                    <a:pt x="4" y="33"/>
                    <a:pt x="10" y="39"/>
                  </a:cubicBezTo>
                  <a:cubicBezTo>
                    <a:pt x="15" y="46"/>
                    <a:pt x="21" y="52"/>
                    <a:pt x="21" y="59"/>
                  </a:cubicBezTo>
                  <a:cubicBezTo>
                    <a:pt x="22" y="66"/>
                    <a:pt x="54" y="65"/>
                    <a:pt x="54" y="6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39" name="ïṩḻîḓé"/>
            <p:cNvSpPr/>
            <p:nvPr/>
          </p:nvSpPr>
          <p:spPr bwMode="auto">
            <a:xfrm>
              <a:off x="13100" y="3563"/>
              <a:ext cx="131" cy="68"/>
            </a:xfrm>
            <a:custGeom>
              <a:avLst/>
              <a:gdLst>
                <a:gd name="T0" fmla="*/ 0 w 54"/>
                <a:gd name="T1" fmla="*/ 27 h 28"/>
                <a:gd name="T2" fmla="*/ 0 w 54"/>
                <a:gd name="T3" fmla="*/ 0 h 28"/>
                <a:gd name="T4" fmla="*/ 54 w 54"/>
                <a:gd name="T5" fmla="*/ 3 h 28"/>
                <a:gd name="T6" fmla="*/ 50 w 54"/>
                <a:gd name="T7" fmla="*/ 28 h 28"/>
                <a:gd name="T8" fmla="*/ 0 w 54"/>
                <a:gd name="T9" fmla="*/ 27 h 28"/>
              </a:gdLst>
              <a:ahLst/>
              <a:cxnLst>
                <a:cxn ang="0">
                  <a:pos x="T0" y="T1"/>
                </a:cxn>
                <a:cxn ang="0">
                  <a:pos x="T2" y="T3"/>
                </a:cxn>
                <a:cxn ang="0">
                  <a:pos x="T4" y="T5"/>
                </a:cxn>
                <a:cxn ang="0">
                  <a:pos x="T6" y="T7"/>
                </a:cxn>
                <a:cxn ang="0">
                  <a:pos x="T8" y="T9"/>
                </a:cxn>
              </a:cxnLst>
              <a:rect l="0" t="0" r="r" b="b"/>
              <a:pathLst>
                <a:path w="54" h="28">
                  <a:moveTo>
                    <a:pt x="0" y="27"/>
                  </a:moveTo>
                  <a:lnTo>
                    <a:pt x="0" y="0"/>
                  </a:lnTo>
                  <a:lnTo>
                    <a:pt x="54" y="3"/>
                  </a:lnTo>
                  <a:lnTo>
                    <a:pt x="50" y="28"/>
                  </a:lnTo>
                  <a:lnTo>
                    <a:pt x="0"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40" name="îs1iḋè"/>
            <p:cNvSpPr/>
            <p:nvPr/>
          </p:nvSpPr>
          <p:spPr bwMode="auto">
            <a:xfrm>
              <a:off x="12646" y="3573"/>
              <a:ext cx="591" cy="1398"/>
            </a:xfrm>
            <a:custGeom>
              <a:avLst/>
              <a:gdLst>
                <a:gd name="T0" fmla="*/ 0 w 174"/>
                <a:gd name="T1" fmla="*/ 133 h 411"/>
                <a:gd name="T2" fmla="*/ 132 w 174"/>
                <a:gd name="T3" fmla="*/ 0 h 411"/>
                <a:gd name="T4" fmla="*/ 174 w 174"/>
                <a:gd name="T5" fmla="*/ 4 h 411"/>
                <a:gd name="T6" fmla="*/ 55 w 174"/>
                <a:gd name="T7" fmla="*/ 210 h 411"/>
                <a:gd name="T8" fmla="*/ 99 w 174"/>
                <a:gd name="T9" fmla="*/ 407 h 411"/>
                <a:gd name="T10" fmla="*/ 57 w 174"/>
                <a:gd name="T11" fmla="*/ 411 h 411"/>
                <a:gd name="T12" fmla="*/ 0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0" y="133"/>
                  </a:moveTo>
                  <a:cubicBezTo>
                    <a:pt x="43" y="125"/>
                    <a:pt x="106" y="169"/>
                    <a:pt x="132" y="0"/>
                  </a:cubicBezTo>
                  <a:cubicBezTo>
                    <a:pt x="174" y="4"/>
                    <a:pt x="174" y="4"/>
                    <a:pt x="174" y="4"/>
                  </a:cubicBezTo>
                  <a:cubicBezTo>
                    <a:pt x="157" y="177"/>
                    <a:pt x="120" y="180"/>
                    <a:pt x="55" y="210"/>
                  </a:cubicBezTo>
                  <a:cubicBezTo>
                    <a:pt x="99" y="407"/>
                    <a:pt x="99" y="407"/>
                    <a:pt x="99" y="407"/>
                  </a:cubicBezTo>
                  <a:cubicBezTo>
                    <a:pt x="57" y="411"/>
                    <a:pt x="57" y="411"/>
                    <a:pt x="57" y="411"/>
                  </a:cubicBezTo>
                  <a:lnTo>
                    <a:pt x="0" y="133"/>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41" name="iṥḻíḑê"/>
            <p:cNvSpPr/>
            <p:nvPr/>
          </p:nvSpPr>
          <p:spPr bwMode="auto">
            <a:xfrm>
              <a:off x="12638" y="4013"/>
              <a:ext cx="148" cy="615"/>
            </a:xfrm>
            <a:custGeom>
              <a:avLst/>
              <a:gdLst>
                <a:gd name="T0" fmla="*/ 14 w 61"/>
                <a:gd name="T1" fmla="*/ 0 h 253"/>
                <a:gd name="T2" fmla="*/ 14 w 61"/>
                <a:gd name="T3" fmla="*/ 0 h 253"/>
                <a:gd name="T4" fmla="*/ 61 w 61"/>
                <a:gd name="T5" fmla="*/ 66 h 253"/>
                <a:gd name="T6" fmla="*/ 29 w 61"/>
                <a:gd name="T7" fmla="*/ 77 h 253"/>
                <a:gd name="T8" fmla="*/ 54 w 61"/>
                <a:gd name="T9" fmla="*/ 81 h 253"/>
                <a:gd name="T10" fmla="*/ 53 w 61"/>
                <a:gd name="T11" fmla="*/ 253 h 253"/>
                <a:gd name="T12" fmla="*/ 0 w 61"/>
                <a:gd name="T13" fmla="*/ 4 h 253"/>
                <a:gd name="T14" fmla="*/ 14 w 61"/>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53">
                  <a:moveTo>
                    <a:pt x="14" y="0"/>
                  </a:moveTo>
                  <a:lnTo>
                    <a:pt x="14" y="0"/>
                  </a:lnTo>
                  <a:lnTo>
                    <a:pt x="61" y="66"/>
                  </a:lnTo>
                  <a:lnTo>
                    <a:pt x="29" y="77"/>
                  </a:lnTo>
                  <a:lnTo>
                    <a:pt x="54" y="81"/>
                  </a:lnTo>
                  <a:lnTo>
                    <a:pt x="53" y="253"/>
                  </a:lnTo>
                  <a:lnTo>
                    <a:pt x="0" y="4"/>
                  </a:lnTo>
                  <a:lnTo>
                    <a:pt x="14" y="0"/>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42" name="ïśḷîḋê"/>
            <p:cNvSpPr/>
            <p:nvPr/>
          </p:nvSpPr>
          <p:spPr bwMode="auto">
            <a:xfrm>
              <a:off x="12612" y="4022"/>
              <a:ext cx="51" cy="105"/>
            </a:xfrm>
            <a:custGeom>
              <a:avLst/>
              <a:gdLst>
                <a:gd name="T0" fmla="*/ 0 w 15"/>
                <a:gd name="T1" fmla="*/ 5 h 31"/>
                <a:gd name="T2" fmla="*/ 2 w 15"/>
                <a:gd name="T3" fmla="*/ 1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1"/>
                    <a:pt x="2" y="1"/>
                    <a:pt x="2" y="1"/>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43" name="is1iḑe"/>
            <p:cNvSpPr/>
            <p:nvPr/>
          </p:nvSpPr>
          <p:spPr bwMode="auto">
            <a:xfrm>
              <a:off x="12580" y="4122"/>
              <a:ext cx="180" cy="848"/>
            </a:xfrm>
            <a:custGeom>
              <a:avLst/>
              <a:gdLst>
                <a:gd name="T0" fmla="*/ 0 w 74"/>
                <a:gd name="T1" fmla="*/ 1 h 349"/>
                <a:gd name="T2" fmla="*/ 20 w 74"/>
                <a:gd name="T3" fmla="*/ 0 h 349"/>
                <a:gd name="T4" fmla="*/ 74 w 74"/>
                <a:gd name="T5" fmla="*/ 289 h 349"/>
                <a:gd name="T6" fmla="*/ 54 w 74"/>
                <a:gd name="T7" fmla="*/ 349 h 349"/>
                <a:gd name="T8" fmla="*/ 14 w 74"/>
                <a:gd name="T9" fmla="*/ 291 h 349"/>
                <a:gd name="T10" fmla="*/ 0 w 74"/>
                <a:gd name="T11" fmla="*/ 1 h 349"/>
              </a:gdLst>
              <a:ahLst/>
              <a:cxnLst>
                <a:cxn ang="0">
                  <a:pos x="T0" y="T1"/>
                </a:cxn>
                <a:cxn ang="0">
                  <a:pos x="T2" y="T3"/>
                </a:cxn>
                <a:cxn ang="0">
                  <a:pos x="T4" y="T5"/>
                </a:cxn>
                <a:cxn ang="0">
                  <a:pos x="T6" y="T7"/>
                </a:cxn>
                <a:cxn ang="0">
                  <a:pos x="T8" y="T9"/>
                </a:cxn>
                <a:cxn ang="0">
                  <a:pos x="T10" y="T11"/>
                </a:cxn>
              </a:cxnLst>
              <a:rect l="0" t="0" r="r" b="b"/>
              <a:pathLst>
                <a:path w="74" h="349">
                  <a:moveTo>
                    <a:pt x="0" y="1"/>
                  </a:moveTo>
                  <a:lnTo>
                    <a:pt x="20" y="0"/>
                  </a:lnTo>
                  <a:lnTo>
                    <a:pt x="74" y="289"/>
                  </a:lnTo>
                  <a:lnTo>
                    <a:pt x="54" y="349"/>
                  </a:lnTo>
                  <a:lnTo>
                    <a:pt x="14" y="291"/>
                  </a:lnTo>
                  <a:lnTo>
                    <a:pt x="0" y="1"/>
                  </a:lnTo>
                  <a:close/>
                </a:path>
              </a:pathLst>
            </a:custGeom>
            <a:solidFill>
              <a:srgbClr val="FFC000"/>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44" name="îSľîḑé"/>
            <p:cNvSpPr/>
            <p:nvPr/>
          </p:nvSpPr>
          <p:spPr bwMode="auto">
            <a:xfrm>
              <a:off x="12529" y="4037"/>
              <a:ext cx="100" cy="102"/>
            </a:xfrm>
            <a:custGeom>
              <a:avLst/>
              <a:gdLst>
                <a:gd name="T0" fmla="*/ 0 w 29"/>
                <a:gd name="T1" fmla="*/ 7 h 30"/>
                <a:gd name="T2" fmla="*/ 29 w 29"/>
                <a:gd name="T3" fmla="*/ 0 h 30"/>
                <a:gd name="T4" fmla="*/ 29 w 29"/>
                <a:gd name="T5" fmla="*/ 27 h 30"/>
                <a:gd name="T6" fmla="*/ 15 w 29"/>
                <a:gd name="T7" fmla="*/ 30 h 30"/>
                <a:gd name="T8" fmla="*/ 0 w 29"/>
                <a:gd name="T9" fmla="*/ 7 h 30"/>
              </a:gdLst>
              <a:ahLst/>
              <a:cxnLst>
                <a:cxn ang="0">
                  <a:pos x="T0" y="T1"/>
                </a:cxn>
                <a:cxn ang="0">
                  <a:pos x="T2" y="T3"/>
                </a:cxn>
                <a:cxn ang="0">
                  <a:pos x="T4" y="T5"/>
                </a:cxn>
                <a:cxn ang="0">
                  <a:pos x="T6" y="T7"/>
                </a:cxn>
                <a:cxn ang="0">
                  <a:pos x="T8" y="T9"/>
                </a:cxn>
              </a:cxnLst>
              <a:rect l="0" t="0" r="r" b="b"/>
              <a:pathLst>
                <a:path w="29" h="30">
                  <a:moveTo>
                    <a:pt x="0" y="7"/>
                  </a:moveTo>
                  <a:cubicBezTo>
                    <a:pt x="1" y="7"/>
                    <a:pt x="29" y="0"/>
                    <a:pt x="29" y="0"/>
                  </a:cubicBezTo>
                  <a:cubicBezTo>
                    <a:pt x="29" y="27"/>
                    <a:pt x="29" y="27"/>
                    <a:pt x="29" y="27"/>
                  </a:cubicBezTo>
                  <a:cubicBezTo>
                    <a:pt x="15" y="30"/>
                    <a:pt x="15" y="30"/>
                    <a:pt x="15" y="30"/>
                  </a:cubicBezTo>
                  <a:lnTo>
                    <a:pt x="0" y="7"/>
                  </a:lnTo>
                  <a:close/>
                </a:path>
              </a:pathLst>
            </a:custGeom>
            <a:solidFill>
              <a:schemeClr val="accent4"/>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45" name="ïSľïḓé"/>
            <p:cNvSpPr/>
            <p:nvPr/>
          </p:nvSpPr>
          <p:spPr bwMode="auto">
            <a:xfrm>
              <a:off x="12607" y="3979"/>
              <a:ext cx="66" cy="148"/>
            </a:xfrm>
            <a:custGeom>
              <a:avLst/>
              <a:gdLst>
                <a:gd name="T0" fmla="*/ 0 w 27"/>
                <a:gd name="T1" fmla="*/ 24 h 61"/>
                <a:gd name="T2" fmla="*/ 27 w 27"/>
                <a:gd name="T3" fmla="*/ 61 h 61"/>
                <a:gd name="T4" fmla="*/ 27 w 27"/>
                <a:gd name="T5" fmla="*/ 10 h 61"/>
                <a:gd name="T6" fmla="*/ 7 w 27"/>
                <a:gd name="T7" fmla="*/ 0 h 61"/>
                <a:gd name="T8" fmla="*/ 0 w 27"/>
                <a:gd name="T9" fmla="*/ 24 h 61"/>
              </a:gdLst>
              <a:ahLst/>
              <a:cxnLst>
                <a:cxn ang="0">
                  <a:pos x="T0" y="T1"/>
                </a:cxn>
                <a:cxn ang="0">
                  <a:pos x="T2" y="T3"/>
                </a:cxn>
                <a:cxn ang="0">
                  <a:pos x="T4" y="T5"/>
                </a:cxn>
                <a:cxn ang="0">
                  <a:pos x="T6" y="T7"/>
                </a:cxn>
                <a:cxn ang="0">
                  <a:pos x="T8" y="T9"/>
                </a:cxn>
              </a:cxnLst>
              <a:rect l="0" t="0" r="r" b="b"/>
              <a:pathLst>
                <a:path w="27" h="61">
                  <a:moveTo>
                    <a:pt x="0" y="24"/>
                  </a:moveTo>
                  <a:lnTo>
                    <a:pt x="27" y="61"/>
                  </a:lnTo>
                  <a:lnTo>
                    <a:pt x="27" y="10"/>
                  </a:lnTo>
                  <a:lnTo>
                    <a:pt x="7" y="0"/>
                  </a:lnTo>
                  <a:lnTo>
                    <a:pt x="0" y="2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46" name="î$líďé"/>
            <p:cNvSpPr/>
            <p:nvPr/>
          </p:nvSpPr>
          <p:spPr bwMode="auto">
            <a:xfrm>
              <a:off x="12349" y="3998"/>
              <a:ext cx="207" cy="168"/>
            </a:xfrm>
            <a:custGeom>
              <a:avLst/>
              <a:gdLst>
                <a:gd name="T0" fmla="*/ 0 w 85"/>
                <a:gd name="T1" fmla="*/ 24 h 69"/>
                <a:gd name="T2" fmla="*/ 11 w 85"/>
                <a:gd name="T3" fmla="*/ 0 h 69"/>
                <a:gd name="T4" fmla="*/ 85 w 85"/>
                <a:gd name="T5" fmla="*/ 23 h 69"/>
                <a:gd name="T6" fmla="*/ 67 w 85"/>
                <a:gd name="T7" fmla="*/ 69 h 69"/>
                <a:gd name="T8" fmla="*/ 0 w 85"/>
                <a:gd name="T9" fmla="*/ 24 h 69"/>
              </a:gdLst>
              <a:ahLst/>
              <a:cxnLst>
                <a:cxn ang="0">
                  <a:pos x="T0" y="T1"/>
                </a:cxn>
                <a:cxn ang="0">
                  <a:pos x="T2" y="T3"/>
                </a:cxn>
                <a:cxn ang="0">
                  <a:pos x="T4" y="T5"/>
                </a:cxn>
                <a:cxn ang="0">
                  <a:pos x="T6" y="T7"/>
                </a:cxn>
                <a:cxn ang="0">
                  <a:pos x="T8" y="T9"/>
                </a:cxn>
              </a:cxnLst>
              <a:rect l="0" t="0" r="r" b="b"/>
              <a:pathLst>
                <a:path w="85" h="69">
                  <a:moveTo>
                    <a:pt x="0" y="24"/>
                  </a:moveTo>
                  <a:lnTo>
                    <a:pt x="11" y="0"/>
                  </a:lnTo>
                  <a:lnTo>
                    <a:pt x="85" y="23"/>
                  </a:lnTo>
                  <a:lnTo>
                    <a:pt x="67" y="69"/>
                  </a:lnTo>
                  <a:lnTo>
                    <a:pt x="0" y="2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47" name="îśḻîďé"/>
            <p:cNvSpPr/>
            <p:nvPr/>
          </p:nvSpPr>
          <p:spPr bwMode="auto">
            <a:xfrm>
              <a:off x="12181" y="3553"/>
              <a:ext cx="238" cy="425"/>
            </a:xfrm>
            <a:custGeom>
              <a:avLst/>
              <a:gdLst>
                <a:gd name="T0" fmla="*/ 70 w 70"/>
                <a:gd name="T1" fmla="*/ 17 h 125"/>
                <a:gd name="T2" fmla="*/ 63 w 70"/>
                <a:gd name="T3" fmla="*/ 10 h 125"/>
                <a:gd name="T4" fmla="*/ 2 w 70"/>
                <a:gd name="T5" fmla="*/ 56 h 125"/>
                <a:gd name="T6" fmla="*/ 14 w 70"/>
                <a:gd name="T7" fmla="*/ 105 h 125"/>
                <a:gd name="T8" fmla="*/ 54 w 70"/>
                <a:gd name="T9" fmla="*/ 125 h 125"/>
                <a:gd name="T10" fmla="*/ 52 w 70"/>
                <a:gd name="T11" fmla="*/ 109 h 125"/>
                <a:gd name="T12" fmla="*/ 40 w 70"/>
                <a:gd name="T13" fmla="*/ 97 h 125"/>
                <a:gd name="T14" fmla="*/ 27 w 70"/>
                <a:gd name="T15" fmla="*/ 93 h 125"/>
                <a:gd name="T16" fmla="*/ 22 w 70"/>
                <a:gd name="T17" fmla="*/ 79 h 125"/>
                <a:gd name="T18" fmla="*/ 32 w 70"/>
                <a:gd name="T19" fmla="*/ 75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9" y="0"/>
                    <a:pt x="4" y="31"/>
                    <a:pt x="2" y="56"/>
                  </a:cubicBezTo>
                  <a:cubicBezTo>
                    <a:pt x="0" y="73"/>
                    <a:pt x="1" y="97"/>
                    <a:pt x="14" y="105"/>
                  </a:cubicBezTo>
                  <a:cubicBezTo>
                    <a:pt x="27" y="114"/>
                    <a:pt x="54" y="125"/>
                    <a:pt x="54" y="125"/>
                  </a:cubicBezTo>
                  <a:cubicBezTo>
                    <a:pt x="54" y="125"/>
                    <a:pt x="53" y="110"/>
                    <a:pt x="52" y="109"/>
                  </a:cubicBezTo>
                  <a:cubicBezTo>
                    <a:pt x="52" y="107"/>
                    <a:pt x="40" y="97"/>
                    <a:pt x="40" y="97"/>
                  </a:cubicBezTo>
                  <a:cubicBezTo>
                    <a:pt x="40" y="97"/>
                    <a:pt x="33" y="97"/>
                    <a:pt x="27" y="93"/>
                  </a:cubicBezTo>
                  <a:cubicBezTo>
                    <a:pt x="20" y="88"/>
                    <a:pt x="19" y="85"/>
                    <a:pt x="22" y="79"/>
                  </a:cubicBezTo>
                  <a:cubicBezTo>
                    <a:pt x="25" y="74"/>
                    <a:pt x="28" y="74"/>
                    <a:pt x="32" y="75"/>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chemeClr val="tx2"/>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48" name="íṡliḍé"/>
            <p:cNvSpPr/>
            <p:nvPr/>
          </p:nvSpPr>
          <p:spPr bwMode="auto">
            <a:xfrm>
              <a:off x="13030" y="3456"/>
              <a:ext cx="112" cy="70"/>
            </a:xfrm>
            <a:custGeom>
              <a:avLst/>
              <a:gdLst>
                <a:gd name="T0" fmla="*/ 13 w 33"/>
                <a:gd name="T1" fmla="*/ 0 h 21"/>
                <a:gd name="T2" fmla="*/ 1 w 33"/>
                <a:gd name="T3" fmla="*/ 4 h 21"/>
                <a:gd name="T4" fmla="*/ 4 w 33"/>
                <a:gd name="T5" fmla="*/ 15 h 21"/>
                <a:gd name="T6" fmla="*/ 28 w 33"/>
                <a:gd name="T7" fmla="*/ 18 h 21"/>
                <a:gd name="T8" fmla="*/ 27 w 33"/>
                <a:gd name="T9" fmla="*/ 7 h 21"/>
                <a:gd name="T10" fmla="*/ 13 w 33"/>
                <a:gd name="T11" fmla="*/ 0 h 21"/>
              </a:gdLst>
              <a:ahLst/>
              <a:cxnLst>
                <a:cxn ang="0">
                  <a:pos x="T0" y="T1"/>
                </a:cxn>
                <a:cxn ang="0">
                  <a:pos x="T2" y="T3"/>
                </a:cxn>
                <a:cxn ang="0">
                  <a:pos x="T4" y="T5"/>
                </a:cxn>
                <a:cxn ang="0">
                  <a:pos x="T6" y="T7"/>
                </a:cxn>
                <a:cxn ang="0">
                  <a:pos x="T8" y="T9"/>
                </a:cxn>
                <a:cxn ang="0">
                  <a:pos x="T10" y="T11"/>
                </a:cxn>
              </a:cxnLst>
              <a:rect l="0" t="0" r="r" b="b"/>
              <a:pathLst>
                <a:path w="33" h="21">
                  <a:moveTo>
                    <a:pt x="13" y="0"/>
                  </a:moveTo>
                  <a:cubicBezTo>
                    <a:pt x="13" y="0"/>
                    <a:pt x="3" y="0"/>
                    <a:pt x="1" y="4"/>
                  </a:cubicBezTo>
                  <a:cubicBezTo>
                    <a:pt x="0" y="8"/>
                    <a:pt x="0" y="12"/>
                    <a:pt x="4" y="15"/>
                  </a:cubicBezTo>
                  <a:cubicBezTo>
                    <a:pt x="9" y="18"/>
                    <a:pt x="23" y="21"/>
                    <a:pt x="28" y="18"/>
                  </a:cubicBezTo>
                  <a:cubicBezTo>
                    <a:pt x="33" y="15"/>
                    <a:pt x="31" y="9"/>
                    <a:pt x="27" y="7"/>
                  </a:cubicBezTo>
                  <a:cubicBezTo>
                    <a:pt x="22" y="5"/>
                    <a:pt x="13" y="0"/>
                    <a:pt x="13"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01" name="îṡļiḑe"/>
            <p:cNvSpPr/>
            <p:nvPr/>
          </p:nvSpPr>
          <p:spPr bwMode="auto">
            <a:xfrm>
              <a:off x="9916" y="6239"/>
              <a:ext cx="1566" cy="1772"/>
            </a:xfrm>
            <a:custGeom>
              <a:avLst/>
              <a:gdLst>
                <a:gd name="T0" fmla="*/ 249 w 461"/>
                <a:gd name="T1" fmla="*/ 25 h 521"/>
                <a:gd name="T2" fmla="*/ 415 w 461"/>
                <a:gd name="T3" fmla="*/ 108 h 521"/>
                <a:gd name="T4" fmla="*/ 331 w 461"/>
                <a:gd name="T5" fmla="*/ 266 h 521"/>
                <a:gd name="T6" fmla="*/ 397 w 461"/>
                <a:gd name="T7" fmla="*/ 292 h 521"/>
                <a:gd name="T8" fmla="*/ 299 w 461"/>
                <a:gd name="T9" fmla="*/ 291 h 521"/>
                <a:gd name="T10" fmla="*/ 298 w 461"/>
                <a:gd name="T11" fmla="*/ 288 h 521"/>
                <a:gd name="T12" fmla="*/ 285 w 461"/>
                <a:gd name="T13" fmla="*/ 290 h 521"/>
                <a:gd name="T14" fmla="*/ 342 w 461"/>
                <a:gd name="T15" fmla="*/ 97 h 521"/>
                <a:gd name="T16" fmla="*/ 203 w 461"/>
                <a:gd name="T17" fmla="*/ 109 h 521"/>
                <a:gd name="T18" fmla="*/ 88 w 461"/>
                <a:gd name="T19" fmla="*/ 452 h 521"/>
                <a:gd name="T20" fmla="*/ 76 w 461"/>
                <a:gd name="T21" fmla="*/ 462 h 521"/>
                <a:gd name="T22" fmla="*/ 4 w 461"/>
                <a:gd name="T23" fmla="*/ 518 h 521"/>
                <a:gd name="T24" fmla="*/ 38 w 461"/>
                <a:gd name="T25" fmla="*/ 440 h 521"/>
                <a:gd name="T26" fmla="*/ 120 w 461"/>
                <a:gd name="T27" fmla="*/ 17 h 521"/>
                <a:gd name="T28" fmla="*/ 249 w 461"/>
                <a:gd name="T29" fmla="*/ 25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5"/>
                  </a:moveTo>
                  <a:cubicBezTo>
                    <a:pt x="305" y="36"/>
                    <a:pt x="461" y="0"/>
                    <a:pt x="415" y="108"/>
                  </a:cubicBezTo>
                  <a:cubicBezTo>
                    <a:pt x="385" y="178"/>
                    <a:pt x="359" y="215"/>
                    <a:pt x="331" y="266"/>
                  </a:cubicBezTo>
                  <a:cubicBezTo>
                    <a:pt x="349" y="273"/>
                    <a:pt x="401" y="291"/>
                    <a:pt x="397" y="292"/>
                  </a:cubicBezTo>
                  <a:cubicBezTo>
                    <a:pt x="390" y="295"/>
                    <a:pt x="300" y="297"/>
                    <a:pt x="299" y="291"/>
                  </a:cubicBezTo>
                  <a:cubicBezTo>
                    <a:pt x="299" y="291"/>
                    <a:pt x="300" y="297"/>
                    <a:pt x="298" y="288"/>
                  </a:cubicBezTo>
                  <a:cubicBezTo>
                    <a:pt x="285" y="290"/>
                    <a:pt x="285" y="290"/>
                    <a:pt x="285" y="290"/>
                  </a:cubicBezTo>
                  <a:cubicBezTo>
                    <a:pt x="266" y="250"/>
                    <a:pt x="368" y="99"/>
                    <a:pt x="342" y="97"/>
                  </a:cubicBezTo>
                  <a:cubicBezTo>
                    <a:pt x="282" y="93"/>
                    <a:pt x="210" y="110"/>
                    <a:pt x="203" y="109"/>
                  </a:cubicBezTo>
                  <a:cubicBezTo>
                    <a:pt x="198" y="109"/>
                    <a:pt x="156" y="224"/>
                    <a:pt x="88" y="452"/>
                  </a:cubicBezTo>
                  <a:cubicBezTo>
                    <a:pt x="76" y="462"/>
                    <a:pt x="76" y="462"/>
                    <a:pt x="76" y="462"/>
                  </a:cubicBezTo>
                  <a:cubicBezTo>
                    <a:pt x="75" y="469"/>
                    <a:pt x="13" y="521"/>
                    <a:pt x="4" y="518"/>
                  </a:cubicBezTo>
                  <a:cubicBezTo>
                    <a:pt x="0" y="517"/>
                    <a:pt x="25" y="459"/>
                    <a:pt x="38" y="440"/>
                  </a:cubicBezTo>
                  <a:cubicBezTo>
                    <a:pt x="86" y="229"/>
                    <a:pt x="103" y="125"/>
                    <a:pt x="120" y="17"/>
                  </a:cubicBezTo>
                  <a:lnTo>
                    <a:pt x="249" y="25"/>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02" name="ïṣḻiḑè"/>
            <p:cNvSpPr/>
            <p:nvPr/>
          </p:nvSpPr>
          <p:spPr bwMode="auto">
            <a:xfrm>
              <a:off x="10313" y="6314"/>
              <a:ext cx="491" cy="119"/>
            </a:xfrm>
            <a:custGeom>
              <a:avLst/>
              <a:gdLst>
                <a:gd name="T0" fmla="*/ 2 w 144"/>
                <a:gd name="T1" fmla="*/ 10 h 35"/>
                <a:gd name="T2" fmla="*/ 87 w 144"/>
                <a:gd name="T3" fmla="*/ 12 h 35"/>
                <a:gd name="T4" fmla="*/ 142 w 144"/>
                <a:gd name="T5" fmla="*/ 0 h 35"/>
                <a:gd name="T6" fmla="*/ 140 w 144"/>
                <a:gd name="T7" fmla="*/ 20 h 35"/>
                <a:gd name="T8" fmla="*/ 74 w 144"/>
                <a:gd name="T9" fmla="*/ 35 h 35"/>
                <a:gd name="T10" fmla="*/ 0 w 144"/>
                <a:gd name="T11" fmla="*/ 28 h 35"/>
                <a:gd name="T12" fmla="*/ 2 w 144"/>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4" h="35">
                  <a:moveTo>
                    <a:pt x="2" y="10"/>
                  </a:moveTo>
                  <a:cubicBezTo>
                    <a:pt x="8" y="11"/>
                    <a:pt x="56" y="16"/>
                    <a:pt x="87" y="12"/>
                  </a:cubicBezTo>
                  <a:cubicBezTo>
                    <a:pt x="119" y="9"/>
                    <a:pt x="142" y="0"/>
                    <a:pt x="142" y="0"/>
                  </a:cubicBezTo>
                  <a:cubicBezTo>
                    <a:pt x="142" y="0"/>
                    <a:pt x="144" y="19"/>
                    <a:pt x="140" y="20"/>
                  </a:cubicBezTo>
                  <a:cubicBezTo>
                    <a:pt x="135" y="21"/>
                    <a:pt x="126" y="35"/>
                    <a:pt x="74" y="35"/>
                  </a:cubicBezTo>
                  <a:cubicBezTo>
                    <a:pt x="21" y="34"/>
                    <a:pt x="0" y="28"/>
                    <a:pt x="0" y="28"/>
                  </a:cubicBezTo>
                  <a:lnTo>
                    <a:pt x="2" y="10"/>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03" name="îSļiḓê"/>
            <p:cNvSpPr/>
            <p:nvPr/>
          </p:nvSpPr>
          <p:spPr bwMode="auto">
            <a:xfrm>
              <a:off x="10279" y="5379"/>
              <a:ext cx="518" cy="1065"/>
            </a:xfrm>
            <a:custGeom>
              <a:avLst/>
              <a:gdLst>
                <a:gd name="T0" fmla="*/ 87 w 152"/>
                <a:gd name="T1" fmla="*/ 0 h 313"/>
                <a:gd name="T2" fmla="*/ 101 w 152"/>
                <a:gd name="T3" fmla="*/ 17 h 313"/>
                <a:gd name="T4" fmla="*/ 152 w 152"/>
                <a:gd name="T5" fmla="*/ 280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9"/>
                    <a:pt x="101" y="17"/>
                    <a:pt x="101" y="17"/>
                  </a:cubicBezTo>
                  <a:cubicBezTo>
                    <a:pt x="148" y="25"/>
                    <a:pt x="148" y="236"/>
                    <a:pt x="152" y="280"/>
                  </a:cubicBezTo>
                  <a:cubicBezTo>
                    <a:pt x="141"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04" name="îšlíḑe"/>
            <p:cNvSpPr/>
            <p:nvPr/>
          </p:nvSpPr>
          <p:spPr bwMode="auto">
            <a:xfrm>
              <a:off x="10330" y="5362"/>
              <a:ext cx="282" cy="73"/>
            </a:xfrm>
            <a:custGeom>
              <a:avLst/>
              <a:gdLst>
                <a:gd name="T0" fmla="*/ 4 w 116"/>
                <a:gd name="T1" fmla="*/ 30 h 30"/>
                <a:gd name="T2" fmla="*/ 0 w 116"/>
                <a:gd name="T3" fmla="*/ 9 h 30"/>
                <a:gd name="T4" fmla="*/ 104 w 116"/>
                <a:gd name="T5" fmla="*/ 0 h 30"/>
                <a:gd name="T6" fmla="*/ 116 w 116"/>
                <a:gd name="T7" fmla="*/ 27 h 30"/>
                <a:gd name="T8" fmla="*/ 4 w 116"/>
                <a:gd name="T9" fmla="*/ 30 h 30"/>
              </a:gdLst>
              <a:ahLst/>
              <a:cxnLst>
                <a:cxn ang="0">
                  <a:pos x="T0" y="T1"/>
                </a:cxn>
                <a:cxn ang="0">
                  <a:pos x="T2" y="T3"/>
                </a:cxn>
                <a:cxn ang="0">
                  <a:pos x="T4" y="T5"/>
                </a:cxn>
                <a:cxn ang="0">
                  <a:pos x="T6" y="T7"/>
                </a:cxn>
                <a:cxn ang="0">
                  <a:pos x="T8" y="T9"/>
                </a:cxn>
              </a:cxnLst>
              <a:rect l="0" t="0" r="r" b="b"/>
              <a:pathLst>
                <a:path w="116" h="30">
                  <a:moveTo>
                    <a:pt x="4" y="30"/>
                  </a:moveTo>
                  <a:lnTo>
                    <a:pt x="0" y="9"/>
                  </a:lnTo>
                  <a:lnTo>
                    <a:pt x="104" y="0"/>
                  </a:lnTo>
                  <a:lnTo>
                    <a:pt x="116" y="27"/>
                  </a:lnTo>
                  <a:lnTo>
                    <a:pt x="4" y="30"/>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05" name="išlïḋè"/>
            <p:cNvSpPr/>
            <p:nvPr/>
          </p:nvSpPr>
          <p:spPr bwMode="auto">
            <a:xfrm>
              <a:off x="10106" y="4953"/>
              <a:ext cx="489" cy="535"/>
            </a:xfrm>
            <a:custGeom>
              <a:avLst/>
              <a:gdLst>
                <a:gd name="T0" fmla="*/ 20 w 144"/>
                <a:gd name="T1" fmla="*/ 35 h 157"/>
                <a:gd name="T2" fmla="*/ 76 w 144"/>
                <a:gd name="T3" fmla="*/ 6 h 157"/>
                <a:gd name="T4" fmla="*/ 89 w 144"/>
                <a:gd name="T5" fmla="*/ 17 h 157"/>
                <a:gd name="T6" fmla="*/ 116 w 144"/>
                <a:gd name="T7" fmla="*/ 15 h 157"/>
                <a:gd name="T8" fmla="*/ 119 w 144"/>
                <a:gd name="T9" fmla="*/ 29 h 157"/>
                <a:gd name="T10" fmla="*/ 139 w 144"/>
                <a:gd name="T11" fmla="*/ 59 h 157"/>
                <a:gd name="T12" fmla="*/ 125 w 144"/>
                <a:gd name="T13" fmla="*/ 105 h 157"/>
                <a:gd name="T14" fmla="*/ 138 w 144"/>
                <a:gd name="T15" fmla="*/ 122 h 157"/>
                <a:gd name="T16" fmla="*/ 138 w 144"/>
                <a:gd name="T17" fmla="*/ 122 h 157"/>
                <a:gd name="T18" fmla="*/ 134 w 144"/>
                <a:gd name="T19" fmla="*/ 157 h 157"/>
                <a:gd name="T20" fmla="*/ 69 w 144"/>
                <a:gd name="T21" fmla="*/ 138 h 157"/>
                <a:gd name="T22" fmla="*/ 67 w 144"/>
                <a:gd name="T23" fmla="*/ 121 h 157"/>
                <a:gd name="T24" fmla="*/ 59 w 144"/>
                <a:gd name="T25" fmla="*/ 112 h 157"/>
                <a:gd name="T26" fmla="*/ 20 w 144"/>
                <a:gd name="T27" fmla="*/ 3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57">
                  <a:moveTo>
                    <a:pt x="20" y="35"/>
                  </a:moveTo>
                  <a:cubicBezTo>
                    <a:pt x="37" y="5"/>
                    <a:pt x="44" y="0"/>
                    <a:pt x="76" y="6"/>
                  </a:cubicBezTo>
                  <a:cubicBezTo>
                    <a:pt x="78" y="6"/>
                    <a:pt x="87" y="17"/>
                    <a:pt x="89" y="17"/>
                  </a:cubicBezTo>
                  <a:cubicBezTo>
                    <a:pt x="96" y="17"/>
                    <a:pt x="104" y="16"/>
                    <a:pt x="116" y="15"/>
                  </a:cubicBezTo>
                  <a:cubicBezTo>
                    <a:pt x="119" y="29"/>
                    <a:pt x="119" y="29"/>
                    <a:pt x="119" y="29"/>
                  </a:cubicBezTo>
                  <a:cubicBezTo>
                    <a:pt x="119" y="29"/>
                    <a:pt x="135" y="51"/>
                    <a:pt x="139" y="59"/>
                  </a:cubicBezTo>
                  <a:cubicBezTo>
                    <a:pt x="144" y="68"/>
                    <a:pt x="123" y="96"/>
                    <a:pt x="125" y="105"/>
                  </a:cubicBezTo>
                  <a:cubicBezTo>
                    <a:pt x="127" y="114"/>
                    <a:pt x="135" y="118"/>
                    <a:pt x="138" y="122"/>
                  </a:cubicBezTo>
                  <a:cubicBezTo>
                    <a:pt x="138" y="122"/>
                    <a:pt x="138" y="122"/>
                    <a:pt x="138" y="122"/>
                  </a:cubicBezTo>
                  <a:cubicBezTo>
                    <a:pt x="134" y="157"/>
                    <a:pt x="134" y="157"/>
                    <a:pt x="134" y="157"/>
                  </a:cubicBezTo>
                  <a:cubicBezTo>
                    <a:pt x="134" y="157"/>
                    <a:pt x="66" y="142"/>
                    <a:pt x="69" y="138"/>
                  </a:cubicBezTo>
                  <a:cubicBezTo>
                    <a:pt x="71" y="135"/>
                    <a:pt x="67" y="121"/>
                    <a:pt x="67" y="121"/>
                  </a:cubicBezTo>
                  <a:cubicBezTo>
                    <a:pt x="62" y="113"/>
                    <a:pt x="62" y="112"/>
                    <a:pt x="59" y="112"/>
                  </a:cubicBezTo>
                  <a:cubicBezTo>
                    <a:pt x="21" y="105"/>
                    <a:pt x="0" y="69"/>
                    <a:pt x="20" y="3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06" name="íṧļïḋè"/>
            <p:cNvSpPr/>
            <p:nvPr/>
          </p:nvSpPr>
          <p:spPr bwMode="auto">
            <a:xfrm>
              <a:off x="10271" y="5155"/>
              <a:ext cx="323" cy="316"/>
            </a:xfrm>
            <a:custGeom>
              <a:avLst/>
              <a:gdLst>
                <a:gd name="T0" fmla="*/ 90 w 95"/>
                <a:gd name="T1" fmla="*/ 0 h 93"/>
                <a:gd name="T2" fmla="*/ 76 w 95"/>
                <a:gd name="T3" fmla="*/ 46 h 93"/>
                <a:gd name="T4" fmla="*/ 89 w 95"/>
                <a:gd name="T5" fmla="*/ 63 h 93"/>
                <a:gd name="T6" fmla="*/ 89 w 95"/>
                <a:gd name="T7" fmla="*/ 63 h 93"/>
                <a:gd name="T8" fmla="*/ 86 w 95"/>
                <a:gd name="T9" fmla="*/ 89 h 93"/>
                <a:gd name="T10" fmla="*/ 59 w 95"/>
                <a:gd name="T11" fmla="*/ 92 h 93"/>
                <a:gd name="T12" fmla="*/ 58 w 95"/>
                <a:gd name="T13" fmla="*/ 92 h 93"/>
                <a:gd name="T14" fmla="*/ 20 w 95"/>
                <a:gd name="T15" fmla="*/ 75 h 93"/>
                <a:gd name="T16" fmla="*/ 19 w 95"/>
                <a:gd name="T17" fmla="*/ 65 h 93"/>
                <a:gd name="T18" fmla="*/ 11 w 95"/>
                <a:gd name="T19" fmla="*/ 54 h 93"/>
                <a:gd name="T20" fmla="*/ 14 w 95"/>
                <a:gd name="T21" fmla="*/ 46 h 93"/>
                <a:gd name="T22" fmla="*/ 0 w 95"/>
                <a:gd name="T23" fmla="*/ 29 h 93"/>
                <a:gd name="T24" fmla="*/ 6 w 95"/>
                <a:gd name="T25" fmla="*/ 24 h 93"/>
                <a:gd name="T26" fmla="*/ 20 w 95"/>
                <a:gd name="T27" fmla="*/ 33 h 93"/>
                <a:gd name="T28" fmla="*/ 90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90" y="0"/>
                  </a:moveTo>
                  <a:cubicBezTo>
                    <a:pt x="95" y="9"/>
                    <a:pt x="74" y="37"/>
                    <a:pt x="76" y="46"/>
                  </a:cubicBezTo>
                  <a:cubicBezTo>
                    <a:pt x="78" y="55"/>
                    <a:pt x="86" y="59"/>
                    <a:pt x="89" y="63"/>
                  </a:cubicBezTo>
                  <a:cubicBezTo>
                    <a:pt x="89" y="63"/>
                    <a:pt x="89" y="63"/>
                    <a:pt x="89" y="63"/>
                  </a:cubicBezTo>
                  <a:cubicBezTo>
                    <a:pt x="86" y="89"/>
                    <a:pt x="86" y="89"/>
                    <a:pt x="86" y="89"/>
                  </a:cubicBezTo>
                  <a:cubicBezTo>
                    <a:pt x="75" y="92"/>
                    <a:pt x="64" y="93"/>
                    <a:pt x="59" y="92"/>
                  </a:cubicBezTo>
                  <a:cubicBezTo>
                    <a:pt x="58" y="92"/>
                    <a:pt x="58" y="92"/>
                    <a:pt x="58" y="92"/>
                  </a:cubicBezTo>
                  <a:cubicBezTo>
                    <a:pt x="51" y="90"/>
                    <a:pt x="33" y="82"/>
                    <a:pt x="20" y="75"/>
                  </a:cubicBezTo>
                  <a:cubicBezTo>
                    <a:pt x="20" y="71"/>
                    <a:pt x="19" y="65"/>
                    <a:pt x="19" y="65"/>
                  </a:cubicBezTo>
                  <a:cubicBezTo>
                    <a:pt x="17" y="63"/>
                    <a:pt x="16" y="55"/>
                    <a:pt x="11" y="54"/>
                  </a:cubicBezTo>
                  <a:cubicBezTo>
                    <a:pt x="12" y="50"/>
                    <a:pt x="13" y="48"/>
                    <a:pt x="14" y="46"/>
                  </a:cubicBezTo>
                  <a:cubicBezTo>
                    <a:pt x="14" y="44"/>
                    <a:pt x="0" y="29"/>
                    <a:pt x="0" y="29"/>
                  </a:cubicBezTo>
                  <a:cubicBezTo>
                    <a:pt x="0" y="29"/>
                    <a:pt x="6" y="29"/>
                    <a:pt x="6" y="24"/>
                  </a:cubicBezTo>
                  <a:cubicBezTo>
                    <a:pt x="10" y="27"/>
                    <a:pt x="16" y="32"/>
                    <a:pt x="20" y="33"/>
                  </a:cubicBezTo>
                  <a:cubicBezTo>
                    <a:pt x="45" y="36"/>
                    <a:pt x="76" y="3"/>
                    <a:pt x="90"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07" name="iṣļiḍe"/>
            <p:cNvSpPr/>
            <p:nvPr/>
          </p:nvSpPr>
          <p:spPr bwMode="auto">
            <a:xfrm>
              <a:off x="10395" y="5413"/>
              <a:ext cx="141" cy="100"/>
            </a:xfrm>
            <a:custGeom>
              <a:avLst/>
              <a:gdLst>
                <a:gd name="T0" fmla="*/ 0 w 42"/>
                <a:gd name="T1" fmla="*/ 21 h 29"/>
                <a:gd name="T2" fmla="*/ 9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7"/>
                    <a:pt x="9" y="0"/>
                  </a:cubicBezTo>
                  <a:cubicBezTo>
                    <a:pt x="17" y="3"/>
                    <a:pt x="32" y="7"/>
                    <a:pt x="34" y="7"/>
                  </a:cubicBezTo>
                  <a:cubicBezTo>
                    <a:pt x="34" y="7"/>
                    <a:pt x="42" y="29"/>
                    <a:pt x="41" y="29"/>
                  </a:cubicBezTo>
                  <a:lnTo>
                    <a:pt x="0" y="2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08" name="îṥḷídê"/>
            <p:cNvSpPr/>
            <p:nvPr/>
          </p:nvSpPr>
          <p:spPr bwMode="auto">
            <a:xfrm>
              <a:off x="10143" y="5437"/>
              <a:ext cx="367" cy="1111"/>
            </a:xfrm>
            <a:custGeom>
              <a:avLst/>
              <a:gdLst>
                <a:gd name="T0" fmla="*/ 83 w 108"/>
                <a:gd name="T1" fmla="*/ 9 h 327"/>
                <a:gd name="T2" fmla="*/ 57 w 108"/>
                <a:gd name="T3" fmla="*/ 327 h 327"/>
                <a:gd name="T4" fmla="*/ 0 w 108"/>
                <a:gd name="T5" fmla="*/ 305 h 327"/>
                <a:gd name="T6" fmla="*/ 24 w 108"/>
                <a:gd name="T7" fmla="*/ 75 h 327"/>
                <a:gd name="T8" fmla="*/ 44 w 108"/>
                <a:gd name="T9" fmla="*/ 1 h 327"/>
                <a:gd name="T10" fmla="*/ 47 w 108"/>
                <a:gd name="T11" fmla="*/ 0 h 327"/>
                <a:gd name="T12" fmla="*/ 83 w 108"/>
                <a:gd name="T13" fmla="*/ 9 h 327"/>
              </a:gdLst>
              <a:ahLst/>
              <a:cxnLst>
                <a:cxn ang="0">
                  <a:pos x="T0" y="T1"/>
                </a:cxn>
                <a:cxn ang="0">
                  <a:pos x="T2" y="T3"/>
                </a:cxn>
                <a:cxn ang="0">
                  <a:pos x="T4" y="T5"/>
                </a:cxn>
                <a:cxn ang="0">
                  <a:pos x="T6" y="T7"/>
                </a:cxn>
                <a:cxn ang="0">
                  <a:pos x="T8" y="T9"/>
                </a:cxn>
                <a:cxn ang="0">
                  <a:pos x="T10" y="T11"/>
                </a:cxn>
                <a:cxn ang="0">
                  <a:pos x="T12" y="T13"/>
                </a:cxn>
              </a:cxnLst>
              <a:rect l="0" t="0" r="r" b="b"/>
              <a:pathLst>
                <a:path w="108" h="327">
                  <a:moveTo>
                    <a:pt x="83" y="9"/>
                  </a:moveTo>
                  <a:cubicBezTo>
                    <a:pt x="108" y="15"/>
                    <a:pt x="57" y="327"/>
                    <a:pt x="57" y="327"/>
                  </a:cubicBezTo>
                  <a:cubicBezTo>
                    <a:pt x="52" y="321"/>
                    <a:pt x="22" y="318"/>
                    <a:pt x="0" y="305"/>
                  </a:cubicBezTo>
                  <a:cubicBezTo>
                    <a:pt x="24" y="75"/>
                    <a:pt x="24" y="75"/>
                    <a:pt x="24" y="75"/>
                  </a:cubicBezTo>
                  <a:cubicBezTo>
                    <a:pt x="44" y="1"/>
                    <a:pt x="44" y="1"/>
                    <a:pt x="44" y="1"/>
                  </a:cubicBezTo>
                  <a:cubicBezTo>
                    <a:pt x="45" y="1"/>
                    <a:pt x="46" y="1"/>
                    <a:pt x="47" y="0"/>
                  </a:cubicBezTo>
                  <a:lnTo>
                    <a:pt x="83" y="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5" name="i$ļíḑé"/>
            <p:cNvSpPr/>
            <p:nvPr/>
          </p:nvSpPr>
          <p:spPr bwMode="auto">
            <a:xfrm>
              <a:off x="9632" y="4720"/>
              <a:ext cx="211" cy="233"/>
            </a:xfrm>
            <a:custGeom>
              <a:avLst/>
              <a:gdLst>
                <a:gd name="T0" fmla="*/ 40 w 62"/>
                <a:gd name="T1" fmla="*/ 69 h 69"/>
                <a:gd name="T2" fmla="*/ 50 w 62"/>
                <a:gd name="T3" fmla="*/ 51 h 69"/>
                <a:gd name="T4" fmla="*/ 52 w 62"/>
                <a:gd name="T5" fmla="*/ 36 h 69"/>
                <a:gd name="T6" fmla="*/ 60 w 62"/>
                <a:gd name="T7" fmla="*/ 28 h 69"/>
                <a:gd name="T8" fmla="*/ 54 w 62"/>
                <a:gd name="T9" fmla="*/ 12 h 69"/>
                <a:gd name="T10" fmla="*/ 49 w 62"/>
                <a:gd name="T11" fmla="*/ 10 h 69"/>
                <a:gd name="T12" fmla="*/ 43 w 62"/>
                <a:gd name="T13" fmla="*/ 3 h 69"/>
                <a:gd name="T14" fmla="*/ 35 w 62"/>
                <a:gd name="T15" fmla="*/ 3 h 69"/>
                <a:gd name="T16" fmla="*/ 27 w 62"/>
                <a:gd name="T17" fmla="*/ 1 h 69"/>
                <a:gd name="T18" fmla="*/ 5 w 62"/>
                <a:gd name="T19" fmla="*/ 11 h 69"/>
                <a:gd name="T20" fmla="*/ 4 w 62"/>
                <a:gd name="T21" fmla="*/ 36 h 69"/>
                <a:gd name="T22" fmla="*/ 16 w 62"/>
                <a:gd name="T23" fmla="*/ 60 h 69"/>
                <a:gd name="T24" fmla="*/ 40 w 62"/>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9">
                  <a:moveTo>
                    <a:pt x="40" y="69"/>
                  </a:moveTo>
                  <a:cubicBezTo>
                    <a:pt x="42" y="64"/>
                    <a:pt x="46" y="60"/>
                    <a:pt x="50" y="51"/>
                  </a:cubicBezTo>
                  <a:cubicBezTo>
                    <a:pt x="51" y="47"/>
                    <a:pt x="52" y="41"/>
                    <a:pt x="52" y="36"/>
                  </a:cubicBezTo>
                  <a:cubicBezTo>
                    <a:pt x="55" y="35"/>
                    <a:pt x="58" y="31"/>
                    <a:pt x="60" y="28"/>
                  </a:cubicBezTo>
                  <a:cubicBezTo>
                    <a:pt x="62" y="24"/>
                    <a:pt x="57" y="14"/>
                    <a:pt x="54" y="12"/>
                  </a:cubicBezTo>
                  <a:cubicBezTo>
                    <a:pt x="53" y="11"/>
                    <a:pt x="51" y="10"/>
                    <a:pt x="49" y="10"/>
                  </a:cubicBezTo>
                  <a:cubicBezTo>
                    <a:pt x="47" y="7"/>
                    <a:pt x="45" y="5"/>
                    <a:pt x="43" y="3"/>
                  </a:cubicBezTo>
                  <a:cubicBezTo>
                    <a:pt x="42" y="2"/>
                    <a:pt x="38" y="3"/>
                    <a:pt x="35" y="3"/>
                  </a:cubicBezTo>
                  <a:cubicBezTo>
                    <a:pt x="33" y="0"/>
                    <a:pt x="31" y="0"/>
                    <a:pt x="27" y="1"/>
                  </a:cubicBezTo>
                  <a:cubicBezTo>
                    <a:pt x="21" y="2"/>
                    <a:pt x="9" y="6"/>
                    <a:pt x="5" y="11"/>
                  </a:cubicBezTo>
                  <a:cubicBezTo>
                    <a:pt x="0" y="17"/>
                    <a:pt x="1" y="28"/>
                    <a:pt x="4" y="36"/>
                  </a:cubicBezTo>
                  <a:cubicBezTo>
                    <a:pt x="7" y="44"/>
                    <a:pt x="11" y="56"/>
                    <a:pt x="16" y="60"/>
                  </a:cubicBezTo>
                  <a:cubicBezTo>
                    <a:pt x="21" y="65"/>
                    <a:pt x="40" y="69"/>
                    <a:pt x="40" y="69"/>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6" name="ísḻíďé"/>
            <p:cNvSpPr/>
            <p:nvPr/>
          </p:nvSpPr>
          <p:spPr bwMode="auto">
            <a:xfrm>
              <a:off x="9678" y="4897"/>
              <a:ext cx="146" cy="85"/>
            </a:xfrm>
            <a:custGeom>
              <a:avLst/>
              <a:gdLst>
                <a:gd name="T0" fmla="*/ 42 w 43"/>
                <a:gd name="T1" fmla="*/ 14 h 25"/>
                <a:gd name="T2" fmla="*/ 43 w 43"/>
                <a:gd name="T3" fmla="*/ 10 h 25"/>
                <a:gd name="T4" fmla="*/ 41 w 43"/>
                <a:gd name="T5" fmla="*/ 0 h 25"/>
                <a:gd name="T6" fmla="*/ 1 w 43"/>
                <a:gd name="T7" fmla="*/ 9 h 25"/>
                <a:gd name="T8" fmla="*/ 5 w 43"/>
                <a:gd name="T9" fmla="*/ 25 h 25"/>
                <a:gd name="T10" fmla="*/ 42 w 43"/>
                <a:gd name="T11" fmla="*/ 14 h 25"/>
              </a:gdLst>
              <a:ahLst/>
              <a:cxnLst>
                <a:cxn ang="0">
                  <a:pos x="T0" y="T1"/>
                </a:cxn>
                <a:cxn ang="0">
                  <a:pos x="T2" y="T3"/>
                </a:cxn>
                <a:cxn ang="0">
                  <a:pos x="T4" y="T5"/>
                </a:cxn>
                <a:cxn ang="0">
                  <a:pos x="T6" y="T7"/>
                </a:cxn>
                <a:cxn ang="0">
                  <a:pos x="T8" y="T9"/>
                </a:cxn>
                <a:cxn ang="0">
                  <a:pos x="T10" y="T11"/>
                </a:cxn>
              </a:cxnLst>
              <a:rect l="0" t="0" r="r" b="b"/>
              <a:pathLst>
                <a:path w="43" h="25">
                  <a:moveTo>
                    <a:pt x="42" y="14"/>
                  </a:moveTo>
                  <a:cubicBezTo>
                    <a:pt x="42" y="13"/>
                    <a:pt x="43" y="10"/>
                    <a:pt x="43" y="10"/>
                  </a:cubicBezTo>
                  <a:cubicBezTo>
                    <a:pt x="41" y="0"/>
                    <a:pt x="41" y="0"/>
                    <a:pt x="41" y="0"/>
                  </a:cubicBezTo>
                  <a:cubicBezTo>
                    <a:pt x="41" y="0"/>
                    <a:pt x="0" y="10"/>
                    <a:pt x="1" y="9"/>
                  </a:cubicBezTo>
                  <a:cubicBezTo>
                    <a:pt x="2" y="9"/>
                    <a:pt x="5" y="25"/>
                    <a:pt x="5" y="25"/>
                  </a:cubicBezTo>
                  <a:lnTo>
                    <a:pt x="4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7" name="ï$ľîḓé"/>
            <p:cNvSpPr/>
            <p:nvPr/>
          </p:nvSpPr>
          <p:spPr bwMode="auto">
            <a:xfrm>
              <a:off x="9678" y="4919"/>
              <a:ext cx="690" cy="807"/>
            </a:xfrm>
            <a:custGeom>
              <a:avLst/>
              <a:gdLst>
                <a:gd name="T0" fmla="*/ 203 w 203"/>
                <a:gd name="T1" fmla="*/ 237 h 237"/>
                <a:gd name="T2" fmla="*/ 0 w 203"/>
                <a:gd name="T3" fmla="*/ 10 h 237"/>
                <a:gd name="T4" fmla="*/ 44 w 203"/>
                <a:gd name="T5" fmla="*/ 0 h 237"/>
                <a:gd name="T6" fmla="*/ 195 w 203"/>
                <a:gd name="T7" fmla="*/ 162 h 237"/>
                <a:gd name="T8" fmla="*/ 203 w 203"/>
                <a:gd name="T9" fmla="*/ 237 h 237"/>
              </a:gdLst>
              <a:ahLst/>
              <a:cxnLst>
                <a:cxn ang="0">
                  <a:pos x="T0" y="T1"/>
                </a:cxn>
                <a:cxn ang="0">
                  <a:pos x="T2" y="T3"/>
                </a:cxn>
                <a:cxn ang="0">
                  <a:pos x="T4" y="T5"/>
                </a:cxn>
                <a:cxn ang="0">
                  <a:pos x="T6" y="T7"/>
                </a:cxn>
                <a:cxn ang="0">
                  <a:pos x="T8" y="T9"/>
                </a:cxn>
              </a:cxnLst>
              <a:rect l="0" t="0" r="r" b="b"/>
              <a:pathLst>
                <a:path w="203" h="237">
                  <a:moveTo>
                    <a:pt x="203" y="237"/>
                  </a:moveTo>
                  <a:cubicBezTo>
                    <a:pt x="148" y="222"/>
                    <a:pt x="21" y="165"/>
                    <a:pt x="0" y="10"/>
                  </a:cubicBezTo>
                  <a:cubicBezTo>
                    <a:pt x="16" y="9"/>
                    <a:pt x="29" y="3"/>
                    <a:pt x="44" y="0"/>
                  </a:cubicBezTo>
                  <a:cubicBezTo>
                    <a:pt x="66" y="114"/>
                    <a:pt x="132" y="170"/>
                    <a:pt x="195" y="162"/>
                  </a:cubicBezTo>
                  <a:lnTo>
                    <a:pt x="203" y="237"/>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8" name="ïŝḷide"/>
            <p:cNvSpPr/>
            <p:nvPr/>
          </p:nvSpPr>
          <p:spPr bwMode="auto">
            <a:xfrm>
              <a:off x="10313" y="5427"/>
              <a:ext cx="160" cy="656"/>
            </a:xfrm>
            <a:custGeom>
              <a:avLst/>
              <a:gdLst>
                <a:gd name="T0" fmla="*/ 33 w 47"/>
                <a:gd name="T1" fmla="*/ 12 h 193"/>
                <a:gd name="T2" fmla="*/ 27 w 47"/>
                <a:gd name="T3" fmla="*/ 193 h 193"/>
                <a:gd name="T4" fmla="*/ 10 w 47"/>
                <a:gd name="T5" fmla="*/ 69 h 193"/>
                <a:gd name="T6" fmla="*/ 31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1" y="64"/>
                    <a:pt x="31" y="64"/>
                    <a:pt x="31"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3" name="íṩļiḓe"/>
            <p:cNvSpPr/>
            <p:nvPr/>
          </p:nvSpPr>
          <p:spPr bwMode="auto">
            <a:xfrm>
              <a:off x="10984" y="4730"/>
              <a:ext cx="204" cy="248"/>
            </a:xfrm>
            <a:custGeom>
              <a:avLst/>
              <a:gdLst>
                <a:gd name="T0" fmla="*/ 53 w 60"/>
                <a:gd name="T1" fmla="*/ 17 h 73"/>
                <a:gd name="T2" fmla="*/ 51 w 60"/>
                <a:gd name="T3" fmla="*/ 15 h 73"/>
                <a:gd name="T4" fmla="*/ 51 w 60"/>
                <a:gd name="T5" fmla="*/ 15 h 73"/>
                <a:gd name="T6" fmla="*/ 24 w 60"/>
                <a:gd name="T7" fmla="*/ 5 h 73"/>
                <a:gd name="T8" fmla="*/ 9 w 60"/>
                <a:gd name="T9" fmla="*/ 15 h 73"/>
                <a:gd name="T10" fmla="*/ 5 w 60"/>
                <a:gd name="T11" fmla="*/ 22 h 73"/>
                <a:gd name="T12" fmla="*/ 5 w 60"/>
                <a:gd name="T13" fmla="*/ 33 h 73"/>
                <a:gd name="T14" fmla="*/ 1 w 60"/>
                <a:gd name="T15" fmla="*/ 36 h 73"/>
                <a:gd name="T16" fmla="*/ 4 w 60"/>
                <a:gd name="T17" fmla="*/ 47 h 73"/>
                <a:gd name="T18" fmla="*/ 16 w 60"/>
                <a:gd name="T19" fmla="*/ 51 h 73"/>
                <a:gd name="T20" fmla="*/ 23 w 60"/>
                <a:gd name="T21" fmla="*/ 66 h 73"/>
                <a:gd name="T22" fmla="*/ 56 w 60"/>
                <a:gd name="T23" fmla="*/ 72 h 73"/>
                <a:gd name="T24" fmla="*/ 60 w 60"/>
                <a:gd name="T25" fmla="*/ 46 h 73"/>
                <a:gd name="T26" fmla="*/ 53 w 60"/>
                <a:gd name="T27"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73">
                  <a:moveTo>
                    <a:pt x="53" y="17"/>
                  </a:moveTo>
                  <a:cubicBezTo>
                    <a:pt x="52" y="16"/>
                    <a:pt x="51" y="15"/>
                    <a:pt x="51" y="15"/>
                  </a:cubicBezTo>
                  <a:cubicBezTo>
                    <a:pt x="51" y="15"/>
                    <a:pt x="51" y="15"/>
                    <a:pt x="51" y="15"/>
                  </a:cubicBezTo>
                  <a:cubicBezTo>
                    <a:pt x="51" y="6"/>
                    <a:pt x="37" y="0"/>
                    <a:pt x="24" y="5"/>
                  </a:cubicBezTo>
                  <a:cubicBezTo>
                    <a:pt x="16" y="8"/>
                    <a:pt x="11" y="10"/>
                    <a:pt x="9" y="15"/>
                  </a:cubicBezTo>
                  <a:cubicBezTo>
                    <a:pt x="8" y="17"/>
                    <a:pt x="6" y="19"/>
                    <a:pt x="5" y="22"/>
                  </a:cubicBezTo>
                  <a:cubicBezTo>
                    <a:pt x="4" y="25"/>
                    <a:pt x="4" y="29"/>
                    <a:pt x="5" y="33"/>
                  </a:cubicBezTo>
                  <a:cubicBezTo>
                    <a:pt x="3" y="34"/>
                    <a:pt x="2" y="35"/>
                    <a:pt x="1" y="36"/>
                  </a:cubicBezTo>
                  <a:cubicBezTo>
                    <a:pt x="0" y="40"/>
                    <a:pt x="0" y="43"/>
                    <a:pt x="4" y="47"/>
                  </a:cubicBezTo>
                  <a:cubicBezTo>
                    <a:pt x="7" y="48"/>
                    <a:pt x="11" y="50"/>
                    <a:pt x="16" y="51"/>
                  </a:cubicBezTo>
                  <a:cubicBezTo>
                    <a:pt x="20" y="55"/>
                    <a:pt x="23" y="60"/>
                    <a:pt x="23" y="66"/>
                  </a:cubicBezTo>
                  <a:cubicBezTo>
                    <a:pt x="24" y="73"/>
                    <a:pt x="56" y="72"/>
                    <a:pt x="56" y="72"/>
                  </a:cubicBezTo>
                  <a:cubicBezTo>
                    <a:pt x="56" y="66"/>
                    <a:pt x="60" y="55"/>
                    <a:pt x="60" y="46"/>
                  </a:cubicBezTo>
                  <a:cubicBezTo>
                    <a:pt x="60" y="36"/>
                    <a:pt x="53" y="21"/>
                    <a:pt x="53" y="17"/>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4" name="îŝḷíḑe"/>
            <p:cNvSpPr/>
            <p:nvPr/>
          </p:nvSpPr>
          <p:spPr bwMode="auto">
            <a:xfrm>
              <a:off x="11054" y="4944"/>
              <a:ext cx="134" cy="73"/>
            </a:xfrm>
            <a:custGeom>
              <a:avLst/>
              <a:gdLst>
                <a:gd name="T0" fmla="*/ 0 w 55"/>
                <a:gd name="T1" fmla="*/ 28 h 30"/>
                <a:gd name="T2" fmla="*/ 0 w 55"/>
                <a:gd name="T3" fmla="*/ 0 h 30"/>
                <a:gd name="T4" fmla="*/ 55 w 55"/>
                <a:gd name="T5" fmla="*/ 4 h 30"/>
                <a:gd name="T6" fmla="*/ 50 w 55"/>
                <a:gd name="T7" fmla="*/ 30 h 30"/>
                <a:gd name="T8" fmla="*/ 0 w 55"/>
                <a:gd name="T9" fmla="*/ 28 h 30"/>
              </a:gdLst>
              <a:ahLst/>
              <a:cxnLst>
                <a:cxn ang="0">
                  <a:pos x="T0" y="T1"/>
                </a:cxn>
                <a:cxn ang="0">
                  <a:pos x="T2" y="T3"/>
                </a:cxn>
                <a:cxn ang="0">
                  <a:pos x="T4" y="T5"/>
                </a:cxn>
                <a:cxn ang="0">
                  <a:pos x="T6" y="T7"/>
                </a:cxn>
                <a:cxn ang="0">
                  <a:pos x="T8" y="T9"/>
                </a:cxn>
              </a:cxnLst>
              <a:rect l="0" t="0" r="r" b="b"/>
              <a:pathLst>
                <a:path w="55" h="30">
                  <a:moveTo>
                    <a:pt x="0" y="28"/>
                  </a:moveTo>
                  <a:lnTo>
                    <a:pt x="0" y="0"/>
                  </a:lnTo>
                  <a:lnTo>
                    <a:pt x="55" y="4"/>
                  </a:lnTo>
                  <a:lnTo>
                    <a:pt x="50" y="30"/>
                  </a:lnTo>
                  <a:lnTo>
                    <a:pt x="0"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5" name="îsliḑe"/>
            <p:cNvSpPr/>
            <p:nvPr/>
          </p:nvSpPr>
          <p:spPr bwMode="auto">
            <a:xfrm>
              <a:off x="10600" y="4958"/>
              <a:ext cx="591" cy="1398"/>
            </a:xfrm>
            <a:custGeom>
              <a:avLst/>
              <a:gdLst>
                <a:gd name="T0" fmla="*/ 0 w 174"/>
                <a:gd name="T1" fmla="*/ 133 h 411"/>
                <a:gd name="T2" fmla="*/ 133 w 174"/>
                <a:gd name="T3" fmla="*/ 0 h 411"/>
                <a:gd name="T4" fmla="*/ 174 w 174"/>
                <a:gd name="T5" fmla="*/ 4 h 411"/>
                <a:gd name="T6" fmla="*/ 55 w 174"/>
                <a:gd name="T7" fmla="*/ 210 h 411"/>
                <a:gd name="T8" fmla="*/ 99 w 174"/>
                <a:gd name="T9" fmla="*/ 407 h 411"/>
                <a:gd name="T10" fmla="*/ 57 w 174"/>
                <a:gd name="T11" fmla="*/ 411 h 411"/>
                <a:gd name="T12" fmla="*/ 0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0" y="133"/>
                  </a:moveTo>
                  <a:cubicBezTo>
                    <a:pt x="43" y="125"/>
                    <a:pt x="106" y="169"/>
                    <a:pt x="133" y="0"/>
                  </a:cubicBezTo>
                  <a:cubicBezTo>
                    <a:pt x="174" y="4"/>
                    <a:pt x="174" y="4"/>
                    <a:pt x="174" y="4"/>
                  </a:cubicBezTo>
                  <a:cubicBezTo>
                    <a:pt x="157" y="177"/>
                    <a:pt x="120" y="180"/>
                    <a:pt x="55" y="210"/>
                  </a:cubicBezTo>
                  <a:cubicBezTo>
                    <a:pt x="99" y="407"/>
                    <a:pt x="99" y="407"/>
                    <a:pt x="99" y="407"/>
                  </a:cubicBezTo>
                  <a:cubicBezTo>
                    <a:pt x="57" y="411"/>
                    <a:pt x="57" y="411"/>
                    <a:pt x="57" y="411"/>
                  </a:cubicBezTo>
                  <a:lnTo>
                    <a:pt x="0" y="133"/>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6" name="íŝļïḋe"/>
            <p:cNvSpPr/>
            <p:nvPr/>
          </p:nvSpPr>
          <p:spPr bwMode="auto">
            <a:xfrm>
              <a:off x="10595" y="5396"/>
              <a:ext cx="146" cy="615"/>
            </a:xfrm>
            <a:custGeom>
              <a:avLst/>
              <a:gdLst>
                <a:gd name="T0" fmla="*/ 13 w 60"/>
                <a:gd name="T1" fmla="*/ 0 h 253"/>
                <a:gd name="T2" fmla="*/ 13 w 60"/>
                <a:gd name="T3" fmla="*/ 0 h 253"/>
                <a:gd name="T4" fmla="*/ 60 w 60"/>
                <a:gd name="T5" fmla="*/ 66 h 253"/>
                <a:gd name="T6" fmla="*/ 28 w 60"/>
                <a:gd name="T7" fmla="*/ 77 h 253"/>
                <a:gd name="T8" fmla="*/ 53 w 60"/>
                <a:gd name="T9" fmla="*/ 81 h 253"/>
                <a:gd name="T10" fmla="*/ 52 w 60"/>
                <a:gd name="T11" fmla="*/ 253 h 253"/>
                <a:gd name="T12" fmla="*/ 0 w 60"/>
                <a:gd name="T13" fmla="*/ 4 h 253"/>
                <a:gd name="T14" fmla="*/ 13 w 60"/>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53">
                  <a:moveTo>
                    <a:pt x="13" y="0"/>
                  </a:moveTo>
                  <a:lnTo>
                    <a:pt x="13" y="0"/>
                  </a:lnTo>
                  <a:lnTo>
                    <a:pt x="60" y="66"/>
                  </a:lnTo>
                  <a:lnTo>
                    <a:pt x="28" y="77"/>
                  </a:lnTo>
                  <a:lnTo>
                    <a:pt x="53" y="81"/>
                  </a:lnTo>
                  <a:lnTo>
                    <a:pt x="52" y="253"/>
                  </a:lnTo>
                  <a:lnTo>
                    <a:pt x="0" y="4"/>
                  </a:lnTo>
                  <a:lnTo>
                    <a:pt x="13" y="0"/>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7" name="ïsḷiḑè"/>
            <p:cNvSpPr/>
            <p:nvPr/>
          </p:nvSpPr>
          <p:spPr bwMode="auto">
            <a:xfrm>
              <a:off x="10566" y="5405"/>
              <a:ext cx="51" cy="107"/>
            </a:xfrm>
            <a:custGeom>
              <a:avLst/>
              <a:gdLst>
                <a:gd name="T0" fmla="*/ 0 w 15"/>
                <a:gd name="T1" fmla="*/ 5 h 31"/>
                <a:gd name="T2" fmla="*/ 2 w 15"/>
                <a:gd name="T3" fmla="*/ 0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0"/>
                    <a:pt x="2" y="0"/>
                    <a:pt x="2" y="0"/>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8" name="iş1íďe"/>
            <p:cNvSpPr/>
            <p:nvPr/>
          </p:nvSpPr>
          <p:spPr bwMode="auto">
            <a:xfrm>
              <a:off x="10534" y="5505"/>
              <a:ext cx="180" cy="851"/>
            </a:xfrm>
            <a:custGeom>
              <a:avLst/>
              <a:gdLst>
                <a:gd name="T0" fmla="*/ 0 w 74"/>
                <a:gd name="T1" fmla="*/ 1 h 350"/>
                <a:gd name="T2" fmla="*/ 20 w 74"/>
                <a:gd name="T3" fmla="*/ 0 h 350"/>
                <a:gd name="T4" fmla="*/ 74 w 74"/>
                <a:gd name="T5" fmla="*/ 290 h 350"/>
                <a:gd name="T6" fmla="*/ 55 w 74"/>
                <a:gd name="T7" fmla="*/ 350 h 350"/>
                <a:gd name="T8" fmla="*/ 14 w 74"/>
                <a:gd name="T9" fmla="*/ 291 h 350"/>
                <a:gd name="T10" fmla="*/ 0 w 74"/>
                <a:gd name="T11" fmla="*/ 1 h 350"/>
              </a:gdLst>
              <a:ahLst/>
              <a:cxnLst>
                <a:cxn ang="0">
                  <a:pos x="T0" y="T1"/>
                </a:cxn>
                <a:cxn ang="0">
                  <a:pos x="T2" y="T3"/>
                </a:cxn>
                <a:cxn ang="0">
                  <a:pos x="T4" y="T5"/>
                </a:cxn>
                <a:cxn ang="0">
                  <a:pos x="T6" y="T7"/>
                </a:cxn>
                <a:cxn ang="0">
                  <a:pos x="T8" y="T9"/>
                </a:cxn>
                <a:cxn ang="0">
                  <a:pos x="T10" y="T11"/>
                </a:cxn>
              </a:cxnLst>
              <a:rect l="0" t="0" r="r" b="b"/>
              <a:pathLst>
                <a:path w="74" h="350">
                  <a:moveTo>
                    <a:pt x="0" y="1"/>
                  </a:moveTo>
                  <a:lnTo>
                    <a:pt x="20" y="0"/>
                  </a:lnTo>
                  <a:lnTo>
                    <a:pt x="74" y="290"/>
                  </a:lnTo>
                  <a:lnTo>
                    <a:pt x="55" y="350"/>
                  </a:lnTo>
                  <a:lnTo>
                    <a:pt x="14" y="291"/>
                  </a:lnTo>
                  <a:lnTo>
                    <a:pt x="0" y="1"/>
                  </a:lnTo>
                  <a:close/>
                </a:path>
              </a:pathLst>
            </a:custGeom>
            <a:solidFill>
              <a:srgbClr val="A5A5A5"/>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9" name="iśľïďè"/>
            <p:cNvSpPr/>
            <p:nvPr/>
          </p:nvSpPr>
          <p:spPr bwMode="auto">
            <a:xfrm>
              <a:off x="10483" y="5418"/>
              <a:ext cx="100" cy="105"/>
            </a:xfrm>
            <a:custGeom>
              <a:avLst/>
              <a:gdLst>
                <a:gd name="T0" fmla="*/ 0 w 29"/>
                <a:gd name="T1" fmla="*/ 8 h 31"/>
                <a:gd name="T2" fmla="*/ 29 w 29"/>
                <a:gd name="T3" fmla="*/ 0 h 31"/>
                <a:gd name="T4" fmla="*/ 29 w 29"/>
                <a:gd name="T5" fmla="*/ 28 h 31"/>
                <a:gd name="T6" fmla="*/ 15 w 29"/>
                <a:gd name="T7" fmla="*/ 31 h 31"/>
                <a:gd name="T8" fmla="*/ 0 w 29"/>
                <a:gd name="T9" fmla="*/ 8 h 31"/>
              </a:gdLst>
              <a:ahLst/>
              <a:cxnLst>
                <a:cxn ang="0">
                  <a:pos x="T0" y="T1"/>
                </a:cxn>
                <a:cxn ang="0">
                  <a:pos x="T2" y="T3"/>
                </a:cxn>
                <a:cxn ang="0">
                  <a:pos x="T4" y="T5"/>
                </a:cxn>
                <a:cxn ang="0">
                  <a:pos x="T6" y="T7"/>
                </a:cxn>
                <a:cxn ang="0">
                  <a:pos x="T8" y="T9"/>
                </a:cxn>
              </a:cxnLst>
              <a:rect l="0" t="0" r="r" b="b"/>
              <a:pathLst>
                <a:path w="29" h="31">
                  <a:moveTo>
                    <a:pt x="0" y="8"/>
                  </a:moveTo>
                  <a:cubicBezTo>
                    <a:pt x="1" y="7"/>
                    <a:pt x="29" y="0"/>
                    <a:pt x="29" y="0"/>
                  </a:cubicBezTo>
                  <a:cubicBezTo>
                    <a:pt x="29" y="28"/>
                    <a:pt x="29" y="28"/>
                    <a:pt x="29" y="28"/>
                  </a:cubicBezTo>
                  <a:cubicBezTo>
                    <a:pt x="15" y="31"/>
                    <a:pt x="15" y="31"/>
                    <a:pt x="15" y="31"/>
                  </a:cubicBezTo>
                  <a:lnTo>
                    <a:pt x="0" y="8"/>
                  </a:lnTo>
                  <a:close/>
                </a:path>
              </a:pathLst>
            </a:custGeom>
            <a:solidFill>
              <a:schemeClr val="accent3"/>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0" name="ïṥļíďé"/>
            <p:cNvSpPr/>
            <p:nvPr/>
          </p:nvSpPr>
          <p:spPr bwMode="auto">
            <a:xfrm>
              <a:off x="10561" y="5362"/>
              <a:ext cx="66" cy="151"/>
            </a:xfrm>
            <a:custGeom>
              <a:avLst/>
              <a:gdLst>
                <a:gd name="T0" fmla="*/ 0 w 27"/>
                <a:gd name="T1" fmla="*/ 24 h 62"/>
                <a:gd name="T2" fmla="*/ 27 w 27"/>
                <a:gd name="T3" fmla="*/ 62 h 62"/>
                <a:gd name="T4" fmla="*/ 27 w 27"/>
                <a:gd name="T5" fmla="*/ 10 h 62"/>
                <a:gd name="T6" fmla="*/ 9 w 27"/>
                <a:gd name="T7" fmla="*/ 0 h 62"/>
                <a:gd name="T8" fmla="*/ 0 w 27"/>
                <a:gd name="T9" fmla="*/ 24 h 62"/>
              </a:gdLst>
              <a:ahLst/>
              <a:cxnLst>
                <a:cxn ang="0">
                  <a:pos x="T0" y="T1"/>
                </a:cxn>
                <a:cxn ang="0">
                  <a:pos x="T2" y="T3"/>
                </a:cxn>
                <a:cxn ang="0">
                  <a:pos x="T4" y="T5"/>
                </a:cxn>
                <a:cxn ang="0">
                  <a:pos x="T6" y="T7"/>
                </a:cxn>
                <a:cxn ang="0">
                  <a:pos x="T8" y="T9"/>
                </a:cxn>
              </a:cxnLst>
              <a:rect l="0" t="0" r="r" b="b"/>
              <a:pathLst>
                <a:path w="27" h="62">
                  <a:moveTo>
                    <a:pt x="0" y="24"/>
                  </a:moveTo>
                  <a:lnTo>
                    <a:pt x="27" y="62"/>
                  </a:lnTo>
                  <a:lnTo>
                    <a:pt x="27" y="10"/>
                  </a:lnTo>
                  <a:lnTo>
                    <a:pt x="9" y="0"/>
                  </a:lnTo>
                  <a:lnTo>
                    <a:pt x="0" y="2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1" name="íṧ1îḓè"/>
            <p:cNvSpPr/>
            <p:nvPr/>
          </p:nvSpPr>
          <p:spPr bwMode="auto">
            <a:xfrm>
              <a:off x="10303" y="5384"/>
              <a:ext cx="207" cy="165"/>
            </a:xfrm>
            <a:custGeom>
              <a:avLst/>
              <a:gdLst>
                <a:gd name="T0" fmla="*/ 0 w 85"/>
                <a:gd name="T1" fmla="*/ 22 h 68"/>
                <a:gd name="T2" fmla="*/ 11 w 85"/>
                <a:gd name="T3" fmla="*/ 0 h 68"/>
                <a:gd name="T4" fmla="*/ 85 w 85"/>
                <a:gd name="T5" fmla="*/ 22 h 68"/>
                <a:gd name="T6" fmla="*/ 67 w 85"/>
                <a:gd name="T7" fmla="*/ 68 h 68"/>
                <a:gd name="T8" fmla="*/ 0 w 85"/>
                <a:gd name="T9" fmla="*/ 22 h 68"/>
              </a:gdLst>
              <a:ahLst/>
              <a:cxnLst>
                <a:cxn ang="0">
                  <a:pos x="T0" y="T1"/>
                </a:cxn>
                <a:cxn ang="0">
                  <a:pos x="T2" y="T3"/>
                </a:cxn>
                <a:cxn ang="0">
                  <a:pos x="T4" y="T5"/>
                </a:cxn>
                <a:cxn ang="0">
                  <a:pos x="T6" y="T7"/>
                </a:cxn>
                <a:cxn ang="0">
                  <a:pos x="T8" y="T9"/>
                </a:cxn>
              </a:cxnLst>
              <a:rect l="0" t="0" r="r" b="b"/>
              <a:pathLst>
                <a:path w="85" h="68">
                  <a:moveTo>
                    <a:pt x="0" y="22"/>
                  </a:moveTo>
                  <a:lnTo>
                    <a:pt x="11" y="0"/>
                  </a:lnTo>
                  <a:lnTo>
                    <a:pt x="85" y="22"/>
                  </a:lnTo>
                  <a:lnTo>
                    <a:pt x="67" y="68"/>
                  </a:lnTo>
                  <a:lnTo>
                    <a:pt x="0" y="22"/>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22" name="îṥlídé"/>
            <p:cNvSpPr/>
            <p:nvPr/>
          </p:nvSpPr>
          <p:spPr bwMode="auto">
            <a:xfrm>
              <a:off x="10135" y="4936"/>
              <a:ext cx="238" cy="425"/>
            </a:xfrm>
            <a:custGeom>
              <a:avLst/>
              <a:gdLst>
                <a:gd name="T0" fmla="*/ 70 w 70"/>
                <a:gd name="T1" fmla="*/ 17 h 125"/>
                <a:gd name="T2" fmla="*/ 63 w 70"/>
                <a:gd name="T3" fmla="*/ 10 h 125"/>
                <a:gd name="T4" fmla="*/ 2 w 70"/>
                <a:gd name="T5" fmla="*/ 56 h 125"/>
                <a:gd name="T6" fmla="*/ 14 w 70"/>
                <a:gd name="T7" fmla="*/ 105 h 125"/>
                <a:gd name="T8" fmla="*/ 54 w 70"/>
                <a:gd name="T9" fmla="*/ 125 h 125"/>
                <a:gd name="T10" fmla="*/ 52 w 70"/>
                <a:gd name="T11" fmla="*/ 109 h 125"/>
                <a:gd name="T12" fmla="*/ 40 w 70"/>
                <a:gd name="T13" fmla="*/ 96 h 125"/>
                <a:gd name="T14" fmla="*/ 27 w 70"/>
                <a:gd name="T15" fmla="*/ 92 h 125"/>
                <a:gd name="T16" fmla="*/ 22 w 70"/>
                <a:gd name="T17" fmla="*/ 79 h 125"/>
                <a:gd name="T18" fmla="*/ 32 w 70"/>
                <a:gd name="T19" fmla="*/ 74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9" y="0"/>
                    <a:pt x="4" y="31"/>
                    <a:pt x="2" y="56"/>
                  </a:cubicBezTo>
                  <a:cubicBezTo>
                    <a:pt x="0" y="73"/>
                    <a:pt x="1" y="96"/>
                    <a:pt x="14" y="105"/>
                  </a:cubicBezTo>
                  <a:cubicBezTo>
                    <a:pt x="27" y="114"/>
                    <a:pt x="54" y="125"/>
                    <a:pt x="54" y="125"/>
                  </a:cubicBezTo>
                  <a:cubicBezTo>
                    <a:pt x="54" y="125"/>
                    <a:pt x="53" y="110"/>
                    <a:pt x="52" y="109"/>
                  </a:cubicBezTo>
                  <a:cubicBezTo>
                    <a:pt x="52" y="107"/>
                    <a:pt x="40" y="96"/>
                    <a:pt x="40" y="96"/>
                  </a:cubicBezTo>
                  <a:cubicBezTo>
                    <a:pt x="40" y="96"/>
                    <a:pt x="33" y="97"/>
                    <a:pt x="27" y="92"/>
                  </a:cubicBezTo>
                  <a:cubicBezTo>
                    <a:pt x="20" y="88"/>
                    <a:pt x="19" y="85"/>
                    <a:pt x="22" y="79"/>
                  </a:cubicBezTo>
                  <a:cubicBezTo>
                    <a:pt x="25" y="74"/>
                    <a:pt x="28" y="74"/>
                    <a:pt x="32" y="74"/>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chemeClr val="tx2"/>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20" name="iṩ1íḋé"/>
            <p:cNvSpPr/>
            <p:nvPr/>
          </p:nvSpPr>
          <p:spPr bwMode="auto">
            <a:xfrm>
              <a:off x="13103" y="5301"/>
              <a:ext cx="1568" cy="1774"/>
            </a:xfrm>
            <a:custGeom>
              <a:avLst/>
              <a:gdLst>
                <a:gd name="T0" fmla="*/ 212 w 461"/>
                <a:gd name="T1" fmla="*/ 26 h 522"/>
                <a:gd name="T2" fmla="*/ 46 w 461"/>
                <a:gd name="T3" fmla="*/ 109 h 522"/>
                <a:gd name="T4" fmla="*/ 130 w 461"/>
                <a:gd name="T5" fmla="*/ 267 h 522"/>
                <a:gd name="T6" fmla="*/ 63 w 461"/>
                <a:gd name="T7" fmla="*/ 293 h 522"/>
                <a:gd name="T8" fmla="*/ 161 w 461"/>
                <a:gd name="T9" fmla="*/ 292 h 522"/>
                <a:gd name="T10" fmla="*/ 162 w 461"/>
                <a:gd name="T11" fmla="*/ 289 h 522"/>
                <a:gd name="T12" fmla="*/ 175 w 461"/>
                <a:gd name="T13" fmla="*/ 291 h 522"/>
                <a:gd name="T14" fmla="*/ 118 w 461"/>
                <a:gd name="T15" fmla="*/ 98 h 522"/>
                <a:gd name="T16" fmla="*/ 258 w 461"/>
                <a:gd name="T17" fmla="*/ 110 h 522"/>
                <a:gd name="T18" fmla="*/ 373 w 461"/>
                <a:gd name="T19" fmla="*/ 453 h 522"/>
                <a:gd name="T20" fmla="*/ 384 w 461"/>
                <a:gd name="T21" fmla="*/ 463 h 522"/>
                <a:gd name="T22" fmla="*/ 457 w 461"/>
                <a:gd name="T23" fmla="*/ 519 h 522"/>
                <a:gd name="T24" fmla="*/ 423 w 461"/>
                <a:gd name="T25" fmla="*/ 441 h 522"/>
                <a:gd name="T26" fmla="*/ 340 w 461"/>
                <a:gd name="T27" fmla="*/ 18 h 522"/>
                <a:gd name="T28" fmla="*/ 212 w 461"/>
                <a:gd name="T29" fmla="*/ 2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2">
                  <a:moveTo>
                    <a:pt x="212" y="26"/>
                  </a:moveTo>
                  <a:cubicBezTo>
                    <a:pt x="156" y="37"/>
                    <a:pt x="0" y="0"/>
                    <a:pt x="46" y="109"/>
                  </a:cubicBezTo>
                  <a:cubicBezTo>
                    <a:pt x="75" y="179"/>
                    <a:pt x="101" y="216"/>
                    <a:pt x="130" y="267"/>
                  </a:cubicBezTo>
                  <a:cubicBezTo>
                    <a:pt x="112" y="274"/>
                    <a:pt x="59" y="292"/>
                    <a:pt x="63" y="293"/>
                  </a:cubicBezTo>
                  <a:cubicBezTo>
                    <a:pt x="71" y="296"/>
                    <a:pt x="160" y="298"/>
                    <a:pt x="161" y="292"/>
                  </a:cubicBezTo>
                  <a:cubicBezTo>
                    <a:pt x="162" y="292"/>
                    <a:pt x="160" y="298"/>
                    <a:pt x="162" y="289"/>
                  </a:cubicBezTo>
                  <a:cubicBezTo>
                    <a:pt x="175" y="291"/>
                    <a:pt x="175" y="291"/>
                    <a:pt x="175" y="291"/>
                  </a:cubicBezTo>
                  <a:cubicBezTo>
                    <a:pt x="194" y="251"/>
                    <a:pt x="92" y="100"/>
                    <a:pt x="118" y="98"/>
                  </a:cubicBezTo>
                  <a:cubicBezTo>
                    <a:pt x="178" y="94"/>
                    <a:pt x="250" y="110"/>
                    <a:pt x="258" y="110"/>
                  </a:cubicBezTo>
                  <a:cubicBezTo>
                    <a:pt x="262" y="110"/>
                    <a:pt x="305" y="225"/>
                    <a:pt x="373" y="453"/>
                  </a:cubicBezTo>
                  <a:cubicBezTo>
                    <a:pt x="384" y="463"/>
                    <a:pt x="384" y="463"/>
                    <a:pt x="384" y="463"/>
                  </a:cubicBezTo>
                  <a:cubicBezTo>
                    <a:pt x="386" y="470"/>
                    <a:pt x="447" y="522"/>
                    <a:pt x="457" y="519"/>
                  </a:cubicBezTo>
                  <a:cubicBezTo>
                    <a:pt x="461" y="518"/>
                    <a:pt x="435" y="460"/>
                    <a:pt x="423" y="441"/>
                  </a:cubicBezTo>
                  <a:cubicBezTo>
                    <a:pt x="375" y="230"/>
                    <a:pt x="357" y="126"/>
                    <a:pt x="340" y="18"/>
                  </a:cubicBezTo>
                  <a:lnTo>
                    <a:pt x="212" y="26"/>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77" name="ïṡlidè"/>
            <p:cNvSpPr/>
            <p:nvPr/>
          </p:nvSpPr>
          <p:spPr bwMode="auto">
            <a:xfrm>
              <a:off x="13781" y="5378"/>
              <a:ext cx="491" cy="119"/>
            </a:xfrm>
            <a:custGeom>
              <a:avLst/>
              <a:gdLst>
                <a:gd name="T0" fmla="*/ 143 w 145"/>
                <a:gd name="T1" fmla="*/ 10 h 35"/>
                <a:gd name="T2" fmla="*/ 57 w 145"/>
                <a:gd name="T3" fmla="*/ 12 h 35"/>
                <a:gd name="T4" fmla="*/ 3 w 145"/>
                <a:gd name="T5" fmla="*/ 0 h 35"/>
                <a:gd name="T6" fmla="*/ 5 w 145"/>
                <a:gd name="T7" fmla="*/ 20 h 35"/>
                <a:gd name="T8" fmla="*/ 71 w 145"/>
                <a:gd name="T9" fmla="*/ 35 h 35"/>
                <a:gd name="T10" fmla="*/ 145 w 145"/>
                <a:gd name="T11" fmla="*/ 28 h 35"/>
                <a:gd name="T12" fmla="*/ 14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143" y="10"/>
                  </a:moveTo>
                  <a:cubicBezTo>
                    <a:pt x="137" y="11"/>
                    <a:pt x="89" y="16"/>
                    <a:pt x="57" y="12"/>
                  </a:cubicBezTo>
                  <a:cubicBezTo>
                    <a:pt x="26" y="9"/>
                    <a:pt x="3" y="0"/>
                    <a:pt x="3" y="0"/>
                  </a:cubicBezTo>
                  <a:cubicBezTo>
                    <a:pt x="3" y="0"/>
                    <a:pt x="0" y="19"/>
                    <a:pt x="5" y="20"/>
                  </a:cubicBezTo>
                  <a:cubicBezTo>
                    <a:pt x="9" y="21"/>
                    <a:pt x="18" y="35"/>
                    <a:pt x="71" y="35"/>
                  </a:cubicBezTo>
                  <a:cubicBezTo>
                    <a:pt x="123" y="34"/>
                    <a:pt x="145" y="28"/>
                    <a:pt x="145" y="28"/>
                  </a:cubicBezTo>
                  <a:lnTo>
                    <a:pt x="143" y="10"/>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78" name="îṥḷíďé"/>
            <p:cNvSpPr/>
            <p:nvPr/>
          </p:nvSpPr>
          <p:spPr bwMode="auto">
            <a:xfrm>
              <a:off x="13786" y="4445"/>
              <a:ext cx="518" cy="1062"/>
            </a:xfrm>
            <a:custGeom>
              <a:avLst/>
              <a:gdLst>
                <a:gd name="T0" fmla="*/ 66 w 152"/>
                <a:gd name="T1" fmla="*/ 0 h 313"/>
                <a:gd name="T2" fmla="*/ 51 w 152"/>
                <a:gd name="T3" fmla="*/ 17 h 313"/>
                <a:gd name="T4" fmla="*/ 0 w 152"/>
                <a:gd name="T5" fmla="*/ 280 h 313"/>
                <a:gd name="T6" fmla="*/ 152 w 152"/>
                <a:gd name="T7" fmla="*/ 293 h 313"/>
                <a:gd name="T8" fmla="*/ 149 w 152"/>
                <a:gd name="T9" fmla="*/ 18 h 313"/>
                <a:gd name="T10" fmla="*/ 120 w 152"/>
                <a:gd name="T11" fmla="*/ 14 h 313"/>
                <a:gd name="T12" fmla="*/ 66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66" y="0"/>
                  </a:moveTo>
                  <a:cubicBezTo>
                    <a:pt x="60" y="9"/>
                    <a:pt x="51" y="17"/>
                    <a:pt x="51" y="17"/>
                  </a:cubicBezTo>
                  <a:cubicBezTo>
                    <a:pt x="4" y="25"/>
                    <a:pt x="5" y="236"/>
                    <a:pt x="0" y="280"/>
                  </a:cubicBezTo>
                  <a:cubicBezTo>
                    <a:pt x="12" y="313"/>
                    <a:pt x="134" y="302"/>
                    <a:pt x="152" y="293"/>
                  </a:cubicBezTo>
                  <a:cubicBezTo>
                    <a:pt x="142" y="196"/>
                    <a:pt x="125" y="112"/>
                    <a:pt x="149" y="18"/>
                  </a:cubicBezTo>
                  <a:cubicBezTo>
                    <a:pt x="132" y="16"/>
                    <a:pt x="120" y="14"/>
                    <a:pt x="120" y="14"/>
                  </a:cubicBezTo>
                  <a:cubicBezTo>
                    <a:pt x="66" y="0"/>
                    <a:pt x="66" y="0"/>
                    <a:pt x="66" y="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79" name="îṣliḑê"/>
            <p:cNvSpPr/>
            <p:nvPr/>
          </p:nvSpPr>
          <p:spPr bwMode="auto">
            <a:xfrm>
              <a:off x="13973" y="4428"/>
              <a:ext cx="280" cy="70"/>
            </a:xfrm>
            <a:custGeom>
              <a:avLst/>
              <a:gdLst>
                <a:gd name="T0" fmla="*/ 112 w 115"/>
                <a:gd name="T1" fmla="*/ 29 h 29"/>
                <a:gd name="T2" fmla="*/ 115 w 115"/>
                <a:gd name="T3" fmla="*/ 8 h 29"/>
                <a:gd name="T4" fmla="*/ 13 w 115"/>
                <a:gd name="T5" fmla="*/ 0 h 29"/>
                <a:gd name="T6" fmla="*/ 0 w 115"/>
                <a:gd name="T7" fmla="*/ 26 h 29"/>
                <a:gd name="T8" fmla="*/ 112 w 115"/>
                <a:gd name="T9" fmla="*/ 29 h 29"/>
              </a:gdLst>
              <a:ahLst/>
              <a:cxnLst>
                <a:cxn ang="0">
                  <a:pos x="T0" y="T1"/>
                </a:cxn>
                <a:cxn ang="0">
                  <a:pos x="T2" y="T3"/>
                </a:cxn>
                <a:cxn ang="0">
                  <a:pos x="T4" y="T5"/>
                </a:cxn>
                <a:cxn ang="0">
                  <a:pos x="T6" y="T7"/>
                </a:cxn>
                <a:cxn ang="0">
                  <a:pos x="T8" y="T9"/>
                </a:cxn>
              </a:cxnLst>
              <a:rect l="0" t="0" r="r" b="b"/>
              <a:pathLst>
                <a:path w="115" h="29">
                  <a:moveTo>
                    <a:pt x="112" y="29"/>
                  </a:moveTo>
                  <a:lnTo>
                    <a:pt x="115" y="8"/>
                  </a:lnTo>
                  <a:lnTo>
                    <a:pt x="13" y="0"/>
                  </a:lnTo>
                  <a:lnTo>
                    <a:pt x="0" y="26"/>
                  </a:lnTo>
                  <a:lnTo>
                    <a:pt x="112" y="29"/>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80" name="íṩ1îḓè"/>
            <p:cNvSpPr/>
            <p:nvPr/>
          </p:nvSpPr>
          <p:spPr bwMode="auto">
            <a:xfrm>
              <a:off x="13990" y="4020"/>
              <a:ext cx="486" cy="532"/>
            </a:xfrm>
            <a:custGeom>
              <a:avLst/>
              <a:gdLst>
                <a:gd name="T0" fmla="*/ 124 w 143"/>
                <a:gd name="T1" fmla="*/ 35 h 157"/>
                <a:gd name="T2" fmla="*/ 68 w 143"/>
                <a:gd name="T3" fmla="*/ 6 h 157"/>
                <a:gd name="T4" fmla="*/ 55 w 143"/>
                <a:gd name="T5" fmla="*/ 17 h 157"/>
                <a:gd name="T6" fmla="*/ 27 w 143"/>
                <a:gd name="T7" fmla="*/ 15 h 157"/>
                <a:gd name="T8" fmla="*/ 24 w 143"/>
                <a:gd name="T9" fmla="*/ 29 h 157"/>
                <a:gd name="T10" fmla="*/ 4 w 143"/>
                <a:gd name="T11" fmla="*/ 59 h 157"/>
                <a:gd name="T12" fmla="*/ 18 w 143"/>
                <a:gd name="T13" fmla="*/ 105 h 157"/>
                <a:gd name="T14" fmla="*/ 6 w 143"/>
                <a:gd name="T15" fmla="*/ 122 h 157"/>
                <a:gd name="T16" fmla="*/ 6 w 143"/>
                <a:gd name="T17" fmla="*/ 122 h 157"/>
                <a:gd name="T18" fmla="*/ 10 w 143"/>
                <a:gd name="T19" fmla="*/ 157 h 157"/>
                <a:gd name="T20" fmla="*/ 75 w 143"/>
                <a:gd name="T21" fmla="*/ 138 h 157"/>
                <a:gd name="T22" fmla="*/ 77 w 143"/>
                <a:gd name="T23" fmla="*/ 121 h 157"/>
                <a:gd name="T24" fmla="*/ 85 w 143"/>
                <a:gd name="T25" fmla="*/ 112 h 157"/>
                <a:gd name="T26" fmla="*/ 124 w 143"/>
                <a:gd name="T27" fmla="*/ 3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7">
                  <a:moveTo>
                    <a:pt x="124" y="35"/>
                  </a:moveTo>
                  <a:cubicBezTo>
                    <a:pt x="106" y="5"/>
                    <a:pt x="99" y="0"/>
                    <a:pt x="68" y="6"/>
                  </a:cubicBezTo>
                  <a:cubicBezTo>
                    <a:pt x="65" y="6"/>
                    <a:pt x="57" y="17"/>
                    <a:pt x="55" y="17"/>
                  </a:cubicBezTo>
                  <a:cubicBezTo>
                    <a:pt x="48" y="17"/>
                    <a:pt x="39" y="16"/>
                    <a:pt x="27" y="15"/>
                  </a:cubicBezTo>
                  <a:cubicBezTo>
                    <a:pt x="24" y="29"/>
                    <a:pt x="24" y="29"/>
                    <a:pt x="24" y="29"/>
                  </a:cubicBezTo>
                  <a:cubicBezTo>
                    <a:pt x="24" y="29"/>
                    <a:pt x="9" y="51"/>
                    <a:pt x="4" y="59"/>
                  </a:cubicBezTo>
                  <a:cubicBezTo>
                    <a:pt x="0" y="68"/>
                    <a:pt x="20" y="96"/>
                    <a:pt x="18" y="105"/>
                  </a:cubicBezTo>
                  <a:cubicBezTo>
                    <a:pt x="17" y="114"/>
                    <a:pt x="8" y="118"/>
                    <a:pt x="6" y="122"/>
                  </a:cubicBezTo>
                  <a:cubicBezTo>
                    <a:pt x="6" y="122"/>
                    <a:pt x="6" y="122"/>
                    <a:pt x="6" y="122"/>
                  </a:cubicBezTo>
                  <a:cubicBezTo>
                    <a:pt x="10" y="157"/>
                    <a:pt x="10" y="157"/>
                    <a:pt x="10" y="157"/>
                  </a:cubicBezTo>
                  <a:cubicBezTo>
                    <a:pt x="10" y="157"/>
                    <a:pt x="77" y="142"/>
                    <a:pt x="75" y="138"/>
                  </a:cubicBezTo>
                  <a:cubicBezTo>
                    <a:pt x="73" y="135"/>
                    <a:pt x="77" y="121"/>
                    <a:pt x="77" y="121"/>
                  </a:cubicBezTo>
                  <a:cubicBezTo>
                    <a:pt x="81" y="113"/>
                    <a:pt x="81" y="112"/>
                    <a:pt x="85" y="112"/>
                  </a:cubicBezTo>
                  <a:cubicBezTo>
                    <a:pt x="123" y="105"/>
                    <a:pt x="143" y="69"/>
                    <a:pt x="124" y="3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81" name="ïŝ1ïḓè"/>
            <p:cNvSpPr/>
            <p:nvPr/>
          </p:nvSpPr>
          <p:spPr bwMode="auto">
            <a:xfrm>
              <a:off x="13990" y="4219"/>
              <a:ext cx="323" cy="316"/>
            </a:xfrm>
            <a:custGeom>
              <a:avLst/>
              <a:gdLst>
                <a:gd name="T0" fmla="*/ 4 w 95"/>
                <a:gd name="T1" fmla="*/ 0 h 93"/>
                <a:gd name="T2" fmla="*/ 18 w 95"/>
                <a:gd name="T3" fmla="*/ 46 h 93"/>
                <a:gd name="T4" fmla="*/ 6 w 95"/>
                <a:gd name="T5" fmla="*/ 63 h 93"/>
                <a:gd name="T6" fmla="*/ 6 w 95"/>
                <a:gd name="T7" fmla="*/ 63 h 93"/>
                <a:gd name="T8" fmla="*/ 9 w 95"/>
                <a:gd name="T9" fmla="*/ 89 h 93"/>
                <a:gd name="T10" fmla="*/ 36 w 95"/>
                <a:gd name="T11" fmla="*/ 92 h 93"/>
                <a:gd name="T12" fmla="*/ 36 w 95"/>
                <a:gd name="T13" fmla="*/ 92 h 93"/>
                <a:gd name="T14" fmla="*/ 74 w 95"/>
                <a:gd name="T15" fmla="*/ 75 h 93"/>
                <a:gd name="T16" fmla="*/ 75 w 95"/>
                <a:gd name="T17" fmla="*/ 65 h 93"/>
                <a:gd name="T18" fmla="*/ 83 w 95"/>
                <a:gd name="T19" fmla="*/ 54 h 93"/>
                <a:gd name="T20" fmla="*/ 81 w 95"/>
                <a:gd name="T21" fmla="*/ 46 h 93"/>
                <a:gd name="T22" fmla="*/ 95 w 95"/>
                <a:gd name="T23" fmla="*/ 29 h 93"/>
                <a:gd name="T24" fmla="*/ 89 w 95"/>
                <a:gd name="T25" fmla="*/ 24 h 93"/>
                <a:gd name="T26" fmla="*/ 74 w 95"/>
                <a:gd name="T27" fmla="*/ 33 h 93"/>
                <a:gd name="T28" fmla="*/ 4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4" y="0"/>
                  </a:moveTo>
                  <a:cubicBezTo>
                    <a:pt x="0" y="9"/>
                    <a:pt x="20" y="37"/>
                    <a:pt x="18" y="46"/>
                  </a:cubicBezTo>
                  <a:cubicBezTo>
                    <a:pt x="17" y="55"/>
                    <a:pt x="8" y="59"/>
                    <a:pt x="6" y="63"/>
                  </a:cubicBezTo>
                  <a:cubicBezTo>
                    <a:pt x="6" y="63"/>
                    <a:pt x="6" y="63"/>
                    <a:pt x="6" y="63"/>
                  </a:cubicBezTo>
                  <a:cubicBezTo>
                    <a:pt x="9" y="89"/>
                    <a:pt x="9" y="89"/>
                    <a:pt x="9" y="89"/>
                  </a:cubicBezTo>
                  <a:cubicBezTo>
                    <a:pt x="20" y="92"/>
                    <a:pt x="31" y="93"/>
                    <a:pt x="36" y="92"/>
                  </a:cubicBezTo>
                  <a:cubicBezTo>
                    <a:pt x="36" y="92"/>
                    <a:pt x="36" y="92"/>
                    <a:pt x="36" y="92"/>
                  </a:cubicBezTo>
                  <a:cubicBezTo>
                    <a:pt x="44" y="90"/>
                    <a:pt x="62" y="82"/>
                    <a:pt x="74" y="75"/>
                  </a:cubicBezTo>
                  <a:cubicBezTo>
                    <a:pt x="75" y="71"/>
                    <a:pt x="75" y="65"/>
                    <a:pt x="75" y="65"/>
                  </a:cubicBezTo>
                  <a:cubicBezTo>
                    <a:pt x="78" y="63"/>
                    <a:pt x="79" y="55"/>
                    <a:pt x="83" y="54"/>
                  </a:cubicBezTo>
                  <a:cubicBezTo>
                    <a:pt x="82" y="50"/>
                    <a:pt x="82" y="48"/>
                    <a:pt x="81" y="46"/>
                  </a:cubicBezTo>
                  <a:cubicBezTo>
                    <a:pt x="81" y="44"/>
                    <a:pt x="95" y="29"/>
                    <a:pt x="95" y="29"/>
                  </a:cubicBezTo>
                  <a:cubicBezTo>
                    <a:pt x="95" y="29"/>
                    <a:pt x="89" y="29"/>
                    <a:pt x="89" y="24"/>
                  </a:cubicBezTo>
                  <a:cubicBezTo>
                    <a:pt x="84" y="27"/>
                    <a:pt x="78" y="32"/>
                    <a:pt x="74" y="33"/>
                  </a:cubicBezTo>
                  <a:cubicBezTo>
                    <a:pt x="50" y="36"/>
                    <a:pt x="18" y="3"/>
                    <a:pt x="4"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82" name="iŝlïḋè"/>
            <p:cNvSpPr/>
            <p:nvPr/>
          </p:nvSpPr>
          <p:spPr bwMode="auto">
            <a:xfrm>
              <a:off x="14048" y="4479"/>
              <a:ext cx="139" cy="97"/>
            </a:xfrm>
            <a:custGeom>
              <a:avLst/>
              <a:gdLst>
                <a:gd name="T0" fmla="*/ 41 w 41"/>
                <a:gd name="T1" fmla="*/ 21 h 29"/>
                <a:gd name="T2" fmla="*/ 33 w 41"/>
                <a:gd name="T3" fmla="*/ 0 h 29"/>
                <a:gd name="T4" fmla="*/ 7 w 41"/>
                <a:gd name="T5" fmla="*/ 7 h 29"/>
                <a:gd name="T6" fmla="*/ 0 w 41"/>
                <a:gd name="T7" fmla="*/ 29 h 29"/>
                <a:gd name="T8" fmla="*/ 41 w 41"/>
                <a:gd name="T9" fmla="*/ 21 h 29"/>
              </a:gdLst>
              <a:ahLst/>
              <a:cxnLst>
                <a:cxn ang="0">
                  <a:pos x="T0" y="T1"/>
                </a:cxn>
                <a:cxn ang="0">
                  <a:pos x="T2" y="T3"/>
                </a:cxn>
                <a:cxn ang="0">
                  <a:pos x="T4" y="T5"/>
                </a:cxn>
                <a:cxn ang="0">
                  <a:pos x="T6" y="T7"/>
                </a:cxn>
                <a:cxn ang="0">
                  <a:pos x="T8" y="T9"/>
                </a:cxn>
              </a:cxnLst>
              <a:rect l="0" t="0" r="r" b="b"/>
              <a:pathLst>
                <a:path w="41" h="29">
                  <a:moveTo>
                    <a:pt x="41" y="21"/>
                  </a:moveTo>
                  <a:cubicBezTo>
                    <a:pt x="38" y="14"/>
                    <a:pt x="36" y="7"/>
                    <a:pt x="33" y="0"/>
                  </a:cubicBezTo>
                  <a:cubicBezTo>
                    <a:pt x="24" y="3"/>
                    <a:pt x="10" y="7"/>
                    <a:pt x="7" y="7"/>
                  </a:cubicBezTo>
                  <a:cubicBezTo>
                    <a:pt x="7" y="7"/>
                    <a:pt x="0" y="29"/>
                    <a:pt x="0" y="29"/>
                  </a:cubicBezTo>
                  <a:lnTo>
                    <a:pt x="41" y="2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83" name="ísḷïďe"/>
            <p:cNvSpPr/>
            <p:nvPr/>
          </p:nvSpPr>
          <p:spPr bwMode="auto">
            <a:xfrm>
              <a:off x="14075" y="4501"/>
              <a:ext cx="367" cy="1108"/>
            </a:xfrm>
            <a:custGeom>
              <a:avLst/>
              <a:gdLst>
                <a:gd name="T0" fmla="*/ 24 w 108"/>
                <a:gd name="T1" fmla="*/ 9 h 326"/>
                <a:gd name="T2" fmla="*/ 50 w 108"/>
                <a:gd name="T3" fmla="*/ 326 h 326"/>
                <a:gd name="T4" fmla="*/ 108 w 108"/>
                <a:gd name="T5" fmla="*/ 305 h 326"/>
                <a:gd name="T6" fmla="*/ 84 w 108"/>
                <a:gd name="T7" fmla="*/ 75 h 326"/>
                <a:gd name="T8" fmla="*/ 64 w 108"/>
                <a:gd name="T9" fmla="*/ 1 h 326"/>
                <a:gd name="T10" fmla="*/ 60 w 108"/>
                <a:gd name="T11" fmla="*/ 0 h 326"/>
                <a:gd name="T12" fmla="*/ 24 w 108"/>
                <a:gd name="T13" fmla="*/ 9 h 326"/>
              </a:gdLst>
              <a:ahLst/>
              <a:cxnLst>
                <a:cxn ang="0">
                  <a:pos x="T0" y="T1"/>
                </a:cxn>
                <a:cxn ang="0">
                  <a:pos x="T2" y="T3"/>
                </a:cxn>
                <a:cxn ang="0">
                  <a:pos x="T4" y="T5"/>
                </a:cxn>
                <a:cxn ang="0">
                  <a:pos x="T6" y="T7"/>
                </a:cxn>
                <a:cxn ang="0">
                  <a:pos x="T8" y="T9"/>
                </a:cxn>
                <a:cxn ang="0">
                  <a:pos x="T10" y="T11"/>
                </a:cxn>
                <a:cxn ang="0">
                  <a:pos x="T12" y="T13"/>
                </a:cxn>
              </a:cxnLst>
              <a:rect l="0" t="0" r="r" b="b"/>
              <a:pathLst>
                <a:path w="108" h="326">
                  <a:moveTo>
                    <a:pt x="24" y="9"/>
                  </a:moveTo>
                  <a:cubicBezTo>
                    <a:pt x="0" y="15"/>
                    <a:pt x="50" y="326"/>
                    <a:pt x="50" y="326"/>
                  </a:cubicBezTo>
                  <a:cubicBezTo>
                    <a:pt x="56" y="321"/>
                    <a:pt x="85" y="318"/>
                    <a:pt x="108" y="305"/>
                  </a:cubicBezTo>
                  <a:cubicBezTo>
                    <a:pt x="84" y="75"/>
                    <a:pt x="84" y="75"/>
                    <a:pt x="84" y="75"/>
                  </a:cubicBezTo>
                  <a:cubicBezTo>
                    <a:pt x="64" y="1"/>
                    <a:pt x="64" y="1"/>
                    <a:pt x="64" y="1"/>
                  </a:cubicBezTo>
                  <a:cubicBezTo>
                    <a:pt x="63" y="1"/>
                    <a:pt x="62" y="1"/>
                    <a:pt x="60" y="0"/>
                  </a:cubicBezTo>
                  <a:lnTo>
                    <a:pt x="24" y="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84" name="îśļîḑé"/>
            <p:cNvSpPr/>
            <p:nvPr/>
          </p:nvSpPr>
          <p:spPr bwMode="auto">
            <a:xfrm>
              <a:off x="14741" y="3784"/>
              <a:ext cx="209" cy="236"/>
            </a:xfrm>
            <a:custGeom>
              <a:avLst/>
              <a:gdLst>
                <a:gd name="T0" fmla="*/ 22 w 61"/>
                <a:gd name="T1" fmla="*/ 69 h 69"/>
                <a:gd name="T2" fmla="*/ 12 w 61"/>
                <a:gd name="T3" fmla="*/ 51 h 69"/>
                <a:gd name="T4" fmla="*/ 10 w 61"/>
                <a:gd name="T5" fmla="*/ 36 h 69"/>
                <a:gd name="T6" fmla="*/ 2 w 61"/>
                <a:gd name="T7" fmla="*/ 28 h 69"/>
                <a:gd name="T8" fmla="*/ 7 w 61"/>
                <a:gd name="T9" fmla="*/ 12 h 69"/>
                <a:gd name="T10" fmla="*/ 13 w 61"/>
                <a:gd name="T11" fmla="*/ 10 h 69"/>
                <a:gd name="T12" fmla="*/ 18 w 61"/>
                <a:gd name="T13" fmla="*/ 3 h 69"/>
                <a:gd name="T14" fmla="*/ 26 w 61"/>
                <a:gd name="T15" fmla="*/ 3 h 69"/>
                <a:gd name="T16" fmla="*/ 35 w 61"/>
                <a:gd name="T17" fmla="*/ 1 h 69"/>
                <a:gd name="T18" fmla="*/ 56 w 61"/>
                <a:gd name="T19" fmla="*/ 11 h 69"/>
                <a:gd name="T20" fmla="*/ 58 w 61"/>
                <a:gd name="T21" fmla="*/ 36 h 69"/>
                <a:gd name="T22" fmla="*/ 45 w 61"/>
                <a:gd name="T23" fmla="*/ 60 h 69"/>
                <a:gd name="T24" fmla="*/ 22 w 61"/>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9">
                  <a:moveTo>
                    <a:pt x="22" y="69"/>
                  </a:moveTo>
                  <a:cubicBezTo>
                    <a:pt x="19" y="64"/>
                    <a:pt x="15" y="60"/>
                    <a:pt x="12" y="51"/>
                  </a:cubicBezTo>
                  <a:cubicBezTo>
                    <a:pt x="11" y="47"/>
                    <a:pt x="10" y="41"/>
                    <a:pt x="10" y="36"/>
                  </a:cubicBezTo>
                  <a:cubicBezTo>
                    <a:pt x="7" y="35"/>
                    <a:pt x="3" y="31"/>
                    <a:pt x="2" y="28"/>
                  </a:cubicBezTo>
                  <a:cubicBezTo>
                    <a:pt x="0" y="23"/>
                    <a:pt x="5" y="14"/>
                    <a:pt x="7" y="12"/>
                  </a:cubicBezTo>
                  <a:cubicBezTo>
                    <a:pt x="8" y="11"/>
                    <a:pt x="10" y="10"/>
                    <a:pt x="13" y="10"/>
                  </a:cubicBezTo>
                  <a:cubicBezTo>
                    <a:pt x="14" y="7"/>
                    <a:pt x="16" y="5"/>
                    <a:pt x="18" y="3"/>
                  </a:cubicBezTo>
                  <a:cubicBezTo>
                    <a:pt x="20" y="2"/>
                    <a:pt x="23" y="3"/>
                    <a:pt x="26" y="3"/>
                  </a:cubicBezTo>
                  <a:cubicBezTo>
                    <a:pt x="29" y="0"/>
                    <a:pt x="30" y="0"/>
                    <a:pt x="35" y="1"/>
                  </a:cubicBezTo>
                  <a:cubicBezTo>
                    <a:pt x="41" y="2"/>
                    <a:pt x="52" y="6"/>
                    <a:pt x="56" y="11"/>
                  </a:cubicBezTo>
                  <a:cubicBezTo>
                    <a:pt x="61" y="17"/>
                    <a:pt x="61" y="28"/>
                    <a:pt x="58" y="36"/>
                  </a:cubicBezTo>
                  <a:cubicBezTo>
                    <a:pt x="55" y="44"/>
                    <a:pt x="50" y="56"/>
                    <a:pt x="45" y="60"/>
                  </a:cubicBezTo>
                  <a:cubicBezTo>
                    <a:pt x="41" y="64"/>
                    <a:pt x="22" y="69"/>
                    <a:pt x="22" y="69"/>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85" name="íşḻíďê"/>
            <p:cNvSpPr/>
            <p:nvPr/>
          </p:nvSpPr>
          <p:spPr bwMode="auto">
            <a:xfrm>
              <a:off x="14766" y="3959"/>
              <a:ext cx="151" cy="85"/>
            </a:xfrm>
            <a:custGeom>
              <a:avLst/>
              <a:gdLst>
                <a:gd name="T0" fmla="*/ 1 w 44"/>
                <a:gd name="T1" fmla="*/ 14 h 25"/>
                <a:gd name="T2" fmla="*/ 0 w 44"/>
                <a:gd name="T3" fmla="*/ 10 h 25"/>
                <a:gd name="T4" fmla="*/ 3 w 44"/>
                <a:gd name="T5" fmla="*/ 0 h 25"/>
                <a:gd name="T6" fmla="*/ 42 w 44"/>
                <a:gd name="T7" fmla="*/ 9 h 25"/>
                <a:gd name="T8" fmla="*/ 38 w 44"/>
                <a:gd name="T9" fmla="*/ 25 h 25"/>
                <a:gd name="T10" fmla="*/ 1 w 44"/>
                <a:gd name="T11" fmla="*/ 14 h 25"/>
              </a:gdLst>
              <a:ahLst/>
              <a:cxnLst>
                <a:cxn ang="0">
                  <a:pos x="T0" y="T1"/>
                </a:cxn>
                <a:cxn ang="0">
                  <a:pos x="T2" y="T3"/>
                </a:cxn>
                <a:cxn ang="0">
                  <a:pos x="T4" y="T5"/>
                </a:cxn>
                <a:cxn ang="0">
                  <a:pos x="T6" y="T7"/>
                </a:cxn>
                <a:cxn ang="0">
                  <a:pos x="T8" y="T9"/>
                </a:cxn>
                <a:cxn ang="0">
                  <a:pos x="T10" y="T11"/>
                </a:cxn>
              </a:cxnLst>
              <a:rect l="0" t="0" r="r" b="b"/>
              <a:pathLst>
                <a:path w="44" h="25">
                  <a:moveTo>
                    <a:pt x="1" y="14"/>
                  </a:moveTo>
                  <a:cubicBezTo>
                    <a:pt x="1" y="13"/>
                    <a:pt x="0" y="10"/>
                    <a:pt x="0" y="10"/>
                  </a:cubicBezTo>
                  <a:cubicBezTo>
                    <a:pt x="3" y="0"/>
                    <a:pt x="3" y="0"/>
                    <a:pt x="3" y="0"/>
                  </a:cubicBezTo>
                  <a:cubicBezTo>
                    <a:pt x="3" y="0"/>
                    <a:pt x="44" y="10"/>
                    <a:pt x="42" y="9"/>
                  </a:cubicBezTo>
                  <a:cubicBezTo>
                    <a:pt x="41" y="9"/>
                    <a:pt x="38" y="25"/>
                    <a:pt x="38" y="25"/>
                  </a:cubicBezTo>
                  <a:lnTo>
                    <a:pt x="1"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86" name="î$ļïḍè"/>
            <p:cNvSpPr/>
            <p:nvPr/>
          </p:nvSpPr>
          <p:spPr bwMode="auto">
            <a:xfrm>
              <a:off x="14216" y="3986"/>
              <a:ext cx="690" cy="802"/>
            </a:xfrm>
            <a:custGeom>
              <a:avLst/>
              <a:gdLst>
                <a:gd name="T0" fmla="*/ 0 w 203"/>
                <a:gd name="T1" fmla="*/ 236 h 236"/>
                <a:gd name="T2" fmla="*/ 203 w 203"/>
                <a:gd name="T3" fmla="*/ 10 h 236"/>
                <a:gd name="T4" fmla="*/ 160 w 203"/>
                <a:gd name="T5" fmla="*/ 0 h 236"/>
                <a:gd name="T6" fmla="*/ 9 w 203"/>
                <a:gd name="T7" fmla="*/ 162 h 236"/>
                <a:gd name="T8" fmla="*/ 0 w 203"/>
                <a:gd name="T9" fmla="*/ 236 h 236"/>
              </a:gdLst>
              <a:ahLst/>
              <a:cxnLst>
                <a:cxn ang="0">
                  <a:pos x="T0" y="T1"/>
                </a:cxn>
                <a:cxn ang="0">
                  <a:pos x="T2" y="T3"/>
                </a:cxn>
                <a:cxn ang="0">
                  <a:pos x="T4" y="T5"/>
                </a:cxn>
                <a:cxn ang="0">
                  <a:pos x="T6" y="T7"/>
                </a:cxn>
                <a:cxn ang="0">
                  <a:pos x="T8" y="T9"/>
                </a:cxn>
              </a:cxnLst>
              <a:rect l="0" t="0" r="r" b="b"/>
              <a:pathLst>
                <a:path w="203" h="236">
                  <a:moveTo>
                    <a:pt x="0" y="236"/>
                  </a:moveTo>
                  <a:cubicBezTo>
                    <a:pt x="56" y="222"/>
                    <a:pt x="183" y="165"/>
                    <a:pt x="203" y="10"/>
                  </a:cubicBezTo>
                  <a:cubicBezTo>
                    <a:pt x="188" y="9"/>
                    <a:pt x="175" y="3"/>
                    <a:pt x="160" y="0"/>
                  </a:cubicBezTo>
                  <a:cubicBezTo>
                    <a:pt x="137" y="114"/>
                    <a:pt x="72" y="170"/>
                    <a:pt x="9" y="162"/>
                  </a:cubicBezTo>
                  <a:lnTo>
                    <a:pt x="0" y="236"/>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87" name="išḻíḋe"/>
            <p:cNvSpPr/>
            <p:nvPr/>
          </p:nvSpPr>
          <p:spPr bwMode="auto">
            <a:xfrm>
              <a:off x="14114" y="4491"/>
              <a:ext cx="158" cy="656"/>
            </a:xfrm>
            <a:custGeom>
              <a:avLst/>
              <a:gdLst>
                <a:gd name="T0" fmla="*/ 13 w 47"/>
                <a:gd name="T1" fmla="*/ 12 h 193"/>
                <a:gd name="T2" fmla="*/ 20 w 47"/>
                <a:gd name="T3" fmla="*/ 193 h 193"/>
                <a:gd name="T4" fmla="*/ 37 w 47"/>
                <a:gd name="T5" fmla="*/ 69 h 193"/>
                <a:gd name="T6" fmla="*/ 16 w 47"/>
                <a:gd name="T7" fmla="*/ 64 h 193"/>
                <a:gd name="T8" fmla="*/ 47 w 47"/>
                <a:gd name="T9" fmla="*/ 53 h 193"/>
                <a:gd name="T10" fmla="*/ 38 w 47"/>
                <a:gd name="T11" fmla="*/ 0 h 193"/>
                <a:gd name="T12" fmla="*/ 1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13" y="12"/>
                  </a:moveTo>
                  <a:cubicBezTo>
                    <a:pt x="0" y="18"/>
                    <a:pt x="7" y="102"/>
                    <a:pt x="20" y="193"/>
                  </a:cubicBezTo>
                  <a:cubicBezTo>
                    <a:pt x="20" y="193"/>
                    <a:pt x="37" y="69"/>
                    <a:pt x="37" y="69"/>
                  </a:cubicBezTo>
                  <a:cubicBezTo>
                    <a:pt x="16" y="64"/>
                    <a:pt x="16" y="64"/>
                    <a:pt x="16" y="64"/>
                  </a:cubicBezTo>
                  <a:cubicBezTo>
                    <a:pt x="47" y="53"/>
                    <a:pt x="47" y="53"/>
                    <a:pt x="47" y="53"/>
                  </a:cubicBezTo>
                  <a:cubicBezTo>
                    <a:pt x="38" y="0"/>
                    <a:pt x="38" y="0"/>
                    <a:pt x="38" y="0"/>
                  </a:cubicBezTo>
                  <a:lnTo>
                    <a:pt x="13" y="12"/>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88" name="íŝlïḓè"/>
            <p:cNvSpPr/>
            <p:nvPr/>
          </p:nvSpPr>
          <p:spPr bwMode="auto">
            <a:xfrm>
              <a:off x="13397" y="3794"/>
              <a:ext cx="207" cy="250"/>
            </a:xfrm>
            <a:custGeom>
              <a:avLst/>
              <a:gdLst>
                <a:gd name="T0" fmla="*/ 59 w 61"/>
                <a:gd name="T1" fmla="*/ 36 h 73"/>
                <a:gd name="T2" fmla="*/ 55 w 61"/>
                <a:gd name="T3" fmla="*/ 33 h 73"/>
                <a:gd name="T4" fmla="*/ 55 w 61"/>
                <a:gd name="T5" fmla="*/ 22 h 73"/>
                <a:gd name="T6" fmla="*/ 51 w 61"/>
                <a:gd name="T7" fmla="*/ 15 h 73"/>
                <a:gd name="T8" fmla="*/ 36 w 61"/>
                <a:gd name="T9" fmla="*/ 5 h 73"/>
                <a:gd name="T10" fmla="*/ 9 w 61"/>
                <a:gd name="T11" fmla="*/ 15 h 73"/>
                <a:gd name="T12" fmla="*/ 9 w 61"/>
                <a:gd name="T13" fmla="*/ 15 h 73"/>
                <a:gd name="T14" fmla="*/ 8 w 61"/>
                <a:gd name="T15" fmla="*/ 17 h 73"/>
                <a:gd name="T16" fmla="*/ 1 w 61"/>
                <a:gd name="T17" fmla="*/ 46 h 73"/>
                <a:gd name="T18" fmla="*/ 5 w 61"/>
                <a:gd name="T19" fmla="*/ 72 h 73"/>
                <a:gd name="T20" fmla="*/ 37 w 61"/>
                <a:gd name="T21" fmla="*/ 66 h 73"/>
                <a:gd name="T22" fmla="*/ 45 w 61"/>
                <a:gd name="T23" fmla="*/ 51 h 73"/>
                <a:gd name="T24" fmla="*/ 56 w 61"/>
                <a:gd name="T25" fmla="*/ 47 h 73"/>
                <a:gd name="T26" fmla="*/ 59 w 61"/>
                <a:gd name="T27" fmla="*/ 3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73">
                  <a:moveTo>
                    <a:pt x="59" y="36"/>
                  </a:moveTo>
                  <a:cubicBezTo>
                    <a:pt x="59" y="35"/>
                    <a:pt x="57" y="34"/>
                    <a:pt x="55" y="33"/>
                  </a:cubicBezTo>
                  <a:cubicBezTo>
                    <a:pt x="56" y="29"/>
                    <a:pt x="57" y="25"/>
                    <a:pt x="55" y="22"/>
                  </a:cubicBezTo>
                  <a:cubicBezTo>
                    <a:pt x="54" y="19"/>
                    <a:pt x="53" y="17"/>
                    <a:pt x="51" y="15"/>
                  </a:cubicBezTo>
                  <a:cubicBezTo>
                    <a:pt x="49" y="10"/>
                    <a:pt x="45" y="8"/>
                    <a:pt x="36" y="5"/>
                  </a:cubicBezTo>
                  <a:cubicBezTo>
                    <a:pt x="23" y="0"/>
                    <a:pt x="9" y="6"/>
                    <a:pt x="9" y="15"/>
                  </a:cubicBezTo>
                  <a:cubicBezTo>
                    <a:pt x="9" y="15"/>
                    <a:pt x="9" y="15"/>
                    <a:pt x="9" y="15"/>
                  </a:cubicBezTo>
                  <a:cubicBezTo>
                    <a:pt x="9" y="15"/>
                    <a:pt x="8" y="16"/>
                    <a:pt x="8" y="17"/>
                  </a:cubicBezTo>
                  <a:cubicBezTo>
                    <a:pt x="7" y="21"/>
                    <a:pt x="0" y="36"/>
                    <a:pt x="1" y="46"/>
                  </a:cubicBezTo>
                  <a:cubicBezTo>
                    <a:pt x="1" y="55"/>
                    <a:pt x="4" y="66"/>
                    <a:pt x="5" y="72"/>
                  </a:cubicBezTo>
                  <a:cubicBezTo>
                    <a:pt x="5" y="72"/>
                    <a:pt x="37" y="73"/>
                    <a:pt x="37" y="66"/>
                  </a:cubicBezTo>
                  <a:cubicBezTo>
                    <a:pt x="38" y="60"/>
                    <a:pt x="41" y="55"/>
                    <a:pt x="45" y="51"/>
                  </a:cubicBezTo>
                  <a:cubicBezTo>
                    <a:pt x="50" y="50"/>
                    <a:pt x="54" y="48"/>
                    <a:pt x="56" y="47"/>
                  </a:cubicBezTo>
                  <a:cubicBezTo>
                    <a:pt x="61" y="43"/>
                    <a:pt x="61" y="40"/>
                    <a:pt x="59" y="36"/>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89" name="ïṣļïdè"/>
            <p:cNvSpPr/>
            <p:nvPr/>
          </p:nvSpPr>
          <p:spPr bwMode="auto">
            <a:xfrm>
              <a:off x="13400" y="4010"/>
              <a:ext cx="134" cy="70"/>
            </a:xfrm>
            <a:custGeom>
              <a:avLst/>
              <a:gdLst>
                <a:gd name="T0" fmla="*/ 55 w 55"/>
                <a:gd name="T1" fmla="*/ 28 h 29"/>
                <a:gd name="T2" fmla="*/ 55 w 55"/>
                <a:gd name="T3" fmla="*/ 0 h 29"/>
                <a:gd name="T4" fmla="*/ 0 w 55"/>
                <a:gd name="T5" fmla="*/ 4 h 29"/>
                <a:gd name="T6" fmla="*/ 3 w 55"/>
                <a:gd name="T7" fmla="*/ 29 h 29"/>
                <a:gd name="T8" fmla="*/ 55 w 55"/>
                <a:gd name="T9" fmla="*/ 28 h 29"/>
              </a:gdLst>
              <a:ahLst/>
              <a:cxnLst>
                <a:cxn ang="0">
                  <a:pos x="T0" y="T1"/>
                </a:cxn>
                <a:cxn ang="0">
                  <a:pos x="T2" y="T3"/>
                </a:cxn>
                <a:cxn ang="0">
                  <a:pos x="T4" y="T5"/>
                </a:cxn>
                <a:cxn ang="0">
                  <a:pos x="T6" y="T7"/>
                </a:cxn>
                <a:cxn ang="0">
                  <a:pos x="T8" y="T9"/>
                </a:cxn>
              </a:cxnLst>
              <a:rect l="0" t="0" r="r" b="b"/>
              <a:pathLst>
                <a:path w="55" h="29">
                  <a:moveTo>
                    <a:pt x="55" y="28"/>
                  </a:moveTo>
                  <a:lnTo>
                    <a:pt x="55" y="0"/>
                  </a:lnTo>
                  <a:lnTo>
                    <a:pt x="0" y="4"/>
                  </a:lnTo>
                  <a:lnTo>
                    <a:pt x="3" y="29"/>
                  </a:lnTo>
                  <a:lnTo>
                    <a:pt x="55"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90" name="î$1îḑé"/>
            <p:cNvSpPr/>
            <p:nvPr/>
          </p:nvSpPr>
          <p:spPr bwMode="auto">
            <a:xfrm>
              <a:off x="13397" y="4022"/>
              <a:ext cx="591" cy="1398"/>
            </a:xfrm>
            <a:custGeom>
              <a:avLst/>
              <a:gdLst>
                <a:gd name="T0" fmla="*/ 174 w 174"/>
                <a:gd name="T1" fmla="*/ 133 h 411"/>
                <a:gd name="T2" fmla="*/ 41 w 174"/>
                <a:gd name="T3" fmla="*/ 0 h 411"/>
                <a:gd name="T4" fmla="*/ 0 w 174"/>
                <a:gd name="T5" fmla="*/ 3 h 411"/>
                <a:gd name="T6" fmla="*/ 118 w 174"/>
                <a:gd name="T7" fmla="*/ 210 h 411"/>
                <a:gd name="T8" fmla="*/ 75 w 174"/>
                <a:gd name="T9" fmla="*/ 407 h 411"/>
                <a:gd name="T10" fmla="*/ 116 w 174"/>
                <a:gd name="T11" fmla="*/ 411 h 411"/>
                <a:gd name="T12" fmla="*/ 174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174" y="133"/>
                  </a:moveTo>
                  <a:cubicBezTo>
                    <a:pt x="130" y="125"/>
                    <a:pt x="68" y="169"/>
                    <a:pt x="41" y="0"/>
                  </a:cubicBezTo>
                  <a:cubicBezTo>
                    <a:pt x="0" y="3"/>
                    <a:pt x="0" y="3"/>
                    <a:pt x="0" y="3"/>
                  </a:cubicBezTo>
                  <a:cubicBezTo>
                    <a:pt x="17" y="177"/>
                    <a:pt x="53" y="179"/>
                    <a:pt x="118" y="210"/>
                  </a:cubicBezTo>
                  <a:cubicBezTo>
                    <a:pt x="75" y="407"/>
                    <a:pt x="75" y="407"/>
                    <a:pt x="75" y="407"/>
                  </a:cubicBezTo>
                  <a:cubicBezTo>
                    <a:pt x="116" y="411"/>
                    <a:pt x="116" y="411"/>
                    <a:pt x="116" y="411"/>
                  </a:cubicBezTo>
                  <a:lnTo>
                    <a:pt x="174" y="133"/>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91" name="îŝḻíḍe"/>
            <p:cNvSpPr/>
            <p:nvPr/>
          </p:nvSpPr>
          <p:spPr bwMode="auto">
            <a:xfrm>
              <a:off x="13844" y="4462"/>
              <a:ext cx="146" cy="610"/>
            </a:xfrm>
            <a:custGeom>
              <a:avLst/>
              <a:gdLst>
                <a:gd name="T0" fmla="*/ 48 w 60"/>
                <a:gd name="T1" fmla="*/ 0 h 251"/>
                <a:gd name="T2" fmla="*/ 48 w 60"/>
                <a:gd name="T3" fmla="*/ 0 h 251"/>
                <a:gd name="T4" fmla="*/ 0 w 60"/>
                <a:gd name="T5" fmla="*/ 65 h 251"/>
                <a:gd name="T6" fmla="*/ 32 w 60"/>
                <a:gd name="T7" fmla="*/ 77 h 251"/>
                <a:gd name="T8" fmla="*/ 7 w 60"/>
                <a:gd name="T9" fmla="*/ 81 h 251"/>
                <a:gd name="T10" fmla="*/ 9 w 60"/>
                <a:gd name="T11" fmla="*/ 251 h 251"/>
                <a:gd name="T12" fmla="*/ 60 w 60"/>
                <a:gd name="T13" fmla="*/ 4 h 251"/>
                <a:gd name="T14" fmla="*/ 48 w 60"/>
                <a:gd name="T15" fmla="*/ 0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51">
                  <a:moveTo>
                    <a:pt x="48" y="0"/>
                  </a:moveTo>
                  <a:lnTo>
                    <a:pt x="48" y="0"/>
                  </a:lnTo>
                  <a:lnTo>
                    <a:pt x="0" y="65"/>
                  </a:lnTo>
                  <a:lnTo>
                    <a:pt x="32" y="77"/>
                  </a:lnTo>
                  <a:lnTo>
                    <a:pt x="7" y="81"/>
                  </a:lnTo>
                  <a:lnTo>
                    <a:pt x="9" y="251"/>
                  </a:lnTo>
                  <a:lnTo>
                    <a:pt x="60" y="4"/>
                  </a:lnTo>
                  <a:lnTo>
                    <a:pt x="48" y="0"/>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92" name="ïṥḷîḑe"/>
            <p:cNvSpPr/>
            <p:nvPr/>
          </p:nvSpPr>
          <p:spPr bwMode="auto">
            <a:xfrm>
              <a:off x="13968" y="4472"/>
              <a:ext cx="53" cy="105"/>
            </a:xfrm>
            <a:custGeom>
              <a:avLst/>
              <a:gdLst>
                <a:gd name="T0" fmla="*/ 16 w 16"/>
                <a:gd name="T1" fmla="*/ 5 h 31"/>
                <a:gd name="T2" fmla="*/ 14 w 16"/>
                <a:gd name="T3" fmla="*/ 0 h 31"/>
                <a:gd name="T4" fmla="*/ 0 w 16"/>
                <a:gd name="T5" fmla="*/ 15 h 31"/>
                <a:gd name="T6" fmla="*/ 13 w 16"/>
                <a:gd name="T7" fmla="*/ 30 h 31"/>
                <a:gd name="T8" fmla="*/ 16 w 16"/>
                <a:gd name="T9" fmla="*/ 5 h 31"/>
              </a:gdLst>
              <a:ahLst/>
              <a:cxnLst>
                <a:cxn ang="0">
                  <a:pos x="T0" y="T1"/>
                </a:cxn>
                <a:cxn ang="0">
                  <a:pos x="T2" y="T3"/>
                </a:cxn>
                <a:cxn ang="0">
                  <a:pos x="T4" y="T5"/>
                </a:cxn>
                <a:cxn ang="0">
                  <a:pos x="T6" y="T7"/>
                </a:cxn>
                <a:cxn ang="0">
                  <a:pos x="T8" y="T9"/>
                </a:cxn>
              </a:cxnLst>
              <a:rect l="0" t="0" r="r" b="b"/>
              <a:pathLst>
                <a:path w="16" h="31">
                  <a:moveTo>
                    <a:pt x="16" y="5"/>
                  </a:moveTo>
                  <a:cubicBezTo>
                    <a:pt x="14" y="0"/>
                    <a:pt x="14" y="0"/>
                    <a:pt x="14" y="0"/>
                  </a:cubicBezTo>
                  <a:cubicBezTo>
                    <a:pt x="13" y="0"/>
                    <a:pt x="0" y="15"/>
                    <a:pt x="0" y="15"/>
                  </a:cubicBezTo>
                  <a:cubicBezTo>
                    <a:pt x="0" y="15"/>
                    <a:pt x="12" y="31"/>
                    <a:pt x="13" y="30"/>
                  </a:cubicBezTo>
                  <a:lnTo>
                    <a:pt x="16" y="5"/>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93" name="ís1íḋê"/>
            <p:cNvSpPr/>
            <p:nvPr/>
          </p:nvSpPr>
          <p:spPr bwMode="auto">
            <a:xfrm>
              <a:off x="13871" y="4569"/>
              <a:ext cx="177" cy="851"/>
            </a:xfrm>
            <a:custGeom>
              <a:avLst/>
              <a:gdLst>
                <a:gd name="T0" fmla="*/ 73 w 73"/>
                <a:gd name="T1" fmla="*/ 2 h 350"/>
                <a:gd name="T2" fmla="*/ 55 w 73"/>
                <a:gd name="T3" fmla="*/ 0 h 350"/>
                <a:gd name="T4" fmla="*/ 0 w 73"/>
                <a:gd name="T5" fmla="*/ 290 h 350"/>
                <a:gd name="T6" fmla="*/ 19 w 73"/>
                <a:gd name="T7" fmla="*/ 350 h 350"/>
                <a:gd name="T8" fmla="*/ 61 w 73"/>
                <a:gd name="T9" fmla="*/ 291 h 350"/>
                <a:gd name="T10" fmla="*/ 73 w 73"/>
                <a:gd name="T11" fmla="*/ 2 h 350"/>
              </a:gdLst>
              <a:ahLst/>
              <a:cxnLst>
                <a:cxn ang="0">
                  <a:pos x="T0" y="T1"/>
                </a:cxn>
                <a:cxn ang="0">
                  <a:pos x="T2" y="T3"/>
                </a:cxn>
                <a:cxn ang="0">
                  <a:pos x="T4" y="T5"/>
                </a:cxn>
                <a:cxn ang="0">
                  <a:pos x="T6" y="T7"/>
                </a:cxn>
                <a:cxn ang="0">
                  <a:pos x="T8" y="T9"/>
                </a:cxn>
                <a:cxn ang="0">
                  <a:pos x="T10" y="T11"/>
                </a:cxn>
              </a:cxnLst>
              <a:rect l="0" t="0" r="r" b="b"/>
              <a:pathLst>
                <a:path w="73" h="350">
                  <a:moveTo>
                    <a:pt x="73" y="2"/>
                  </a:moveTo>
                  <a:lnTo>
                    <a:pt x="55" y="0"/>
                  </a:lnTo>
                  <a:lnTo>
                    <a:pt x="0" y="290"/>
                  </a:lnTo>
                  <a:lnTo>
                    <a:pt x="19" y="350"/>
                  </a:lnTo>
                  <a:lnTo>
                    <a:pt x="61" y="291"/>
                  </a:lnTo>
                  <a:lnTo>
                    <a:pt x="73" y="2"/>
                  </a:lnTo>
                  <a:close/>
                </a:path>
              </a:pathLst>
            </a:custGeom>
            <a:solidFill>
              <a:srgbClr val="5B9BD5"/>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94" name="íṥ1íḍè"/>
            <p:cNvSpPr/>
            <p:nvPr/>
          </p:nvSpPr>
          <p:spPr bwMode="auto">
            <a:xfrm>
              <a:off x="14002" y="4482"/>
              <a:ext cx="100" cy="105"/>
            </a:xfrm>
            <a:custGeom>
              <a:avLst/>
              <a:gdLst>
                <a:gd name="T0" fmla="*/ 30 w 30"/>
                <a:gd name="T1" fmla="*/ 8 h 31"/>
                <a:gd name="T2" fmla="*/ 1 w 30"/>
                <a:gd name="T3" fmla="*/ 0 h 31"/>
                <a:gd name="T4" fmla="*/ 0 w 30"/>
                <a:gd name="T5" fmla="*/ 28 h 31"/>
                <a:gd name="T6" fmla="*/ 14 w 30"/>
                <a:gd name="T7" fmla="*/ 31 h 31"/>
                <a:gd name="T8" fmla="*/ 30 w 30"/>
                <a:gd name="T9" fmla="*/ 8 h 31"/>
              </a:gdLst>
              <a:ahLst/>
              <a:cxnLst>
                <a:cxn ang="0">
                  <a:pos x="T0" y="T1"/>
                </a:cxn>
                <a:cxn ang="0">
                  <a:pos x="T2" y="T3"/>
                </a:cxn>
                <a:cxn ang="0">
                  <a:pos x="T4" y="T5"/>
                </a:cxn>
                <a:cxn ang="0">
                  <a:pos x="T6" y="T7"/>
                </a:cxn>
                <a:cxn ang="0">
                  <a:pos x="T8" y="T9"/>
                </a:cxn>
              </a:cxnLst>
              <a:rect l="0" t="0" r="r" b="b"/>
              <a:pathLst>
                <a:path w="30" h="31">
                  <a:moveTo>
                    <a:pt x="30" y="8"/>
                  </a:moveTo>
                  <a:cubicBezTo>
                    <a:pt x="28" y="7"/>
                    <a:pt x="1" y="0"/>
                    <a:pt x="1" y="0"/>
                  </a:cubicBezTo>
                  <a:cubicBezTo>
                    <a:pt x="0" y="28"/>
                    <a:pt x="0" y="28"/>
                    <a:pt x="0" y="28"/>
                  </a:cubicBezTo>
                  <a:cubicBezTo>
                    <a:pt x="14" y="31"/>
                    <a:pt x="14" y="31"/>
                    <a:pt x="14" y="31"/>
                  </a:cubicBezTo>
                  <a:lnTo>
                    <a:pt x="30" y="8"/>
                  </a:lnTo>
                  <a:close/>
                </a:path>
              </a:pathLst>
            </a:custGeom>
            <a:solidFill>
              <a:schemeClr val="accent5"/>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95" name="iṣ1idè"/>
            <p:cNvSpPr/>
            <p:nvPr/>
          </p:nvSpPr>
          <p:spPr bwMode="auto">
            <a:xfrm>
              <a:off x="13961" y="4428"/>
              <a:ext cx="61" cy="148"/>
            </a:xfrm>
            <a:custGeom>
              <a:avLst/>
              <a:gdLst>
                <a:gd name="T0" fmla="*/ 25 w 25"/>
                <a:gd name="T1" fmla="*/ 23 h 61"/>
                <a:gd name="T2" fmla="*/ 0 w 25"/>
                <a:gd name="T3" fmla="*/ 61 h 61"/>
                <a:gd name="T4" fmla="*/ 0 w 25"/>
                <a:gd name="T5" fmla="*/ 9 h 61"/>
                <a:gd name="T6" fmla="*/ 18 w 25"/>
                <a:gd name="T7" fmla="*/ 0 h 61"/>
                <a:gd name="T8" fmla="*/ 25 w 25"/>
                <a:gd name="T9" fmla="*/ 23 h 61"/>
              </a:gdLst>
              <a:ahLst/>
              <a:cxnLst>
                <a:cxn ang="0">
                  <a:pos x="T0" y="T1"/>
                </a:cxn>
                <a:cxn ang="0">
                  <a:pos x="T2" y="T3"/>
                </a:cxn>
                <a:cxn ang="0">
                  <a:pos x="T4" y="T5"/>
                </a:cxn>
                <a:cxn ang="0">
                  <a:pos x="T6" y="T7"/>
                </a:cxn>
                <a:cxn ang="0">
                  <a:pos x="T8" y="T9"/>
                </a:cxn>
              </a:cxnLst>
              <a:rect l="0" t="0" r="r" b="b"/>
              <a:pathLst>
                <a:path w="25" h="61">
                  <a:moveTo>
                    <a:pt x="25" y="23"/>
                  </a:moveTo>
                  <a:lnTo>
                    <a:pt x="0" y="61"/>
                  </a:lnTo>
                  <a:lnTo>
                    <a:pt x="0" y="9"/>
                  </a:lnTo>
                  <a:lnTo>
                    <a:pt x="18" y="0"/>
                  </a:lnTo>
                  <a:lnTo>
                    <a:pt x="25" y="23"/>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96" name="iŝliďè"/>
            <p:cNvSpPr/>
            <p:nvPr/>
          </p:nvSpPr>
          <p:spPr bwMode="auto">
            <a:xfrm>
              <a:off x="14073" y="4448"/>
              <a:ext cx="211" cy="168"/>
            </a:xfrm>
            <a:custGeom>
              <a:avLst/>
              <a:gdLst>
                <a:gd name="T0" fmla="*/ 87 w 87"/>
                <a:gd name="T1" fmla="*/ 22 h 69"/>
                <a:gd name="T2" fmla="*/ 74 w 87"/>
                <a:gd name="T3" fmla="*/ 0 h 69"/>
                <a:gd name="T4" fmla="*/ 0 w 87"/>
                <a:gd name="T5" fmla="*/ 22 h 69"/>
                <a:gd name="T6" fmla="*/ 18 w 87"/>
                <a:gd name="T7" fmla="*/ 69 h 69"/>
                <a:gd name="T8" fmla="*/ 87 w 87"/>
                <a:gd name="T9" fmla="*/ 22 h 69"/>
              </a:gdLst>
              <a:ahLst/>
              <a:cxnLst>
                <a:cxn ang="0">
                  <a:pos x="T0" y="T1"/>
                </a:cxn>
                <a:cxn ang="0">
                  <a:pos x="T2" y="T3"/>
                </a:cxn>
                <a:cxn ang="0">
                  <a:pos x="T4" y="T5"/>
                </a:cxn>
                <a:cxn ang="0">
                  <a:pos x="T6" y="T7"/>
                </a:cxn>
                <a:cxn ang="0">
                  <a:pos x="T8" y="T9"/>
                </a:cxn>
              </a:cxnLst>
              <a:rect l="0" t="0" r="r" b="b"/>
              <a:pathLst>
                <a:path w="87" h="69">
                  <a:moveTo>
                    <a:pt x="87" y="22"/>
                  </a:moveTo>
                  <a:lnTo>
                    <a:pt x="74" y="0"/>
                  </a:lnTo>
                  <a:lnTo>
                    <a:pt x="0" y="22"/>
                  </a:lnTo>
                  <a:lnTo>
                    <a:pt x="18" y="69"/>
                  </a:lnTo>
                  <a:lnTo>
                    <a:pt x="87" y="22"/>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97" name="íšľiďè"/>
            <p:cNvSpPr/>
            <p:nvPr/>
          </p:nvSpPr>
          <p:spPr bwMode="auto">
            <a:xfrm>
              <a:off x="14209" y="4003"/>
              <a:ext cx="238" cy="425"/>
            </a:xfrm>
            <a:custGeom>
              <a:avLst/>
              <a:gdLst>
                <a:gd name="T0" fmla="*/ 0 w 70"/>
                <a:gd name="T1" fmla="*/ 17 h 125"/>
                <a:gd name="T2" fmla="*/ 7 w 70"/>
                <a:gd name="T3" fmla="*/ 10 h 125"/>
                <a:gd name="T4" fmla="*/ 69 w 70"/>
                <a:gd name="T5" fmla="*/ 56 h 125"/>
                <a:gd name="T6" fmla="*/ 57 w 70"/>
                <a:gd name="T7" fmla="*/ 105 h 125"/>
                <a:gd name="T8" fmla="*/ 17 w 70"/>
                <a:gd name="T9" fmla="*/ 125 h 125"/>
                <a:gd name="T10" fmla="*/ 18 w 70"/>
                <a:gd name="T11" fmla="*/ 109 h 125"/>
                <a:gd name="T12" fmla="*/ 31 w 70"/>
                <a:gd name="T13" fmla="*/ 96 h 125"/>
                <a:gd name="T14" fmla="*/ 44 w 70"/>
                <a:gd name="T15" fmla="*/ 92 h 125"/>
                <a:gd name="T16" fmla="*/ 49 w 70"/>
                <a:gd name="T17" fmla="*/ 79 h 125"/>
                <a:gd name="T18" fmla="*/ 39 w 70"/>
                <a:gd name="T19" fmla="*/ 74 h 125"/>
                <a:gd name="T20" fmla="*/ 24 w 70"/>
                <a:gd name="T21" fmla="*/ 83 h 125"/>
                <a:gd name="T22" fmla="*/ 19 w 70"/>
                <a:gd name="T23" fmla="*/ 80 h 125"/>
                <a:gd name="T24" fmla="*/ 39 w 70"/>
                <a:gd name="T25" fmla="*/ 20 h 125"/>
                <a:gd name="T26" fmla="*/ 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0" y="17"/>
                  </a:moveTo>
                  <a:cubicBezTo>
                    <a:pt x="0" y="14"/>
                    <a:pt x="3" y="12"/>
                    <a:pt x="7" y="10"/>
                  </a:cubicBezTo>
                  <a:cubicBezTo>
                    <a:pt x="32" y="0"/>
                    <a:pt x="67" y="31"/>
                    <a:pt x="69" y="56"/>
                  </a:cubicBezTo>
                  <a:cubicBezTo>
                    <a:pt x="70" y="73"/>
                    <a:pt x="69" y="96"/>
                    <a:pt x="57" y="105"/>
                  </a:cubicBezTo>
                  <a:cubicBezTo>
                    <a:pt x="44" y="114"/>
                    <a:pt x="17" y="125"/>
                    <a:pt x="17" y="125"/>
                  </a:cubicBezTo>
                  <a:cubicBezTo>
                    <a:pt x="17" y="125"/>
                    <a:pt x="18" y="110"/>
                    <a:pt x="18" y="109"/>
                  </a:cubicBezTo>
                  <a:cubicBezTo>
                    <a:pt x="19" y="107"/>
                    <a:pt x="31" y="96"/>
                    <a:pt x="31" y="96"/>
                  </a:cubicBezTo>
                  <a:cubicBezTo>
                    <a:pt x="31" y="96"/>
                    <a:pt x="37" y="97"/>
                    <a:pt x="44" y="92"/>
                  </a:cubicBezTo>
                  <a:cubicBezTo>
                    <a:pt x="50" y="88"/>
                    <a:pt x="52" y="85"/>
                    <a:pt x="49" y="79"/>
                  </a:cubicBezTo>
                  <a:cubicBezTo>
                    <a:pt x="46" y="74"/>
                    <a:pt x="43" y="74"/>
                    <a:pt x="39" y="74"/>
                  </a:cubicBezTo>
                  <a:cubicBezTo>
                    <a:pt x="35" y="75"/>
                    <a:pt x="24" y="84"/>
                    <a:pt x="24" y="83"/>
                  </a:cubicBezTo>
                  <a:cubicBezTo>
                    <a:pt x="23" y="82"/>
                    <a:pt x="19" y="80"/>
                    <a:pt x="19" y="80"/>
                  </a:cubicBezTo>
                  <a:cubicBezTo>
                    <a:pt x="34" y="70"/>
                    <a:pt x="62" y="34"/>
                    <a:pt x="39" y="20"/>
                  </a:cubicBezTo>
                  <a:cubicBezTo>
                    <a:pt x="17" y="6"/>
                    <a:pt x="0" y="17"/>
                    <a:pt x="0" y="17"/>
                  </a:cubicBezTo>
                  <a:close/>
                </a:path>
              </a:pathLst>
            </a:custGeom>
            <a:solidFill>
              <a:schemeClr val="tx2"/>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98" name="îṩ1îḑe"/>
            <p:cNvSpPr/>
            <p:nvPr/>
          </p:nvSpPr>
          <p:spPr bwMode="auto">
            <a:xfrm>
              <a:off x="14705" y="3852"/>
              <a:ext cx="248" cy="168"/>
            </a:xfrm>
            <a:custGeom>
              <a:avLst/>
              <a:gdLst>
                <a:gd name="T0" fmla="*/ 65 w 73"/>
                <a:gd name="T1" fmla="*/ 25 h 49"/>
                <a:gd name="T2" fmla="*/ 57 w 73"/>
                <a:gd name="T3" fmla="*/ 9 h 49"/>
                <a:gd name="T4" fmla="*/ 56 w 73"/>
                <a:gd name="T5" fmla="*/ 9 h 49"/>
                <a:gd name="T6" fmla="*/ 56 w 73"/>
                <a:gd name="T7" fmla="*/ 9 h 49"/>
                <a:gd name="T8" fmla="*/ 32 w 73"/>
                <a:gd name="T9" fmla="*/ 12 h 49"/>
                <a:gd name="T10" fmla="*/ 11 w 73"/>
                <a:gd name="T11" fmla="*/ 24 h 49"/>
                <a:gd name="T12" fmla="*/ 11 w 73"/>
                <a:gd name="T13" fmla="*/ 24 h 49"/>
                <a:gd name="T14" fmla="*/ 11 w 73"/>
                <a:gd name="T15" fmla="*/ 24 h 49"/>
                <a:gd name="T16" fmla="*/ 13 w 73"/>
                <a:gd name="T17" fmla="*/ 47 h 49"/>
                <a:gd name="T18" fmla="*/ 6 w 73"/>
                <a:gd name="T19" fmla="*/ 49 h 49"/>
                <a:gd name="T20" fmla="*/ 4 w 73"/>
                <a:gd name="T21" fmla="*/ 22 h 49"/>
                <a:gd name="T22" fmla="*/ 4 w 73"/>
                <a:gd name="T23" fmla="*/ 22 h 49"/>
                <a:gd name="T24" fmla="*/ 5 w 73"/>
                <a:gd name="T25" fmla="*/ 20 h 49"/>
                <a:gd name="T26" fmla="*/ 30 w 73"/>
                <a:gd name="T27" fmla="*/ 5 h 49"/>
                <a:gd name="T28" fmla="*/ 58 w 73"/>
                <a:gd name="T29" fmla="*/ 2 h 49"/>
                <a:gd name="T30" fmla="*/ 58 w 73"/>
                <a:gd name="T31" fmla="*/ 2 h 49"/>
                <a:gd name="T32" fmla="*/ 61 w 73"/>
                <a:gd name="T33" fmla="*/ 3 h 49"/>
                <a:gd name="T34" fmla="*/ 73 w 73"/>
                <a:gd name="T35" fmla="*/ 24 h 49"/>
                <a:gd name="T36" fmla="*/ 65 w 73"/>
                <a:gd name="T37"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49">
                  <a:moveTo>
                    <a:pt x="65" y="25"/>
                  </a:moveTo>
                  <a:cubicBezTo>
                    <a:pt x="65" y="25"/>
                    <a:pt x="63" y="14"/>
                    <a:pt x="57" y="9"/>
                  </a:cubicBezTo>
                  <a:cubicBezTo>
                    <a:pt x="57" y="9"/>
                    <a:pt x="56" y="9"/>
                    <a:pt x="56" y="9"/>
                  </a:cubicBezTo>
                  <a:cubicBezTo>
                    <a:pt x="56" y="9"/>
                    <a:pt x="56" y="9"/>
                    <a:pt x="56" y="9"/>
                  </a:cubicBezTo>
                  <a:cubicBezTo>
                    <a:pt x="50" y="7"/>
                    <a:pt x="45" y="8"/>
                    <a:pt x="32" y="12"/>
                  </a:cubicBezTo>
                  <a:cubicBezTo>
                    <a:pt x="20" y="16"/>
                    <a:pt x="14" y="19"/>
                    <a:pt x="11" y="24"/>
                  </a:cubicBezTo>
                  <a:cubicBezTo>
                    <a:pt x="11" y="24"/>
                    <a:pt x="11" y="24"/>
                    <a:pt x="11" y="24"/>
                  </a:cubicBezTo>
                  <a:cubicBezTo>
                    <a:pt x="11" y="24"/>
                    <a:pt x="11" y="24"/>
                    <a:pt x="11" y="24"/>
                  </a:cubicBezTo>
                  <a:cubicBezTo>
                    <a:pt x="7" y="34"/>
                    <a:pt x="13" y="46"/>
                    <a:pt x="13" y="47"/>
                  </a:cubicBezTo>
                  <a:cubicBezTo>
                    <a:pt x="6" y="49"/>
                    <a:pt x="6" y="49"/>
                    <a:pt x="6" y="49"/>
                  </a:cubicBezTo>
                  <a:cubicBezTo>
                    <a:pt x="6" y="49"/>
                    <a:pt x="0" y="35"/>
                    <a:pt x="4" y="22"/>
                  </a:cubicBezTo>
                  <a:cubicBezTo>
                    <a:pt x="4" y="22"/>
                    <a:pt x="4" y="22"/>
                    <a:pt x="4" y="22"/>
                  </a:cubicBezTo>
                  <a:cubicBezTo>
                    <a:pt x="4" y="21"/>
                    <a:pt x="4" y="20"/>
                    <a:pt x="5" y="20"/>
                  </a:cubicBezTo>
                  <a:cubicBezTo>
                    <a:pt x="9" y="13"/>
                    <a:pt x="16" y="9"/>
                    <a:pt x="30" y="5"/>
                  </a:cubicBezTo>
                  <a:cubicBezTo>
                    <a:pt x="44" y="0"/>
                    <a:pt x="51" y="0"/>
                    <a:pt x="58" y="2"/>
                  </a:cubicBezTo>
                  <a:cubicBezTo>
                    <a:pt x="58" y="2"/>
                    <a:pt x="58" y="2"/>
                    <a:pt x="58" y="2"/>
                  </a:cubicBezTo>
                  <a:cubicBezTo>
                    <a:pt x="59" y="2"/>
                    <a:pt x="60" y="3"/>
                    <a:pt x="61" y="3"/>
                  </a:cubicBezTo>
                  <a:cubicBezTo>
                    <a:pt x="70" y="9"/>
                    <a:pt x="73" y="23"/>
                    <a:pt x="73" y="24"/>
                  </a:cubicBezTo>
                  <a:lnTo>
                    <a:pt x="65" y="25"/>
                  </a:lnTo>
                  <a:close/>
                </a:path>
              </a:pathLst>
            </a:custGeom>
            <a:solidFill>
              <a:schemeClr val="tx2"/>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99" name="í$ḻiḋe"/>
            <p:cNvSpPr/>
            <p:nvPr/>
          </p:nvSpPr>
          <p:spPr bwMode="auto">
            <a:xfrm>
              <a:off x="14503" y="3823"/>
              <a:ext cx="858" cy="753"/>
            </a:xfrm>
            <a:custGeom>
              <a:avLst/>
              <a:gdLst>
                <a:gd name="T0" fmla="*/ 0 w 353"/>
                <a:gd name="T1" fmla="*/ 105 h 310"/>
                <a:gd name="T2" fmla="*/ 275 w 353"/>
                <a:gd name="T3" fmla="*/ 0 h 310"/>
                <a:gd name="T4" fmla="*/ 353 w 353"/>
                <a:gd name="T5" fmla="*/ 205 h 310"/>
                <a:gd name="T6" fmla="*/ 79 w 353"/>
                <a:gd name="T7" fmla="*/ 310 h 310"/>
                <a:gd name="T8" fmla="*/ 0 w 353"/>
                <a:gd name="T9" fmla="*/ 105 h 310"/>
              </a:gdLst>
              <a:ahLst/>
              <a:cxnLst>
                <a:cxn ang="0">
                  <a:pos x="T0" y="T1"/>
                </a:cxn>
                <a:cxn ang="0">
                  <a:pos x="T2" y="T3"/>
                </a:cxn>
                <a:cxn ang="0">
                  <a:pos x="T4" y="T5"/>
                </a:cxn>
                <a:cxn ang="0">
                  <a:pos x="T6" y="T7"/>
                </a:cxn>
                <a:cxn ang="0">
                  <a:pos x="T8" y="T9"/>
                </a:cxn>
              </a:cxnLst>
              <a:rect l="0" t="0" r="r" b="b"/>
              <a:pathLst>
                <a:path w="353" h="310">
                  <a:moveTo>
                    <a:pt x="0" y="105"/>
                  </a:moveTo>
                  <a:lnTo>
                    <a:pt x="275" y="0"/>
                  </a:lnTo>
                  <a:lnTo>
                    <a:pt x="353" y="205"/>
                  </a:lnTo>
                  <a:lnTo>
                    <a:pt x="79" y="310"/>
                  </a:lnTo>
                  <a:lnTo>
                    <a:pt x="0" y="105"/>
                  </a:lnTo>
                  <a:close/>
                </a:path>
              </a:pathLst>
            </a:custGeom>
            <a:solidFill>
              <a:schemeClr val="tx2"/>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00" name="îslîḋê"/>
            <p:cNvSpPr/>
            <p:nvPr/>
          </p:nvSpPr>
          <p:spPr bwMode="auto">
            <a:xfrm>
              <a:off x="14491" y="3811"/>
              <a:ext cx="766" cy="467"/>
            </a:xfrm>
            <a:custGeom>
              <a:avLst/>
              <a:gdLst>
                <a:gd name="T0" fmla="*/ 0 w 225"/>
                <a:gd name="T1" fmla="*/ 77 h 137"/>
                <a:gd name="T2" fmla="*/ 22 w 225"/>
                <a:gd name="T3" fmla="*/ 137 h 137"/>
                <a:gd name="T4" fmla="*/ 128 w 225"/>
                <a:gd name="T5" fmla="*/ 130 h 137"/>
                <a:gd name="T6" fmla="*/ 149 w 225"/>
                <a:gd name="T7" fmla="*/ 122 h 137"/>
                <a:gd name="T8" fmla="*/ 225 w 225"/>
                <a:gd name="T9" fmla="*/ 49 h 137"/>
                <a:gd name="T10" fmla="*/ 203 w 225"/>
                <a:gd name="T11" fmla="*/ 0 h 137"/>
                <a:gd name="T12" fmla="*/ 0 w 225"/>
                <a:gd name="T13" fmla="*/ 77 h 137"/>
              </a:gdLst>
              <a:ahLst/>
              <a:cxnLst>
                <a:cxn ang="0">
                  <a:pos x="T0" y="T1"/>
                </a:cxn>
                <a:cxn ang="0">
                  <a:pos x="T2" y="T3"/>
                </a:cxn>
                <a:cxn ang="0">
                  <a:pos x="T4" y="T5"/>
                </a:cxn>
                <a:cxn ang="0">
                  <a:pos x="T6" y="T7"/>
                </a:cxn>
                <a:cxn ang="0">
                  <a:pos x="T8" y="T9"/>
                </a:cxn>
                <a:cxn ang="0">
                  <a:pos x="T10" y="T11"/>
                </a:cxn>
                <a:cxn ang="0">
                  <a:pos x="T12" y="T13"/>
                </a:cxn>
              </a:cxnLst>
              <a:rect l="0" t="0" r="r" b="b"/>
              <a:pathLst>
                <a:path w="225" h="137">
                  <a:moveTo>
                    <a:pt x="0" y="77"/>
                  </a:moveTo>
                  <a:cubicBezTo>
                    <a:pt x="22" y="137"/>
                    <a:pt x="22" y="137"/>
                    <a:pt x="22" y="137"/>
                  </a:cubicBezTo>
                  <a:cubicBezTo>
                    <a:pt x="128" y="130"/>
                    <a:pt x="128" y="130"/>
                    <a:pt x="128" y="130"/>
                  </a:cubicBezTo>
                  <a:cubicBezTo>
                    <a:pt x="149" y="122"/>
                    <a:pt x="149" y="122"/>
                    <a:pt x="149" y="122"/>
                  </a:cubicBezTo>
                  <a:cubicBezTo>
                    <a:pt x="225" y="49"/>
                    <a:pt x="225" y="49"/>
                    <a:pt x="225" y="49"/>
                  </a:cubicBezTo>
                  <a:cubicBezTo>
                    <a:pt x="203" y="0"/>
                    <a:pt x="203" y="0"/>
                    <a:pt x="203" y="0"/>
                  </a:cubicBezTo>
                  <a:cubicBezTo>
                    <a:pt x="137" y="22"/>
                    <a:pt x="66" y="51"/>
                    <a:pt x="0" y="77"/>
                  </a:cubicBezTo>
                  <a:close/>
                </a:path>
              </a:pathLst>
            </a:custGeom>
            <a:solidFill>
              <a:schemeClr val="tx2">
                <a:lumMod val="60000"/>
                <a:lumOff val="40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22" name="iŝľíḋê"/>
            <p:cNvSpPr/>
            <p:nvPr/>
          </p:nvSpPr>
          <p:spPr bwMode="auto">
            <a:xfrm>
              <a:off x="8582" y="7124"/>
              <a:ext cx="1568" cy="1772"/>
            </a:xfrm>
            <a:custGeom>
              <a:avLst/>
              <a:gdLst>
                <a:gd name="T0" fmla="*/ 249 w 461"/>
                <a:gd name="T1" fmla="*/ 26 h 521"/>
                <a:gd name="T2" fmla="*/ 414 w 461"/>
                <a:gd name="T3" fmla="*/ 108 h 521"/>
                <a:gd name="T4" fmla="*/ 330 w 461"/>
                <a:gd name="T5" fmla="*/ 266 h 521"/>
                <a:gd name="T6" fmla="*/ 397 w 461"/>
                <a:gd name="T7" fmla="*/ 293 h 521"/>
                <a:gd name="T8" fmla="*/ 299 w 461"/>
                <a:gd name="T9" fmla="*/ 291 h 521"/>
                <a:gd name="T10" fmla="*/ 298 w 461"/>
                <a:gd name="T11" fmla="*/ 288 h 521"/>
                <a:gd name="T12" fmla="*/ 285 w 461"/>
                <a:gd name="T13" fmla="*/ 290 h 521"/>
                <a:gd name="T14" fmla="*/ 342 w 461"/>
                <a:gd name="T15" fmla="*/ 98 h 521"/>
                <a:gd name="T16" fmla="*/ 203 w 461"/>
                <a:gd name="T17" fmla="*/ 110 h 521"/>
                <a:gd name="T18" fmla="*/ 87 w 461"/>
                <a:gd name="T19" fmla="*/ 452 h 521"/>
                <a:gd name="T20" fmla="*/ 76 w 461"/>
                <a:gd name="T21" fmla="*/ 462 h 521"/>
                <a:gd name="T22" fmla="*/ 3 w 461"/>
                <a:gd name="T23" fmla="*/ 518 h 521"/>
                <a:gd name="T24" fmla="*/ 37 w 461"/>
                <a:gd name="T25" fmla="*/ 440 h 521"/>
                <a:gd name="T26" fmla="*/ 120 w 461"/>
                <a:gd name="T27" fmla="*/ 17 h 521"/>
                <a:gd name="T28" fmla="*/ 249 w 461"/>
                <a:gd name="T29" fmla="*/ 26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6"/>
                  </a:moveTo>
                  <a:cubicBezTo>
                    <a:pt x="304" y="37"/>
                    <a:pt x="461" y="0"/>
                    <a:pt x="414" y="108"/>
                  </a:cubicBezTo>
                  <a:cubicBezTo>
                    <a:pt x="385" y="178"/>
                    <a:pt x="359" y="215"/>
                    <a:pt x="330" y="266"/>
                  </a:cubicBezTo>
                  <a:cubicBezTo>
                    <a:pt x="348" y="273"/>
                    <a:pt x="401" y="291"/>
                    <a:pt x="397" y="293"/>
                  </a:cubicBezTo>
                  <a:cubicBezTo>
                    <a:pt x="389" y="295"/>
                    <a:pt x="300" y="297"/>
                    <a:pt x="299" y="291"/>
                  </a:cubicBezTo>
                  <a:cubicBezTo>
                    <a:pt x="299" y="291"/>
                    <a:pt x="300" y="297"/>
                    <a:pt x="298" y="288"/>
                  </a:cubicBezTo>
                  <a:cubicBezTo>
                    <a:pt x="285" y="290"/>
                    <a:pt x="285" y="290"/>
                    <a:pt x="285" y="290"/>
                  </a:cubicBezTo>
                  <a:cubicBezTo>
                    <a:pt x="266" y="250"/>
                    <a:pt x="368" y="99"/>
                    <a:pt x="342" y="98"/>
                  </a:cubicBezTo>
                  <a:cubicBezTo>
                    <a:pt x="282" y="93"/>
                    <a:pt x="210" y="110"/>
                    <a:pt x="203" y="110"/>
                  </a:cubicBezTo>
                  <a:cubicBezTo>
                    <a:pt x="198" y="109"/>
                    <a:pt x="156" y="224"/>
                    <a:pt x="87" y="452"/>
                  </a:cubicBezTo>
                  <a:cubicBezTo>
                    <a:pt x="76" y="462"/>
                    <a:pt x="76" y="462"/>
                    <a:pt x="76" y="462"/>
                  </a:cubicBezTo>
                  <a:cubicBezTo>
                    <a:pt x="75" y="469"/>
                    <a:pt x="13" y="521"/>
                    <a:pt x="3" y="518"/>
                  </a:cubicBezTo>
                  <a:cubicBezTo>
                    <a:pt x="0" y="517"/>
                    <a:pt x="25" y="459"/>
                    <a:pt x="37" y="440"/>
                  </a:cubicBezTo>
                  <a:cubicBezTo>
                    <a:pt x="85" y="230"/>
                    <a:pt x="103" y="126"/>
                    <a:pt x="120" y="17"/>
                  </a:cubicBezTo>
                  <a:lnTo>
                    <a:pt x="249" y="26"/>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23" name="ïslîḋè"/>
            <p:cNvSpPr/>
            <p:nvPr/>
          </p:nvSpPr>
          <p:spPr bwMode="auto">
            <a:xfrm>
              <a:off x="8978" y="7199"/>
              <a:ext cx="491" cy="119"/>
            </a:xfrm>
            <a:custGeom>
              <a:avLst/>
              <a:gdLst>
                <a:gd name="T0" fmla="*/ 3 w 145"/>
                <a:gd name="T1" fmla="*/ 10 h 35"/>
                <a:gd name="T2" fmla="*/ 88 w 145"/>
                <a:gd name="T3" fmla="*/ 13 h 35"/>
                <a:gd name="T4" fmla="*/ 142 w 145"/>
                <a:gd name="T5" fmla="*/ 0 h 35"/>
                <a:gd name="T6" fmla="*/ 141 w 145"/>
                <a:gd name="T7" fmla="*/ 20 h 35"/>
                <a:gd name="T8" fmla="*/ 75 w 145"/>
                <a:gd name="T9" fmla="*/ 35 h 35"/>
                <a:gd name="T10" fmla="*/ 0 w 145"/>
                <a:gd name="T11" fmla="*/ 29 h 35"/>
                <a:gd name="T12" fmla="*/ 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3" y="10"/>
                  </a:moveTo>
                  <a:cubicBezTo>
                    <a:pt x="8" y="11"/>
                    <a:pt x="57" y="16"/>
                    <a:pt x="88" y="13"/>
                  </a:cubicBezTo>
                  <a:cubicBezTo>
                    <a:pt x="119" y="9"/>
                    <a:pt x="142" y="0"/>
                    <a:pt x="142" y="0"/>
                  </a:cubicBezTo>
                  <a:cubicBezTo>
                    <a:pt x="142" y="0"/>
                    <a:pt x="145" y="19"/>
                    <a:pt x="141" y="20"/>
                  </a:cubicBezTo>
                  <a:cubicBezTo>
                    <a:pt x="136" y="21"/>
                    <a:pt x="127" y="35"/>
                    <a:pt x="75" y="35"/>
                  </a:cubicBezTo>
                  <a:cubicBezTo>
                    <a:pt x="22" y="35"/>
                    <a:pt x="0" y="29"/>
                    <a:pt x="0" y="29"/>
                  </a:cubicBezTo>
                  <a:lnTo>
                    <a:pt x="3" y="10"/>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24" name="îsļïḓê"/>
            <p:cNvSpPr/>
            <p:nvPr/>
          </p:nvSpPr>
          <p:spPr bwMode="auto">
            <a:xfrm>
              <a:off x="8947" y="6264"/>
              <a:ext cx="518" cy="1065"/>
            </a:xfrm>
            <a:custGeom>
              <a:avLst/>
              <a:gdLst>
                <a:gd name="T0" fmla="*/ 87 w 152"/>
                <a:gd name="T1" fmla="*/ 0 h 313"/>
                <a:gd name="T2" fmla="*/ 101 w 152"/>
                <a:gd name="T3" fmla="*/ 17 h 313"/>
                <a:gd name="T4" fmla="*/ 152 w 152"/>
                <a:gd name="T5" fmla="*/ 281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10"/>
                    <a:pt x="101" y="17"/>
                    <a:pt x="101" y="17"/>
                  </a:cubicBezTo>
                  <a:cubicBezTo>
                    <a:pt x="148" y="25"/>
                    <a:pt x="148" y="237"/>
                    <a:pt x="152" y="281"/>
                  </a:cubicBezTo>
                  <a:cubicBezTo>
                    <a:pt x="140"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25" name="íŝḻiḓê"/>
            <p:cNvSpPr/>
            <p:nvPr/>
          </p:nvSpPr>
          <p:spPr bwMode="auto">
            <a:xfrm>
              <a:off x="8998" y="6247"/>
              <a:ext cx="282" cy="70"/>
            </a:xfrm>
            <a:custGeom>
              <a:avLst/>
              <a:gdLst>
                <a:gd name="T0" fmla="*/ 4 w 116"/>
                <a:gd name="T1" fmla="*/ 29 h 29"/>
                <a:gd name="T2" fmla="*/ 0 w 116"/>
                <a:gd name="T3" fmla="*/ 8 h 29"/>
                <a:gd name="T4" fmla="*/ 102 w 116"/>
                <a:gd name="T5" fmla="*/ 0 h 29"/>
                <a:gd name="T6" fmla="*/ 116 w 116"/>
                <a:gd name="T7" fmla="*/ 27 h 29"/>
                <a:gd name="T8" fmla="*/ 4 w 116"/>
                <a:gd name="T9" fmla="*/ 29 h 29"/>
              </a:gdLst>
              <a:ahLst/>
              <a:cxnLst>
                <a:cxn ang="0">
                  <a:pos x="T0" y="T1"/>
                </a:cxn>
                <a:cxn ang="0">
                  <a:pos x="T2" y="T3"/>
                </a:cxn>
                <a:cxn ang="0">
                  <a:pos x="T4" y="T5"/>
                </a:cxn>
                <a:cxn ang="0">
                  <a:pos x="T6" y="T7"/>
                </a:cxn>
                <a:cxn ang="0">
                  <a:pos x="T8" y="T9"/>
                </a:cxn>
              </a:cxnLst>
              <a:rect l="0" t="0" r="r" b="b"/>
              <a:pathLst>
                <a:path w="116" h="29">
                  <a:moveTo>
                    <a:pt x="4" y="29"/>
                  </a:moveTo>
                  <a:lnTo>
                    <a:pt x="0" y="8"/>
                  </a:lnTo>
                  <a:lnTo>
                    <a:pt x="102" y="0"/>
                  </a:lnTo>
                  <a:lnTo>
                    <a:pt x="116" y="27"/>
                  </a:lnTo>
                  <a:lnTo>
                    <a:pt x="4" y="29"/>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26" name="íSľiḑê"/>
            <p:cNvSpPr/>
            <p:nvPr/>
          </p:nvSpPr>
          <p:spPr bwMode="auto">
            <a:xfrm>
              <a:off x="8774" y="5838"/>
              <a:ext cx="486" cy="537"/>
            </a:xfrm>
            <a:custGeom>
              <a:avLst/>
              <a:gdLst>
                <a:gd name="T0" fmla="*/ 20 w 143"/>
                <a:gd name="T1" fmla="*/ 35 h 158"/>
                <a:gd name="T2" fmla="*/ 76 w 143"/>
                <a:gd name="T3" fmla="*/ 6 h 158"/>
                <a:gd name="T4" fmla="*/ 89 w 143"/>
                <a:gd name="T5" fmla="*/ 17 h 158"/>
                <a:gd name="T6" fmla="*/ 116 w 143"/>
                <a:gd name="T7" fmla="*/ 16 h 158"/>
                <a:gd name="T8" fmla="*/ 119 w 143"/>
                <a:gd name="T9" fmla="*/ 30 h 158"/>
                <a:gd name="T10" fmla="*/ 139 w 143"/>
                <a:gd name="T11" fmla="*/ 60 h 158"/>
                <a:gd name="T12" fmla="*/ 125 w 143"/>
                <a:gd name="T13" fmla="*/ 105 h 158"/>
                <a:gd name="T14" fmla="*/ 138 w 143"/>
                <a:gd name="T15" fmla="*/ 122 h 158"/>
                <a:gd name="T16" fmla="*/ 138 w 143"/>
                <a:gd name="T17" fmla="*/ 122 h 158"/>
                <a:gd name="T18" fmla="*/ 134 w 143"/>
                <a:gd name="T19" fmla="*/ 158 h 158"/>
                <a:gd name="T20" fmla="*/ 69 w 143"/>
                <a:gd name="T21" fmla="*/ 138 h 158"/>
                <a:gd name="T22" fmla="*/ 66 w 143"/>
                <a:gd name="T23" fmla="*/ 121 h 158"/>
                <a:gd name="T24" fmla="*/ 58 w 143"/>
                <a:gd name="T25" fmla="*/ 112 h 158"/>
                <a:gd name="T26" fmla="*/ 20 w 143"/>
                <a:gd name="T27" fmla="*/ 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8">
                  <a:moveTo>
                    <a:pt x="20" y="35"/>
                  </a:moveTo>
                  <a:cubicBezTo>
                    <a:pt x="37" y="6"/>
                    <a:pt x="44" y="0"/>
                    <a:pt x="76" y="6"/>
                  </a:cubicBezTo>
                  <a:cubicBezTo>
                    <a:pt x="78" y="6"/>
                    <a:pt x="86" y="17"/>
                    <a:pt x="89" y="17"/>
                  </a:cubicBezTo>
                  <a:cubicBezTo>
                    <a:pt x="96" y="17"/>
                    <a:pt x="104" y="16"/>
                    <a:pt x="116" y="16"/>
                  </a:cubicBezTo>
                  <a:cubicBezTo>
                    <a:pt x="119" y="30"/>
                    <a:pt x="119" y="30"/>
                    <a:pt x="119" y="30"/>
                  </a:cubicBezTo>
                  <a:cubicBezTo>
                    <a:pt x="119" y="30"/>
                    <a:pt x="135" y="51"/>
                    <a:pt x="139" y="60"/>
                  </a:cubicBezTo>
                  <a:cubicBezTo>
                    <a:pt x="143" y="68"/>
                    <a:pt x="123" y="97"/>
                    <a:pt x="125" y="105"/>
                  </a:cubicBezTo>
                  <a:cubicBezTo>
                    <a:pt x="127" y="114"/>
                    <a:pt x="135" y="118"/>
                    <a:pt x="138" y="122"/>
                  </a:cubicBezTo>
                  <a:cubicBezTo>
                    <a:pt x="138" y="122"/>
                    <a:pt x="138" y="122"/>
                    <a:pt x="138" y="122"/>
                  </a:cubicBezTo>
                  <a:cubicBezTo>
                    <a:pt x="134" y="158"/>
                    <a:pt x="134" y="158"/>
                    <a:pt x="134" y="158"/>
                  </a:cubicBezTo>
                  <a:cubicBezTo>
                    <a:pt x="134" y="158"/>
                    <a:pt x="66" y="142"/>
                    <a:pt x="69" y="138"/>
                  </a:cubicBezTo>
                  <a:cubicBezTo>
                    <a:pt x="70" y="135"/>
                    <a:pt x="66" y="121"/>
                    <a:pt x="66" y="121"/>
                  </a:cubicBezTo>
                  <a:cubicBezTo>
                    <a:pt x="62" y="113"/>
                    <a:pt x="62" y="113"/>
                    <a:pt x="58" y="112"/>
                  </a:cubicBezTo>
                  <a:cubicBezTo>
                    <a:pt x="21" y="105"/>
                    <a:pt x="0" y="69"/>
                    <a:pt x="20" y="3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27" name="iṧļîḋe"/>
            <p:cNvSpPr/>
            <p:nvPr/>
          </p:nvSpPr>
          <p:spPr bwMode="auto">
            <a:xfrm>
              <a:off x="8939" y="6043"/>
              <a:ext cx="321" cy="316"/>
            </a:xfrm>
            <a:custGeom>
              <a:avLst/>
              <a:gdLst>
                <a:gd name="T0" fmla="*/ 90 w 94"/>
                <a:gd name="T1" fmla="*/ 0 h 93"/>
                <a:gd name="T2" fmla="*/ 76 w 94"/>
                <a:gd name="T3" fmla="*/ 45 h 93"/>
                <a:gd name="T4" fmla="*/ 89 w 94"/>
                <a:gd name="T5" fmla="*/ 62 h 93"/>
                <a:gd name="T6" fmla="*/ 89 w 94"/>
                <a:gd name="T7" fmla="*/ 62 h 93"/>
                <a:gd name="T8" fmla="*/ 86 w 94"/>
                <a:gd name="T9" fmla="*/ 88 h 93"/>
                <a:gd name="T10" fmla="*/ 58 w 94"/>
                <a:gd name="T11" fmla="*/ 91 h 93"/>
                <a:gd name="T12" fmla="*/ 58 w 94"/>
                <a:gd name="T13" fmla="*/ 91 h 93"/>
                <a:gd name="T14" fmla="*/ 20 w 94"/>
                <a:gd name="T15" fmla="*/ 75 h 93"/>
                <a:gd name="T16" fmla="*/ 19 w 94"/>
                <a:gd name="T17" fmla="*/ 64 h 93"/>
                <a:gd name="T18" fmla="*/ 11 w 94"/>
                <a:gd name="T19" fmla="*/ 53 h 93"/>
                <a:gd name="T20" fmla="*/ 13 w 94"/>
                <a:gd name="T21" fmla="*/ 45 h 93"/>
                <a:gd name="T22" fmla="*/ 0 w 94"/>
                <a:gd name="T23" fmla="*/ 28 h 93"/>
                <a:gd name="T24" fmla="*/ 6 w 94"/>
                <a:gd name="T25" fmla="*/ 23 h 93"/>
                <a:gd name="T26" fmla="*/ 20 w 94"/>
                <a:gd name="T27" fmla="*/ 32 h 93"/>
                <a:gd name="T28" fmla="*/ 90 w 94"/>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93">
                  <a:moveTo>
                    <a:pt x="90" y="0"/>
                  </a:moveTo>
                  <a:cubicBezTo>
                    <a:pt x="94" y="8"/>
                    <a:pt x="74" y="37"/>
                    <a:pt x="76" y="45"/>
                  </a:cubicBezTo>
                  <a:cubicBezTo>
                    <a:pt x="78" y="54"/>
                    <a:pt x="86" y="58"/>
                    <a:pt x="89" y="62"/>
                  </a:cubicBezTo>
                  <a:cubicBezTo>
                    <a:pt x="89" y="62"/>
                    <a:pt x="89" y="62"/>
                    <a:pt x="89" y="62"/>
                  </a:cubicBezTo>
                  <a:cubicBezTo>
                    <a:pt x="86" y="88"/>
                    <a:pt x="86" y="88"/>
                    <a:pt x="86" y="88"/>
                  </a:cubicBezTo>
                  <a:cubicBezTo>
                    <a:pt x="75" y="91"/>
                    <a:pt x="64" y="93"/>
                    <a:pt x="58" y="91"/>
                  </a:cubicBezTo>
                  <a:cubicBezTo>
                    <a:pt x="58" y="91"/>
                    <a:pt x="58" y="91"/>
                    <a:pt x="58" y="91"/>
                  </a:cubicBezTo>
                  <a:cubicBezTo>
                    <a:pt x="50" y="89"/>
                    <a:pt x="32" y="81"/>
                    <a:pt x="20" y="75"/>
                  </a:cubicBezTo>
                  <a:cubicBezTo>
                    <a:pt x="20" y="70"/>
                    <a:pt x="19" y="64"/>
                    <a:pt x="19" y="64"/>
                  </a:cubicBezTo>
                  <a:cubicBezTo>
                    <a:pt x="17" y="62"/>
                    <a:pt x="16" y="54"/>
                    <a:pt x="11" y="53"/>
                  </a:cubicBezTo>
                  <a:cubicBezTo>
                    <a:pt x="12" y="50"/>
                    <a:pt x="13" y="48"/>
                    <a:pt x="13" y="45"/>
                  </a:cubicBezTo>
                  <a:cubicBezTo>
                    <a:pt x="14" y="43"/>
                    <a:pt x="0" y="28"/>
                    <a:pt x="0" y="28"/>
                  </a:cubicBezTo>
                  <a:cubicBezTo>
                    <a:pt x="0" y="28"/>
                    <a:pt x="6" y="28"/>
                    <a:pt x="6" y="23"/>
                  </a:cubicBezTo>
                  <a:cubicBezTo>
                    <a:pt x="10" y="27"/>
                    <a:pt x="16" y="32"/>
                    <a:pt x="20" y="32"/>
                  </a:cubicBezTo>
                  <a:cubicBezTo>
                    <a:pt x="44" y="35"/>
                    <a:pt x="76" y="2"/>
                    <a:pt x="90"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28" name="ïś1iḓè"/>
            <p:cNvSpPr/>
            <p:nvPr/>
          </p:nvSpPr>
          <p:spPr bwMode="auto">
            <a:xfrm>
              <a:off x="9063" y="6298"/>
              <a:ext cx="141" cy="97"/>
            </a:xfrm>
            <a:custGeom>
              <a:avLst/>
              <a:gdLst>
                <a:gd name="T0" fmla="*/ 0 w 42"/>
                <a:gd name="T1" fmla="*/ 21 h 29"/>
                <a:gd name="T2" fmla="*/ 8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8"/>
                    <a:pt x="8" y="0"/>
                  </a:cubicBezTo>
                  <a:cubicBezTo>
                    <a:pt x="17" y="3"/>
                    <a:pt x="31" y="8"/>
                    <a:pt x="34" y="7"/>
                  </a:cubicBezTo>
                  <a:cubicBezTo>
                    <a:pt x="34" y="7"/>
                    <a:pt x="42" y="29"/>
                    <a:pt x="41" y="29"/>
                  </a:cubicBezTo>
                  <a:lnTo>
                    <a:pt x="0" y="2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29" name="ïŝ1îḑe"/>
            <p:cNvSpPr/>
            <p:nvPr/>
          </p:nvSpPr>
          <p:spPr bwMode="auto">
            <a:xfrm>
              <a:off x="8808" y="6325"/>
              <a:ext cx="369" cy="1108"/>
            </a:xfrm>
            <a:custGeom>
              <a:avLst/>
              <a:gdLst>
                <a:gd name="T0" fmla="*/ 84 w 109"/>
                <a:gd name="T1" fmla="*/ 8 h 326"/>
                <a:gd name="T2" fmla="*/ 58 w 109"/>
                <a:gd name="T3" fmla="*/ 326 h 326"/>
                <a:gd name="T4" fmla="*/ 0 w 109"/>
                <a:gd name="T5" fmla="*/ 304 h 326"/>
                <a:gd name="T6" fmla="*/ 24 w 109"/>
                <a:gd name="T7" fmla="*/ 74 h 326"/>
                <a:gd name="T8" fmla="*/ 45 w 109"/>
                <a:gd name="T9" fmla="*/ 0 h 326"/>
                <a:gd name="T10" fmla="*/ 48 w 109"/>
                <a:gd name="T11" fmla="*/ 0 h 326"/>
                <a:gd name="T12" fmla="*/ 84 w 109"/>
                <a:gd name="T13" fmla="*/ 8 h 326"/>
              </a:gdLst>
              <a:ahLst/>
              <a:cxnLst>
                <a:cxn ang="0">
                  <a:pos x="T0" y="T1"/>
                </a:cxn>
                <a:cxn ang="0">
                  <a:pos x="T2" y="T3"/>
                </a:cxn>
                <a:cxn ang="0">
                  <a:pos x="T4" y="T5"/>
                </a:cxn>
                <a:cxn ang="0">
                  <a:pos x="T6" y="T7"/>
                </a:cxn>
                <a:cxn ang="0">
                  <a:pos x="T8" y="T9"/>
                </a:cxn>
                <a:cxn ang="0">
                  <a:pos x="T10" y="T11"/>
                </a:cxn>
                <a:cxn ang="0">
                  <a:pos x="T12" y="T13"/>
                </a:cxn>
              </a:cxnLst>
              <a:rect l="0" t="0" r="r" b="b"/>
              <a:pathLst>
                <a:path w="109" h="326">
                  <a:moveTo>
                    <a:pt x="84" y="8"/>
                  </a:moveTo>
                  <a:cubicBezTo>
                    <a:pt x="109" y="14"/>
                    <a:pt x="58" y="326"/>
                    <a:pt x="58" y="326"/>
                  </a:cubicBezTo>
                  <a:cubicBezTo>
                    <a:pt x="53" y="320"/>
                    <a:pt x="23" y="318"/>
                    <a:pt x="0" y="304"/>
                  </a:cubicBezTo>
                  <a:cubicBezTo>
                    <a:pt x="24" y="74"/>
                    <a:pt x="24" y="74"/>
                    <a:pt x="24" y="74"/>
                  </a:cubicBezTo>
                  <a:cubicBezTo>
                    <a:pt x="45" y="0"/>
                    <a:pt x="45" y="0"/>
                    <a:pt x="45" y="0"/>
                  </a:cubicBezTo>
                  <a:cubicBezTo>
                    <a:pt x="46" y="0"/>
                    <a:pt x="47" y="0"/>
                    <a:pt x="48" y="0"/>
                  </a:cubicBezTo>
                  <a:lnTo>
                    <a:pt x="84" y="8"/>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30" name="îŝľíḋé"/>
            <p:cNvSpPr/>
            <p:nvPr/>
          </p:nvSpPr>
          <p:spPr bwMode="auto">
            <a:xfrm>
              <a:off x="8497" y="5345"/>
              <a:ext cx="209" cy="236"/>
            </a:xfrm>
            <a:custGeom>
              <a:avLst/>
              <a:gdLst>
                <a:gd name="T0" fmla="*/ 39 w 61"/>
                <a:gd name="T1" fmla="*/ 69 h 69"/>
                <a:gd name="T2" fmla="*/ 49 w 61"/>
                <a:gd name="T3" fmla="*/ 51 h 69"/>
                <a:gd name="T4" fmla="*/ 51 w 61"/>
                <a:gd name="T5" fmla="*/ 36 h 69"/>
                <a:gd name="T6" fmla="*/ 59 w 61"/>
                <a:gd name="T7" fmla="*/ 28 h 69"/>
                <a:gd name="T8" fmla="*/ 54 w 61"/>
                <a:gd name="T9" fmla="*/ 11 h 69"/>
                <a:gd name="T10" fmla="*/ 48 w 61"/>
                <a:gd name="T11" fmla="*/ 10 h 69"/>
                <a:gd name="T12" fmla="*/ 43 w 61"/>
                <a:gd name="T13" fmla="*/ 3 h 69"/>
                <a:gd name="T14" fmla="*/ 35 w 61"/>
                <a:gd name="T15" fmla="*/ 3 h 69"/>
                <a:gd name="T16" fmla="*/ 26 w 61"/>
                <a:gd name="T17" fmla="*/ 1 h 69"/>
                <a:gd name="T18" fmla="*/ 5 w 61"/>
                <a:gd name="T19" fmla="*/ 11 h 69"/>
                <a:gd name="T20" fmla="*/ 3 w 61"/>
                <a:gd name="T21" fmla="*/ 36 h 69"/>
                <a:gd name="T22" fmla="*/ 16 w 61"/>
                <a:gd name="T23" fmla="*/ 60 h 69"/>
                <a:gd name="T24" fmla="*/ 39 w 61"/>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9">
                  <a:moveTo>
                    <a:pt x="39" y="69"/>
                  </a:moveTo>
                  <a:cubicBezTo>
                    <a:pt x="42" y="64"/>
                    <a:pt x="46" y="60"/>
                    <a:pt x="49" y="51"/>
                  </a:cubicBezTo>
                  <a:cubicBezTo>
                    <a:pt x="50" y="47"/>
                    <a:pt x="51" y="41"/>
                    <a:pt x="51" y="36"/>
                  </a:cubicBezTo>
                  <a:cubicBezTo>
                    <a:pt x="54" y="35"/>
                    <a:pt x="58" y="31"/>
                    <a:pt x="59" y="28"/>
                  </a:cubicBezTo>
                  <a:cubicBezTo>
                    <a:pt x="61" y="23"/>
                    <a:pt x="56" y="14"/>
                    <a:pt x="54" y="11"/>
                  </a:cubicBezTo>
                  <a:cubicBezTo>
                    <a:pt x="53" y="11"/>
                    <a:pt x="51" y="10"/>
                    <a:pt x="48" y="10"/>
                  </a:cubicBezTo>
                  <a:cubicBezTo>
                    <a:pt x="47" y="7"/>
                    <a:pt x="45" y="5"/>
                    <a:pt x="43" y="3"/>
                  </a:cubicBezTo>
                  <a:cubicBezTo>
                    <a:pt x="41" y="2"/>
                    <a:pt x="38" y="3"/>
                    <a:pt x="35" y="3"/>
                  </a:cubicBezTo>
                  <a:cubicBezTo>
                    <a:pt x="32" y="0"/>
                    <a:pt x="31" y="0"/>
                    <a:pt x="26" y="1"/>
                  </a:cubicBezTo>
                  <a:cubicBezTo>
                    <a:pt x="20" y="2"/>
                    <a:pt x="9" y="6"/>
                    <a:pt x="5" y="11"/>
                  </a:cubicBezTo>
                  <a:cubicBezTo>
                    <a:pt x="0" y="17"/>
                    <a:pt x="0" y="28"/>
                    <a:pt x="3" y="36"/>
                  </a:cubicBezTo>
                  <a:cubicBezTo>
                    <a:pt x="6" y="44"/>
                    <a:pt x="11" y="56"/>
                    <a:pt x="16" y="60"/>
                  </a:cubicBezTo>
                  <a:cubicBezTo>
                    <a:pt x="20" y="64"/>
                    <a:pt x="39" y="69"/>
                    <a:pt x="39" y="69"/>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31" name="ïşḻîde"/>
            <p:cNvSpPr/>
            <p:nvPr/>
          </p:nvSpPr>
          <p:spPr bwMode="auto">
            <a:xfrm>
              <a:off x="8531" y="5496"/>
              <a:ext cx="146" cy="85"/>
            </a:xfrm>
            <a:custGeom>
              <a:avLst/>
              <a:gdLst>
                <a:gd name="T0" fmla="*/ 42 w 43"/>
                <a:gd name="T1" fmla="*/ 14 h 25"/>
                <a:gd name="T2" fmla="*/ 43 w 43"/>
                <a:gd name="T3" fmla="*/ 10 h 25"/>
                <a:gd name="T4" fmla="*/ 41 w 43"/>
                <a:gd name="T5" fmla="*/ 0 h 25"/>
                <a:gd name="T6" fmla="*/ 1 w 43"/>
                <a:gd name="T7" fmla="*/ 9 h 25"/>
                <a:gd name="T8" fmla="*/ 5 w 43"/>
                <a:gd name="T9" fmla="*/ 25 h 25"/>
                <a:gd name="T10" fmla="*/ 42 w 43"/>
                <a:gd name="T11" fmla="*/ 14 h 25"/>
              </a:gdLst>
              <a:ahLst/>
              <a:cxnLst>
                <a:cxn ang="0">
                  <a:pos x="T0" y="T1"/>
                </a:cxn>
                <a:cxn ang="0">
                  <a:pos x="T2" y="T3"/>
                </a:cxn>
                <a:cxn ang="0">
                  <a:pos x="T4" y="T5"/>
                </a:cxn>
                <a:cxn ang="0">
                  <a:pos x="T6" y="T7"/>
                </a:cxn>
                <a:cxn ang="0">
                  <a:pos x="T8" y="T9"/>
                </a:cxn>
                <a:cxn ang="0">
                  <a:pos x="T10" y="T11"/>
                </a:cxn>
              </a:cxnLst>
              <a:rect l="0" t="0" r="r" b="b"/>
              <a:pathLst>
                <a:path w="43" h="25">
                  <a:moveTo>
                    <a:pt x="42" y="14"/>
                  </a:moveTo>
                  <a:cubicBezTo>
                    <a:pt x="42" y="13"/>
                    <a:pt x="43" y="10"/>
                    <a:pt x="43" y="10"/>
                  </a:cubicBezTo>
                  <a:cubicBezTo>
                    <a:pt x="41" y="0"/>
                    <a:pt x="41" y="0"/>
                    <a:pt x="41" y="0"/>
                  </a:cubicBezTo>
                  <a:cubicBezTo>
                    <a:pt x="41" y="0"/>
                    <a:pt x="0" y="10"/>
                    <a:pt x="1" y="9"/>
                  </a:cubicBezTo>
                  <a:cubicBezTo>
                    <a:pt x="2" y="8"/>
                    <a:pt x="5" y="25"/>
                    <a:pt x="5" y="25"/>
                  </a:cubicBezTo>
                  <a:lnTo>
                    <a:pt x="4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33" name="íṣļíḍè"/>
            <p:cNvSpPr/>
            <p:nvPr/>
          </p:nvSpPr>
          <p:spPr bwMode="auto">
            <a:xfrm>
              <a:off x="8981" y="6312"/>
              <a:ext cx="160" cy="654"/>
            </a:xfrm>
            <a:custGeom>
              <a:avLst/>
              <a:gdLst>
                <a:gd name="T0" fmla="*/ 33 w 47"/>
                <a:gd name="T1" fmla="*/ 12 h 193"/>
                <a:gd name="T2" fmla="*/ 27 w 47"/>
                <a:gd name="T3" fmla="*/ 193 h 193"/>
                <a:gd name="T4" fmla="*/ 10 w 47"/>
                <a:gd name="T5" fmla="*/ 69 h 193"/>
                <a:gd name="T6" fmla="*/ 30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0" y="64"/>
                    <a:pt x="30" y="64"/>
                    <a:pt x="30"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34" name="îşḻídè"/>
            <p:cNvSpPr/>
            <p:nvPr/>
          </p:nvSpPr>
          <p:spPr bwMode="auto">
            <a:xfrm>
              <a:off x="9715" y="7093"/>
              <a:ext cx="185" cy="211"/>
            </a:xfrm>
            <a:custGeom>
              <a:avLst/>
              <a:gdLst>
                <a:gd name="T0" fmla="*/ 19 w 54"/>
                <a:gd name="T1" fmla="*/ 0 h 62"/>
                <a:gd name="T2" fmla="*/ 11 w 54"/>
                <a:gd name="T3" fmla="*/ 17 h 62"/>
                <a:gd name="T4" fmla="*/ 9 w 54"/>
                <a:gd name="T5" fmla="*/ 29 h 62"/>
                <a:gd name="T6" fmla="*/ 2 w 54"/>
                <a:gd name="T7" fmla="*/ 37 h 62"/>
                <a:gd name="T8" fmla="*/ 7 w 54"/>
                <a:gd name="T9" fmla="*/ 51 h 62"/>
                <a:gd name="T10" fmla="*/ 12 w 54"/>
                <a:gd name="T11" fmla="*/ 52 h 62"/>
                <a:gd name="T12" fmla="*/ 16 w 54"/>
                <a:gd name="T13" fmla="*/ 58 h 62"/>
                <a:gd name="T14" fmla="*/ 24 w 54"/>
                <a:gd name="T15" fmla="*/ 58 h 62"/>
                <a:gd name="T16" fmla="*/ 31 w 54"/>
                <a:gd name="T17" fmla="*/ 61 h 62"/>
                <a:gd name="T18" fmla="*/ 50 w 54"/>
                <a:gd name="T19" fmla="*/ 52 h 62"/>
                <a:gd name="T20" fmla="*/ 51 w 54"/>
                <a:gd name="T21" fmla="*/ 30 h 62"/>
                <a:gd name="T22" fmla="*/ 40 w 54"/>
                <a:gd name="T23" fmla="*/ 9 h 62"/>
                <a:gd name="T24" fmla="*/ 19 w 54"/>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2">
                  <a:moveTo>
                    <a:pt x="19" y="0"/>
                  </a:moveTo>
                  <a:cubicBezTo>
                    <a:pt x="17" y="5"/>
                    <a:pt x="14" y="9"/>
                    <a:pt x="11" y="17"/>
                  </a:cubicBezTo>
                  <a:cubicBezTo>
                    <a:pt x="10" y="20"/>
                    <a:pt x="9" y="25"/>
                    <a:pt x="9" y="29"/>
                  </a:cubicBezTo>
                  <a:cubicBezTo>
                    <a:pt x="7" y="31"/>
                    <a:pt x="3" y="34"/>
                    <a:pt x="2" y="37"/>
                  </a:cubicBezTo>
                  <a:cubicBezTo>
                    <a:pt x="0" y="41"/>
                    <a:pt x="5" y="49"/>
                    <a:pt x="7" y="51"/>
                  </a:cubicBezTo>
                  <a:cubicBezTo>
                    <a:pt x="8" y="52"/>
                    <a:pt x="10" y="52"/>
                    <a:pt x="12" y="52"/>
                  </a:cubicBezTo>
                  <a:cubicBezTo>
                    <a:pt x="13" y="55"/>
                    <a:pt x="15" y="57"/>
                    <a:pt x="16" y="58"/>
                  </a:cubicBezTo>
                  <a:cubicBezTo>
                    <a:pt x="18" y="59"/>
                    <a:pt x="21" y="59"/>
                    <a:pt x="24" y="58"/>
                  </a:cubicBezTo>
                  <a:cubicBezTo>
                    <a:pt x="26" y="62"/>
                    <a:pt x="27" y="61"/>
                    <a:pt x="31" y="61"/>
                  </a:cubicBezTo>
                  <a:cubicBezTo>
                    <a:pt x="36" y="60"/>
                    <a:pt x="46" y="56"/>
                    <a:pt x="50" y="52"/>
                  </a:cubicBezTo>
                  <a:cubicBezTo>
                    <a:pt x="54" y="46"/>
                    <a:pt x="54" y="37"/>
                    <a:pt x="51" y="30"/>
                  </a:cubicBezTo>
                  <a:cubicBezTo>
                    <a:pt x="49" y="23"/>
                    <a:pt x="45" y="12"/>
                    <a:pt x="40" y="9"/>
                  </a:cubicBezTo>
                  <a:cubicBezTo>
                    <a:pt x="36" y="5"/>
                    <a:pt x="19" y="0"/>
                    <a:pt x="19" y="0"/>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35" name="ïsḻîḋe"/>
            <p:cNvSpPr/>
            <p:nvPr/>
          </p:nvSpPr>
          <p:spPr bwMode="auto">
            <a:xfrm>
              <a:off x="9739" y="7083"/>
              <a:ext cx="129" cy="75"/>
            </a:xfrm>
            <a:custGeom>
              <a:avLst/>
              <a:gdLst>
                <a:gd name="T0" fmla="*/ 1 w 38"/>
                <a:gd name="T1" fmla="*/ 10 h 22"/>
                <a:gd name="T2" fmla="*/ 0 w 38"/>
                <a:gd name="T3" fmla="*/ 13 h 22"/>
                <a:gd name="T4" fmla="*/ 2 w 38"/>
                <a:gd name="T5" fmla="*/ 22 h 22"/>
                <a:gd name="T6" fmla="*/ 37 w 38"/>
                <a:gd name="T7" fmla="*/ 14 h 22"/>
                <a:gd name="T8" fmla="*/ 33 w 38"/>
                <a:gd name="T9" fmla="*/ 0 h 22"/>
                <a:gd name="T10" fmla="*/ 1 w 38"/>
                <a:gd name="T11" fmla="*/ 10 h 22"/>
              </a:gdLst>
              <a:ahLst/>
              <a:cxnLst>
                <a:cxn ang="0">
                  <a:pos x="T0" y="T1"/>
                </a:cxn>
                <a:cxn ang="0">
                  <a:pos x="T2" y="T3"/>
                </a:cxn>
                <a:cxn ang="0">
                  <a:pos x="T4" y="T5"/>
                </a:cxn>
                <a:cxn ang="0">
                  <a:pos x="T6" y="T7"/>
                </a:cxn>
                <a:cxn ang="0">
                  <a:pos x="T8" y="T9"/>
                </a:cxn>
                <a:cxn ang="0">
                  <a:pos x="T10" y="T11"/>
                </a:cxn>
              </a:cxnLst>
              <a:rect l="0" t="0" r="r" b="b"/>
              <a:pathLst>
                <a:path w="38" h="22">
                  <a:moveTo>
                    <a:pt x="1" y="10"/>
                  </a:moveTo>
                  <a:cubicBezTo>
                    <a:pt x="1" y="11"/>
                    <a:pt x="0" y="13"/>
                    <a:pt x="0" y="13"/>
                  </a:cubicBezTo>
                  <a:cubicBezTo>
                    <a:pt x="2" y="22"/>
                    <a:pt x="2" y="22"/>
                    <a:pt x="2" y="22"/>
                  </a:cubicBezTo>
                  <a:cubicBezTo>
                    <a:pt x="2" y="22"/>
                    <a:pt x="38" y="14"/>
                    <a:pt x="37" y="14"/>
                  </a:cubicBezTo>
                  <a:cubicBezTo>
                    <a:pt x="36" y="15"/>
                    <a:pt x="33" y="0"/>
                    <a:pt x="33" y="0"/>
                  </a:cubicBezTo>
                  <a:lnTo>
                    <a:pt x="1"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37" name="ïṧľíḑê"/>
            <p:cNvSpPr/>
            <p:nvPr/>
          </p:nvSpPr>
          <p:spPr bwMode="auto">
            <a:xfrm>
              <a:off x="9263" y="6281"/>
              <a:ext cx="605" cy="958"/>
            </a:xfrm>
            <a:custGeom>
              <a:avLst/>
              <a:gdLst>
                <a:gd name="T0" fmla="*/ 0 w 178"/>
                <a:gd name="T1" fmla="*/ 4 h 282"/>
                <a:gd name="T2" fmla="*/ 42 w 178"/>
                <a:gd name="T3" fmla="*/ 4 h 282"/>
                <a:gd name="T4" fmla="*/ 178 w 178"/>
                <a:gd name="T5" fmla="*/ 246 h 282"/>
                <a:gd name="T6" fmla="*/ 140 w 178"/>
                <a:gd name="T7" fmla="*/ 252 h 282"/>
                <a:gd name="T8" fmla="*/ 56 w 178"/>
                <a:gd name="T9" fmla="*/ 81 h 282"/>
                <a:gd name="T10" fmla="*/ 100 w 178"/>
                <a:gd name="T11" fmla="*/ 278 h 282"/>
                <a:gd name="T12" fmla="*/ 58 w 178"/>
                <a:gd name="T13" fmla="*/ 282 h 282"/>
                <a:gd name="T14" fmla="*/ 0 w 178"/>
                <a:gd name="T15" fmla="*/ 4 h 2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282">
                  <a:moveTo>
                    <a:pt x="0" y="4"/>
                  </a:moveTo>
                  <a:cubicBezTo>
                    <a:pt x="9" y="3"/>
                    <a:pt x="34" y="0"/>
                    <a:pt x="42" y="4"/>
                  </a:cubicBezTo>
                  <a:cubicBezTo>
                    <a:pt x="117" y="46"/>
                    <a:pt x="160" y="181"/>
                    <a:pt x="178" y="246"/>
                  </a:cubicBezTo>
                  <a:cubicBezTo>
                    <a:pt x="140" y="252"/>
                    <a:pt x="140" y="252"/>
                    <a:pt x="140" y="252"/>
                  </a:cubicBezTo>
                  <a:cubicBezTo>
                    <a:pt x="121" y="213"/>
                    <a:pt x="98" y="113"/>
                    <a:pt x="56" y="81"/>
                  </a:cubicBezTo>
                  <a:cubicBezTo>
                    <a:pt x="100" y="278"/>
                    <a:pt x="100" y="278"/>
                    <a:pt x="100" y="278"/>
                  </a:cubicBezTo>
                  <a:cubicBezTo>
                    <a:pt x="58" y="282"/>
                    <a:pt x="58" y="282"/>
                    <a:pt x="58" y="282"/>
                  </a:cubicBezTo>
                  <a:lnTo>
                    <a:pt x="0" y="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39" name="íšľiḓe"/>
            <p:cNvSpPr/>
            <p:nvPr/>
          </p:nvSpPr>
          <p:spPr bwMode="auto">
            <a:xfrm>
              <a:off x="9260" y="6281"/>
              <a:ext cx="148" cy="615"/>
            </a:xfrm>
            <a:custGeom>
              <a:avLst/>
              <a:gdLst>
                <a:gd name="T0" fmla="*/ 14 w 61"/>
                <a:gd name="T1" fmla="*/ 0 h 253"/>
                <a:gd name="T2" fmla="*/ 14 w 61"/>
                <a:gd name="T3" fmla="*/ 0 h 253"/>
                <a:gd name="T4" fmla="*/ 61 w 61"/>
                <a:gd name="T5" fmla="*/ 66 h 253"/>
                <a:gd name="T6" fmla="*/ 29 w 61"/>
                <a:gd name="T7" fmla="*/ 77 h 253"/>
                <a:gd name="T8" fmla="*/ 53 w 61"/>
                <a:gd name="T9" fmla="*/ 81 h 253"/>
                <a:gd name="T10" fmla="*/ 53 w 61"/>
                <a:gd name="T11" fmla="*/ 253 h 253"/>
                <a:gd name="T12" fmla="*/ 0 w 61"/>
                <a:gd name="T13" fmla="*/ 4 h 253"/>
                <a:gd name="T14" fmla="*/ 14 w 61"/>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53">
                  <a:moveTo>
                    <a:pt x="14" y="0"/>
                  </a:moveTo>
                  <a:lnTo>
                    <a:pt x="14" y="0"/>
                  </a:lnTo>
                  <a:lnTo>
                    <a:pt x="61" y="66"/>
                  </a:lnTo>
                  <a:lnTo>
                    <a:pt x="29" y="77"/>
                  </a:lnTo>
                  <a:lnTo>
                    <a:pt x="53" y="81"/>
                  </a:lnTo>
                  <a:lnTo>
                    <a:pt x="53" y="253"/>
                  </a:lnTo>
                  <a:lnTo>
                    <a:pt x="0" y="4"/>
                  </a:lnTo>
                  <a:lnTo>
                    <a:pt x="14" y="0"/>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40" name="í$lïḓe"/>
            <p:cNvSpPr/>
            <p:nvPr/>
          </p:nvSpPr>
          <p:spPr bwMode="auto">
            <a:xfrm>
              <a:off x="9231" y="6290"/>
              <a:ext cx="51" cy="105"/>
            </a:xfrm>
            <a:custGeom>
              <a:avLst/>
              <a:gdLst>
                <a:gd name="T0" fmla="*/ 0 w 15"/>
                <a:gd name="T1" fmla="*/ 5 h 31"/>
                <a:gd name="T2" fmla="*/ 2 w 15"/>
                <a:gd name="T3" fmla="*/ 1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1"/>
                    <a:pt x="2" y="1"/>
                    <a:pt x="2" y="1"/>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41" name="ïṡlîďé"/>
            <p:cNvSpPr/>
            <p:nvPr/>
          </p:nvSpPr>
          <p:spPr bwMode="auto">
            <a:xfrm>
              <a:off x="9202" y="6390"/>
              <a:ext cx="180" cy="848"/>
            </a:xfrm>
            <a:custGeom>
              <a:avLst/>
              <a:gdLst>
                <a:gd name="T0" fmla="*/ 0 w 74"/>
                <a:gd name="T1" fmla="*/ 1 h 349"/>
                <a:gd name="T2" fmla="*/ 18 w 74"/>
                <a:gd name="T3" fmla="*/ 0 h 349"/>
                <a:gd name="T4" fmla="*/ 74 w 74"/>
                <a:gd name="T5" fmla="*/ 289 h 349"/>
                <a:gd name="T6" fmla="*/ 54 w 74"/>
                <a:gd name="T7" fmla="*/ 349 h 349"/>
                <a:gd name="T8" fmla="*/ 14 w 74"/>
                <a:gd name="T9" fmla="*/ 291 h 349"/>
                <a:gd name="T10" fmla="*/ 0 w 74"/>
                <a:gd name="T11" fmla="*/ 1 h 349"/>
              </a:gdLst>
              <a:ahLst/>
              <a:cxnLst>
                <a:cxn ang="0">
                  <a:pos x="T0" y="T1"/>
                </a:cxn>
                <a:cxn ang="0">
                  <a:pos x="T2" y="T3"/>
                </a:cxn>
                <a:cxn ang="0">
                  <a:pos x="T4" y="T5"/>
                </a:cxn>
                <a:cxn ang="0">
                  <a:pos x="T6" y="T7"/>
                </a:cxn>
                <a:cxn ang="0">
                  <a:pos x="T8" y="T9"/>
                </a:cxn>
                <a:cxn ang="0">
                  <a:pos x="T10" y="T11"/>
                </a:cxn>
              </a:cxnLst>
              <a:rect l="0" t="0" r="r" b="b"/>
              <a:pathLst>
                <a:path w="74" h="349">
                  <a:moveTo>
                    <a:pt x="0" y="1"/>
                  </a:moveTo>
                  <a:lnTo>
                    <a:pt x="18" y="0"/>
                  </a:lnTo>
                  <a:lnTo>
                    <a:pt x="74" y="289"/>
                  </a:lnTo>
                  <a:lnTo>
                    <a:pt x="54" y="349"/>
                  </a:lnTo>
                  <a:lnTo>
                    <a:pt x="14" y="291"/>
                  </a:lnTo>
                  <a:lnTo>
                    <a:pt x="0" y="1"/>
                  </a:lnTo>
                  <a:close/>
                </a:path>
              </a:pathLst>
            </a:custGeom>
            <a:solidFill>
              <a:srgbClr val="FEAC67"/>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42" name="i$ļiḍe"/>
            <p:cNvSpPr/>
            <p:nvPr/>
          </p:nvSpPr>
          <p:spPr bwMode="auto">
            <a:xfrm>
              <a:off x="9151" y="6305"/>
              <a:ext cx="97" cy="102"/>
            </a:xfrm>
            <a:custGeom>
              <a:avLst/>
              <a:gdLst>
                <a:gd name="T0" fmla="*/ 0 w 29"/>
                <a:gd name="T1" fmla="*/ 7 h 30"/>
                <a:gd name="T2" fmla="*/ 29 w 29"/>
                <a:gd name="T3" fmla="*/ 0 h 30"/>
                <a:gd name="T4" fmla="*/ 29 w 29"/>
                <a:gd name="T5" fmla="*/ 27 h 30"/>
                <a:gd name="T6" fmla="*/ 15 w 29"/>
                <a:gd name="T7" fmla="*/ 30 h 30"/>
                <a:gd name="T8" fmla="*/ 0 w 29"/>
                <a:gd name="T9" fmla="*/ 7 h 30"/>
              </a:gdLst>
              <a:ahLst/>
              <a:cxnLst>
                <a:cxn ang="0">
                  <a:pos x="T0" y="T1"/>
                </a:cxn>
                <a:cxn ang="0">
                  <a:pos x="T2" y="T3"/>
                </a:cxn>
                <a:cxn ang="0">
                  <a:pos x="T4" y="T5"/>
                </a:cxn>
                <a:cxn ang="0">
                  <a:pos x="T6" y="T7"/>
                </a:cxn>
                <a:cxn ang="0">
                  <a:pos x="T8" y="T9"/>
                </a:cxn>
              </a:cxnLst>
              <a:rect l="0" t="0" r="r" b="b"/>
              <a:pathLst>
                <a:path w="29" h="30">
                  <a:moveTo>
                    <a:pt x="0" y="7"/>
                  </a:moveTo>
                  <a:cubicBezTo>
                    <a:pt x="1" y="7"/>
                    <a:pt x="29" y="0"/>
                    <a:pt x="29" y="0"/>
                  </a:cubicBezTo>
                  <a:cubicBezTo>
                    <a:pt x="29" y="27"/>
                    <a:pt x="29" y="27"/>
                    <a:pt x="29" y="27"/>
                  </a:cubicBezTo>
                  <a:cubicBezTo>
                    <a:pt x="15" y="30"/>
                    <a:pt x="15" y="30"/>
                    <a:pt x="15" y="30"/>
                  </a:cubicBezTo>
                  <a:lnTo>
                    <a:pt x="0" y="7"/>
                  </a:lnTo>
                  <a:close/>
                </a:path>
              </a:pathLst>
            </a:custGeom>
            <a:solidFill>
              <a:schemeClr val="accent2"/>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43" name="î$ḷïḓè"/>
            <p:cNvSpPr/>
            <p:nvPr/>
          </p:nvSpPr>
          <p:spPr bwMode="auto">
            <a:xfrm>
              <a:off x="9229" y="6247"/>
              <a:ext cx="66" cy="148"/>
            </a:xfrm>
            <a:custGeom>
              <a:avLst/>
              <a:gdLst>
                <a:gd name="T0" fmla="*/ 0 w 27"/>
                <a:gd name="T1" fmla="*/ 25 h 61"/>
                <a:gd name="T2" fmla="*/ 27 w 27"/>
                <a:gd name="T3" fmla="*/ 61 h 61"/>
                <a:gd name="T4" fmla="*/ 27 w 27"/>
                <a:gd name="T5" fmla="*/ 10 h 61"/>
                <a:gd name="T6" fmla="*/ 7 w 27"/>
                <a:gd name="T7" fmla="*/ 0 h 61"/>
                <a:gd name="T8" fmla="*/ 0 w 27"/>
                <a:gd name="T9" fmla="*/ 25 h 61"/>
              </a:gdLst>
              <a:ahLst/>
              <a:cxnLst>
                <a:cxn ang="0">
                  <a:pos x="T0" y="T1"/>
                </a:cxn>
                <a:cxn ang="0">
                  <a:pos x="T2" y="T3"/>
                </a:cxn>
                <a:cxn ang="0">
                  <a:pos x="T4" y="T5"/>
                </a:cxn>
                <a:cxn ang="0">
                  <a:pos x="T6" y="T7"/>
                </a:cxn>
                <a:cxn ang="0">
                  <a:pos x="T8" y="T9"/>
                </a:cxn>
              </a:cxnLst>
              <a:rect l="0" t="0" r="r" b="b"/>
              <a:pathLst>
                <a:path w="27" h="61">
                  <a:moveTo>
                    <a:pt x="0" y="25"/>
                  </a:moveTo>
                  <a:lnTo>
                    <a:pt x="27" y="61"/>
                  </a:lnTo>
                  <a:lnTo>
                    <a:pt x="27" y="10"/>
                  </a:lnTo>
                  <a:lnTo>
                    <a:pt x="7" y="0"/>
                  </a:lnTo>
                  <a:lnTo>
                    <a:pt x="0" y="25"/>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44" name="ïSḻîdé"/>
            <p:cNvSpPr/>
            <p:nvPr/>
          </p:nvSpPr>
          <p:spPr bwMode="auto">
            <a:xfrm>
              <a:off x="8971" y="6266"/>
              <a:ext cx="207" cy="168"/>
            </a:xfrm>
            <a:custGeom>
              <a:avLst/>
              <a:gdLst>
                <a:gd name="T0" fmla="*/ 0 w 85"/>
                <a:gd name="T1" fmla="*/ 24 h 69"/>
                <a:gd name="T2" fmla="*/ 11 w 85"/>
                <a:gd name="T3" fmla="*/ 0 h 69"/>
                <a:gd name="T4" fmla="*/ 85 w 85"/>
                <a:gd name="T5" fmla="*/ 23 h 69"/>
                <a:gd name="T6" fmla="*/ 67 w 85"/>
                <a:gd name="T7" fmla="*/ 69 h 69"/>
                <a:gd name="T8" fmla="*/ 0 w 85"/>
                <a:gd name="T9" fmla="*/ 24 h 69"/>
              </a:gdLst>
              <a:ahLst/>
              <a:cxnLst>
                <a:cxn ang="0">
                  <a:pos x="T0" y="T1"/>
                </a:cxn>
                <a:cxn ang="0">
                  <a:pos x="T2" y="T3"/>
                </a:cxn>
                <a:cxn ang="0">
                  <a:pos x="T4" y="T5"/>
                </a:cxn>
                <a:cxn ang="0">
                  <a:pos x="T6" y="T7"/>
                </a:cxn>
                <a:cxn ang="0">
                  <a:pos x="T8" y="T9"/>
                </a:cxn>
              </a:cxnLst>
              <a:rect l="0" t="0" r="r" b="b"/>
              <a:pathLst>
                <a:path w="85" h="69">
                  <a:moveTo>
                    <a:pt x="0" y="24"/>
                  </a:moveTo>
                  <a:lnTo>
                    <a:pt x="11" y="0"/>
                  </a:lnTo>
                  <a:lnTo>
                    <a:pt x="85" y="23"/>
                  </a:lnTo>
                  <a:lnTo>
                    <a:pt x="67" y="69"/>
                  </a:lnTo>
                  <a:lnTo>
                    <a:pt x="0" y="2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45" name="ïṣ1îdê"/>
            <p:cNvSpPr/>
            <p:nvPr/>
          </p:nvSpPr>
          <p:spPr bwMode="auto">
            <a:xfrm>
              <a:off x="8803" y="5821"/>
              <a:ext cx="238" cy="425"/>
            </a:xfrm>
            <a:custGeom>
              <a:avLst/>
              <a:gdLst>
                <a:gd name="T0" fmla="*/ 70 w 70"/>
                <a:gd name="T1" fmla="*/ 17 h 125"/>
                <a:gd name="T2" fmla="*/ 63 w 70"/>
                <a:gd name="T3" fmla="*/ 10 h 125"/>
                <a:gd name="T4" fmla="*/ 1 w 70"/>
                <a:gd name="T5" fmla="*/ 56 h 125"/>
                <a:gd name="T6" fmla="*/ 14 w 70"/>
                <a:gd name="T7" fmla="*/ 105 h 125"/>
                <a:gd name="T8" fmla="*/ 53 w 70"/>
                <a:gd name="T9" fmla="*/ 125 h 125"/>
                <a:gd name="T10" fmla="*/ 52 w 70"/>
                <a:gd name="T11" fmla="*/ 109 h 125"/>
                <a:gd name="T12" fmla="*/ 40 w 70"/>
                <a:gd name="T13" fmla="*/ 97 h 125"/>
                <a:gd name="T14" fmla="*/ 27 w 70"/>
                <a:gd name="T15" fmla="*/ 93 h 125"/>
                <a:gd name="T16" fmla="*/ 21 w 70"/>
                <a:gd name="T17" fmla="*/ 79 h 125"/>
                <a:gd name="T18" fmla="*/ 32 w 70"/>
                <a:gd name="T19" fmla="*/ 75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8" y="0"/>
                    <a:pt x="3" y="31"/>
                    <a:pt x="1" y="56"/>
                  </a:cubicBezTo>
                  <a:cubicBezTo>
                    <a:pt x="0" y="73"/>
                    <a:pt x="1" y="97"/>
                    <a:pt x="14" y="105"/>
                  </a:cubicBezTo>
                  <a:cubicBezTo>
                    <a:pt x="27" y="114"/>
                    <a:pt x="53" y="125"/>
                    <a:pt x="53" y="125"/>
                  </a:cubicBezTo>
                  <a:cubicBezTo>
                    <a:pt x="53" y="125"/>
                    <a:pt x="53" y="110"/>
                    <a:pt x="52" y="109"/>
                  </a:cubicBezTo>
                  <a:cubicBezTo>
                    <a:pt x="52" y="108"/>
                    <a:pt x="40" y="97"/>
                    <a:pt x="40" y="97"/>
                  </a:cubicBezTo>
                  <a:cubicBezTo>
                    <a:pt x="40" y="97"/>
                    <a:pt x="33" y="97"/>
                    <a:pt x="27" y="93"/>
                  </a:cubicBezTo>
                  <a:cubicBezTo>
                    <a:pt x="20" y="88"/>
                    <a:pt x="18" y="85"/>
                    <a:pt x="21" y="79"/>
                  </a:cubicBezTo>
                  <a:cubicBezTo>
                    <a:pt x="24" y="74"/>
                    <a:pt x="28" y="74"/>
                    <a:pt x="32" y="75"/>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chemeClr val="tx2"/>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46" name="işlïḓê"/>
            <p:cNvSpPr/>
            <p:nvPr/>
          </p:nvSpPr>
          <p:spPr bwMode="auto">
            <a:xfrm>
              <a:off x="8538" y="5515"/>
              <a:ext cx="435" cy="1181"/>
            </a:xfrm>
            <a:custGeom>
              <a:avLst/>
              <a:gdLst>
                <a:gd name="T0" fmla="*/ 100 w 128"/>
                <a:gd name="T1" fmla="*/ 347 h 347"/>
                <a:gd name="T2" fmla="*/ 0 w 128"/>
                <a:gd name="T3" fmla="*/ 10 h 347"/>
                <a:gd name="T4" fmla="*/ 43 w 128"/>
                <a:gd name="T5" fmla="*/ 0 h 347"/>
                <a:gd name="T6" fmla="*/ 128 w 128"/>
                <a:gd name="T7" fmla="*/ 257 h 347"/>
                <a:gd name="T8" fmla="*/ 100 w 128"/>
                <a:gd name="T9" fmla="*/ 347 h 347"/>
              </a:gdLst>
              <a:ahLst/>
              <a:cxnLst>
                <a:cxn ang="0">
                  <a:pos x="T0" y="T1"/>
                </a:cxn>
                <a:cxn ang="0">
                  <a:pos x="T2" y="T3"/>
                </a:cxn>
                <a:cxn ang="0">
                  <a:pos x="T4" y="T5"/>
                </a:cxn>
                <a:cxn ang="0">
                  <a:pos x="T6" y="T7"/>
                </a:cxn>
                <a:cxn ang="0">
                  <a:pos x="T8" y="T9"/>
                </a:cxn>
              </a:cxnLst>
              <a:rect l="0" t="0" r="r" b="b"/>
              <a:pathLst>
                <a:path w="128" h="347">
                  <a:moveTo>
                    <a:pt x="100" y="347"/>
                  </a:moveTo>
                  <a:cubicBezTo>
                    <a:pt x="64" y="297"/>
                    <a:pt x="30" y="166"/>
                    <a:pt x="0" y="10"/>
                  </a:cubicBezTo>
                  <a:cubicBezTo>
                    <a:pt x="15" y="9"/>
                    <a:pt x="28" y="3"/>
                    <a:pt x="43" y="0"/>
                  </a:cubicBezTo>
                  <a:cubicBezTo>
                    <a:pt x="66" y="114"/>
                    <a:pt x="81" y="202"/>
                    <a:pt x="128" y="257"/>
                  </a:cubicBezTo>
                  <a:lnTo>
                    <a:pt x="100" y="347"/>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48" name="ï$ḻïḋè"/>
            <p:cNvSpPr/>
            <p:nvPr/>
          </p:nvSpPr>
          <p:spPr bwMode="auto">
            <a:xfrm>
              <a:off x="8740" y="2160"/>
              <a:ext cx="2005" cy="1582"/>
            </a:xfrm>
            <a:custGeom>
              <a:avLst/>
              <a:gdLst>
                <a:gd name="T0" fmla="*/ 825 w 825"/>
                <a:gd name="T1" fmla="*/ 0 h 651"/>
                <a:gd name="T2" fmla="*/ 4 w 825"/>
                <a:gd name="T3" fmla="*/ 99 h 651"/>
                <a:gd name="T4" fmla="*/ 291 w 825"/>
                <a:gd name="T5" fmla="*/ 328 h 651"/>
                <a:gd name="T6" fmla="*/ 0 w 825"/>
                <a:gd name="T7" fmla="*/ 651 h 651"/>
                <a:gd name="T8" fmla="*/ 787 w 825"/>
                <a:gd name="T9" fmla="*/ 544 h 651"/>
                <a:gd name="T10" fmla="*/ 825 w 825"/>
                <a:gd name="T11" fmla="*/ 0 h 651"/>
              </a:gdLst>
              <a:ahLst/>
              <a:cxnLst>
                <a:cxn ang="0">
                  <a:pos x="T0" y="T1"/>
                </a:cxn>
                <a:cxn ang="0">
                  <a:pos x="T2" y="T3"/>
                </a:cxn>
                <a:cxn ang="0">
                  <a:pos x="T4" y="T5"/>
                </a:cxn>
                <a:cxn ang="0">
                  <a:pos x="T6" y="T7"/>
                </a:cxn>
                <a:cxn ang="0">
                  <a:pos x="T8" y="T9"/>
                </a:cxn>
                <a:cxn ang="0">
                  <a:pos x="T10" y="T11"/>
                </a:cxn>
              </a:cxnLst>
              <a:rect l="0" t="0" r="r" b="b"/>
              <a:pathLst>
                <a:path w="825" h="651">
                  <a:moveTo>
                    <a:pt x="825" y="0"/>
                  </a:moveTo>
                  <a:lnTo>
                    <a:pt x="4" y="99"/>
                  </a:lnTo>
                  <a:lnTo>
                    <a:pt x="291" y="328"/>
                  </a:lnTo>
                  <a:lnTo>
                    <a:pt x="0" y="651"/>
                  </a:lnTo>
                  <a:lnTo>
                    <a:pt x="787" y="544"/>
                  </a:lnTo>
                  <a:lnTo>
                    <a:pt x="825" y="0"/>
                  </a:lnTo>
                  <a:close/>
                </a:path>
              </a:pathLst>
            </a:custGeom>
            <a:solidFill>
              <a:srgbClr val="B89259">
                <a:alpha val="56000"/>
              </a:srgb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49" name="íṡľíḑé"/>
            <p:cNvSpPr/>
            <p:nvPr/>
          </p:nvSpPr>
          <p:spPr bwMode="auto">
            <a:xfrm>
              <a:off x="13051" y="1156"/>
              <a:ext cx="66" cy="4655"/>
            </a:xfrm>
            <a:prstGeom prst="rect">
              <a:avLst/>
            </a:prstGeom>
            <a:solidFill>
              <a:schemeClr val="tx2">
                <a:lumMod val="60000"/>
                <a:lumOff val="40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50" name="îṡľïdê"/>
            <p:cNvSpPr/>
            <p:nvPr/>
          </p:nvSpPr>
          <p:spPr bwMode="auto">
            <a:xfrm>
              <a:off x="13085" y="1156"/>
              <a:ext cx="32" cy="4655"/>
            </a:xfrm>
            <a:prstGeom prst="rect">
              <a:avLst/>
            </a:prstGeom>
            <a:solidFill>
              <a:schemeClr val="tx2"/>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52" name="i$lîḓe"/>
            <p:cNvSpPr/>
            <p:nvPr/>
          </p:nvSpPr>
          <p:spPr bwMode="auto">
            <a:xfrm>
              <a:off x="9851" y="1686"/>
              <a:ext cx="911" cy="1796"/>
            </a:xfrm>
            <a:custGeom>
              <a:avLst/>
              <a:gdLst>
                <a:gd name="T0" fmla="*/ 375 w 375"/>
                <a:gd name="T1" fmla="*/ 90 h 739"/>
                <a:gd name="T2" fmla="*/ 46 w 375"/>
                <a:gd name="T3" fmla="*/ 0 h 739"/>
                <a:gd name="T4" fmla="*/ 0 w 375"/>
                <a:gd name="T5" fmla="*/ 572 h 739"/>
                <a:gd name="T6" fmla="*/ 330 w 375"/>
                <a:gd name="T7" fmla="*/ 739 h 739"/>
                <a:gd name="T8" fmla="*/ 375 w 375"/>
                <a:gd name="T9" fmla="*/ 90 h 739"/>
              </a:gdLst>
              <a:ahLst/>
              <a:cxnLst>
                <a:cxn ang="0">
                  <a:pos x="T0" y="T1"/>
                </a:cxn>
                <a:cxn ang="0">
                  <a:pos x="T2" y="T3"/>
                </a:cxn>
                <a:cxn ang="0">
                  <a:pos x="T4" y="T5"/>
                </a:cxn>
                <a:cxn ang="0">
                  <a:pos x="T6" y="T7"/>
                </a:cxn>
                <a:cxn ang="0">
                  <a:pos x="T8" y="T9"/>
                </a:cxn>
              </a:cxnLst>
              <a:rect l="0" t="0" r="r" b="b"/>
              <a:pathLst>
                <a:path w="375" h="739">
                  <a:moveTo>
                    <a:pt x="375" y="90"/>
                  </a:moveTo>
                  <a:lnTo>
                    <a:pt x="46" y="0"/>
                  </a:lnTo>
                  <a:lnTo>
                    <a:pt x="0" y="572"/>
                  </a:lnTo>
                  <a:lnTo>
                    <a:pt x="330" y="739"/>
                  </a:lnTo>
                  <a:lnTo>
                    <a:pt x="375" y="90"/>
                  </a:lnTo>
                  <a:close/>
                </a:path>
              </a:pathLst>
            </a:custGeom>
            <a:solidFill>
              <a:srgbClr val="C55A11"/>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53" name="íṩlîďé"/>
            <p:cNvSpPr/>
            <p:nvPr/>
          </p:nvSpPr>
          <p:spPr bwMode="auto">
            <a:xfrm>
              <a:off x="9851" y="1176"/>
              <a:ext cx="3218" cy="1891"/>
            </a:xfrm>
            <a:custGeom>
              <a:avLst/>
              <a:gdLst>
                <a:gd name="T0" fmla="*/ 1317 w 1324"/>
                <a:gd name="T1" fmla="*/ 0 h 778"/>
                <a:gd name="T2" fmla="*/ 1324 w 1324"/>
                <a:gd name="T3" fmla="*/ 616 h 778"/>
                <a:gd name="T4" fmla="*/ 0 w 1324"/>
                <a:gd name="T5" fmla="*/ 778 h 778"/>
                <a:gd name="T6" fmla="*/ 46 w 1324"/>
                <a:gd name="T7" fmla="*/ 206 h 778"/>
                <a:gd name="T8" fmla="*/ 1317 w 1324"/>
                <a:gd name="T9" fmla="*/ 0 h 778"/>
              </a:gdLst>
              <a:ahLst/>
              <a:cxnLst>
                <a:cxn ang="0">
                  <a:pos x="T0" y="T1"/>
                </a:cxn>
                <a:cxn ang="0">
                  <a:pos x="T2" y="T3"/>
                </a:cxn>
                <a:cxn ang="0">
                  <a:pos x="T4" y="T5"/>
                </a:cxn>
                <a:cxn ang="0">
                  <a:pos x="T6" y="T7"/>
                </a:cxn>
                <a:cxn ang="0">
                  <a:pos x="T8" y="T9"/>
                </a:cxn>
              </a:cxnLst>
              <a:rect l="0" t="0" r="r" b="b"/>
              <a:pathLst>
                <a:path w="1324" h="778">
                  <a:moveTo>
                    <a:pt x="1317" y="0"/>
                  </a:moveTo>
                  <a:lnTo>
                    <a:pt x="1324" y="616"/>
                  </a:lnTo>
                  <a:lnTo>
                    <a:pt x="0" y="778"/>
                  </a:lnTo>
                  <a:lnTo>
                    <a:pt x="46" y="206"/>
                  </a:lnTo>
                  <a:lnTo>
                    <a:pt x="1317" y="0"/>
                  </a:lnTo>
                  <a:close/>
                </a:path>
              </a:pathLst>
            </a:custGeom>
            <a:solidFill>
              <a:srgbClr val="B89259"/>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54" name="ïṣļïdé"/>
            <p:cNvSpPr/>
            <p:nvPr/>
          </p:nvSpPr>
          <p:spPr bwMode="auto">
            <a:xfrm>
              <a:off x="13039" y="1103"/>
              <a:ext cx="95" cy="87"/>
            </a:xfrm>
            <a:prstGeom prst="ellipse">
              <a:avLst/>
            </a:pr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55" name="íşḻîḍé"/>
            <p:cNvSpPr/>
            <p:nvPr/>
          </p:nvSpPr>
          <p:spPr bwMode="auto">
            <a:xfrm>
              <a:off x="13039" y="1103"/>
              <a:ext cx="87" cy="61"/>
            </a:xfrm>
            <a:custGeom>
              <a:avLst/>
              <a:gdLst>
                <a:gd name="T0" fmla="*/ 14 w 26"/>
                <a:gd name="T1" fmla="*/ 0 h 18"/>
                <a:gd name="T2" fmla="*/ 26 w 26"/>
                <a:gd name="T3" fmla="*/ 7 h 18"/>
                <a:gd name="T4" fmla="*/ 15 w 26"/>
                <a:gd name="T5" fmla="*/ 16 h 18"/>
                <a:gd name="T6" fmla="*/ 0 w 26"/>
                <a:gd name="T7" fmla="*/ 10 h 18"/>
                <a:gd name="T8" fmla="*/ 14 w 26"/>
                <a:gd name="T9" fmla="*/ 0 h 18"/>
              </a:gdLst>
              <a:ahLst/>
              <a:cxnLst>
                <a:cxn ang="0">
                  <a:pos x="T0" y="T1"/>
                </a:cxn>
                <a:cxn ang="0">
                  <a:pos x="T2" y="T3"/>
                </a:cxn>
                <a:cxn ang="0">
                  <a:pos x="T4" y="T5"/>
                </a:cxn>
                <a:cxn ang="0">
                  <a:pos x="T6" y="T7"/>
                </a:cxn>
                <a:cxn ang="0">
                  <a:pos x="T8" y="T9"/>
                </a:cxn>
              </a:cxnLst>
              <a:rect l="0" t="0" r="r" b="b"/>
              <a:pathLst>
                <a:path w="26" h="18">
                  <a:moveTo>
                    <a:pt x="14" y="0"/>
                  </a:moveTo>
                  <a:cubicBezTo>
                    <a:pt x="19" y="0"/>
                    <a:pt x="24" y="3"/>
                    <a:pt x="26" y="7"/>
                  </a:cubicBezTo>
                  <a:cubicBezTo>
                    <a:pt x="25" y="11"/>
                    <a:pt x="21" y="15"/>
                    <a:pt x="15" y="16"/>
                  </a:cubicBezTo>
                  <a:cubicBezTo>
                    <a:pt x="8" y="18"/>
                    <a:pt x="2" y="15"/>
                    <a:pt x="0" y="10"/>
                  </a:cubicBezTo>
                  <a:cubicBezTo>
                    <a:pt x="1" y="4"/>
                    <a:pt x="7" y="0"/>
                    <a:pt x="14" y="0"/>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56" name="iṣ1îḋé"/>
            <p:cNvSpPr txBox="1"/>
            <p:nvPr/>
          </p:nvSpPr>
          <p:spPr>
            <a:xfrm rot="21287148">
              <a:off x="9987" y="1804"/>
              <a:ext cx="2945" cy="669"/>
            </a:xfrm>
            <a:prstGeom prst="rect">
              <a:avLst/>
            </a:prstGeom>
            <a:noFill/>
          </p:spPr>
          <p:txBody>
            <a:bodyPr wrap="none"/>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zh-CN" altLang="zh-CN" sz="2800" b="1" dirty="0">
                  <a:solidFill>
                    <a:schemeClr val="bg1"/>
                  </a:solidFill>
                  <a:latin typeface="微软雅黑" panose="020B0503020204020204" charset="-122"/>
                  <a:ea typeface="微软雅黑" panose="020B0503020204020204" charset="-122"/>
                </a:rPr>
                <a:t>人事工作</a:t>
              </a:r>
            </a:p>
          </p:txBody>
        </p:sp>
        <p:sp>
          <p:nvSpPr>
            <p:cNvPr id="157" name="íśḻîďè"/>
            <p:cNvSpPr/>
            <p:nvPr/>
          </p:nvSpPr>
          <p:spPr bwMode="auto">
            <a:xfrm>
              <a:off x="13057" y="3347"/>
              <a:ext cx="173" cy="207"/>
            </a:xfrm>
            <a:custGeom>
              <a:avLst/>
              <a:gdLst>
                <a:gd name="T0" fmla="*/ 43 w 51"/>
                <a:gd name="T1" fmla="*/ 15 h 61"/>
                <a:gd name="T2" fmla="*/ 16 w 51"/>
                <a:gd name="T3" fmla="*/ 5 h 61"/>
                <a:gd name="T4" fmla="*/ 1 w 51"/>
                <a:gd name="T5" fmla="*/ 24 h 61"/>
                <a:gd name="T6" fmla="*/ 20 w 51"/>
                <a:gd name="T7" fmla="*/ 50 h 61"/>
                <a:gd name="T8" fmla="*/ 45 w 51"/>
                <a:gd name="T9" fmla="*/ 49 h 61"/>
                <a:gd name="T10" fmla="*/ 43 w 51"/>
                <a:gd name="T11" fmla="*/ 15 h 61"/>
              </a:gdLst>
              <a:ahLst/>
              <a:cxnLst>
                <a:cxn ang="0">
                  <a:pos x="T0" y="T1"/>
                </a:cxn>
                <a:cxn ang="0">
                  <a:pos x="T2" y="T3"/>
                </a:cxn>
                <a:cxn ang="0">
                  <a:pos x="T4" y="T5"/>
                </a:cxn>
                <a:cxn ang="0">
                  <a:pos x="T6" y="T7"/>
                </a:cxn>
                <a:cxn ang="0">
                  <a:pos x="T8" y="T9"/>
                </a:cxn>
                <a:cxn ang="0">
                  <a:pos x="T10" y="T11"/>
                </a:cxn>
              </a:cxnLst>
              <a:rect l="0" t="0" r="r" b="b"/>
              <a:pathLst>
                <a:path w="51" h="61">
                  <a:moveTo>
                    <a:pt x="43" y="15"/>
                  </a:moveTo>
                  <a:cubicBezTo>
                    <a:pt x="42" y="6"/>
                    <a:pt x="30" y="0"/>
                    <a:pt x="16" y="5"/>
                  </a:cubicBezTo>
                  <a:cubicBezTo>
                    <a:pt x="3" y="9"/>
                    <a:pt x="0" y="13"/>
                    <a:pt x="1" y="24"/>
                  </a:cubicBezTo>
                  <a:cubicBezTo>
                    <a:pt x="2" y="35"/>
                    <a:pt x="11" y="46"/>
                    <a:pt x="20" y="50"/>
                  </a:cubicBezTo>
                  <a:cubicBezTo>
                    <a:pt x="30" y="54"/>
                    <a:pt x="41" y="61"/>
                    <a:pt x="45" y="49"/>
                  </a:cubicBezTo>
                  <a:cubicBezTo>
                    <a:pt x="51" y="32"/>
                    <a:pt x="44" y="24"/>
                    <a:pt x="43" y="15"/>
                  </a:cubicBezTo>
                  <a:close/>
                </a:path>
              </a:pathLst>
            </a:custGeom>
            <a:solidFill>
              <a:srgbClr val="E0AF9D"/>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grpSp>
      <p:grpSp>
        <p:nvGrpSpPr>
          <p:cNvPr id="159" name="ïśḷídê"/>
          <p:cNvGrpSpPr/>
          <p:nvPr/>
        </p:nvGrpSpPr>
        <p:grpSpPr>
          <a:xfrm>
            <a:off x="985520" y="2856748"/>
            <a:ext cx="421005" cy="421005"/>
            <a:chOff x="1032213" y="3203620"/>
            <a:chExt cx="493250" cy="493250"/>
          </a:xfrm>
        </p:grpSpPr>
        <p:sp>
          <p:nvSpPr>
            <p:cNvPr id="160" name="î$ľîḍé"/>
            <p:cNvSpPr/>
            <p:nvPr/>
          </p:nvSpPr>
          <p:spPr>
            <a:xfrm>
              <a:off x="1032213" y="3203620"/>
              <a:ext cx="493250" cy="493250"/>
            </a:xfrm>
            <a:prstGeom prst="ellipse">
              <a:avLst/>
            </a:prstGeom>
            <a:solidFill>
              <a:srgbClr val="B89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latin typeface="微软雅黑" panose="020B0503020204020204" charset="-122"/>
                <a:ea typeface="微软雅黑" panose="020B0503020204020204" charset="-122"/>
              </a:endParaRPr>
            </a:p>
          </p:txBody>
        </p:sp>
        <p:sp>
          <p:nvSpPr>
            <p:cNvPr id="161" name="íṣľïḍê"/>
            <p:cNvSpPr>
              <a:spLocks noChangeAspect="1"/>
            </p:cNvSpPr>
            <p:nvPr/>
          </p:nvSpPr>
          <p:spPr bwMode="auto">
            <a:xfrm>
              <a:off x="1155141" y="3302124"/>
              <a:ext cx="268743" cy="296242"/>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bg1"/>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grpSp>
      <p:grpSp>
        <p:nvGrpSpPr>
          <p:cNvPr id="162" name="î$ḻïdé"/>
          <p:cNvGrpSpPr/>
          <p:nvPr/>
        </p:nvGrpSpPr>
        <p:grpSpPr>
          <a:xfrm>
            <a:off x="985520" y="3680343"/>
            <a:ext cx="421005" cy="421005"/>
            <a:chOff x="1032213" y="3936641"/>
            <a:chExt cx="493250" cy="493250"/>
          </a:xfrm>
        </p:grpSpPr>
        <p:sp>
          <p:nvSpPr>
            <p:cNvPr id="163" name="iŝlïḑe"/>
            <p:cNvSpPr/>
            <p:nvPr/>
          </p:nvSpPr>
          <p:spPr>
            <a:xfrm>
              <a:off x="1032213" y="3936641"/>
              <a:ext cx="493250" cy="4932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latin typeface="微软雅黑" panose="020B0503020204020204" charset="-122"/>
                <a:ea typeface="微软雅黑" panose="020B0503020204020204" charset="-122"/>
              </a:endParaRPr>
            </a:p>
          </p:txBody>
        </p:sp>
        <p:sp>
          <p:nvSpPr>
            <p:cNvPr id="164" name="ïṥḷîḍe"/>
            <p:cNvSpPr>
              <a:spLocks noChangeAspect="1"/>
            </p:cNvSpPr>
            <p:nvPr/>
          </p:nvSpPr>
          <p:spPr bwMode="auto">
            <a:xfrm>
              <a:off x="1180822" y="4029294"/>
              <a:ext cx="196033" cy="307944"/>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grpSp>
      <p:grpSp>
        <p:nvGrpSpPr>
          <p:cNvPr id="165" name="îśḻíḋe"/>
          <p:cNvGrpSpPr/>
          <p:nvPr/>
        </p:nvGrpSpPr>
        <p:grpSpPr>
          <a:xfrm>
            <a:off x="985520" y="4371223"/>
            <a:ext cx="421005" cy="421005"/>
            <a:chOff x="1032213" y="4669662"/>
            <a:chExt cx="493250" cy="493250"/>
          </a:xfrm>
        </p:grpSpPr>
        <p:sp>
          <p:nvSpPr>
            <p:cNvPr id="166" name="išlîḋé"/>
            <p:cNvSpPr/>
            <p:nvPr/>
          </p:nvSpPr>
          <p:spPr>
            <a:xfrm>
              <a:off x="1032213" y="4669662"/>
              <a:ext cx="493250" cy="493250"/>
            </a:xfrm>
            <a:prstGeom prst="ellipse">
              <a:avLst/>
            </a:prstGeom>
            <a:solidFill>
              <a:srgbClr val="B89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latin typeface="微软雅黑" panose="020B0503020204020204" charset="-122"/>
                <a:ea typeface="微软雅黑" panose="020B0503020204020204" charset="-122"/>
              </a:endParaRPr>
            </a:p>
          </p:txBody>
        </p:sp>
        <p:sp>
          <p:nvSpPr>
            <p:cNvPr id="167" name="îṡḷidê"/>
            <p:cNvSpPr/>
            <p:nvPr/>
          </p:nvSpPr>
          <p:spPr bwMode="auto">
            <a:xfrm>
              <a:off x="1152859" y="4790308"/>
              <a:ext cx="251958" cy="251958"/>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28 w 64"/>
                <a:gd name="T11" fmla="*/ 8 h 64"/>
                <a:gd name="T12" fmla="*/ 36 w 64"/>
                <a:gd name="T13" fmla="*/ 8 h 64"/>
                <a:gd name="T14" fmla="*/ 36 w 64"/>
                <a:gd name="T15" fmla="*/ 28 h 64"/>
                <a:gd name="T16" fmla="*/ 28 w 64"/>
                <a:gd name="T17" fmla="*/ 28 h 64"/>
                <a:gd name="T18" fmla="*/ 28 w 64"/>
                <a:gd name="T19" fmla="*/ 8 h 64"/>
                <a:gd name="T20" fmla="*/ 32 w 64"/>
                <a:gd name="T21" fmla="*/ 53 h 64"/>
                <a:gd name="T22" fmla="*/ 11 w 64"/>
                <a:gd name="T23" fmla="*/ 32 h 64"/>
                <a:gd name="T24" fmla="*/ 24 w 64"/>
                <a:gd name="T25" fmla="*/ 13 h 64"/>
                <a:gd name="T26" fmla="*/ 24 w 64"/>
                <a:gd name="T27" fmla="*/ 12 h 64"/>
                <a:gd name="T28" fmla="*/ 24 w 64"/>
                <a:gd name="T29" fmla="*/ 20 h 64"/>
                <a:gd name="T30" fmla="*/ 17 w 64"/>
                <a:gd name="T31" fmla="*/ 32 h 64"/>
                <a:gd name="T32" fmla="*/ 32 w 64"/>
                <a:gd name="T33" fmla="*/ 47 h 64"/>
                <a:gd name="T34" fmla="*/ 47 w 64"/>
                <a:gd name="T35" fmla="*/ 32 h 64"/>
                <a:gd name="T36" fmla="*/ 40 w 64"/>
                <a:gd name="T37" fmla="*/ 20 h 64"/>
                <a:gd name="T38" fmla="*/ 40 w 64"/>
                <a:gd name="T39" fmla="*/ 12 h 64"/>
                <a:gd name="T40" fmla="*/ 40 w 64"/>
                <a:gd name="T41" fmla="*/ 13 h 64"/>
                <a:gd name="T42" fmla="*/ 53 w 64"/>
                <a:gd name="T43" fmla="*/ 32 h 64"/>
                <a:gd name="T44" fmla="*/ 32 w 64"/>
                <a:gd name="T45"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28" y="8"/>
                  </a:moveTo>
                  <a:cubicBezTo>
                    <a:pt x="36" y="8"/>
                    <a:pt x="36" y="8"/>
                    <a:pt x="36" y="8"/>
                  </a:cubicBezTo>
                  <a:cubicBezTo>
                    <a:pt x="36" y="28"/>
                    <a:pt x="36" y="28"/>
                    <a:pt x="36" y="28"/>
                  </a:cubicBezTo>
                  <a:cubicBezTo>
                    <a:pt x="28" y="28"/>
                    <a:pt x="28" y="28"/>
                    <a:pt x="28" y="28"/>
                  </a:cubicBezTo>
                  <a:lnTo>
                    <a:pt x="28" y="8"/>
                  </a:lnTo>
                  <a:close/>
                  <a:moveTo>
                    <a:pt x="32" y="53"/>
                  </a:moveTo>
                  <a:cubicBezTo>
                    <a:pt x="20" y="53"/>
                    <a:pt x="11" y="44"/>
                    <a:pt x="11" y="32"/>
                  </a:cubicBezTo>
                  <a:cubicBezTo>
                    <a:pt x="11" y="24"/>
                    <a:pt x="16" y="16"/>
                    <a:pt x="24" y="13"/>
                  </a:cubicBezTo>
                  <a:cubicBezTo>
                    <a:pt x="24" y="12"/>
                    <a:pt x="24" y="12"/>
                    <a:pt x="24" y="12"/>
                  </a:cubicBezTo>
                  <a:cubicBezTo>
                    <a:pt x="24" y="20"/>
                    <a:pt x="24" y="20"/>
                    <a:pt x="24" y="20"/>
                  </a:cubicBezTo>
                  <a:cubicBezTo>
                    <a:pt x="20" y="22"/>
                    <a:pt x="17" y="27"/>
                    <a:pt x="17" y="32"/>
                  </a:cubicBezTo>
                  <a:cubicBezTo>
                    <a:pt x="17" y="40"/>
                    <a:pt x="24" y="47"/>
                    <a:pt x="32" y="47"/>
                  </a:cubicBezTo>
                  <a:cubicBezTo>
                    <a:pt x="40" y="47"/>
                    <a:pt x="47" y="40"/>
                    <a:pt x="47" y="32"/>
                  </a:cubicBezTo>
                  <a:cubicBezTo>
                    <a:pt x="47" y="27"/>
                    <a:pt x="44" y="22"/>
                    <a:pt x="40" y="20"/>
                  </a:cubicBezTo>
                  <a:cubicBezTo>
                    <a:pt x="40" y="12"/>
                    <a:pt x="40" y="12"/>
                    <a:pt x="40" y="12"/>
                  </a:cubicBezTo>
                  <a:cubicBezTo>
                    <a:pt x="40" y="13"/>
                    <a:pt x="40" y="13"/>
                    <a:pt x="40" y="13"/>
                  </a:cubicBezTo>
                  <a:cubicBezTo>
                    <a:pt x="48" y="16"/>
                    <a:pt x="53" y="24"/>
                    <a:pt x="53" y="32"/>
                  </a:cubicBezTo>
                  <a:cubicBezTo>
                    <a:pt x="53" y="44"/>
                    <a:pt x="44" y="53"/>
                    <a:pt x="32" y="53"/>
                  </a:cubicBezTo>
                  <a:close/>
                </a:path>
              </a:pathLst>
            </a:custGeom>
            <a:solidFill>
              <a:schemeClr val="bg1"/>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grpSp>
      <p:grpSp>
        <p:nvGrpSpPr>
          <p:cNvPr id="169" name="îṩ1îḍe"/>
          <p:cNvGrpSpPr/>
          <p:nvPr/>
        </p:nvGrpSpPr>
        <p:grpSpPr>
          <a:xfrm>
            <a:off x="985520" y="5123698"/>
            <a:ext cx="421005" cy="421005"/>
            <a:chOff x="1032213" y="5402684"/>
            <a:chExt cx="493250" cy="493250"/>
          </a:xfrm>
        </p:grpSpPr>
        <p:sp>
          <p:nvSpPr>
            <p:cNvPr id="170" name="íṡliḑè"/>
            <p:cNvSpPr/>
            <p:nvPr/>
          </p:nvSpPr>
          <p:spPr>
            <a:xfrm>
              <a:off x="1032213" y="5402684"/>
              <a:ext cx="493250" cy="49325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latin typeface="微软雅黑" panose="020B0503020204020204" charset="-122"/>
                <a:ea typeface="微软雅黑" panose="020B0503020204020204" charset="-122"/>
              </a:endParaRPr>
            </a:p>
          </p:txBody>
        </p:sp>
        <p:sp>
          <p:nvSpPr>
            <p:cNvPr id="171" name="íṩḷîḑè"/>
            <p:cNvSpPr>
              <a:spLocks noChangeAspect="1"/>
            </p:cNvSpPr>
            <p:nvPr/>
          </p:nvSpPr>
          <p:spPr bwMode="auto">
            <a:xfrm>
              <a:off x="1171514" y="5520858"/>
              <a:ext cx="214649" cy="256902"/>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grpSp>
      <p:grpSp>
        <p:nvGrpSpPr>
          <p:cNvPr id="8" name="组合 7"/>
          <p:cNvGrpSpPr/>
          <p:nvPr/>
        </p:nvGrpSpPr>
        <p:grpSpPr>
          <a:xfrm>
            <a:off x="1371184" y="1572842"/>
            <a:ext cx="3712210" cy="691515"/>
            <a:chOff x="2130" y="2935"/>
            <a:chExt cx="5846" cy="1089"/>
          </a:xfrm>
        </p:grpSpPr>
        <p:sp>
          <p:nvSpPr>
            <p:cNvPr id="172" name="îsḻíḑè"/>
            <p:cNvSpPr/>
            <p:nvPr/>
          </p:nvSpPr>
          <p:spPr>
            <a:xfrm>
              <a:off x="2138" y="3494"/>
              <a:ext cx="5838" cy="530"/>
            </a:xfrm>
            <a:prstGeom prst="rect">
              <a:avLst/>
            </a:prstGeom>
          </p:spPr>
          <p:txBody>
            <a:bodyPr wrap="square" anchor="t" anchorCtr="0">
              <a:normAutofit fontScale="82500"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nSpc>
                  <a:spcPct val="120000"/>
                </a:lnSpc>
              </a:pPr>
              <a:r>
                <a:rPr lang="zh-CN" altLang="en-US" sz="1100">
                  <a:latin typeface="微软雅黑" panose="020B0503020204020204" charset="-122"/>
                  <a:ea typeface="微软雅黑" panose="020B0503020204020204" charset="-122"/>
                </a:rPr>
                <a:t>请在此处添加描述性文字，或直接粘贴复制粘贴准备好的文字。</a:t>
              </a:r>
            </a:p>
          </p:txBody>
        </p:sp>
        <p:sp>
          <p:nvSpPr>
            <p:cNvPr id="173" name="îŝľïḋe"/>
            <p:cNvSpPr txBox="1"/>
            <p:nvPr/>
          </p:nvSpPr>
          <p:spPr>
            <a:xfrm>
              <a:off x="2130" y="2935"/>
              <a:ext cx="2499" cy="580"/>
            </a:xfrm>
            <a:prstGeom prst="rect">
              <a:avLst/>
            </a:prstGeom>
            <a:noFill/>
            <a:ln w="12700" cap="flat" cmpd="sng" algn="ctr">
              <a:noFill/>
              <a:prstDash val="solid"/>
              <a:round/>
              <a:headEnd type="none" w="med" len="med"/>
              <a:tailEnd type="none" w="med" len="med"/>
            </a:ln>
            <a:extLst>
              <a:ext uri="{909E8E84-426E-40DD-AFC4-6F175D3DCCD1}">
                <a14:hiddenFill xmlns:a14="http://schemas.microsoft.com/office/drawing/2010/main">
                  <a:solidFill>
                    <a:schemeClr val="bg2">
                      <a:lumMod val="100000"/>
                    </a:schemeClr>
                  </a:solidFill>
                </a14:hiddenFill>
              </a:ext>
              <a:ext uri="{91240B29-F687-4F45-9708-019B960494DF}">
                <a14:hiddenLine xmlns:a14="http://schemas.microsoft.com/office/drawing/2010/main" w="12700">
                  <a:solidFill>
                    <a:schemeClr val="bg2">
                      <a:lumMod val="100000"/>
                    </a:schemeClr>
                  </a:solidFill>
                  <a:prstDash val="solid"/>
                  <a:round/>
                  <a:headEnd type="none" w="med" len="med"/>
                  <a:tailEnd type="none" w="med" len="med"/>
                </a14:hiddenLine>
              </a:ext>
            </a:extLst>
          </p:spPr>
          <p:txBody>
            <a:bodyPr wrap="none" anchor="ctr" anchorCtr="0">
              <a:normAutofit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2000" b="1" dirty="0">
                  <a:solidFill>
                    <a:srgbClr val="C55A11"/>
                  </a:solidFill>
                  <a:latin typeface="微软雅黑" panose="020B0503020204020204" charset="-122"/>
                  <a:ea typeface="微软雅黑" panose="020B0503020204020204" charset="-122"/>
                </a:rPr>
                <a:t>标题文本预设</a:t>
              </a:r>
            </a:p>
          </p:txBody>
        </p:sp>
      </p:grpSp>
      <p:grpSp>
        <p:nvGrpSpPr>
          <p:cNvPr id="174" name="ïslíḓê"/>
          <p:cNvGrpSpPr/>
          <p:nvPr/>
        </p:nvGrpSpPr>
        <p:grpSpPr>
          <a:xfrm>
            <a:off x="1326515" y="5173863"/>
            <a:ext cx="3382010" cy="480695"/>
            <a:chOff x="6444107" y="1469392"/>
            <a:chExt cx="4232109" cy="563232"/>
          </a:xfrm>
        </p:grpSpPr>
        <p:sp>
          <p:nvSpPr>
            <p:cNvPr id="175" name="işļíďê"/>
            <p:cNvSpPr txBox="1"/>
            <p:nvPr/>
          </p:nvSpPr>
          <p:spPr>
            <a:xfrm>
              <a:off x="6444107" y="1469392"/>
              <a:ext cx="4232109" cy="242864"/>
            </a:xfrm>
            <a:prstGeom prst="rect">
              <a:avLst/>
            </a:prstGeom>
            <a:noFill/>
          </p:spPr>
          <p:txBody>
            <a:bodyPr wrap="none" lIns="360000" tIns="0" rIns="0" bIns="0" anchor="b" anchorCtr="0">
              <a:normAutofit fontScale="90000"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00" b="1">
                  <a:solidFill>
                    <a:schemeClr val="bg1">
                      <a:lumMod val="65000"/>
                    </a:schemeClr>
                  </a:solidFill>
                  <a:latin typeface="微软雅黑" panose="020B0503020204020204" charset="-122"/>
                  <a:ea typeface="微软雅黑" panose="020B0503020204020204" charset="-122"/>
                </a:rPr>
                <a:t>标题文本预设</a:t>
              </a:r>
            </a:p>
          </p:txBody>
        </p:sp>
        <p:sp>
          <p:nvSpPr>
            <p:cNvPr id="176" name="íṧliḋê"/>
            <p:cNvSpPr txBox="1"/>
            <p:nvPr/>
          </p:nvSpPr>
          <p:spPr>
            <a:xfrm>
              <a:off x="6444107" y="1712256"/>
              <a:ext cx="4232109" cy="320368"/>
            </a:xfrm>
            <a:prstGeom prst="rect">
              <a:avLst/>
            </a:prstGeom>
          </p:spPr>
          <p:txBody>
            <a:bodyPr vert="horz" wrap="square" lIns="360000" tIns="0" rIns="0" bIns="0" anchor="ctr" anchorCtr="0">
              <a:normAutofit fontScale="80000"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l">
                <a:lnSpc>
                  <a:spcPct val="120000"/>
                </a:lnSpc>
              </a:pPr>
              <a:r>
                <a:rPr lang="zh-CN" altLang="en-US" sz="1050">
                  <a:solidFill>
                    <a:schemeClr val="dk1">
                      <a:lumMod val="100000"/>
                    </a:schemeClr>
                  </a:solidFill>
                  <a:latin typeface="微软雅黑" panose="020B0503020204020204" charset="-122"/>
                  <a:ea typeface="微软雅黑" panose="020B0503020204020204" charset="-122"/>
                </a:rPr>
                <a:t>请在此处添加描述性文字，或直接粘贴复制粘贴准备好的文字。</a:t>
              </a:r>
            </a:p>
          </p:txBody>
        </p:sp>
      </p:grpSp>
      <p:grpSp>
        <p:nvGrpSpPr>
          <p:cNvPr id="177" name="îšḻîḓé"/>
          <p:cNvGrpSpPr/>
          <p:nvPr/>
        </p:nvGrpSpPr>
        <p:grpSpPr>
          <a:xfrm>
            <a:off x="1326515" y="4421388"/>
            <a:ext cx="3382010" cy="480695"/>
            <a:chOff x="6444107" y="1469392"/>
            <a:chExt cx="4232109" cy="563232"/>
          </a:xfrm>
        </p:grpSpPr>
        <p:sp>
          <p:nvSpPr>
            <p:cNvPr id="178" name="ïSľîḋê"/>
            <p:cNvSpPr txBox="1"/>
            <p:nvPr/>
          </p:nvSpPr>
          <p:spPr>
            <a:xfrm>
              <a:off x="6444107" y="1469392"/>
              <a:ext cx="4232109" cy="242864"/>
            </a:xfrm>
            <a:prstGeom prst="rect">
              <a:avLst/>
            </a:prstGeom>
            <a:noFill/>
          </p:spPr>
          <p:txBody>
            <a:bodyPr wrap="none" lIns="360000" tIns="0" rIns="0" bIns="0" anchor="b" anchorCtr="0">
              <a:normAutofit fontScale="90000"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00" b="1" dirty="0">
                  <a:solidFill>
                    <a:srgbClr val="B89259"/>
                  </a:solidFill>
                  <a:latin typeface="微软雅黑" panose="020B0503020204020204" charset="-122"/>
                  <a:ea typeface="微软雅黑" panose="020B0503020204020204" charset="-122"/>
                </a:rPr>
                <a:t>标题文本预设</a:t>
              </a:r>
            </a:p>
          </p:txBody>
        </p:sp>
        <p:sp>
          <p:nvSpPr>
            <p:cNvPr id="179" name="ïşḷîḍe"/>
            <p:cNvSpPr txBox="1"/>
            <p:nvPr/>
          </p:nvSpPr>
          <p:spPr>
            <a:xfrm>
              <a:off x="6444107" y="1712256"/>
              <a:ext cx="4232109" cy="320368"/>
            </a:xfrm>
            <a:prstGeom prst="rect">
              <a:avLst/>
            </a:prstGeom>
          </p:spPr>
          <p:txBody>
            <a:bodyPr vert="horz" wrap="square" lIns="360000" tIns="0" rIns="0" bIns="0" anchor="ctr" anchorCtr="0">
              <a:normAutofit fontScale="80000"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l">
                <a:lnSpc>
                  <a:spcPct val="120000"/>
                </a:lnSpc>
              </a:pPr>
              <a:r>
                <a:rPr lang="zh-CN" altLang="en-US" sz="1050">
                  <a:solidFill>
                    <a:schemeClr val="dk1">
                      <a:lumMod val="100000"/>
                    </a:schemeClr>
                  </a:solidFill>
                  <a:latin typeface="微软雅黑" panose="020B0503020204020204" charset="-122"/>
                  <a:ea typeface="微软雅黑" panose="020B0503020204020204" charset="-122"/>
                </a:rPr>
                <a:t>请在此处添加描述性文字，或直接粘贴复制粘贴准备好的文字。</a:t>
              </a:r>
            </a:p>
          </p:txBody>
        </p:sp>
      </p:grpSp>
      <p:grpSp>
        <p:nvGrpSpPr>
          <p:cNvPr id="180" name="íşḻîḋè"/>
          <p:cNvGrpSpPr/>
          <p:nvPr/>
        </p:nvGrpSpPr>
        <p:grpSpPr>
          <a:xfrm>
            <a:off x="1326515" y="3730508"/>
            <a:ext cx="3382010" cy="480695"/>
            <a:chOff x="6444107" y="1469392"/>
            <a:chExt cx="4232109" cy="563232"/>
          </a:xfrm>
        </p:grpSpPr>
        <p:sp>
          <p:nvSpPr>
            <p:cNvPr id="181" name="iŝ1iḑé"/>
            <p:cNvSpPr txBox="1"/>
            <p:nvPr/>
          </p:nvSpPr>
          <p:spPr>
            <a:xfrm>
              <a:off x="6444107" y="1469392"/>
              <a:ext cx="4232109" cy="242864"/>
            </a:xfrm>
            <a:prstGeom prst="rect">
              <a:avLst/>
            </a:prstGeom>
            <a:noFill/>
          </p:spPr>
          <p:txBody>
            <a:bodyPr wrap="none" lIns="360000" tIns="0" rIns="0" bIns="0" anchor="b" anchorCtr="0">
              <a:normAutofit fontScale="90000"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00" b="1">
                  <a:solidFill>
                    <a:schemeClr val="accent3">
                      <a:lumMod val="100000"/>
                    </a:schemeClr>
                  </a:solidFill>
                  <a:latin typeface="微软雅黑" panose="020B0503020204020204" charset="-122"/>
                  <a:ea typeface="微软雅黑" panose="020B0503020204020204" charset="-122"/>
                </a:rPr>
                <a:t>标题文本预设</a:t>
              </a:r>
            </a:p>
          </p:txBody>
        </p:sp>
        <p:sp>
          <p:nvSpPr>
            <p:cNvPr id="182" name="íṡlidé"/>
            <p:cNvSpPr txBox="1"/>
            <p:nvPr/>
          </p:nvSpPr>
          <p:spPr>
            <a:xfrm>
              <a:off x="6444107" y="1712256"/>
              <a:ext cx="4232109" cy="320368"/>
            </a:xfrm>
            <a:prstGeom prst="rect">
              <a:avLst/>
            </a:prstGeom>
          </p:spPr>
          <p:txBody>
            <a:bodyPr vert="horz" wrap="square" lIns="360000" tIns="0" rIns="0" bIns="0" anchor="ctr" anchorCtr="0">
              <a:normAutofit fontScale="80000"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l">
                <a:lnSpc>
                  <a:spcPct val="120000"/>
                </a:lnSpc>
              </a:pPr>
              <a:r>
                <a:rPr lang="zh-CN" altLang="en-US" sz="1050">
                  <a:solidFill>
                    <a:schemeClr val="dk1">
                      <a:lumMod val="100000"/>
                    </a:schemeClr>
                  </a:solidFill>
                  <a:latin typeface="微软雅黑" panose="020B0503020204020204" charset="-122"/>
                  <a:ea typeface="微软雅黑" panose="020B0503020204020204" charset="-122"/>
                </a:rPr>
                <a:t>请在此处添加描述性文字，或直接粘贴复制粘贴准备好的文字。</a:t>
              </a:r>
            </a:p>
          </p:txBody>
        </p:sp>
      </p:grpSp>
      <p:grpSp>
        <p:nvGrpSpPr>
          <p:cNvPr id="183" name="ïṡ1îdê"/>
          <p:cNvGrpSpPr/>
          <p:nvPr/>
        </p:nvGrpSpPr>
        <p:grpSpPr>
          <a:xfrm>
            <a:off x="1326515" y="2906913"/>
            <a:ext cx="3382010" cy="480695"/>
            <a:chOff x="6444107" y="1469392"/>
            <a:chExt cx="4232109" cy="563232"/>
          </a:xfrm>
        </p:grpSpPr>
        <p:sp>
          <p:nvSpPr>
            <p:cNvPr id="184" name="ïSļïḋê"/>
            <p:cNvSpPr txBox="1"/>
            <p:nvPr/>
          </p:nvSpPr>
          <p:spPr>
            <a:xfrm>
              <a:off x="6444107" y="1469392"/>
              <a:ext cx="4232109" cy="242864"/>
            </a:xfrm>
            <a:prstGeom prst="rect">
              <a:avLst/>
            </a:prstGeom>
            <a:noFill/>
          </p:spPr>
          <p:txBody>
            <a:bodyPr wrap="none" lIns="360000" tIns="0" rIns="0" bIns="0" anchor="b" anchorCtr="0">
              <a:normAutofit fontScale="90000"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00" b="1" dirty="0">
                  <a:solidFill>
                    <a:srgbClr val="B89259"/>
                  </a:solidFill>
                  <a:latin typeface="微软雅黑" panose="020B0503020204020204" charset="-122"/>
                  <a:ea typeface="微软雅黑" panose="020B0503020204020204" charset="-122"/>
                </a:rPr>
                <a:t>标题文本预设</a:t>
              </a:r>
            </a:p>
          </p:txBody>
        </p:sp>
        <p:sp>
          <p:nvSpPr>
            <p:cNvPr id="185" name="ïṣḷïḍé"/>
            <p:cNvSpPr txBox="1"/>
            <p:nvPr/>
          </p:nvSpPr>
          <p:spPr>
            <a:xfrm>
              <a:off x="6444107" y="1712256"/>
              <a:ext cx="4232109" cy="320368"/>
            </a:xfrm>
            <a:prstGeom prst="rect">
              <a:avLst/>
            </a:prstGeom>
          </p:spPr>
          <p:txBody>
            <a:bodyPr vert="horz" wrap="square" lIns="360000" tIns="0" rIns="0" bIns="0" anchor="ctr" anchorCtr="0">
              <a:normAutofit fontScale="80000"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l">
                <a:lnSpc>
                  <a:spcPct val="120000"/>
                </a:lnSpc>
              </a:pPr>
              <a:r>
                <a:rPr lang="zh-CN" altLang="en-US" sz="1050">
                  <a:solidFill>
                    <a:schemeClr val="dk1">
                      <a:lumMod val="100000"/>
                    </a:schemeClr>
                  </a:solidFill>
                  <a:latin typeface="微软雅黑" panose="020B0503020204020204" charset="-122"/>
                  <a:ea typeface="微软雅黑" panose="020B0503020204020204" charset="-122"/>
                </a:rPr>
                <a:t>请在此处添加描述性文字，或直接粘贴复制粘贴准备好的文字。</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14:presetBounceEnd="66000">
                                      <p:stCondLst>
                                        <p:cond delay="0"/>
                                      </p:stCondLst>
                                      <p:childTnLst>
                                        <p:set>
                                          <p:cBhvr>
                                            <p:cTn id="23" dur="1" fill="hold">
                                              <p:stCondLst>
                                                <p:cond delay="0"/>
                                              </p:stCondLst>
                                            </p:cTn>
                                            <p:tgtEl>
                                              <p:spTgt spid="158"/>
                                            </p:tgtEl>
                                            <p:attrNameLst>
                                              <p:attrName>style.visibility</p:attrName>
                                            </p:attrNameLst>
                                          </p:cBhvr>
                                          <p:to>
                                            <p:strVal val="visible"/>
                                          </p:to>
                                        </p:set>
                                        <p:anim calcmode="lin" valueType="num" p14:bounceEnd="66000">
                                          <p:cBhvr additive="base">
                                            <p:cTn id="24" dur="1500" fill="hold"/>
                                            <p:tgtEl>
                                              <p:spTgt spid="158"/>
                                            </p:tgtEl>
                                            <p:attrNameLst>
                                              <p:attrName>ppt_x</p:attrName>
                                            </p:attrNameLst>
                                          </p:cBhvr>
                                          <p:tavLst>
                                            <p:tav tm="0">
                                              <p:val>
                                                <p:strVal val="0-#ppt_w/2"/>
                                              </p:val>
                                            </p:tav>
                                            <p:tav tm="100000">
                                              <p:val>
                                                <p:strVal val="#ppt_x"/>
                                              </p:val>
                                            </p:tav>
                                          </p:tavLst>
                                        </p:anim>
                                        <p:anim calcmode="lin" valueType="num" p14:bounceEnd="66000">
                                          <p:cBhvr additive="base">
                                            <p:cTn id="25" dur="1500" fill="hold"/>
                                            <p:tgtEl>
                                              <p:spTgt spid="158"/>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3500"/>
                                </p:stCondLst>
                                <p:childTnLst>
                                  <p:par>
                                    <p:cTn id="31" presetID="34" presetClass="entr" presetSubtype="0" fill="hold" nodeType="afterEffect">
                                      <p:stCondLst>
                                        <p:cond delay="0"/>
                                      </p:stCondLst>
                                      <p:childTnLst>
                                        <p:set>
                                          <p:cBhvr>
                                            <p:cTn id="32" dur="1" fill="hold">
                                              <p:stCondLst>
                                                <p:cond delay="0"/>
                                              </p:stCondLst>
                                            </p:cTn>
                                            <p:tgtEl>
                                              <p:spTgt spid="159"/>
                                            </p:tgtEl>
                                            <p:attrNameLst>
                                              <p:attrName>style.visibility</p:attrName>
                                            </p:attrNameLst>
                                          </p:cBhvr>
                                          <p:to>
                                            <p:strVal val="visible"/>
                                          </p:to>
                                        </p:set>
                                        <p:anim from="(-#ppt_w/2)" to="(#ppt_x)" calcmode="lin" valueType="num">
                                          <p:cBhvr>
                                            <p:cTn id="33" dur="600" fill="hold">
                                              <p:stCondLst>
                                                <p:cond delay="0"/>
                                              </p:stCondLst>
                                            </p:cTn>
                                            <p:tgtEl>
                                              <p:spTgt spid="159"/>
                                            </p:tgtEl>
                                            <p:attrNameLst>
                                              <p:attrName>ppt_x</p:attrName>
                                            </p:attrNameLst>
                                          </p:cBhvr>
                                        </p:anim>
                                        <p:anim from="0" to="-1.0" calcmode="lin" valueType="num">
                                          <p:cBhvr>
                                            <p:cTn id="34" dur="200" decel="50000" autoRev="1" fill="hold">
                                              <p:stCondLst>
                                                <p:cond delay="600"/>
                                              </p:stCondLst>
                                            </p:cTn>
                                            <p:tgtEl>
                                              <p:spTgt spid="159"/>
                                            </p:tgtEl>
                                            <p:attrNameLst>
                                              <p:attrName>xshear</p:attrName>
                                            </p:attrNameLst>
                                          </p:cBhvr>
                                        </p:anim>
                                        <p:animScale>
                                          <p:cBhvr>
                                            <p:cTn id="35" dur="200" decel="100000" autoRev="1" fill="hold">
                                              <p:stCondLst>
                                                <p:cond delay="600"/>
                                              </p:stCondLst>
                                            </p:cTn>
                                            <p:tgtEl>
                                              <p:spTgt spid="159"/>
                                            </p:tgtEl>
                                          </p:cBhvr>
                                          <p:from x="100000" y="100000"/>
                                          <p:to x="80000" y="100000"/>
                                        </p:animScale>
                                        <p:anim by="(#ppt_h/3+#ppt_w*0.1)" calcmode="lin" valueType="num">
                                          <p:cBhvr additive="sum">
                                            <p:cTn id="36" dur="200" decel="100000" autoRev="1" fill="hold">
                                              <p:stCondLst>
                                                <p:cond delay="600"/>
                                              </p:stCondLst>
                                            </p:cTn>
                                            <p:tgtEl>
                                              <p:spTgt spid="159"/>
                                            </p:tgtEl>
                                            <p:attrNameLst>
                                              <p:attrName>ppt_x</p:attrName>
                                            </p:attrNameLst>
                                          </p:cBhvr>
                                        </p:anim>
                                      </p:childTnLst>
                                    </p:cTn>
                                  </p:par>
                                </p:childTnLst>
                              </p:cTn>
                            </p:par>
                            <p:par>
                              <p:cTn id="37" fill="hold">
                                <p:stCondLst>
                                  <p:cond delay="4500"/>
                                </p:stCondLst>
                                <p:childTnLst>
                                  <p:par>
                                    <p:cTn id="38" presetID="34" presetClass="entr" presetSubtype="0" fill="hold" nodeType="afterEffect">
                                      <p:stCondLst>
                                        <p:cond delay="0"/>
                                      </p:stCondLst>
                                      <p:childTnLst>
                                        <p:set>
                                          <p:cBhvr>
                                            <p:cTn id="39" dur="1" fill="hold">
                                              <p:stCondLst>
                                                <p:cond delay="0"/>
                                              </p:stCondLst>
                                            </p:cTn>
                                            <p:tgtEl>
                                              <p:spTgt spid="162"/>
                                            </p:tgtEl>
                                            <p:attrNameLst>
                                              <p:attrName>style.visibility</p:attrName>
                                            </p:attrNameLst>
                                          </p:cBhvr>
                                          <p:to>
                                            <p:strVal val="visible"/>
                                          </p:to>
                                        </p:set>
                                        <p:anim from="(-#ppt_w/2)" to="(#ppt_x)" calcmode="lin" valueType="num">
                                          <p:cBhvr>
                                            <p:cTn id="40" dur="600" fill="hold">
                                              <p:stCondLst>
                                                <p:cond delay="0"/>
                                              </p:stCondLst>
                                            </p:cTn>
                                            <p:tgtEl>
                                              <p:spTgt spid="162"/>
                                            </p:tgtEl>
                                            <p:attrNameLst>
                                              <p:attrName>ppt_x</p:attrName>
                                            </p:attrNameLst>
                                          </p:cBhvr>
                                        </p:anim>
                                        <p:anim from="0" to="-1.0" calcmode="lin" valueType="num">
                                          <p:cBhvr>
                                            <p:cTn id="41" dur="200" decel="50000" autoRev="1" fill="hold">
                                              <p:stCondLst>
                                                <p:cond delay="600"/>
                                              </p:stCondLst>
                                            </p:cTn>
                                            <p:tgtEl>
                                              <p:spTgt spid="162"/>
                                            </p:tgtEl>
                                            <p:attrNameLst>
                                              <p:attrName>xshear</p:attrName>
                                            </p:attrNameLst>
                                          </p:cBhvr>
                                        </p:anim>
                                        <p:animScale>
                                          <p:cBhvr>
                                            <p:cTn id="42" dur="200" decel="100000" autoRev="1" fill="hold">
                                              <p:stCondLst>
                                                <p:cond delay="600"/>
                                              </p:stCondLst>
                                            </p:cTn>
                                            <p:tgtEl>
                                              <p:spTgt spid="162"/>
                                            </p:tgtEl>
                                          </p:cBhvr>
                                          <p:from x="100000" y="100000"/>
                                          <p:to x="80000" y="100000"/>
                                        </p:animScale>
                                        <p:anim by="(#ppt_h/3+#ppt_w*0.1)" calcmode="lin" valueType="num">
                                          <p:cBhvr additive="sum">
                                            <p:cTn id="43" dur="200" decel="100000" autoRev="1" fill="hold">
                                              <p:stCondLst>
                                                <p:cond delay="600"/>
                                              </p:stCondLst>
                                            </p:cTn>
                                            <p:tgtEl>
                                              <p:spTgt spid="162"/>
                                            </p:tgtEl>
                                            <p:attrNameLst>
                                              <p:attrName>ppt_x</p:attrName>
                                            </p:attrNameLst>
                                          </p:cBhvr>
                                        </p:anim>
                                      </p:childTnLst>
                                    </p:cTn>
                                  </p:par>
                                </p:childTnLst>
                              </p:cTn>
                            </p:par>
                            <p:par>
                              <p:cTn id="44" fill="hold">
                                <p:stCondLst>
                                  <p:cond delay="5500"/>
                                </p:stCondLst>
                                <p:childTnLst>
                                  <p:par>
                                    <p:cTn id="45" presetID="34" presetClass="entr" presetSubtype="0" fill="hold" nodeType="afterEffect">
                                      <p:stCondLst>
                                        <p:cond delay="0"/>
                                      </p:stCondLst>
                                      <p:childTnLst>
                                        <p:set>
                                          <p:cBhvr>
                                            <p:cTn id="46" dur="1" fill="hold">
                                              <p:stCondLst>
                                                <p:cond delay="0"/>
                                              </p:stCondLst>
                                            </p:cTn>
                                            <p:tgtEl>
                                              <p:spTgt spid="165"/>
                                            </p:tgtEl>
                                            <p:attrNameLst>
                                              <p:attrName>style.visibility</p:attrName>
                                            </p:attrNameLst>
                                          </p:cBhvr>
                                          <p:to>
                                            <p:strVal val="visible"/>
                                          </p:to>
                                        </p:set>
                                        <p:anim from="(-#ppt_w/2)" to="(#ppt_x)" calcmode="lin" valueType="num">
                                          <p:cBhvr>
                                            <p:cTn id="47" dur="600" fill="hold">
                                              <p:stCondLst>
                                                <p:cond delay="0"/>
                                              </p:stCondLst>
                                            </p:cTn>
                                            <p:tgtEl>
                                              <p:spTgt spid="165"/>
                                            </p:tgtEl>
                                            <p:attrNameLst>
                                              <p:attrName>ppt_x</p:attrName>
                                            </p:attrNameLst>
                                          </p:cBhvr>
                                        </p:anim>
                                        <p:anim from="0" to="-1.0" calcmode="lin" valueType="num">
                                          <p:cBhvr>
                                            <p:cTn id="48" dur="200" decel="50000" autoRev="1" fill="hold">
                                              <p:stCondLst>
                                                <p:cond delay="600"/>
                                              </p:stCondLst>
                                            </p:cTn>
                                            <p:tgtEl>
                                              <p:spTgt spid="165"/>
                                            </p:tgtEl>
                                            <p:attrNameLst>
                                              <p:attrName>xshear</p:attrName>
                                            </p:attrNameLst>
                                          </p:cBhvr>
                                        </p:anim>
                                        <p:animScale>
                                          <p:cBhvr>
                                            <p:cTn id="49" dur="200" decel="100000" autoRev="1" fill="hold">
                                              <p:stCondLst>
                                                <p:cond delay="600"/>
                                              </p:stCondLst>
                                            </p:cTn>
                                            <p:tgtEl>
                                              <p:spTgt spid="165"/>
                                            </p:tgtEl>
                                          </p:cBhvr>
                                          <p:from x="100000" y="100000"/>
                                          <p:to x="80000" y="100000"/>
                                        </p:animScale>
                                        <p:anim by="(#ppt_h/3+#ppt_w*0.1)" calcmode="lin" valueType="num">
                                          <p:cBhvr additive="sum">
                                            <p:cTn id="50" dur="200" decel="100000" autoRev="1" fill="hold">
                                              <p:stCondLst>
                                                <p:cond delay="600"/>
                                              </p:stCondLst>
                                            </p:cTn>
                                            <p:tgtEl>
                                              <p:spTgt spid="165"/>
                                            </p:tgtEl>
                                            <p:attrNameLst>
                                              <p:attrName>ppt_x</p:attrName>
                                            </p:attrNameLst>
                                          </p:cBhvr>
                                        </p:anim>
                                      </p:childTnLst>
                                    </p:cTn>
                                  </p:par>
                                </p:childTnLst>
                              </p:cTn>
                            </p:par>
                            <p:par>
                              <p:cTn id="51" fill="hold">
                                <p:stCondLst>
                                  <p:cond delay="6500"/>
                                </p:stCondLst>
                                <p:childTnLst>
                                  <p:par>
                                    <p:cTn id="52" presetID="34" presetClass="entr" presetSubtype="0" fill="hold" nodeType="afterEffect">
                                      <p:stCondLst>
                                        <p:cond delay="0"/>
                                      </p:stCondLst>
                                      <p:childTnLst>
                                        <p:set>
                                          <p:cBhvr>
                                            <p:cTn id="53" dur="1" fill="hold">
                                              <p:stCondLst>
                                                <p:cond delay="0"/>
                                              </p:stCondLst>
                                            </p:cTn>
                                            <p:tgtEl>
                                              <p:spTgt spid="169"/>
                                            </p:tgtEl>
                                            <p:attrNameLst>
                                              <p:attrName>style.visibility</p:attrName>
                                            </p:attrNameLst>
                                          </p:cBhvr>
                                          <p:to>
                                            <p:strVal val="visible"/>
                                          </p:to>
                                        </p:set>
                                        <p:anim from="(-#ppt_w/2)" to="(#ppt_x)" calcmode="lin" valueType="num">
                                          <p:cBhvr>
                                            <p:cTn id="54" dur="600" fill="hold">
                                              <p:stCondLst>
                                                <p:cond delay="0"/>
                                              </p:stCondLst>
                                            </p:cTn>
                                            <p:tgtEl>
                                              <p:spTgt spid="169"/>
                                            </p:tgtEl>
                                            <p:attrNameLst>
                                              <p:attrName>ppt_x</p:attrName>
                                            </p:attrNameLst>
                                          </p:cBhvr>
                                        </p:anim>
                                        <p:anim from="0" to="-1.0" calcmode="lin" valueType="num">
                                          <p:cBhvr>
                                            <p:cTn id="55" dur="200" decel="50000" autoRev="1" fill="hold">
                                              <p:stCondLst>
                                                <p:cond delay="600"/>
                                              </p:stCondLst>
                                            </p:cTn>
                                            <p:tgtEl>
                                              <p:spTgt spid="169"/>
                                            </p:tgtEl>
                                            <p:attrNameLst>
                                              <p:attrName>xshear</p:attrName>
                                            </p:attrNameLst>
                                          </p:cBhvr>
                                        </p:anim>
                                        <p:animScale>
                                          <p:cBhvr>
                                            <p:cTn id="56" dur="200" decel="100000" autoRev="1" fill="hold">
                                              <p:stCondLst>
                                                <p:cond delay="600"/>
                                              </p:stCondLst>
                                            </p:cTn>
                                            <p:tgtEl>
                                              <p:spTgt spid="169"/>
                                            </p:tgtEl>
                                          </p:cBhvr>
                                          <p:from x="100000" y="100000"/>
                                          <p:to x="80000" y="100000"/>
                                        </p:animScale>
                                        <p:anim by="(#ppt_h/3+#ppt_w*0.1)" calcmode="lin" valueType="num">
                                          <p:cBhvr additive="sum">
                                            <p:cTn id="57" dur="200" decel="100000" autoRev="1" fill="hold">
                                              <p:stCondLst>
                                                <p:cond delay="600"/>
                                              </p:stCondLst>
                                            </p:cTn>
                                            <p:tgtEl>
                                              <p:spTgt spid="169"/>
                                            </p:tgtEl>
                                            <p:attrNameLst>
                                              <p:attrName>ppt_x</p:attrName>
                                            </p:attrNameLst>
                                          </p:cBhvr>
                                        </p:anim>
                                      </p:childTnLst>
                                    </p:cTn>
                                  </p:par>
                                </p:childTnLst>
                              </p:cTn>
                            </p:par>
                            <p:par>
                              <p:cTn id="58" fill="hold">
                                <p:stCondLst>
                                  <p:cond delay="7500"/>
                                </p:stCondLst>
                                <p:childTnLst>
                                  <p:par>
                                    <p:cTn id="59" presetID="34" presetClass="entr" presetSubtype="0" fill="hold" nodeType="afterEffect">
                                      <p:stCondLst>
                                        <p:cond delay="0"/>
                                      </p:stCondLst>
                                      <p:childTnLst>
                                        <p:set>
                                          <p:cBhvr>
                                            <p:cTn id="60" dur="1" fill="hold">
                                              <p:stCondLst>
                                                <p:cond delay="0"/>
                                              </p:stCondLst>
                                            </p:cTn>
                                            <p:tgtEl>
                                              <p:spTgt spid="174"/>
                                            </p:tgtEl>
                                            <p:attrNameLst>
                                              <p:attrName>style.visibility</p:attrName>
                                            </p:attrNameLst>
                                          </p:cBhvr>
                                          <p:to>
                                            <p:strVal val="visible"/>
                                          </p:to>
                                        </p:set>
                                        <p:anim from="(-#ppt_w/2)" to="(#ppt_x)" calcmode="lin" valueType="num">
                                          <p:cBhvr>
                                            <p:cTn id="61" dur="600" fill="hold">
                                              <p:stCondLst>
                                                <p:cond delay="0"/>
                                              </p:stCondLst>
                                            </p:cTn>
                                            <p:tgtEl>
                                              <p:spTgt spid="174"/>
                                            </p:tgtEl>
                                            <p:attrNameLst>
                                              <p:attrName>ppt_x</p:attrName>
                                            </p:attrNameLst>
                                          </p:cBhvr>
                                        </p:anim>
                                        <p:anim from="0" to="-1.0" calcmode="lin" valueType="num">
                                          <p:cBhvr>
                                            <p:cTn id="62" dur="200" decel="50000" autoRev="1" fill="hold">
                                              <p:stCondLst>
                                                <p:cond delay="600"/>
                                              </p:stCondLst>
                                            </p:cTn>
                                            <p:tgtEl>
                                              <p:spTgt spid="174"/>
                                            </p:tgtEl>
                                            <p:attrNameLst>
                                              <p:attrName>xshear</p:attrName>
                                            </p:attrNameLst>
                                          </p:cBhvr>
                                        </p:anim>
                                        <p:animScale>
                                          <p:cBhvr>
                                            <p:cTn id="63" dur="200" decel="100000" autoRev="1" fill="hold">
                                              <p:stCondLst>
                                                <p:cond delay="600"/>
                                              </p:stCondLst>
                                            </p:cTn>
                                            <p:tgtEl>
                                              <p:spTgt spid="174"/>
                                            </p:tgtEl>
                                          </p:cBhvr>
                                          <p:from x="100000" y="100000"/>
                                          <p:to x="80000" y="100000"/>
                                        </p:animScale>
                                        <p:anim by="(#ppt_h/3+#ppt_w*0.1)" calcmode="lin" valueType="num">
                                          <p:cBhvr additive="sum">
                                            <p:cTn id="64" dur="200" decel="100000" autoRev="1" fill="hold">
                                              <p:stCondLst>
                                                <p:cond delay="600"/>
                                              </p:stCondLst>
                                            </p:cTn>
                                            <p:tgtEl>
                                              <p:spTgt spid="174"/>
                                            </p:tgtEl>
                                            <p:attrNameLst>
                                              <p:attrName>ppt_x</p:attrName>
                                            </p:attrNameLst>
                                          </p:cBhvr>
                                        </p:anim>
                                      </p:childTnLst>
                                    </p:cTn>
                                  </p:par>
                                </p:childTnLst>
                              </p:cTn>
                            </p:par>
                            <p:par>
                              <p:cTn id="65" fill="hold">
                                <p:stCondLst>
                                  <p:cond delay="8500"/>
                                </p:stCondLst>
                                <p:childTnLst>
                                  <p:par>
                                    <p:cTn id="66" presetID="34" presetClass="entr" presetSubtype="0" fill="hold" nodeType="afterEffect">
                                      <p:stCondLst>
                                        <p:cond delay="0"/>
                                      </p:stCondLst>
                                      <p:childTnLst>
                                        <p:set>
                                          <p:cBhvr>
                                            <p:cTn id="67" dur="1" fill="hold">
                                              <p:stCondLst>
                                                <p:cond delay="0"/>
                                              </p:stCondLst>
                                            </p:cTn>
                                            <p:tgtEl>
                                              <p:spTgt spid="177"/>
                                            </p:tgtEl>
                                            <p:attrNameLst>
                                              <p:attrName>style.visibility</p:attrName>
                                            </p:attrNameLst>
                                          </p:cBhvr>
                                          <p:to>
                                            <p:strVal val="visible"/>
                                          </p:to>
                                        </p:set>
                                        <p:anim from="(-#ppt_w/2)" to="(#ppt_x)" calcmode="lin" valueType="num">
                                          <p:cBhvr>
                                            <p:cTn id="68" dur="600" fill="hold">
                                              <p:stCondLst>
                                                <p:cond delay="0"/>
                                              </p:stCondLst>
                                            </p:cTn>
                                            <p:tgtEl>
                                              <p:spTgt spid="177"/>
                                            </p:tgtEl>
                                            <p:attrNameLst>
                                              <p:attrName>ppt_x</p:attrName>
                                            </p:attrNameLst>
                                          </p:cBhvr>
                                        </p:anim>
                                        <p:anim from="0" to="-1.0" calcmode="lin" valueType="num">
                                          <p:cBhvr>
                                            <p:cTn id="69" dur="200" decel="50000" autoRev="1" fill="hold">
                                              <p:stCondLst>
                                                <p:cond delay="600"/>
                                              </p:stCondLst>
                                            </p:cTn>
                                            <p:tgtEl>
                                              <p:spTgt spid="177"/>
                                            </p:tgtEl>
                                            <p:attrNameLst>
                                              <p:attrName>xshear</p:attrName>
                                            </p:attrNameLst>
                                          </p:cBhvr>
                                        </p:anim>
                                        <p:animScale>
                                          <p:cBhvr>
                                            <p:cTn id="70" dur="200" decel="100000" autoRev="1" fill="hold">
                                              <p:stCondLst>
                                                <p:cond delay="600"/>
                                              </p:stCondLst>
                                            </p:cTn>
                                            <p:tgtEl>
                                              <p:spTgt spid="177"/>
                                            </p:tgtEl>
                                          </p:cBhvr>
                                          <p:from x="100000" y="100000"/>
                                          <p:to x="80000" y="100000"/>
                                        </p:animScale>
                                        <p:anim by="(#ppt_h/3+#ppt_w*0.1)" calcmode="lin" valueType="num">
                                          <p:cBhvr additive="sum">
                                            <p:cTn id="71" dur="200" decel="100000" autoRev="1" fill="hold">
                                              <p:stCondLst>
                                                <p:cond delay="600"/>
                                              </p:stCondLst>
                                            </p:cTn>
                                            <p:tgtEl>
                                              <p:spTgt spid="177"/>
                                            </p:tgtEl>
                                            <p:attrNameLst>
                                              <p:attrName>ppt_x</p:attrName>
                                            </p:attrNameLst>
                                          </p:cBhvr>
                                        </p:anim>
                                      </p:childTnLst>
                                    </p:cTn>
                                  </p:par>
                                </p:childTnLst>
                              </p:cTn>
                            </p:par>
                            <p:par>
                              <p:cTn id="72" fill="hold">
                                <p:stCondLst>
                                  <p:cond delay="9500"/>
                                </p:stCondLst>
                                <p:childTnLst>
                                  <p:par>
                                    <p:cTn id="73" presetID="34" presetClass="entr" presetSubtype="0" fill="hold" nodeType="afterEffect">
                                      <p:stCondLst>
                                        <p:cond delay="0"/>
                                      </p:stCondLst>
                                      <p:childTnLst>
                                        <p:set>
                                          <p:cBhvr>
                                            <p:cTn id="74" dur="1" fill="hold">
                                              <p:stCondLst>
                                                <p:cond delay="0"/>
                                              </p:stCondLst>
                                            </p:cTn>
                                            <p:tgtEl>
                                              <p:spTgt spid="180"/>
                                            </p:tgtEl>
                                            <p:attrNameLst>
                                              <p:attrName>style.visibility</p:attrName>
                                            </p:attrNameLst>
                                          </p:cBhvr>
                                          <p:to>
                                            <p:strVal val="visible"/>
                                          </p:to>
                                        </p:set>
                                        <p:anim from="(-#ppt_w/2)" to="(#ppt_x)" calcmode="lin" valueType="num">
                                          <p:cBhvr>
                                            <p:cTn id="75" dur="600" fill="hold">
                                              <p:stCondLst>
                                                <p:cond delay="0"/>
                                              </p:stCondLst>
                                            </p:cTn>
                                            <p:tgtEl>
                                              <p:spTgt spid="180"/>
                                            </p:tgtEl>
                                            <p:attrNameLst>
                                              <p:attrName>ppt_x</p:attrName>
                                            </p:attrNameLst>
                                          </p:cBhvr>
                                        </p:anim>
                                        <p:anim from="0" to="-1.0" calcmode="lin" valueType="num">
                                          <p:cBhvr>
                                            <p:cTn id="76" dur="200" decel="50000" autoRev="1" fill="hold">
                                              <p:stCondLst>
                                                <p:cond delay="600"/>
                                              </p:stCondLst>
                                            </p:cTn>
                                            <p:tgtEl>
                                              <p:spTgt spid="180"/>
                                            </p:tgtEl>
                                            <p:attrNameLst>
                                              <p:attrName>xshear</p:attrName>
                                            </p:attrNameLst>
                                          </p:cBhvr>
                                        </p:anim>
                                        <p:animScale>
                                          <p:cBhvr>
                                            <p:cTn id="77" dur="200" decel="100000" autoRev="1" fill="hold">
                                              <p:stCondLst>
                                                <p:cond delay="600"/>
                                              </p:stCondLst>
                                            </p:cTn>
                                            <p:tgtEl>
                                              <p:spTgt spid="180"/>
                                            </p:tgtEl>
                                          </p:cBhvr>
                                          <p:from x="100000" y="100000"/>
                                          <p:to x="80000" y="100000"/>
                                        </p:animScale>
                                        <p:anim by="(#ppt_h/3+#ppt_w*0.1)" calcmode="lin" valueType="num">
                                          <p:cBhvr additive="sum">
                                            <p:cTn id="78" dur="200" decel="100000" autoRev="1" fill="hold">
                                              <p:stCondLst>
                                                <p:cond delay="600"/>
                                              </p:stCondLst>
                                            </p:cTn>
                                            <p:tgtEl>
                                              <p:spTgt spid="180"/>
                                            </p:tgtEl>
                                            <p:attrNameLst>
                                              <p:attrName>ppt_x</p:attrName>
                                            </p:attrNameLst>
                                          </p:cBhvr>
                                        </p:anim>
                                      </p:childTnLst>
                                    </p:cTn>
                                  </p:par>
                                </p:childTnLst>
                              </p:cTn>
                            </p:par>
                            <p:par>
                              <p:cTn id="79" fill="hold">
                                <p:stCondLst>
                                  <p:cond delay="10500"/>
                                </p:stCondLst>
                                <p:childTnLst>
                                  <p:par>
                                    <p:cTn id="80" presetID="34" presetClass="entr" presetSubtype="0" fill="hold" nodeType="afterEffect">
                                      <p:stCondLst>
                                        <p:cond delay="0"/>
                                      </p:stCondLst>
                                      <p:childTnLst>
                                        <p:set>
                                          <p:cBhvr>
                                            <p:cTn id="81" dur="1" fill="hold">
                                              <p:stCondLst>
                                                <p:cond delay="0"/>
                                              </p:stCondLst>
                                            </p:cTn>
                                            <p:tgtEl>
                                              <p:spTgt spid="183"/>
                                            </p:tgtEl>
                                            <p:attrNameLst>
                                              <p:attrName>style.visibility</p:attrName>
                                            </p:attrNameLst>
                                          </p:cBhvr>
                                          <p:to>
                                            <p:strVal val="visible"/>
                                          </p:to>
                                        </p:set>
                                        <p:anim from="(-#ppt_w/2)" to="(#ppt_x)" calcmode="lin" valueType="num">
                                          <p:cBhvr>
                                            <p:cTn id="82" dur="600" fill="hold">
                                              <p:stCondLst>
                                                <p:cond delay="0"/>
                                              </p:stCondLst>
                                            </p:cTn>
                                            <p:tgtEl>
                                              <p:spTgt spid="183"/>
                                            </p:tgtEl>
                                            <p:attrNameLst>
                                              <p:attrName>ppt_x</p:attrName>
                                            </p:attrNameLst>
                                          </p:cBhvr>
                                        </p:anim>
                                        <p:anim from="0" to="-1.0" calcmode="lin" valueType="num">
                                          <p:cBhvr>
                                            <p:cTn id="83" dur="200" decel="50000" autoRev="1" fill="hold">
                                              <p:stCondLst>
                                                <p:cond delay="600"/>
                                              </p:stCondLst>
                                            </p:cTn>
                                            <p:tgtEl>
                                              <p:spTgt spid="183"/>
                                            </p:tgtEl>
                                            <p:attrNameLst>
                                              <p:attrName>xshear</p:attrName>
                                            </p:attrNameLst>
                                          </p:cBhvr>
                                        </p:anim>
                                        <p:animScale>
                                          <p:cBhvr>
                                            <p:cTn id="84" dur="200" decel="100000" autoRev="1" fill="hold">
                                              <p:stCondLst>
                                                <p:cond delay="600"/>
                                              </p:stCondLst>
                                            </p:cTn>
                                            <p:tgtEl>
                                              <p:spTgt spid="183"/>
                                            </p:tgtEl>
                                          </p:cBhvr>
                                          <p:from x="100000" y="100000"/>
                                          <p:to x="80000" y="100000"/>
                                        </p:animScale>
                                        <p:anim by="(#ppt_h/3+#ppt_w*0.1)" calcmode="lin" valueType="num">
                                          <p:cBhvr additive="sum">
                                            <p:cTn id="85" dur="200" decel="100000" autoRev="1" fill="hold">
                                              <p:stCondLst>
                                                <p:cond delay="600"/>
                                              </p:stCondLst>
                                            </p:cTn>
                                            <p:tgtEl>
                                              <p:spTgt spid="18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58"/>
                                            </p:tgtEl>
                                            <p:attrNameLst>
                                              <p:attrName>style.visibility</p:attrName>
                                            </p:attrNameLst>
                                          </p:cBhvr>
                                          <p:to>
                                            <p:strVal val="visible"/>
                                          </p:to>
                                        </p:set>
                                        <p:anim calcmode="lin" valueType="num">
                                          <p:cBhvr additive="base">
                                            <p:cTn id="24" dur="1500" fill="hold"/>
                                            <p:tgtEl>
                                              <p:spTgt spid="158"/>
                                            </p:tgtEl>
                                            <p:attrNameLst>
                                              <p:attrName>ppt_x</p:attrName>
                                            </p:attrNameLst>
                                          </p:cBhvr>
                                          <p:tavLst>
                                            <p:tav tm="0">
                                              <p:val>
                                                <p:strVal val="0-#ppt_w/2"/>
                                              </p:val>
                                            </p:tav>
                                            <p:tav tm="100000">
                                              <p:val>
                                                <p:strVal val="#ppt_x"/>
                                              </p:val>
                                            </p:tav>
                                          </p:tavLst>
                                        </p:anim>
                                        <p:anim calcmode="lin" valueType="num">
                                          <p:cBhvr additive="base">
                                            <p:cTn id="25" dur="1500" fill="hold"/>
                                            <p:tgtEl>
                                              <p:spTgt spid="158"/>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3500"/>
                                </p:stCondLst>
                                <p:childTnLst>
                                  <p:par>
                                    <p:cTn id="31" presetID="34" presetClass="entr" presetSubtype="0" fill="hold" nodeType="afterEffect">
                                      <p:stCondLst>
                                        <p:cond delay="0"/>
                                      </p:stCondLst>
                                      <p:childTnLst>
                                        <p:set>
                                          <p:cBhvr>
                                            <p:cTn id="32" dur="1" fill="hold">
                                              <p:stCondLst>
                                                <p:cond delay="0"/>
                                              </p:stCondLst>
                                            </p:cTn>
                                            <p:tgtEl>
                                              <p:spTgt spid="159"/>
                                            </p:tgtEl>
                                            <p:attrNameLst>
                                              <p:attrName>style.visibility</p:attrName>
                                            </p:attrNameLst>
                                          </p:cBhvr>
                                          <p:to>
                                            <p:strVal val="visible"/>
                                          </p:to>
                                        </p:set>
                                        <p:anim from="(-#ppt_w/2)" to="(#ppt_x)" calcmode="lin" valueType="num">
                                          <p:cBhvr>
                                            <p:cTn id="33" dur="600" fill="hold">
                                              <p:stCondLst>
                                                <p:cond delay="0"/>
                                              </p:stCondLst>
                                            </p:cTn>
                                            <p:tgtEl>
                                              <p:spTgt spid="159"/>
                                            </p:tgtEl>
                                            <p:attrNameLst>
                                              <p:attrName>ppt_x</p:attrName>
                                            </p:attrNameLst>
                                          </p:cBhvr>
                                        </p:anim>
                                        <p:anim from="0" to="-1.0" calcmode="lin" valueType="num">
                                          <p:cBhvr>
                                            <p:cTn id="34" dur="200" decel="50000" autoRev="1" fill="hold">
                                              <p:stCondLst>
                                                <p:cond delay="600"/>
                                              </p:stCondLst>
                                            </p:cTn>
                                            <p:tgtEl>
                                              <p:spTgt spid="159"/>
                                            </p:tgtEl>
                                            <p:attrNameLst>
                                              <p:attrName>xshear</p:attrName>
                                            </p:attrNameLst>
                                          </p:cBhvr>
                                        </p:anim>
                                        <p:animScale>
                                          <p:cBhvr>
                                            <p:cTn id="35" dur="200" decel="100000" autoRev="1" fill="hold">
                                              <p:stCondLst>
                                                <p:cond delay="600"/>
                                              </p:stCondLst>
                                            </p:cTn>
                                            <p:tgtEl>
                                              <p:spTgt spid="159"/>
                                            </p:tgtEl>
                                          </p:cBhvr>
                                          <p:from x="100000" y="100000"/>
                                          <p:to x="80000" y="100000"/>
                                        </p:animScale>
                                        <p:anim by="(#ppt_h/3+#ppt_w*0.1)" calcmode="lin" valueType="num">
                                          <p:cBhvr additive="sum">
                                            <p:cTn id="36" dur="200" decel="100000" autoRev="1" fill="hold">
                                              <p:stCondLst>
                                                <p:cond delay="600"/>
                                              </p:stCondLst>
                                            </p:cTn>
                                            <p:tgtEl>
                                              <p:spTgt spid="159"/>
                                            </p:tgtEl>
                                            <p:attrNameLst>
                                              <p:attrName>ppt_x</p:attrName>
                                            </p:attrNameLst>
                                          </p:cBhvr>
                                        </p:anim>
                                      </p:childTnLst>
                                    </p:cTn>
                                  </p:par>
                                </p:childTnLst>
                              </p:cTn>
                            </p:par>
                            <p:par>
                              <p:cTn id="37" fill="hold">
                                <p:stCondLst>
                                  <p:cond delay="4500"/>
                                </p:stCondLst>
                                <p:childTnLst>
                                  <p:par>
                                    <p:cTn id="38" presetID="34" presetClass="entr" presetSubtype="0" fill="hold" nodeType="afterEffect">
                                      <p:stCondLst>
                                        <p:cond delay="0"/>
                                      </p:stCondLst>
                                      <p:childTnLst>
                                        <p:set>
                                          <p:cBhvr>
                                            <p:cTn id="39" dur="1" fill="hold">
                                              <p:stCondLst>
                                                <p:cond delay="0"/>
                                              </p:stCondLst>
                                            </p:cTn>
                                            <p:tgtEl>
                                              <p:spTgt spid="162"/>
                                            </p:tgtEl>
                                            <p:attrNameLst>
                                              <p:attrName>style.visibility</p:attrName>
                                            </p:attrNameLst>
                                          </p:cBhvr>
                                          <p:to>
                                            <p:strVal val="visible"/>
                                          </p:to>
                                        </p:set>
                                        <p:anim from="(-#ppt_w/2)" to="(#ppt_x)" calcmode="lin" valueType="num">
                                          <p:cBhvr>
                                            <p:cTn id="40" dur="600" fill="hold">
                                              <p:stCondLst>
                                                <p:cond delay="0"/>
                                              </p:stCondLst>
                                            </p:cTn>
                                            <p:tgtEl>
                                              <p:spTgt spid="162"/>
                                            </p:tgtEl>
                                            <p:attrNameLst>
                                              <p:attrName>ppt_x</p:attrName>
                                            </p:attrNameLst>
                                          </p:cBhvr>
                                        </p:anim>
                                        <p:anim from="0" to="-1.0" calcmode="lin" valueType="num">
                                          <p:cBhvr>
                                            <p:cTn id="41" dur="200" decel="50000" autoRev="1" fill="hold">
                                              <p:stCondLst>
                                                <p:cond delay="600"/>
                                              </p:stCondLst>
                                            </p:cTn>
                                            <p:tgtEl>
                                              <p:spTgt spid="162"/>
                                            </p:tgtEl>
                                            <p:attrNameLst>
                                              <p:attrName>xshear</p:attrName>
                                            </p:attrNameLst>
                                          </p:cBhvr>
                                        </p:anim>
                                        <p:animScale>
                                          <p:cBhvr>
                                            <p:cTn id="42" dur="200" decel="100000" autoRev="1" fill="hold">
                                              <p:stCondLst>
                                                <p:cond delay="600"/>
                                              </p:stCondLst>
                                            </p:cTn>
                                            <p:tgtEl>
                                              <p:spTgt spid="162"/>
                                            </p:tgtEl>
                                          </p:cBhvr>
                                          <p:from x="100000" y="100000"/>
                                          <p:to x="80000" y="100000"/>
                                        </p:animScale>
                                        <p:anim by="(#ppt_h/3+#ppt_w*0.1)" calcmode="lin" valueType="num">
                                          <p:cBhvr additive="sum">
                                            <p:cTn id="43" dur="200" decel="100000" autoRev="1" fill="hold">
                                              <p:stCondLst>
                                                <p:cond delay="600"/>
                                              </p:stCondLst>
                                            </p:cTn>
                                            <p:tgtEl>
                                              <p:spTgt spid="162"/>
                                            </p:tgtEl>
                                            <p:attrNameLst>
                                              <p:attrName>ppt_x</p:attrName>
                                            </p:attrNameLst>
                                          </p:cBhvr>
                                        </p:anim>
                                      </p:childTnLst>
                                    </p:cTn>
                                  </p:par>
                                </p:childTnLst>
                              </p:cTn>
                            </p:par>
                            <p:par>
                              <p:cTn id="44" fill="hold">
                                <p:stCondLst>
                                  <p:cond delay="5500"/>
                                </p:stCondLst>
                                <p:childTnLst>
                                  <p:par>
                                    <p:cTn id="45" presetID="34" presetClass="entr" presetSubtype="0" fill="hold" nodeType="afterEffect">
                                      <p:stCondLst>
                                        <p:cond delay="0"/>
                                      </p:stCondLst>
                                      <p:childTnLst>
                                        <p:set>
                                          <p:cBhvr>
                                            <p:cTn id="46" dur="1" fill="hold">
                                              <p:stCondLst>
                                                <p:cond delay="0"/>
                                              </p:stCondLst>
                                            </p:cTn>
                                            <p:tgtEl>
                                              <p:spTgt spid="165"/>
                                            </p:tgtEl>
                                            <p:attrNameLst>
                                              <p:attrName>style.visibility</p:attrName>
                                            </p:attrNameLst>
                                          </p:cBhvr>
                                          <p:to>
                                            <p:strVal val="visible"/>
                                          </p:to>
                                        </p:set>
                                        <p:anim from="(-#ppt_w/2)" to="(#ppt_x)" calcmode="lin" valueType="num">
                                          <p:cBhvr>
                                            <p:cTn id="47" dur="600" fill="hold">
                                              <p:stCondLst>
                                                <p:cond delay="0"/>
                                              </p:stCondLst>
                                            </p:cTn>
                                            <p:tgtEl>
                                              <p:spTgt spid="165"/>
                                            </p:tgtEl>
                                            <p:attrNameLst>
                                              <p:attrName>ppt_x</p:attrName>
                                            </p:attrNameLst>
                                          </p:cBhvr>
                                        </p:anim>
                                        <p:anim from="0" to="-1.0" calcmode="lin" valueType="num">
                                          <p:cBhvr>
                                            <p:cTn id="48" dur="200" decel="50000" autoRev="1" fill="hold">
                                              <p:stCondLst>
                                                <p:cond delay="600"/>
                                              </p:stCondLst>
                                            </p:cTn>
                                            <p:tgtEl>
                                              <p:spTgt spid="165"/>
                                            </p:tgtEl>
                                            <p:attrNameLst>
                                              <p:attrName>xshear</p:attrName>
                                            </p:attrNameLst>
                                          </p:cBhvr>
                                        </p:anim>
                                        <p:animScale>
                                          <p:cBhvr>
                                            <p:cTn id="49" dur="200" decel="100000" autoRev="1" fill="hold">
                                              <p:stCondLst>
                                                <p:cond delay="600"/>
                                              </p:stCondLst>
                                            </p:cTn>
                                            <p:tgtEl>
                                              <p:spTgt spid="165"/>
                                            </p:tgtEl>
                                          </p:cBhvr>
                                          <p:from x="100000" y="100000"/>
                                          <p:to x="80000" y="100000"/>
                                        </p:animScale>
                                        <p:anim by="(#ppt_h/3+#ppt_w*0.1)" calcmode="lin" valueType="num">
                                          <p:cBhvr additive="sum">
                                            <p:cTn id="50" dur="200" decel="100000" autoRev="1" fill="hold">
                                              <p:stCondLst>
                                                <p:cond delay="600"/>
                                              </p:stCondLst>
                                            </p:cTn>
                                            <p:tgtEl>
                                              <p:spTgt spid="165"/>
                                            </p:tgtEl>
                                            <p:attrNameLst>
                                              <p:attrName>ppt_x</p:attrName>
                                            </p:attrNameLst>
                                          </p:cBhvr>
                                        </p:anim>
                                      </p:childTnLst>
                                    </p:cTn>
                                  </p:par>
                                </p:childTnLst>
                              </p:cTn>
                            </p:par>
                            <p:par>
                              <p:cTn id="51" fill="hold">
                                <p:stCondLst>
                                  <p:cond delay="6500"/>
                                </p:stCondLst>
                                <p:childTnLst>
                                  <p:par>
                                    <p:cTn id="52" presetID="34" presetClass="entr" presetSubtype="0" fill="hold" nodeType="afterEffect">
                                      <p:stCondLst>
                                        <p:cond delay="0"/>
                                      </p:stCondLst>
                                      <p:childTnLst>
                                        <p:set>
                                          <p:cBhvr>
                                            <p:cTn id="53" dur="1" fill="hold">
                                              <p:stCondLst>
                                                <p:cond delay="0"/>
                                              </p:stCondLst>
                                            </p:cTn>
                                            <p:tgtEl>
                                              <p:spTgt spid="169"/>
                                            </p:tgtEl>
                                            <p:attrNameLst>
                                              <p:attrName>style.visibility</p:attrName>
                                            </p:attrNameLst>
                                          </p:cBhvr>
                                          <p:to>
                                            <p:strVal val="visible"/>
                                          </p:to>
                                        </p:set>
                                        <p:anim from="(-#ppt_w/2)" to="(#ppt_x)" calcmode="lin" valueType="num">
                                          <p:cBhvr>
                                            <p:cTn id="54" dur="600" fill="hold">
                                              <p:stCondLst>
                                                <p:cond delay="0"/>
                                              </p:stCondLst>
                                            </p:cTn>
                                            <p:tgtEl>
                                              <p:spTgt spid="169"/>
                                            </p:tgtEl>
                                            <p:attrNameLst>
                                              <p:attrName>ppt_x</p:attrName>
                                            </p:attrNameLst>
                                          </p:cBhvr>
                                        </p:anim>
                                        <p:anim from="0" to="-1.0" calcmode="lin" valueType="num">
                                          <p:cBhvr>
                                            <p:cTn id="55" dur="200" decel="50000" autoRev="1" fill="hold">
                                              <p:stCondLst>
                                                <p:cond delay="600"/>
                                              </p:stCondLst>
                                            </p:cTn>
                                            <p:tgtEl>
                                              <p:spTgt spid="169"/>
                                            </p:tgtEl>
                                            <p:attrNameLst>
                                              <p:attrName>xshear</p:attrName>
                                            </p:attrNameLst>
                                          </p:cBhvr>
                                        </p:anim>
                                        <p:animScale>
                                          <p:cBhvr>
                                            <p:cTn id="56" dur="200" decel="100000" autoRev="1" fill="hold">
                                              <p:stCondLst>
                                                <p:cond delay="600"/>
                                              </p:stCondLst>
                                            </p:cTn>
                                            <p:tgtEl>
                                              <p:spTgt spid="169"/>
                                            </p:tgtEl>
                                          </p:cBhvr>
                                          <p:from x="100000" y="100000"/>
                                          <p:to x="80000" y="100000"/>
                                        </p:animScale>
                                        <p:anim by="(#ppt_h/3+#ppt_w*0.1)" calcmode="lin" valueType="num">
                                          <p:cBhvr additive="sum">
                                            <p:cTn id="57" dur="200" decel="100000" autoRev="1" fill="hold">
                                              <p:stCondLst>
                                                <p:cond delay="600"/>
                                              </p:stCondLst>
                                            </p:cTn>
                                            <p:tgtEl>
                                              <p:spTgt spid="169"/>
                                            </p:tgtEl>
                                            <p:attrNameLst>
                                              <p:attrName>ppt_x</p:attrName>
                                            </p:attrNameLst>
                                          </p:cBhvr>
                                        </p:anim>
                                      </p:childTnLst>
                                    </p:cTn>
                                  </p:par>
                                </p:childTnLst>
                              </p:cTn>
                            </p:par>
                            <p:par>
                              <p:cTn id="58" fill="hold">
                                <p:stCondLst>
                                  <p:cond delay="7500"/>
                                </p:stCondLst>
                                <p:childTnLst>
                                  <p:par>
                                    <p:cTn id="59" presetID="34" presetClass="entr" presetSubtype="0" fill="hold" nodeType="afterEffect">
                                      <p:stCondLst>
                                        <p:cond delay="0"/>
                                      </p:stCondLst>
                                      <p:childTnLst>
                                        <p:set>
                                          <p:cBhvr>
                                            <p:cTn id="60" dur="1" fill="hold">
                                              <p:stCondLst>
                                                <p:cond delay="0"/>
                                              </p:stCondLst>
                                            </p:cTn>
                                            <p:tgtEl>
                                              <p:spTgt spid="174"/>
                                            </p:tgtEl>
                                            <p:attrNameLst>
                                              <p:attrName>style.visibility</p:attrName>
                                            </p:attrNameLst>
                                          </p:cBhvr>
                                          <p:to>
                                            <p:strVal val="visible"/>
                                          </p:to>
                                        </p:set>
                                        <p:anim from="(-#ppt_w/2)" to="(#ppt_x)" calcmode="lin" valueType="num">
                                          <p:cBhvr>
                                            <p:cTn id="61" dur="600" fill="hold">
                                              <p:stCondLst>
                                                <p:cond delay="0"/>
                                              </p:stCondLst>
                                            </p:cTn>
                                            <p:tgtEl>
                                              <p:spTgt spid="174"/>
                                            </p:tgtEl>
                                            <p:attrNameLst>
                                              <p:attrName>ppt_x</p:attrName>
                                            </p:attrNameLst>
                                          </p:cBhvr>
                                        </p:anim>
                                        <p:anim from="0" to="-1.0" calcmode="lin" valueType="num">
                                          <p:cBhvr>
                                            <p:cTn id="62" dur="200" decel="50000" autoRev="1" fill="hold">
                                              <p:stCondLst>
                                                <p:cond delay="600"/>
                                              </p:stCondLst>
                                            </p:cTn>
                                            <p:tgtEl>
                                              <p:spTgt spid="174"/>
                                            </p:tgtEl>
                                            <p:attrNameLst>
                                              <p:attrName>xshear</p:attrName>
                                            </p:attrNameLst>
                                          </p:cBhvr>
                                        </p:anim>
                                        <p:animScale>
                                          <p:cBhvr>
                                            <p:cTn id="63" dur="200" decel="100000" autoRev="1" fill="hold">
                                              <p:stCondLst>
                                                <p:cond delay="600"/>
                                              </p:stCondLst>
                                            </p:cTn>
                                            <p:tgtEl>
                                              <p:spTgt spid="174"/>
                                            </p:tgtEl>
                                          </p:cBhvr>
                                          <p:from x="100000" y="100000"/>
                                          <p:to x="80000" y="100000"/>
                                        </p:animScale>
                                        <p:anim by="(#ppt_h/3+#ppt_w*0.1)" calcmode="lin" valueType="num">
                                          <p:cBhvr additive="sum">
                                            <p:cTn id="64" dur="200" decel="100000" autoRev="1" fill="hold">
                                              <p:stCondLst>
                                                <p:cond delay="600"/>
                                              </p:stCondLst>
                                            </p:cTn>
                                            <p:tgtEl>
                                              <p:spTgt spid="174"/>
                                            </p:tgtEl>
                                            <p:attrNameLst>
                                              <p:attrName>ppt_x</p:attrName>
                                            </p:attrNameLst>
                                          </p:cBhvr>
                                        </p:anim>
                                      </p:childTnLst>
                                    </p:cTn>
                                  </p:par>
                                </p:childTnLst>
                              </p:cTn>
                            </p:par>
                            <p:par>
                              <p:cTn id="65" fill="hold">
                                <p:stCondLst>
                                  <p:cond delay="8500"/>
                                </p:stCondLst>
                                <p:childTnLst>
                                  <p:par>
                                    <p:cTn id="66" presetID="34" presetClass="entr" presetSubtype="0" fill="hold" nodeType="afterEffect">
                                      <p:stCondLst>
                                        <p:cond delay="0"/>
                                      </p:stCondLst>
                                      <p:childTnLst>
                                        <p:set>
                                          <p:cBhvr>
                                            <p:cTn id="67" dur="1" fill="hold">
                                              <p:stCondLst>
                                                <p:cond delay="0"/>
                                              </p:stCondLst>
                                            </p:cTn>
                                            <p:tgtEl>
                                              <p:spTgt spid="177"/>
                                            </p:tgtEl>
                                            <p:attrNameLst>
                                              <p:attrName>style.visibility</p:attrName>
                                            </p:attrNameLst>
                                          </p:cBhvr>
                                          <p:to>
                                            <p:strVal val="visible"/>
                                          </p:to>
                                        </p:set>
                                        <p:anim from="(-#ppt_w/2)" to="(#ppt_x)" calcmode="lin" valueType="num">
                                          <p:cBhvr>
                                            <p:cTn id="68" dur="600" fill="hold">
                                              <p:stCondLst>
                                                <p:cond delay="0"/>
                                              </p:stCondLst>
                                            </p:cTn>
                                            <p:tgtEl>
                                              <p:spTgt spid="177"/>
                                            </p:tgtEl>
                                            <p:attrNameLst>
                                              <p:attrName>ppt_x</p:attrName>
                                            </p:attrNameLst>
                                          </p:cBhvr>
                                        </p:anim>
                                        <p:anim from="0" to="-1.0" calcmode="lin" valueType="num">
                                          <p:cBhvr>
                                            <p:cTn id="69" dur="200" decel="50000" autoRev="1" fill="hold">
                                              <p:stCondLst>
                                                <p:cond delay="600"/>
                                              </p:stCondLst>
                                            </p:cTn>
                                            <p:tgtEl>
                                              <p:spTgt spid="177"/>
                                            </p:tgtEl>
                                            <p:attrNameLst>
                                              <p:attrName>xshear</p:attrName>
                                            </p:attrNameLst>
                                          </p:cBhvr>
                                        </p:anim>
                                        <p:animScale>
                                          <p:cBhvr>
                                            <p:cTn id="70" dur="200" decel="100000" autoRev="1" fill="hold">
                                              <p:stCondLst>
                                                <p:cond delay="600"/>
                                              </p:stCondLst>
                                            </p:cTn>
                                            <p:tgtEl>
                                              <p:spTgt spid="177"/>
                                            </p:tgtEl>
                                          </p:cBhvr>
                                          <p:from x="100000" y="100000"/>
                                          <p:to x="80000" y="100000"/>
                                        </p:animScale>
                                        <p:anim by="(#ppt_h/3+#ppt_w*0.1)" calcmode="lin" valueType="num">
                                          <p:cBhvr additive="sum">
                                            <p:cTn id="71" dur="200" decel="100000" autoRev="1" fill="hold">
                                              <p:stCondLst>
                                                <p:cond delay="600"/>
                                              </p:stCondLst>
                                            </p:cTn>
                                            <p:tgtEl>
                                              <p:spTgt spid="177"/>
                                            </p:tgtEl>
                                            <p:attrNameLst>
                                              <p:attrName>ppt_x</p:attrName>
                                            </p:attrNameLst>
                                          </p:cBhvr>
                                        </p:anim>
                                      </p:childTnLst>
                                    </p:cTn>
                                  </p:par>
                                </p:childTnLst>
                              </p:cTn>
                            </p:par>
                            <p:par>
                              <p:cTn id="72" fill="hold">
                                <p:stCondLst>
                                  <p:cond delay="9500"/>
                                </p:stCondLst>
                                <p:childTnLst>
                                  <p:par>
                                    <p:cTn id="73" presetID="34" presetClass="entr" presetSubtype="0" fill="hold" nodeType="afterEffect">
                                      <p:stCondLst>
                                        <p:cond delay="0"/>
                                      </p:stCondLst>
                                      <p:childTnLst>
                                        <p:set>
                                          <p:cBhvr>
                                            <p:cTn id="74" dur="1" fill="hold">
                                              <p:stCondLst>
                                                <p:cond delay="0"/>
                                              </p:stCondLst>
                                            </p:cTn>
                                            <p:tgtEl>
                                              <p:spTgt spid="180"/>
                                            </p:tgtEl>
                                            <p:attrNameLst>
                                              <p:attrName>style.visibility</p:attrName>
                                            </p:attrNameLst>
                                          </p:cBhvr>
                                          <p:to>
                                            <p:strVal val="visible"/>
                                          </p:to>
                                        </p:set>
                                        <p:anim from="(-#ppt_w/2)" to="(#ppt_x)" calcmode="lin" valueType="num">
                                          <p:cBhvr>
                                            <p:cTn id="75" dur="600" fill="hold">
                                              <p:stCondLst>
                                                <p:cond delay="0"/>
                                              </p:stCondLst>
                                            </p:cTn>
                                            <p:tgtEl>
                                              <p:spTgt spid="180"/>
                                            </p:tgtEl>
                                            <p:attrNameLst>
                                              <p:attrName>ppt_x</p:attrName>
                                            </p:attrNameLst>
                                          </p:cBhvr>
                                        </p:anim>
                                        <p:anim from="0" to="-1.0" calcmode="lin" valueType="num">
                                          <p:cBhvr>
                                            <p:cTn id="76" dur="200" decel="50000" autoRev="1" fill="hold">
                                              <p:stCondLst>
                                                <p:cond delay="600"/>
                                              </p:stCondLst>
                                            </p:cTn>
                                            <p:tgtEl>
                                              <p:spTgt spid="180"/>
                                            </p:tgtEl>
                                            <p:attrNameLst>
                                              <p:attrName>xshear</p:attrName>
                                            </p:attrNameLst>
                                          </p:cBhvr>
                                        </p:anim>
                                        <p:animScale>
                                          <p:cBhvr>
                                            <p:cTn id="77" dur="200" decel="100000" autoRev="1" fill="hold">
                                              <p:stCondLst>
                                                <p:cond delay="600"/>
                                              </p:stCondLst>
                                            </p:cTn>
                                            <p:tgtEl>
                                              <p:spTgt spid="180"/>
                                            </p:tgtEl>
                                          </p:cBhvr>
                                          <p:from x="100000" y="100000"/>
                                          <p:to x="80000" y="100000"/>
                                        </p:animScale>
                                        <p:anim by="(#ppt_h/3+#ppt_w*0.1)" calcmode="lin" valueType="num">
                                          <p:cBhvr additive="sum">
                                            <p:cTn id="78" dur="200" decel="100000" autoRev="1" fill="hold">
                                              <p:stCondLst>
                                                <p:cond delay="600"/>
                                              </p:stCondLst>
                                            </p:cTn>
                                            <p:tgtEl>
                                              <p:spTgt spid="180"/>
                                            </p:tgtEl>
                                            <p:attrNameLst>
                                              <p:attrName>ppt_x</p:attrName>
                                            </p:attrNameLst>
                                          </p:cBhvr>
                                        </p:anim>
                                      </p:childTnLst>
                                    </p:cTn>
                                  </p:par>
                                </p:childTnLst>
                              </p:cTn>
                            </p:par>
                            <p:par>
                              <p:cTn id="79" fill="hold">
                                <p:stCondLst>
                                  <p:cond delay="10500"/>
                                </p:stCondLst>
                                <p:childTnLst>
                                  <p:par>
                                    <p:cTn id="80" presetID="34" presetClass="entr" presetSubtype="0" fill="hold" nodeType="afterEffect">
                                      <p:stCondLst>
                                        <p:cond delay="0"/>
                                      </p:stCondLst>
                                      <p:childTnLst>
                                        <p:set>
                                          <p:cBhvr>
                                            <p:cTn id="81" dur="1" fill="hold">
                                              <p:stCondLst>
                                                <p:cond delay="0"/>
                                              </p:stCondLst>
                                            </p:cTn>
                                            <p:tgtEl>
                                              <p:spTgt spid="183"/>
                                            </p:tgtEl>
                                            <p:attrNameLst>
                                              <p:attrName>style.visibility</p:attrName>
                                            </p:attrNameLst>
                                          </p:cBhvr>
                                          <p:to>
                                            <p:strVal val="visible"/>
                                          </p:to>
                                        </p:set>
                                        <p:anim from="(-#ppt_w/2)" to="(#ppt_x)" calcmode="lin" valueType="num">
                                          <p:cBhvr>
                                            <p:cTn id="82" dur="600" fill="hold">
                                              <p:stCondLst>
                                                <p:cond delay="0"/>
                                              </p:stCondLst>
                                            </p:cTn>
                                            <p:tgtEl>
                                              <p:spTgt spid="183"/>
                                            </p:tgtEl>
                                            <p:attrNameLst>
                                              <p:attrName>ppt_x</p:attrName>
                                            </p:attrNameLst>
                                          </p:cBhvr>
                                        </p:anim>
                                        <p:anim from="0" to="-1.0" calcmode="lin" valueType="num">
                                          <p:cBhvr>
                                            <p:cTn id="83" dur="200" decel="50000" autoRev="1" fill="hold">
                                              <p:stCondLst>
                                                <p:cond delay="600"/>
                                              </p:stCondLst>
                                            </p:cTn>
                                            <p:tgtEl>
                                              <p:spTgt spid="183"/>
                                            </p:tgtEl>
                                            <p:attrNameLst>
                                              <p:attrName>xshear</p:attrName>
                                            </p:attrNameLst>
                                          </p:cBhvr>
                                        </p:anim>
                                        <p:animScale>
                                          <p:cBhvr>
                                            <p:cTn id="84" dur="200" decel="100000" autoRev="1" fill="hold">
                                              <p:stCondLst>
                                                <p:cond delay="600"/>
                                              </p:stCondLst>
                                            </p:cTn>
                                            <p:tgtEl>
                                              <p:spTgt spid="183"/>
                                            </p:tgtEl>
                                          </p:cBhvr>
                                          <p:from x="100000" y="100000"/>
                                          <p:to x="80000" y="100000"/>
                                        </p:animScale>
                                        <p:anim by="(#ppt_h/3+#ppt_w*0.1)" calcmode="lin" valueType="num">
                                          <p:cBhvr additive="sum">
                                            <p:cTn id="85" dur="200" decel="100000" autoRev="1" fill="hold">
                                              <p:stCondLst>
                                                <p:cond delay="600"/>
                                              </p:stCondLst>
                                            </p:cTn>
                                            <p:tgtEl>
                                              <p:spTgt spid="183"/>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grpSp>
      <p:sp>
        <p:nvSpPr>
          <p:cNvPr id="90" name="椭圆 89"/>
          <p:cNvSpPr/>
          <p:nvPr/>
        </p:nvSpPr>
        <p:spPr>
          <a:xfrm>
            <a:off x="1212671" y="1509845"/>
            <a:ext cx="2368707" cy="2368707"/>
          </a:xfrm>
          <a:prstGeom prst="ellipse">
            <a:avLst/>
          </a:prstGeom>
          <a:noFill/>
          <a:ln w="9525" cap="flat" cmpd="sng" algn="ctr">
            <a:solidFill>
              <a:sysClr val="window" lastClr="FFFFFF">
                <a:lumMod val="75000"/>
              </a:sysClr>
            </a:solidFill>
            <a:prstDash val="solid"/>
          </a:ln>
          <a:effectLst/>
        </p:spPr>
        <p:txBody>
          <a:bodyPr rtlCol="0" anchor="ctr"/>
          <a:lstStyle/>
          <a:p>
            <a:pPr algn="ctr" defTabSz="1219170">
              <a:defRPr/>
            </a:pPr>
            <a:endParaRPr lang="zh-CN" altLang="en-US" sz="2400" kern="0">
              <a:solidFill>
                <a:sysClr val="window" lastClr="FFFFFF"/>
              </a:solidFill>
              <a:latin typeface="Century Gothic"/>
              <a:ea typeface="幼圆"/>
            </a:endParaRPr>
          </a:p>
        </p:txBody>
      </p:sp>
      <p:grpSp>
        <p:nvGrpSpPr>
          <p:cNvPr id="91" name="组合 90"/>
          <p:cNvGrpSpPr/>
          <p:nvPr/>
        </p:nvGrpSpPr>
        <p:grpSpPr>
          <a:xfrm rot="1738458">
            <a:off x="878972" y="1701889"/>
            <a:ext cx="692779" cy="692779"/>
            <a:chOff x="4482708" y="3301238"/>
            <a:chExt cx="661162" cy="661162"/>
          </a:xfrm>
        </p:grpSpPr>
        <p:grpSp>
          <p:nvGrpSpPr>
            <p:cNvPr id="92" name="组合 91"/>
            <p:cNvGrpSpPr/>
            <p:nvPr/>
          </p:nvGrpSpPr>
          <p:grpSpPr>
            <a:xfrm>
              <a:off x="4482708" y="3301238"/>
              <a:ext cx="661162" cy="661162"/>
              <a:chOff x="775780" y="771550"/>
              <a:chExt cx="1852004" cy="1852004"/>
            </a:xfrm>
          </p:grpSpPr>
          <p:sp>
            <p:nvSpPr>
              <p:cNvPr id="96" name="椭圆 95"/>
              <p:cNvSpPr/>
              <p:nvPr/>
            </p:nvSpPr>
            <p:spPr>
              <a:xfrm>
                <a:off x="775780" y="771550"/>
                <a:ext cx="1852004" cy="1852004"/>
              </a:xfrm>
              <a:prstGeom prst="ellipse">
                <a:avLst/>
              </a:prstGeom>
              <a:solidFill>
                <a:schemeClr val="tx1">
                  <a:lumMod val="65000"/>
                  <a:lumOff val="35000"/>
                </a:schemeClr>
              </a:solidFill>
              <a:ln w="9525" cap="flat" cmpd="sng" algn="ctr">
                <a:noFill/>
                <a:prstDash val="solid"/>
              </a:ln>
              <a:effectLst/>
            </p:spPr>
            <p:txBody>
              <a:bodyPr rtlCol="0" anchor="ctr"/>
              <a:lstStyle/>
              <a:p>
                <a:pPr algn="ctr" defTabSz="1219170">
                  <a:defRPr/>
                </a:pPr>
                <a:endParaRPr lang="zh-CN" altLang="en-US" sz="1400" kern="0">
                  <a:solidFill>
                    <a:sysClr val="window" lastClr="FFFFFF"/>
                  </a:solidFill>
                  <a:latin typeface="Century Gothic"/>
                  <a:ea typeface="幼圆"/>
                </a:endParaRPr>
              </a:p>
            </p:txBody>
          </p:sp>
          <p:sp>
            <p:nvSpPr>
              <p:cNvPr id="97" name="椭圆 96"/>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grpSp>
        <p:grpSp>
          <p:nvGrpSpPr>
            <p:cNvPr id="93" name="组合 92"/>
            <p:cNvGrpSpPr/>
            <p:nvPr/>
          </p:nvGrpSpPr>
          <p:grpSpPr>
            <a:xfrm>
              <a:off x="4679943" y="3516067"/>
              <a:ext cx="266691" cy="231503"/>
              <a:chOff x="6434683" y="510993"/>
              <a:chExt cx="987549" cy="857250"/>
            </a:xfrm>
          </p:grpSpPr>
          <p:sp>
            <p:nvSpPr>
              <p:cNvPr id="94" name="任意多边形 93"/>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chemeClr val="tx1">
                    <a:lumMod val="65000"/>
                    <a:lumOff val="35000"/>
                  </a:schemeClr>
                </a:solidFill>
                <a:prstDash val="solid"/>
              </a:ln>
              <a:effectLst/>
            </p:spPr>
            <p:txBody>
              <a:bodyPr rtlCol="0" anchor="ctr"/>
              <a:lstStyle/>
              <a:p>
                <a:pPr algn="ctr" defTabSz="1219170">
                  <a:defRPr/>
                </a:pPr>
                <a:endParaRPr lang="zh-CN" altLang="en-US" sz="2400" kern="0">
                  <a:solidFill>
                    <a:sysClr val="window" lastClr="FFFFFF"/>
                  </a:solidFill>
                  <a:latin typeface="Century Gothic"/>
                  <a:ea typeface="幼圆"/>
                </a:endParaRPr>
              </a:p>
            </p:txBody>
          </p:sp>
          <p:cxnSp>
            <p:nvCxnSpPr>
              <p:cNvPr id="95" name="直接连接符 94"/>
              <p:cNvCxnSpPr/>
              <p:nvPr/>
            </p:nvCxnSpPr>
            <p:spPr>
              <a:xfrm>
                <a:off x="6434683" y="954806"/>
                <a:ext cx="987549" cy="0"/>
              </a:xfrm>
              <a:prstGeom prst="line">
                <a:avLst/>
              </a:prstGeom>
              <a:noFill/>
              <a:ln w="28575" cap="flat" cmpd="sng" algn="ctr">
                <a:solidFill>
                  <a:schemeClr val="tx1">
                    <a:lumMod val="65000"/>
                    <a:lumOff val="35000"/>
                  </a:schemeClr>
                </a:solidFill>
                <a:prstDash val="solid"/>
              </a:ln>
              <a:effectLst/>
            </p:spPr>
          </p:cxnSp>
        </p:grpSp>
      </p:grpSp>
      <p:grpSp>
        <p:nvGrpSpPr>
          <p:cNvPr id="98" name="组合 97"/>
          <p:cNvGrpSpPr/>
          <p:nvPr/>
        </p:nvGrpSpPr>
        <p:grpSpPr>
          <a:xfrm>
            <a:off x="1465667" y="1721736"/>
            <a:ext cx="1862715" cy="1862715"/>
            <a:chOff x="775780" y="771550"/>
            <a:chExt cx="1852004" cy="1852004"/>
          </a:xfrm>
        </p:grpSpPr>
        <p:sp>
          <p:nvSpPr>
            <p:cNvPr id="99" name="椭圆 98"/>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algn="ctr" defTabSz="1219170">
                <a:defRPr/>
              </a:pPr>
              <a:endParaRPr lang="zh-CN" altLang="en-US" sz="1400" kern="0">
                <a:solidFill>
                  <a:sysClr val="window" lastClr="FFFFFF"/>
                </a:solidFill>
                <a:latin typeface="Century Gothic"/>
                <a:ea typeface="幼圆"/>
              </a:endParaRPr>
            </a:p>
          </p:txBody>
        </p:sp>
        <p:sp>
          <p:nvSpPr>
            <p:cNvPr id="100" name="椭圆 99"/>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grpSp>
      <p:sp>
        <p:nvSpPr>
          <p:cNvPr id="101" name="TextBox 19"/>
          <p:cNvSpPr txBox="1"/>
          <p:nvPr/>
        </p:nvSpPr>
        <p:spPr>
          <a:xfrm>
            <a:off x="1898622" y="2283760"/>
            <a:ext cx="974532" cy="738664"/>
          </a:xfrm>
          <a:prstGeom prst="rect">
            <a:avLst/>
          </a:prstGeom>
          <a:noFill/>
        </p:spPr>
        <p:txBody>
          <a:bodyPr wrap="square" lIns="0" tIns="0" rIns="0" bIns="0" rtlCol="0">
            <a:spAutoFit/>
          </a:bodyPr>
          <a:lstStyle/>
          <a:p>
            <a:r>
              <a:rPr lang="zh-CN" altLang="en-US" sz="2400" dirty="0">
                <a:solidFill>
                  <a:srgbClr val="C55A11"/>
                </a:solidFill>
                <a:latin typeface="微软雅黑" panose="020B0503020204020204" pitchFamily="34" charset="-122"/>
                <a:ea typeface="微软雅黑" panose="020B0503020204020204" pitchFamily="34" charset="-122"/>
              </a:rPr>
              <a:t>人员</a:t>
            </a:r>
            <a:r>
              <a:rPr lang="zh-CN" altLang="en-US" sz="2400" dirty="0" smtClean="0">
                <a:solidFill>
                  <a:srgbClr val="C55A11"/>
                </a:solidFill>
                <a:latin typeface="微软雅黑" panose="020B0503020204020204" pitchFamily="34" charset="-122"/>
                <a:ea typeface="微软雅黑" panose="020B0503020204020204" pitchFamily="34" charset="-122"/>
              </a:rPr>
              <a:t>招</a:t>
            </a:r>
            <a:endParaRPr lang="en-US" altLang="zh-CN" sz="2400" dirty="0" smtClean="0">
              <a:solidFill>
                <a:srgbClr val="C55A11"/>
              </a:solidFill>
              <a:latin typeface="微软雅黑" panose="020B0503020204020204" pitchFamily="34" charset="-122"/>
              <a:ea typeface="微软雅黑" panose="020B0503020204020204" pitchFamily="34" charset="-122"/>
            </a:endParaRPr>
          </a:p>
          <a:p>
            <a:r>
              <a:rPr lang="zh-CN" altLang="en-US" sz="2400" dirty="0" smtClean="0">
                <a:solidFill>
                  <a:srgbClr val="C55A11"/>
                </a:solidFill>
                <a:latin typeface="微软雅黑" panose="020B0503020204020204" pitchFamily="34" charset="-122"/>
                <a:ea typeface="微软雅黑" panose="020B0503020204020204" pitchFamily="34" charset="-122"/>
              </a:rPr>
              <a:t>聘</a:t>
            </a:r>
            <a:r>
              <a:rPr lang="zh-CN" altLang="en-US" sz="2400" dirty="0">
                <a:solidFill>
                  <a:srgbClr val="C55A11"/>
                </a:solidFill>
                <a:latin typeface="微软雅黑" panose="020B0503020204020204" pitchFamily="34" charset="-122"/>
                <a:ea typeface="微软雅黑" panose="020B0503020204020204" pitchFamily="34" charset="-122"/>
              </a:rPr>
              <a:t>要求</a:t>
            </a:r>
          </a:p>
        </p:txBody>
      </p:sp>
      <p:sp>
        <p:nvSpPr>
          <p:cNvPr id="102" name="Rectangle 5"/>
          <p:cNvSpPr>
            <a:spLocks/>
          </p:cNvSpPr>
          <p:nvPr/>
        </p:nvSpPr>
        <p:spPr bwMode="auto">
          <a:xfrm>
            <a:off x="3907516" y="2048280"/>
            <a:ext cx="4835509" cy="1536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请在此处添加描述性文字，或直接粘贴复制粘贴准备好的文字。请在此处添加描述性文字，或直接粘贴复制粘贴准备好的文字。请在此处添加描述性文字，或直接粘贴复制粘贴准备好的文字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103" name="Rectangle 5"/>
          <p:cNvSpPr>
            <a:spLocks/>
          </p:cNvSpPr>
          <p:nvPr/>
        </p:nvSpPr>
        <p:spPr bwMode="auto">
          <a:xfrm>
            <a:off x="1813378" y="4589461"/>
            <a:ext cx="4835509" cy="1536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请在此处添加描述性文字，或直接粘贴复制粘贴准备好的文字。请在此处添加描述性文字，或直接粘贴复制粘贴准备好的文字。请在此处添加描述性文字，或直接粘贴复制粘贴准备好的文字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pPr>
              <a:lnSpc>
                <a:spcPct val="15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104" name="椭圆 103"/>
          <p:cNvSpPr/>
          <p:nvPr/>
        </p:nvSpPr>
        <p:spPr>
          <a:xfrm>
            <a:off x="6994387" y="3988658"/>
            <a:ext cx="2368707" cy="2368707"/>
          </a:xfrm>
          <a:prstGeom prst="ellipse">
            <a:avLst/>
          </a:prstGeom>
          <a:noFill/>
          <a:ln w="9525" cap="flat" cmpd="sng" algn="ctr">
            <a:solidFill>
              <a:sysClr val="window" lastClr="FFFFFF">
                <a:lumMod val="75000"/>
              </a:sysClr>
            </a:solidFill>
            <a:prstDash val="solid"/>
          </a:ln>
          <a:effectLst/>
        </p:spPr>
        <p:txBody>
          <a:bodyPr rtlCol="0" anchor="ctr"/>
          <a:lstStyle/>
          <a:p>
            <a:pPr algn="ctr"/>
            <a:endParaRPr lang="zh-CN" altLang="en-US" sz="2400" kern="0">
              <a:solidFill>
                <a:sysClr val="window" lastClr="FFFFFF"/>
              </a:solidFill>
              <a:latin typeface="Century Gothic"/>
              <a:ea typeface="幼圆"/>
            </a:endParaRPr>
          </a:p>
        </p:txBody>
      </p:sp>
      <p:grpSp>
        <p:nvGrpSpPr>
          <p:cNvPr id="105" name="组合 104"/>
          <p:cNvGrpSpPr/>
          <p:nvPr/>
        </p:nvGrpSpPr>
        <p:grpSpPr>
          <a:xfrm rot="1738458">
            <a:off x="6660688" y="4180702"/>
            <a:ext cx="692779" cy="692779"/>
            <a:chOff x="4482708" y="3301238"/>
            <a:chExt cx="661162" cy="661162"/>
          </a:xfrm>
        </p:grpSpPr>
        <p:grpSp>
          <p:nvGrpSpPr>
            <p:cNvPr id="106" name="组合 105"/>
            <p:cNvGrpSpPr/>
            <p:nvPr/>
          </p:nvGrpSpPr>
          <p:grpSpPr>
            <a:xfrm>
              <a:off x="4482708" y="3301238"/>
              <a:ext cx="661162" cy="661162"/>
              <a:chOff x="775780" y="771550"/>
              <a:chExt cx="1852004" cy="1852004"/>
            </a:xfrm>
          </p:grpSpPr>
          <p:sp>
            <p:nvSpPr>
              <p:cNvPr id="114" name="椭圆 113"/>
              <p:cNvSpPr/>
              <p:nvPr/>
            </p:nvSpPr>
            <p:spPr>
              <a:xfrm>
                <a:off x="775780" y="771550"/>
                <a:ext cx="1852004" cy="1852004"/>
              </a:xfrm>
              <a:prstGeom prst="ellipse">
                <a:avLst/>
              </a:prstGeom>
              <a:solidFill>
                <a:schemeClr val="tx1">
                  <a:lumMod val="50000"/>
                  <a:lumOff val="50000"/>
                </a:schemeClr>
              </a:solidFill>
              <a:ln w="9525" cap="flat" cmpd="sng" algn="ctr">
                <a:noFill/>
                <a:prstDash val="solid"/>
              </a:ln>
              <a:effectLst/>
            </p:spPr>
            <p:txBody>
              <a:bodyPr rtlCol="0" anchor="ctr"/>
              <a:lstStyle/>
              <a:p>
                <a:pPr algn="ctr" defTabSz="1219170">
                  <a:defRPr/>
                </a:pPr>
                <a:endParaRPr lang="zh-CN" altLang="en-US" sz="1400" kern="0">
                  <a:solidFill>
                    <a:sysClr val="window" lastClr="FFFFFF"/>
                  </a:solidFill>
                  <a:latin typeface="Century Gothic"/>
                  <a:ea typeface="幼圆"/>
                </a:endParaRPr>
              </a:p>
            </p:txBody>
          </p:sp>
          <p:sp>
            <p:nvSpPr>
              <p:cNvPr id="115" name="椭圆 114"/>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grpSp>
        <p:grpSp>
          <p:nvGrpSpPr>
            <p:cNvPr id="107" name="组合 106"/>
            <p:cNvGrpSpPr/>
            <p:nvPr/>
          </p:nvGrpSpPr>
          <p:grpSpPr>
            <a:xfrm>
              <a:off x="4679943" y="3516067"/>
              <a:ext cx="266691" cy="231503"/>
              <a:chOff x="6434683" y="510993"/>
              <a:chExt cx="987549" cy="857250"/>
            </a:xfrm>
          </p:grpSpPr>
          <p:sp>
            <p:nvSpPr>
              <p:cNvPr id="108" name="任意多边形 107"/>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chemeClr val="tx1">
                    <a:lumMod val="50000"/>
                    <a:lumOff val="50000"/>
                  </a:schemeClr>
                </a:solidFill>
                <a:prstDash val="solid"/>
              </a:ln>
              <a:effectLst/>
            </p:spPr>
            <p:txBody>
              <a:bodyPr rtlCol="0" anchor="ctr"/>
              <a:lstStyle/>
              <a:p>
                <a:pPr algn="ctr" defTabSz="1219170">
                  <a:defRPr/>
                </a:pPr>
                <a:endParaRPr lang="zh-CN" altLang="en-US" sz="2400" kern="0">
                  <a:solidFill>
                    <a:sysClr val="window" lastClr="FFFFFF"/>
                  </a:solidFill>
                  <a:latin typeface="Century Gothic"/>
                  <a:ea typeface="幼圆"/>
                </a:endParaRPr>
              </a:p>
            </p:txBody>
          </p:sp>
          <p:cxnSp>
            <p:nvCxnSpPr>
              <p:cNvPr id="113" name="直接连接符 112"/>
              <p:cNvCxnSpPr/>
              <p:nvPr/>
            </p:nvCxnSpPr>
            <p:spPr>
              <a:xfrm>
                <a:off x="6434683" y="954806"/>
                <a:ext cx="987549" cy="0"/>
              </a:xfrm>
              <a:prstGeom prst="line">
                <a:avLst/>
              </a:prstGeom>
              <a:noFill/>
              <a:ln w="28575" cap="flat" cmpd="sng" algn="ctr">
                <a:solidFill>
                  <a:schemeClr val="tx1">
                    <a:lumMod val="50000"/>
                    <a:lumOff val="50000"/>
                  </a:schemeClr>
                </a:solidFill>
                <a:prstDash val="solid"/>
              </a:ln>
              <a:effectLst/>
            </p:spPr>
          </p:cxnSp>
        </p:grpSp>
      </p:grpSp>
      <p:grpSp>
        <p:nvGrpSpPr>
          <p:cNvPr id="116" name="组合 115"/>
          <p:cNvGrpSpPr/>
          <p:nvPr/>
        </p:nvGrpSpPr>
        <p:grpSpPr>
          <a:xfrm>
            <a:off x="7247383" y="4200549"/>
            <a:ext cx="1862715" cy="1862715"/>
            <a:chOff x="775780" y="771550"/>
            <a:chExt cx="1852004" cy="1852004"/>
          </a:xfrm>
        </p:grpSpPr>
        <p:sp>
          <p:nvSpPr>
            <p:cNvPr id="117" name="椭圆 116"/>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algn="ctr" defTabSz="1219170">
                <a:defRPr/>
              </a:pPr>
              <a:endParaRPr lang="zh-CN" altLang="en-US" sz="1400" kern="0">
                <a:solidFill>
                  <a:schemeClr val="tx1">
                    <a:lumMod val="50000"/>
                    <a:lumOff val="50000"/>
                  </a:schemeClr>
                </a:solidFill>
                <a:latin typeface="Century Gothic"/>
                <a:ea typeface="幼圆"/>
              </a:endParaRPr>
            </a:p>
          </p:txBody>
        </p:sp>
        <p:sp>
          <p:nvSpPr>
            <p:cNvPr id="118" name="椭圆 117"/>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grpSp>
      <p:sp>
        <p:nvSpPr>
          <p:cNvPr id="119" name="TextBox 19"/>
          <p:cNvSpPr txBox="1"/>
          <p:nvPr/>
        </p:nvSpPr>
        <p:spPr>
          <a:xfrm>
            <a:off x="7705005" y="4748536"/>
            <a:ext cx="1092978" cy="738664"/>
          </a:xfrm>
          <a:prstGeom prst="rect">
            <a:avLst/>
          </a:prstGeom>
          <a:noFill/>
        </p:spPr>
        <p:txBody>
          <a:bodyPr wrap="square" lIns="0" tIns="0" rIns="0" bIns="0"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人员</a:t>
            </a:r>
            <a:r>
              <a:rPr lang="zh-CN" altLang="en-US" sz="2400" dirty="0" smtClean="0">
                <a:solidFill>
                  <a:schemeClr val="tx1">
                    <a:lumMod val="50000"/>
                    <a:lumOff val="50000"/>
                  </a:schemeClr>
                </a:solidFill>
                <a:latin typeface="微软雅黑" panose="020B0503020204020204" pitchFamily="34" charset="-122"/>
                <a:ea typeface="微软雅黑" panose="020B0503020204020204" pitchFamily="34" charset="-122"/>
              </a:rPr>
              <a:t>招</a:t>
            </a:r>
            <a:endParaRPr lang="en-US" altLang="zh-CN" sz="2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400" dirty="0" smtClean="0">
                <a:solidFill>
                  <a:schemeClr val="tx1">
                    <a:lumMod val="50000"/>
                    <a:lumOff val="50000"/>
                  </a:schemeClr>
                </a:solidFill>
                <a:latin typeface="微软雅黑" panose="020B0503020204020204" pitchFamily="34" charset="-122"/>
                <a:ea typeface="微软雅黑" panose="020B0503020204020204" pitchFamily="34" charset="-122"/>
              </a:rPr>
              <a:t>聘</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技能</a:t>
            </a:r>
          </a:p>
        </p:txBody>
      </p:sp>
      <p:grpSp>
        <p:nvGrpSpPr>
          <p:cNvPr id="121" name="_4"/>
          <p:cNvGrpSpPr/>
          <p:nvPr/>
        </p:nvGrpSpPr>
        <p:grpSpPr>
          <a:xfrm>
            <a:off x="7936050" y="1107901"/>
            <a:ext cx="4185327" cy="3438532"/>
            <a:chOff x="5646839" y="2046917"/>
            <a:chExt cx="5282932" cy="4340289"/>
          </a:xfrm>
        </p:grpSpPr>
        <p:sp>
          <p:nvSpPr>
            <p:cNvPr id="122" name="Freeform 5"/>
            <p:cNvSpPr>
              <a:spLocks noEditPoints="1"/>
            </p:cNvSpPr>
            <p:nvPr/>
          </p:nvSpPr>
          <p:spPr bwMode="auto">
            <a:xfrm>
              <a:off x="7540059" y="2084286"/>
              <a:ext cx="879810" cy="962903"/>
            </a:xfrm>
            <a:custGeom>
              <a:avLst/>
              <a:gdLst>
                <a:gd name="T0" fmla="*/ 0 w 457"/>
                <a:gd name="T1" fmla="*/ 250 h 500"/>
                <a:gd name="T2" fmla="*/ 228 w 457"/>
                <a:gd name="T3" fmla="*/ 500 h 500"/>
                <a:gd name="T4" fmla="*/ 457 w 457"/>
                <a:gd name="T5" fmla="*/ 250 h 500"/>
                <a:gd name="T6" fmla="*/ 228 w 457"/>
                <a:gd name="T7" fmla="*/ 0 h 500"/>
                <a:gd name="T8" fmla="*/ 0 w 457"/>
                <a:gd name="T9" fmla="*/ 250 h 500"/>
                <a:gd name="T10" fmla="*/ 60 w 457"/>
                <a:gd name="T11" fmla="*/ 250 h 500"/>
                <a:gd name="T12" fmla="*/ 228 w 457"/>
                <a:gd name="T13" fmla="*/ 66 h 500"/>
                <a:gd name="T14" fmla="*/ 397 w 457"/>
                <a:gd name="T15" fmla="*/ 250 h 500"/>
                <a:gd name="T16" fmla="*/ 228 w 457"/>
                <a:gd name="T17" fmla="*/ 434 h 500"/>
                <a:gd name="T18" fmla="*/ 60 w 457"/>
                <a:gd name="T19" fmla="*/ 25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500">
                  <a:moveTo>
                    <a:pt x="0" y="250"/>
                  </a:moveTo>
                  <a:cubicBezTo>
                    <a:pt x="0" y="388"/>
                    <a:pt x="102" y="500"/>
                    <a:pt x="228" y="500"/>
                  </a:cubicBezTo>
                  <a:cubicBezTo>
                    <a:pt x="354" y="500"/>
                    <a:pt x="457" y="388"/>
                    <a:pt x="457" y="250"/>
                  </a:cubicBezTo>
                  <a:cubicBezTo>
                    <a:pt x="457" y="112"/>
                    <a:pt x="354" y="0"/>
                    <a:pt x="228" y="0"/>
                  </a:cubicBezTo>
                  <a:cubicBezTo>
                    <a:pt x="102" y="0"/>
                    <a:pt x="0" y="112"/>
                    <a:pt x="0" y="250"/>
                  </a:cubicBezTo>
                  <a:close/>
                  <a:moveTo>
                    <a:pt x="60" y="250"/>
                  </a:moveTo>
                  <a:cubicBezTo>
                    <a:pt x="60" y="148"/>
                    <a:pt x="135" y="66"/>
                    <a:pt x="228" y="66"/>
                  </a:cubicBezTo>
                  <a:cubicBezTo>
                    <a:pt x="321" y="66"/>
                    <a:pt x="397" y="148"/>
                    <a:pt x="397" y="250"/>
                  </a:cubicBezTo>
                  <a:cubicBezTo>
                    <a:pt x="397" y="352"/>
                    <a:pt x="321" y="434"/>
                    <a:pt x="228" y="434"/>
                  </a:cubicBezTo>
                  <a:cubicBezTo>
                    <a:pt x="135" y="434"/>
                    <a:pt x="60" y="352"/>
                    <a:pt x="60" y="25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23" name="Freeform 6"/>
            <p:cNvSpPr>
              <a:spLocks/>
            </p:cNvSpPr>
            <p:nvPr/>
          </p:nvSpPr>
          <p:spPr bwMode="auto">
            <a:xfrm>
              <a:off x="7264711" y="2355560"/>
              <a:ext cx="369846" cy="424427"/>
            </a:xfrm>
            <a:custGeom>
              <a:avLst/>
              <a:gdLst>
                <a:gd name="T0" fmla="*/ 192 w 192"/>
                <a:gd name="T1" fmla="*/ 58 h 220"/>
                <a:gd name="T2" fmla="*/ 134 w 192"/>
                <a:gd name="T3" fmla="*/ 0 h 220"/>
                <a:gd name="T4" fmla="*/ 58 w 192"/>
                <a:gd name="T5" fmla="*/ 0 h 220"/>
                <a:gd name="T6" fmla="*/ 0 w 192"/>
                <a:gd name="T7" fmla="*/ 58 h 220"/>
                <a:gd name="T8" fmla="*/ 0 w 192"/>
                <a:gd name="T9" fmla="*/ 162 h 220"/>
                <a:gd name="T10" fmla="*/ 58 w 192"/>
                <a:gd name="T11" fmla="*/ 220 h 220"/>
                <a:gd name="T12" fmla="*/ 134 w 192"/>
                <a:gd name="T13" fmla="*/ 220 h 220"/>
                <a:gd name="T14" fmla="*/ 192 w 192"/>
                <a:gd name="T15" fmla="*/ 162 h 220"/>
                <a:gd name="T16" fmla="*/ 192 w 192"/>
                <a:gd name="T17" fmla="*/ 5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20">
                  <a:moveTo>
                    <a:pt x="192" y="58"/>
                  </a:moveTo>
                  <a:cubicBezTo>
                    <a:pt x="192" y="26"/>
                    <a:pt x="166" y="0"/>
                    <a:pt x="134" y="0"/>
                  </a:cubicBezTo>
                  <a:cubicBezTo>
                    <a:pt x="58" y="0"/>
                    <a:pt x="58" y="0"/>
                    <a:pt x="58" y="0"/>
                  </a:cubicBezTo>
                  <a:cubicBezTo>
                    <a:pt x="26" y="0"/>
                    <a:pt x="0" y="26"/>
                    <a:pt x="0" y="58"/>
                  </a:cubicBezTo>
                  <a:cubicBezTo>
                    <a:pt x="0" y="162"/>
                    <a:pt x="0" y="162"/>
                    <a:pt x="0" y="162"/>
                  </a:cubicBezTo>
                  <a:cubicBezTo>
                    <a:pt x="0" y="194"/>
                    <a:pt x="26" y="220"/>
                    <a:pt x="58" y="220"/>
                  </a:cubicBezTo>
                  <a:cubicBezTo>
                    <a:pt x="134" y="220"/>
                    <a:pt x="134" y="220"/>
                    <a:pt x="134" y="220"/>
                  </a:cubicBezTo>
                  <a:cubicBezTo>
                    <a:pt x="166" y="220"/>
                    <a:pt x="192" y="194"/>
                    <a:pt x="192" y="162"/>
                  </a:cubicBezTo>
                  <a:lnTo>
                    <a:pt x="192" y="58"/>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24" name="Freeform 7"/>
            <p:cNvSpPr>
              <a:spLocks/>
            </p:cNvSpPr>
            <p:nvPr/>
          </p:nvSpPr>
          <p:spPr bwMode="auto">
            <a:xfrm>
              <a:off x="5646839" y="2502195"/>
              <a:ext cx="1756361" cy="146635"/>
            </a:xfrm>
            <a:custGeom>
              <a:avLst/>
              <a:gdLst>
                <a:gd name="T0" fmla="*/ 912 w 912"/>
                <a:gd name="T1" fmla="*/ 37 h 76"/>
                <a:gd name="T2" fmla="*/ 875 w 912"/>
                <a:gd name="T3" fmla="*/ 0 h 76"/>
                <a:gd name="T4" fmla="*/ 37 w 912"/>
                <a:gd name="T5" fmla="*/ 0 h 76"/>
                <a:gd name="T6" fmla="*/ 0 w 912"/>
                <a:gd name="T7" fmla="*/ 37 h 76"/>
                <a:gd name="T8" fmla="*/ 0 w 912"/>
                <a:gd name="T9" fmla="*/ 39 h 76"/>
                <a:gd name="T10" fmla="*/ 37 w 912"/>
                <a:gd name="T11" fmla="*/ 76 h 76"/>
                <a:gd name="T12" fmla="*/ 875 w 912"/>
                <a:gd name="T13" fmla="*/ 76 h 76"/>
                <a:gd name="T14" fmla="*/ 912 w 912"/>
                <a:gd name="T15" fmla="*/ 39 h 76"/>
                <a:gd name="T16" fmla="*/ 912 w 912"/>
                <a:gd name="T17"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76">
                  <a:moveTo>
                    <a:pt x="912" y="37"/>
                  </a:moveTo>
                  <a:cubicBezTo>
                    <a:pt x="912" y="17"/>
                    <a:pt x="895" y="0"/>
                    <a:pt x="875" y="0"/>
                  </a:cubicBezTo>
                  <a:cubicBezTo>
                    <a:pt x="37" y="0"/>
                    <a:pt x="37" y="0"/>
                    <a:pt x="37" y="0"/>
                  </a:cubicBezTo>
                  <a:cubicBezTo>
                    <a:pt x="17" y="0"/>
                    <a:pt x="0" y="17"/>
                    <a:pt x="0" y="37"/>
                  </a:cubicBezTo>
                  <a:cubicBezTo>
                    <a:pt x="0" y="39"/>
                    <a:pt x="0" y="39"/>
                    <a:pt x="0" y="39"/>
                  </a:cubicBezTo>
                  <a:cubicBezTo>
                    <a:pt x="0" y="59"/>
                    <a:pt x="17" y="76"/>
                    <a:pt x="37" y="76"/>
                  </a:cubicBezTo>
                  <a:cubicBezTo>
                    <a:pt x="875" y="76"/>
                    <a:pt x="875" y="76"/>
                    <a:pt x="875" y="76"/>
                  </a:cubicBezTo>
                  <a:cubicBezTo>
                    <a:pt x="895" y="76"/>
                    <a:pt x="912" y="59"/>
                    <a:pt x="912" y="39"/>
                  </a:cubicBezTo>
                  <a:lnTo>
                    <a:pt x="912" y="37"/>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25" name="Freeform 8"/>
            <p:cNvSpPr>
              <a:spLocks/>
            </p:cNvSpPr>
            <p:nvPr/>
          </p:nvSpPr>
          <p:spPr bwMode="auto">
            <a:xfrm>
              <a:off x="6224418" y="2455761"/>
              <a:ext cx="92054" cy="262314"/>
            </a:xfrm>
            <a:custGeom>
              <a:avLst/>
              <a:gdLst>
                <a:gd name="T0" fmla="*/ 48 w 48"/>
                <a:gd name="T1" fmla="*/ 23 h 136"/>
                <a:gd name="T2" fmla="*/ 25 w 48"/>
                <a:gd name="T3" fmla="*/ 0 h 136"/>
                <a:gd name="T4" fmla="*/ 23 w 48"/>
                <a:gd name="T5" fmla="*/ 0 h 136"/>
                <a:gd name="T6" fmla="*/ 0 w 48"/>
                <a:gd name="T7" fmla="*/ 23 h 136"/>
                <a:gd name="T8" fmla="*/ 0 w 48"/>
                <a:gd name="T9" fmla="*/ 113 h 136"/>
                <a:gd name="T10" fmla="*/ 23 w 48"/>
                <a:gd name="T11" fmla="*/ 136 h 136"/>
                <a:gd name="T12" fmla="*/ 25 w 48"/>
                <a:gd name="T13" fmla="*/ 136 h 136"/>
                <a:gd name="T14" fmla="*/ 48 w 48"/>
                <a:gd name="T15" fmla="*/ 113 h 136"/>
                <a:gd name="T16" fmla="*/ 48 w 48"/>
                <a:gd name="T17" fmla="*/ 2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36">
                  <a:moveTo>
                    <a:pt x="48" y="23"/>
                  </a:moveTo>
                  <a:cubicBezTo>
                    <a:pt x="48" y="10"/>
                    <a:pt x="38" y="0"/>
                    <a:pt x="25" y="0"/>
                  </a:cubicBezTo>
                  <a:cubicBezTo>
                    <a:pt x="23" y="0"/>
                    <a:pt x="23" y="0"/>
                    <a:pt x="23" y="0"/>
                  </a:cubicBezTo>
                  <a:cubicBezTo>
                    <a:pt x="10" y="0"/>
                    <a:pt x="0" y="10"/>
                    <a:pt x="0" y="23"/>
                  </a:cubicBezTo>
                  <a:cubicBezTo>
                    <a:pt x="0" y="113"/>
                    <a:pt x="0" y="113"/>
                    <a:pt x="0" y="113"/>
                  </a:cubicBezTo>
                  <a:cubicBezTo>
                    <a:pt x="0" y="126"/>
                    <a:pt x="10" y="136"/>
                    <a:pt x="23" y="136"/>
                  </a:cubicBezTo>
                  <a:cubicBezTo>
                    <a:pt x="25" y="136"/>
                    <a:pt x="25" y="136"/>
                    <a:pt x="25" y="136"/>
                  </a:cubicBezTo>
                  <a:cubicBezTo>
                    <a:pt x="38" y="136"/>
                    <a:pt x="48" y="126"/>
                    <a:pt x="48" y="113"/>
                  </a:cubicBezTo>
                  <a:lnTo>
                    <a:pt x="48" y="23"/>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26" name="Freeform 9"/>
            <p:cNvSpPr>
              <a:spLocks/>
            </p:cNvSpPr>
            <p:nvPr/>
          </p:nvSpPr>
          <p:spPr bwMode="auto">
            <a:xfrm>
              <a:off x="5761703" y="2617874"/>
              <a:ext cx="331558" cy="323411"/>
            </a:xfrm>
            <a:custGeom>
              <a:avLst/>
              <a:gdLst>
                <a:gd name="T0" fmla="*/ 45 w 172"/>
                <a:gd name="T1" fmla="*/ 0 h 168"/>
                <a:gd name="T2" fmla="*/ 128 w 172"/>
                <a:gd name="T3" fmla="*/ 0 h 168"/>
                <a:gd name="T4" fmla="*/ 172 w 172"/>
                <a:gd name="T5" fmla="*/ 42 h 168"/>
                <a:gd name="T6" fmla="*/ 172 w 172"/>
                <a:gd name="T7" fmla="*/ 121 h 168"/>
                <a:gd name="T8" fmla="*/ 140 w 172"/>
                <a:gd name="T9" fmla="*/ 164 h 168"/>
                <a:gd name="T10" fmla="*/ 140 w 172"/>
                <a:gd name="T11" fmla="*/ 91 h 168"/>
                <a:gd name="T12" fmla="*/ 120 w 172"/>
                <a:gd name="T13" fmla="*/ 72 h 168"/>
                <a:gd name="T14" fmla="*/ 118 w 172"/>
                <a:gd name="T15" fmla="*/ 72 h 168"/>
                <a:gd name="T16" fmla="*/ 100 w 172"/>
                <a:gd name="T17" fmla="*/ 91 h 168"/>
                <a:gd name="T18" fmla="*/ 100 w 172"/>
                <a:gd name="T19" fmla="*/ 168 h 168"/>
                <a:gd name="T20" fmla="*/ 64 w 172"/>
                <a:gd name="T21" fmla="*/ 168 h 168"/>
                <a:gd name="T22" fmla="*/ 64 w 172"/>
                <a:gd name="T23" fmla="*/ 91 h 168"/>
                <a:gd name="T24" fmla="*/ 45 w 172"/>
                <a:gd name="T25" fmla="*/ 72 h 168"/>
                <a:gd name="T26" fmla="*/ 43 w 172"/>
                <a:gd name="T27" fmla="*/ 72 h 168"/>
                <a:gd name="T28" fmla="*/ 24 w 172"/>
                <a:gd name="T29" fmla="*/ 91 h 168"/>
                <a:gd name="T30" fmla="*/ 24 w 172"/>
                <a:gd name="T31" fmla="*/ 162 h 168"/>
                <a:gd name="T32" fmla="*/ 0 w 172"/>
                <a:gd name="T33" fmla="*/ 121 h 168"/>
                <a:gd name="T34" fmla="*/ 0 w 172"/>
                <a:gd name="T35" fmla="*/ 42 h 168"/>
                <a:gd name="T36" fmla="*/ 45 w 17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68">
                  <a:moveTo>
                    <a:pt x="45" y="0"/>
                  </a:moveTo>
                  <a:cubicBezTo>
                    <a:pt x="128" y="0"/>
                    <a:pt x="128" y="0"/>
                    <a:pt x="128" y="0"/>
                  </a:cubicBezTo>
                  <a:cubicBezTo>
                    <a:pt x="153" y="0"/>
                    <a:pt x="172" y="17"/>
                    <a:pt x="172" y="42"/>
                  </a:cubicBezTo>
                  <a:cubicBezTo>
                    <a:pt x="172" y="121"/>
                    <a:pt x="172" y="121"/>
                    <a:pt x="172" y="121"/>
                  </a:cubicBezTo>
                  <a:cubicBezTo>
                    <a:pt x="172" y="142"/>
                    <a:pt x="160" y="159"/>
                    <a:pt x="140" y="164"/>
                  </a:cubicBezTo>
                  <a:cubicBezTo>
                    <a:pt x="140" y="91"/>
                    <a:pt x="140" y="91"/>
                    <a:pt x="140" y="91"/>
                  </a:cubicBezTo>
                  <a:cubicBezTo>
                    <a:pt x="140" y="78"/>
                    <a:pt x="130" y="72"/>
                    <a:pt x="120" y="72"/>
                  </a:cubicBezTo>
                  <a:cubicBezTo>
                    <a:pt x="118" y="72"/>
                    <a:pt x="118" y="72"/>
                    <a:pt x="118" y="72"/>
                  </a:cubicBezTo>
                  <a:cubicBezTo>
                    <a:pt x="109" y="72"/>
                    <a:pt x="100" y="78"/>
                    <a:pt x="100" y="91"/>
                  </a:cubicBezTo>
                  <a:cubicBezTo>
                    <a:pt x="100" y="168"/>
                    <a:pt x="100" y="168"/>
                    <a:pt x="100" y="168"/>
                  </a:cubicBezTo>
                  <a:cubicBezTo>
                    <a:pt x="64" y="168"/>
                    <a:pt x="64" y="168"/>
                    <a:pt x="64" y="168"/>
                  </a:cubicBezTo>
                  <a:cubicBezTo>
                    <a:pt x="64" y="91"/>
                    <a:pt x="64" y="91"/>
                    <a:pt x="64" y="91"/>
                  </a:cubicBezTo>
                  <a:cubicBezTo>
                    <a:pt x="64" y="78"/>
                    <a:pt x="55" y="72"/>
                    <a:pt x="45" y="72"/>
                  </a:cubicBezTo>
                  <a:cubicBezTo>
                    <a:pt x="43" y="72"/>
                    <a:pt x="43" y="72"/>
                    <a:pt x="43" y="72"/>
                  </a:cubicBezTo>
                  <a:cubicBezTo>
                    <a:pt x="33" y="72"/>
                    <a:pt x="24" y="78"/>
                    <a:pt x="24" y="91"/>
                  </a:cubicBezTo>
                  <a:cubicBezTo>
                    <a:pt x="24" y="162"/>
                    <a:pt x="24" y="162"/>
                    <a:pt x="24" y="162"/>
                  </a:cubicBezTo>
                  <a:cubicBezTo>
                    <a:pt x="8" y="155"/>
                    <a:pt x="0" y="139"/>
                    <a:pt x="0" y="121"/>
                  </a:cubicBezTo>
                  <a:cubicBezTo>
                    <a:pt x="0" y="42"/>
                    <a:pt x="0" y="42"/>
                    <a:pt x="0" y="42"/>
                  </a:cubicBezTo>
                  <a:cubicBezTo>
                    <a:pt x="0" y="17"/>
                    <a:pt x="20" y="0"/>
                    <a:pt x="4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27" name="Freeform 10"/>
            <p:cNvSpPr>
              <a:spLocks/>
            </p:cNvSpPr>
            <p:nvPr/>
          </p:nvSpPr>
          <p:spPr bwMode="auto">
            <a:xfrm>
              <a:off x="7310331" y="3450434"/>
              <a:ext cx="1186929" cy="2936772"/>
            </a:xfrm>
            <a:custGeom>
              <a:avLst/>
              <a:gdLst>
                <a:gd name="T0" fmla="*/ 191 w 616"/>
                <a:gd name="T1" fmla="*/ 76 h 1524"/>
                <a:gd name="T2" fmla="*/ 287 w 616"/>
                <a:gd name="T3" fmla="*/ 7 h 1524"/>
                <a:gd name="T4" fmla="*/ 538 w 616"/>
                <a:gd name="T5" fmla="*/ 42 h 1524"/>
                <a:gd name="T6" fmla="*/ 610 w 616"/>
                <a:gd name="T7" fmla="*/ 135 h 1524"/>
                <a:gd name="T8" fmla="*/ 425 w 616"/>
                <a:gd name="T9" fmla="*/ 1445 h 1524"/>
                <a:gd name="T10" fmla="*/ 329 w 616"/>
                <a:gd name="T11" fmla="*/ 1517 h 1524"/>
                <a:gd name="T12" fmla="*/ 79 w 616"/>
                <a:gd name="T13" fmla="*/ 1482 h 1524"/>
                <a:gd name="T14" fmla="*/ 6 w 616"/>
                <a:gd name="T15" fmla="*/ 1386 h 1524"/>
                <a:gd name="T16" fmla="*/ 191 w 616"/>
                <a:gd name="T17" fmla="*/ 76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6" h="1524">
                  <a:moveTo>
                    <a:pt x="191" y="76"/>
                  </a:moveTo>
                  <a:cubicBezTo>
                    <a:pt x="198" y="30"/>
                    <a:pt x="240" y="0"/>
                    <a:pt x="287" y="7"/>
                  </a:cubicBezTo>
                  <a:cubicBezTo>
                    <a:pt x="538" y="42"/>
                    <a:pt x="538" y="42"/>
                    <a:pt x="538" y="42"/>
                  </a:cubicBezTo>
                  <a:cubicBezTo>
                    <a:pt x="584" y="49"/>
                    <a:pt x="616" y="89"/>
                    <a:pt x="610" y="135"/>
                  </a:cubicBezTo>
                  <a:cubicBezTo>
                    <a:pt x="425" y="1445"/>
                    <a:pt x="425" y="1445"/>
                    <a:pt x="425" y="1445"/>
                  </a:cubicBezTo>
                  <a:cubicBezTo>
                    <a:pt x="419" y="1492"/>
                    <a:pt x="376" y="1524"/>
                    <a:pt x="329" y="1517"/>
                  </a:cubicBezTo>
                  <a:cubicBezTo>
                    <a:pt x="79" y="1482"/>
                    <a:pt x="79" y="1482"/>
                    <a:pt x="79" y="1482"/>
                  </a:cubicBezTo>
                  <a:cubicBezTo>
                    <a:pt x="32" y="1475"/>
                    <a:pt x="0" y="1433"/>
                    <a:pt x="6" y="1386"/>
                  </a:cubicBezTo>
                  <a:lnTo>
                    <a:pt x="191" y="76"/>
                  </a:lnTo>
                  <a:close/>
                </a:path>
              </a:pathLst>
            </a:custGeom>
            <a:solidFill>
              <a:srgbClr val="B89259"/>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28" name="Freeform 11"/>
            <p:cNvSpPr>
              <a:spLocks/>
            </p:cNvSpPr>
            <p:nvPr/>
          </p:nvSpPr>
          <p:spPr bwMode="auto">
            <a:xfrm>
              <a:off x="7886281" y="3592996"/>
              <a:ext cx="250909" cy="250094"/>
            </a:xfrm>
            <a:custGeom>
              <a:avLst/>
              <a:gdLst>
                <a:gd name="T0" fmla="*/ 118 w 130"/>
                <a:gd name="T1" fmla="*/ 43 h 130"/>
                <a:gd name="T2" fmla="*/ 43 w 130"/>
                <a:gd name="T3" fmla="*/ 12 h 130"/>
                <a:gd name="T4" fmla="*/ 12 w 130"/>
                <a:gd name="T5" fmla="*/ 86 h 130"/>
                <a:gd name="T6" fmla="*/ 86 w 130"/>
                <a:gd name="T7" fmla="*/ 118 h 130"/>
                <a:gd name="T8" fmla="*/ 118 w 130"/>
                <a:gd name="T9" fmla="*/ 43 h 130"/>
              </a:gdLst>
              <a:ahLst/>
              <a:cxnLst>
                <a:cxn ang="0">
                  <a:pos x="T0" y="T1"/>
                </a:cxn>
                <a:cxn ang="0">
                  <a:pos x="T2" y="T3"/>
                </a:cxn>
                <a:cxn ang="0">
                  <a:pos x="T4" y="T5"/>
                </a:cxn>
                <a:cxn ang="0">
                  <a:pos x="T6" y="T7"/>
                </a:cxn>
                <a:cxn ang="0">
                  <a:pos x="T8" y="T9"/>
                </a:cxn>
              </a:cxnLst>
              <a:rect l="0" t="0" r="r" b="b"/>
              <a:pathLst>
                <a:path w="130" h="130">
                  <a:moveTo>
                    <a:pt x="118" y="43"/>
                  </a:moveTo>
                  <a:cubicBezTo>
                    <a:pt x="106" y="14"/>
                    <a:pt x="73" y="0"/>
                    <a:pt x="43" y="12"/>
                  </a:cubicBezTo>
                  <a:cubicBezTo>
                    <a:pt x="14" y="24"/>
                    <a:pt x="0" y="57"/>
                    <a:pt x="12" y="86"/>
                  </a:cubicBezTo>
                  <a:cubicBezTo>
                    <a:pt x="24" y="116"/>
                    <a:pt x="57" y="130"/>
                    <a:pt x="86" y="118"/>
                  </a:cubicBezTo>
                  <a:cubicBezTo>
                    <a:pt x="116" y="106"/>
                    <a:pt x="130" y="73"/>
                    <a:pt x="118" y="43"/>
                  </a:cubicBez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29" name="Freeform 12"/>
            <p:cNvSpPr>
              <a:spLocks/>
            </p:cNvSpPr>
            <p:nvPr/>
          </p:nvSpPr>
          <p:spPr bwMode="auto">
            <a:xfrm>
              <a:off x="7886281" y="3600328"/>
              <a:ext cx="188996" cy="225655"/>
            </a:xfrm>
            <a:custGeom>
              <a:avLst/>
              <a:gdLst>
                <a:gd name="T0" fmla="*/ 66 w 98"/>
                <a:gd name="T1" fmla="*/ 17 h 117"/>
                <a:gd name="T2" fmla="*/ 98 w 98"/>
                <a:gd name="T3" fmla="*/ 14 h 117"/>
                <a:gd name="T4" fmla="*/ 43 w 98"/>
                <a:gd name="T5" fmla="*/ 8 h 117"/>
                <a:gd name="T6" fmla="*/ 12 w 98"/>
                <a:gd name="T7" fmla="*/ 82 h 117"/>
                <a:gd name="T8" fmla="*/ 54 w 98"/>
                <a:gd name="T9" fmla="*/ 117 h 117"/>
                <a:gd name="T10" fmla="*/ 35 w 98"/>
                <a:gd name="T11" fmla="*/ 92 h 117"/>
                <a:gd name="T12" fmla="*/ 66 w 98"/>
                <a:gd name="T13" fmla="*/ 17 h 117"/>
              </a:gdLst>
              <a:ahLst/>
              <a:cxnLst>
                <a:cxn ang="0">
                  <a:pos x="T0" y="T1"/>
                </a:cxn>
                <a:cxn ang="0">
                  <a:pos x="T2" y="T3"/>
                </a:cxn>
                <a:cxn ang="0">
                  <a:pos x="T4" y="T5"/>
                </a:cxn>
                <a:cxn ang="0">
                  <a:pos x="T6" y="T7"/>
                </a:cxn>
                <a:cxn ang="0">
                  <a:pos x="T8" y="T9"/>
                </a:cxn>
                <a:cxn ang="0">
                  <a:pos x="T10" y="T11"/>
                </a:cxn>
                <a:cxn ang="0">
                  <a:pos x="T12" y="T13"/>
                </a:cxn>
              </a:cxnLst>
              <a:rect l="0" t="0" r="r" b="b"/>
              <a:pathLst>
                <a:path w="98" h="117">
                  <a:moveTo>
                    <a:pt x="66" y="17"/>
                  </a:moveTo>
                  <a:cubicBezTo>
                    <a:pt x="77" y="13"/>
                    <a:pt x="88" y="12"/>
                    <a:pt x="98" y="14"/>
                  </a:cubicBezTo>
                  <a:cubicBezTo>
                    <a:pt x="83" y="3"/>
                    <a:pt x="62" y="0"/>
                    <a:pt x="43" y="8"/>
                  </a:cubicBezTo>
                  <a:cubicBezTo>
                    <a:pt x="14" y="20"/>
                    <a:pt x="0" y="53"/>
                    <a:pt x="12" y="82"/>
                  </a:cubicBezTo>
                  <a:cubicBezTo>
                    <a:pt x="19" y="101"/>
                    <a:pt x="36" y="114"/>
                    <a:pt x="54" y="117"/>
                  </a:cubicBezTo>
                  <a:cubicBezTo>
                    <a:pt x="46" y="111"/>
                    <a:pt x="39" y="102"/>
                    <a:pt x="35" y="92"/>
                  </a:cubicBezTo>
                  <a:cubicBezTo>
                    <a:pt x="23" y="63"/>
                    <a:pt x="37" y="29"/>
                    <a:pt x="66" y="17"/>
                  </a:cubicBezTo>
                  <a:close/>
                </a:path>
              </a:pathLst>
            </a:custGeom>
            <a:solidFill>
              <a:srgbClr val="1335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30" name="Freeform 13"/>
            <p:cNvSpPr>
              <a:spLocks/>
            </p:cNvSpPr>
            <p:nvPr/>
          </p:nvSpPr>
          <p:spPr bwMode="auto">
            <a:xfrm>
              <a:off x="8165702" y="3361639"/>
              <a:ext cx="1466350" cy="2946547"/>
            </a:xfrm>
            <a:custGeom>
              <a:avLst/>
              <a:gdLst>
                <a:gd name="T0" fmla="*/ 12 w 761"/>
                <a:gd name="T1" fmla="*/ 175 h 1529"/>
                <a:gd name="T2" fmla="*/ 73 w 761"/>
                <a:gd name="T3" fmla="*/ 75 h 1529"/>
                <a:gd name="T4" fmla="*/ 319 w 761"/>
                <a:gd name="T5" fmla="*/ 12 h 1529"/>
                <a:gd name="T6" fmla="*/ 421 w 761"/>
                <a:gd name="T7" fmla="*/ 70 h 1529"/>
                <a:gd name="T8" fmla="*/ 750 w 761"/>
                <a:gd name="T9" fmla="*/ 1352 h 1529"/>
                <a:gd name="T10" fmla="*/ 689 w 761"/>
                <a:gd name="T11" fmla="*/ 1455 h 1529"/>
                <a:gd name="T12" fmla="*/ 443 w 761"/>
                <a:gd name="T13" fmla="*/ 1518 h 1529"/>
                <a:gd name="T14" fmla="*/ 340 w 761"/>
                <a:gd name="T15" fmla="*/ 1457 h 1529"/>
                <a:gd name="T16" fmla="*/ 12 w 761"/>
                <a:gd name="T17" fmla="*/ 175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1" h="1529">
                  <a:moveTo>
                    <a:pt x="12" y="175"/>
                  </a:moveTo>
                  <a:cubicBezTo>
                    <a:pt x="0" y="130"/>
                    <a:pt x="28" y="86"/>
                    <a:pt x="73" y="75"/>
                  </a:cubicBezTo>
                  <a:cubicBezTo>
                    <a:pt x="319" y="12"/>
                    <a:pt x="319" y="12"/>
                    <a:pt x="319" y="12"/>
                  </a:cubicBezTo>
                  <a:cubicBezTo>
                    <a:pt x="364" y="0"/>
                    <a:pt x="410" y="25"/>
                    <a:pt x="421" y="70"/>
                  </a:cubicBezTo>
                  <a:cubicBezTo>
                    <a:pt x="750" y="1352"/>
                    <a:pt x="750" y="1352"/>
                    <a:pt x="750" y="1352"/>
                  </a:cubicBezTo>
                  <a:cubicBezTo>
                    <a:pt x="761" y="1397"/>
                    <a:pt x="734" y="1443"/>
                    <a:pt x="689" y="1455"/>
                  </a:cubicBezTo>
                  <a:cubicBezTo>
                    <a:pt x="443" y="1518"/>
                    <a:pt x="443" y="1518"/>
                    <a:pt x="443" y="1518"/>
                  </a:cubicBezTo>
                  <a:cubicBezTo>
                    <a:pt x="398" y="1529"/>
                    <a:pt x="352" y="1502"/>
                    <a:pt x="340" y="1457"/>
                  </a:cubicBezTo>
                  <a:lnTo>
                    <a:pt x="12" y="175"/>
                  </a:lnTo>
                  <a:close/>
                </a:path>
              </a:pathLst>
            </a:custGeom>
            <a:solidFill>
              <a:srgbClr val="B89259"/>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31" name="Freeform 14"/>
            <p:cNvSpPr>
              <a:spLocks/>
            </p:cNvSpPr>
            <p:nvPr/>
          </p:nvSpPr>
          <p:spPr bwMode="auto">
            <a:xfrm>
              <a:off x="8419869" y="3562040"/>
              <a:ext cx="242762" cy="242762"/>
            </a:xfrm>
            <a:custGeom>
              <a:avLst/>
              <a:gdLst>
                <a:gd name="T0" fmla="*/ 104 w 126"/>
                <a:gd name="T1" fmla="*/ 23 h 126"/>
                <a:gd name="T2" fmla="*/ 23 w 126"/>
                <a:gd name="T3" fmla="*/ 22 h 126"/>
                <a:gd name="T4" fmla="*/ 22 w 126"/>
                <a:gd name="T5" fmla="*/ 103 h 126"/>
                <a:gd name="T6" fmla="*/ 103 w 126"/>
                <a:gd name="T7" fmla="*/ 104 h 126"/>
                <a:gd name="T8" fmla="*/ 104 w 126"/>
                <a:gd name="T9" fmla="*/ 23 h 126"/>
              </a:gdLst>
              <a:ahLst/>
              <a:cxnLst>
                <a:cxn ang="0">
                  <a:pos x="T0" y="T1"/>
                </a:cxn>
                <a:cxn ang="0">
                  <a:pos x="T2" y="T3"/>
                </a:cxn>
                <a:cxn ang="0">
                  <a:pos x="T4" y="T5"/>
                </a:cxn>
                <a:cxn ang="0">
                  <a:pos x="T6" y="T7"/>
                </a:cxn>
                <a:cxn ang="0">
                  <a:pos x="T8" y="T9"/>
                </a:cxn>
              </a:cxnLst>
              <a:rect l="0" t="0" r="r" b="b"/>
              <a:pathLst>
                <a:path w="126" h="126">
                  <a:moveTo>
                    <a:pt x="104" y="23"/>
                  </a:moveTo>
                  <a:cubicBezTo>
                    <a:pt x="82" y="1"/>
                    <a:pt x="45" y="0"/>
                    <a:pt x="23" y="22"/>
                  </a:cubicBezTo>
                  <a:cubicBezTo>
                    <a:pt x="0" y="44"/>
                    <a:pt x="0" y="81"/>
                    <a:pt x="22" y="103"/>
                  </a:cubicBezTo>
                  <a:cubicBezTo>
                    <a:pt x="44" y="126"/>
                    <a:pt x="80" y="126"/>
                    <a:pt x="103" y="104"/>
                  </a:cubicBezTo>
                  <a:cubicBezTo>
                    <a:pt x="126" y="82"/>
                    <a:pt x="126" y="46"/>
                    <a:pt x="104" y="23"/>
                  </a:cubicBez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32" name="Freeform 15"/>
            <p:cNvSpPr>
              <a:spLocks/>
            </p:cNvSpPr>
            <p:nvPr/>
          </p:nvSpPr>
          <p:spPr bwMode="auto">
            <a:xfrm>
              <a:off x="8419869" y="3567742"/>
              <a:ext cx="146635" cy="231357"/>
            </a:xfrm>
            <a:custGeom>
              <a:avLst/>
              <a:gdLst>
                <a:gd name="T0" fmla="*/ 48 w 76"/>
                <a:gd name="T1" fmla="*/ 20 h 120"/>
                <a:gd name="T2" fmla="*/ 76 w 76"/>
                <a:gd name="T3" fmla="*/ 4 h 120"/>
                <a:gd name="T4" fmla="*/ 23 w 76"/>
                <a:gd name="T5" fmla="*/ 19 h 120"/>
                <a:gd name="T6" fmla="*/ 22 w 76"/>
                <a:gd name="T7" fmla="*/ 100 h 120"/>
                <a:gd name="T8" fmla="*/ 75 w 76"/>
                <a:gd name="T9" fmla="*/ 116 h 120"/>
                <a:gd name="T10" fmla="*/ 47 w 76"/>
                <a:gd name="T11" fmla="*/ 100 h 120"/>
                <a:gd name="T12" fmla="*/ 48 w 76"/>
                <a:gd name="T13" fmla="*/ 20 h 120"/>
              </a:gdLst>
              <a:ahLst/>
              <a:cxnLst>
                <a:cxn ang="0">
                  <a:pos x="T0" y="T1"/>
                </a:cxn>
                <a:cxn ang="0">
                  <a:pos x="T2" y="T3"/>
                </a:cxn>
                <a:cxn ang="0">
                  <a:pos x="T4" y="T5"/>
                </a:cxn>
                <a:cxn ang="0">
                  <a:pos x="T6" y="T7"/>
                </a:cxn>
                <a:cxn ang="0">
                  <a:pos x="T8" y="T9"/>
                </a:cxn>
                <a:cxn ang="0">
                  <a:pos x="T10" y="T11"/>
                </a:cxn>
                <a:cxn ang="0">
                  <a:pos x="T12" y="T13"/>
                </a:cxn>
              </a:cxnLst>
              <a:rect l="0" t="0" r="r" b="b"/>
              <a:pathLst>
                <a:path w="76" h="120">
                  <a:moveTo>
                    <a:pt x="48" y="20"/>
                  </a:moveTo>
                  <a:cubicBezTo>
                    <a:pt x="56" y="12"/>
                    <a:pt x="66" y="7"/>
                    <a:pt x="76" y="4"/>
                  </a:cubicBezTo>
                  <a:cubicBezTo>
                    <a:pt x="58" y="0"/>
                    <a:pt x="37" y="5"/>
                    <a:pt x="23" y="19"/>
                  </a:cubicBezTo>
                  <a:cubicBezTo>
                    <a:pt x="0" y="41"/>
                    <a:pt x="0" y="78"/>
                    <a:pt x="22" y="100"/>
                  </a:cubicBezTo>
                  <a:cubicBezTo>
                    <a:pt x="36" y="115"/>
                    <a:pt x="56" y="120"/>
                    <a:pt x="75" y="116"/>
                  </a:cubicBezTo>
                  <a:cubicBezTo>
                    <a:pt x="65" y="114"/>
                    <a:pt x="55" y="109"/>
                    <a:pt x="47" y="100"/>
                  </a:cubicBezTo>
                  <a:cubicBezTo>
                    <a:pt x="25" y="78"/>
                    <a:pt x="25" y="42"/>
                    <a:pt x="48" y="20"/>
                  </a:cubicBezTo>
                  <a:close/>
                </a:path>
              </a:pathLst>
            </a:custGeom>
            <a:solidFill>
              <a:srgbClr val="1335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33" name="Freeform 16"/>
            <p:cNvSpPr>
              <a:spLocks/>
            </p:cNvSpPr>
            <p:nvPr/>
          </p:nvSpPr>
          <p:spPr bwMode="auto">
            <a:xfrm>
              <a:off x="8643895" y="3047189"/>
              <a:ext cx="2285876" cy="2699712"/>
            </a:xfrm>
            <a:custGeom>
              <a:avLst/>
              <a:gdLst>
                <a:gd name="T0" fmla="*/ 28 w 1187"/>
                <a:gd name="T1" fmla="*/ 296 h 1401"/>
                <a:gd name="T2" fmla="*/ 47 w 1187"/>
                <a:gd name="T3" fmla="*/ 180 h 1401"/>
                <a:gd name="T4" fmla="*/ 250 w 1187"/>
                <a:gd name="T5" fmla="*/ 28 h 1401"/>
                <a:gd name="T6" fmla="*/ 367 w 1187"/>
                <a:gd name="T7" fmla="*/ 43 h 1401"/>
                <a:gd name="T8" fmla="*/ 1159 w 1187"/>
                <a:gd name="T9" fmla="*/ 1103 h 1401"/>
                <a:gd name="T10" fmla="*/ 1142 w 1187"/>
                <a:gd name="T11" fmla="*/ 1221 h 1401"/>
                <a:gd name="T12" fmla="*/ 939 w 1187"/>
                <a:gd name="T13" fmla="*/ 1373 h 1401"/>
                <a:gd name="T14" fmla="*/ 821 w 1187"/>
                <a:gd name="T15" fmla="*/ 1356 h 1401"/>
                <a:gd name="T16" fmla="*/ 28 w 1187"/>
                <a:gd name="T17" fmla="*/ 296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7" h="1401">
                  <a:moveTo>
                    <a:pt x="28" y="296"/>
                  </a:moveTo>
                  <a:cubicBezTo>
                    <a:pt x="0" y="259"/>
                    <a:pt x="10" y="208"/>
                    <a:pt x="47" y="180"/>
                  </a:cubicBezTo>
                  <a:cubicBezTo>
                    <a:pt x="250" y="28"/>
                    <a:pt x="250" y="28"/>
                    <a:pt x="250" y="28"/>
                  </a:cubicBezTo>
                  <a:cubicBezTo>
                    <a:pt x="287" y="0"/>
                    <a:pt x="339" y="6"/>
                    <a:pt x="367" y="43"/>
                  </a:cubicBezTo>
                  <a:cubicBezTo>
                    <a:pt x="1159" y="1103"/>
                    <a:pt x="1159" y="1103"/>
                    <a:pt x="1159" y="1103"/>
                  </a:cubicBezTo>
                  <a:cubicBezTo>
                    <a:pt x="1187" y="1140"/>
                    <a:pt x="1179" y="1193"/>
                    <a:pt x="1142" y="1221"/>
                  </a:cubicBezTo>
                  <a:cubicBezTo>
                    <a:pt x="939" y="1373"/>
                    <a:pt x="939" y="1373"/>
                    <a:pt x="939" y="1373"/>
                  </a:cubicBezTo>
                  <a:cubicBezTo>
                    <a:pt x="902" y="1401"/>
                    <a:pt x="848" y="1393"/>
                    <a:pt x="821" y="1356"/>
                  </a:cubicBezTo>
                  <a:lnTo>
                    <a:pt x="28" y="296"/>
                  </a:lnTo>
                  <a:close/>
                </a:path>
              </a:pathLst>
            </a:custGeom>
            <a:solidFill>
              <a:srgbClr val="B89259"/>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schemeClr val="bg1"/>
                </a:solidFill>
                <a:latin typeface="Agency FB" panose="020B0503020202020204" pitchFamily="34" charset="0"/>
              </a:endParaRPr>
            </a:p>
          </p:txBody>
        </p:sp>
        <p:sp>
          <p:nvSpPr>
            <p:cNvPr id="134" name="Freeform 17"/>
            <p:cNvSpPr>
              <a:spLocks/>
            </p:cNvSpPr>
            <p:nvPr/>
          </p:nvSpPr>
          <p:spPr bwMode="auto">
            <a:xfrm>
              <a:off x="8893989" y="3324980"/>
              <a:ext cx="250094" cy="250909"/>
            </a:xfrm>
            <a:custGeom>
              <a:avLst/>
              <a:gdLst>
                <a:gd name="T0" fmla="*/ 87 w 130"/>
                <a:gd name="T1" fmla="*/ 12 h 130"/>
                <a:gd name="T2" fmla="*/ 12 w 130"/>
                <a:gd name="T3" fmla="*/ 42 h 130"/>
                <a:gd name="T4" fmla="*/ 42 w 130"/>
                <a:gd name="T5" fmla="*/ 118 h 130"/>
                <a:gd name="T6" fmla="*/ 117 w 130"/>
                <a:gd name="T7" fmla="*/ 88 h 130"/>
                <a:gd name="T8" fmla="*/ 87 w 130"/>
                <a:gd name="T9" fmla="*/ 12 h 130"/>
              </a:gdLst>
              <a:ahLst/>
              <a:cxnLst>
                <a:cxn ang="0">
                  <a:pos x="T0" y="T1"/>
                </a:cxn>
                <a:cxn ang="0">
                  <a:pos x="T2" y="T3"/>
                </a:cxn>
                <a:cxn ang="0">
                  <a:pos x="T4" y="T5"/>
                </a:cxn>
                <a:cxn ang="0">
                  <a:pos x="T6" y="T7"/>
                </a:cxn>
                <a:cxn ang="0">
                  <a:pos x="T8" y="T9"/>
                </a:cxn>
              </a:cxnLst>
              <a:rect l="0" t="0" r="r" b="b"/>
              <a:pathLst>
                <a:path w="130" h="130">
                  <a:moveTo>
                    <a:pt x="87" y="12"/>
                  </a:moveTo>
                  <a:cubicBezTo>
                    <a:pt x="58" y="0"/>
                    <a:pt x="24" y="13"/>
                    <a:pt x="12" y="42"/>
                  </a:cubicBezTo>
                  <a:cubicBezTo>
                    <a:pt x="0" y="71"/>
                    <a:pt x="13" y="105"/>
                    <a:pt x="42" y="118"/>
                  </a:cubicBezTo>
                  <a:cubicBezTo>
                    <a:pt x="71" y="130"/>
                    <a:pt x="105" y="117"/>
                    <a:pt x="117" y="88"/>
                  </a:cubicBezTo>
                  <a:cubicBezTo>
                    <a:pt x="130" y="58"/>
                    <a:pt x="116" y="25"/>
                    <a:pt x="87" y="12"/>
                  </a:cubicBezTo>
                  <a:close/>
                </a:path>
              </a:pathLst>
            </a:custGeom>
            <a:solidFill>
              <a:srgbClr val="C55A1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35" name="Freeform 18"/>
            <p:cNvSpPr>
              <a:spLocks/>
            </p:cNvSpPr>
            <p:nvPr/>
          </p:nvSpPr>
          <p:spPr bwMode="auto">
            <a:xfrm>
              <a:off x="8893989" y="3342087"/>
              <a:ext cx="186552" cy="225655"/>
            </a:xfrm>
            <a:custGeom>
              <a:avLst/>
              <a:gdLst>
                <a:gd name="T0" fmla="*/ 35 w 97"/>
                <a:gd name="T1" fmla="*/ 24 h 117"/>
                <a:gd name="T2" fmla="*/ 55 w 97"/>
                <a:gd name="T3" fmla="*/ 0 h 117"/>
                <a:gd name="T4" fmla="*/ 12 w 97"/>
                <a:gd name="T5" fmla="*/ 33 h 117"/>
                <a:gd name="T6" fmla="*/ 42 w 97"/>
                <a:gd name="T7" fmla="*/ 109 h 117"/>
                <a:gd name="T8" fmla="*/ 97 w 97"/>
                <a:gd name="T9" fmla="*/ 103 h 117"/>
                <a:gd name="T10" fmla="*/ 65 w 97"/>
                <a:gd name="T11" fmla="*/ 99 h 117"/>
                <a:gd name="T12" fmla="*/ 35 w 97"/>
                <a:gd name="T13" fmla="*/ 24 h 117"/>
              </a:gdLst>
              <a:ahLst/>
              <a:cxnLst>
                <a:cxn ang="0">
                  <a:pos x="T0" y="T1"/>
                </a:cxn>
                <a:cxn ang="0">
                  <a:pos x="T2" y="T3"/>
                </a:cxn>
                <a:cxn ang="0">
                  <a:pos x="T4" y="T5"/>
                </a:cxn>
                <a:cxn ang="0">
                  <a:pos x="T6" y="T7"/>
                </a:cxn>
                <a:cxn ang="0">
                  <a:pos x="T8" y="T9"/>
                </a:cxn>
                <a:cxn ang="0">
                  <a:pos x="T10" y="T11"/>
                </a:cxn>
                <a:cxn ang="0">
                  <a:pos x="T12" y="T13"/>
                </a:cxn>
              </a:cxnLst>
              <a:rect l="0" t="0" r="r" b="b"/>
              <a:pathLst>
                <a:path w="97" h="117">
                  <a:moveTo>
                    <a:pt x="35" y="24"/>
                  </a:moveTo>
                  <a:cubicBezTo>
                    <a:pt x="40" y="14"/>
                    <a:pt x="47" y="5"/>
                    <a:pt x="55" y="0"/>
                  </a:cubicBezTo>
                  <a:cubicBezTo>
                    <a:pt x="37" y="3"/>
                    <a:pt x="20" y="15"/>
                    <a:pt x="12" y="33"/>
                  </a:cubicBezTo>
                  <a:cubicBezTo>
                    <a:pt x="0" y="62"/>
                    <a:pt x="13" y="96"/>
                    <a:pt x="42" y="109"/>
                  </a:cubicBezTo>
                  <a:cubicBezTo>
                    <a:pt x="61" y="117"/>
                    <a:pt x="81" y="114"/>
                    <a:pt x="97" y="103"/>
                  </a:cubicBezTo>
                  <a:cubicBezTo>
                    <a:pt x="87" y="105"/>
                    <a:pt x="76" y="104"/>
                    <a:pt x="65" y="99"/>
                  </a:cubicBezTo>
                  <a:cubicBezTo>
                    <a:pt x="36" y="87"/>
                    <a:pt x="23" y="53"/>
                    <a:pt x="35" y="24"/>
                  </a:cubicBezTo>
                  <a:close/>
                </a:path>
              </a:pathLst>
            </a:custGeom>
            <a:solidFill>
              <a:srgbClr val="1335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36" name="Freeform 19"/>
            <p:cNvSpPr>
              <a:spLocks/>
            </p:cNvSpPr>
            <p:nvPr/>
          </p:nvSpPr>
          <p:spPr bwMode="auto">
            <a:xfrm>
              <a:off x="7936788" y="2837826"/>
              <a:ext cx="132786" cy="801604"/>
            </a:xfrm>
            <a:custGeom>
              <a:avLst/>
              <a:gdLst>
                <a:gd name="T0" fmla="*/ 45 w 69"/>
                <a:gd name="T1" fmla="*/ 416 h 416"/>
                <a:gd name="T2" fmla="*/ 31 w 69"/>
                <a:gd name="T3" fmla="*/ 410 h 416"/>
                <a:gd name="T4" fmla="*/ 9 w 69"/>
                <a:gd name="T5" fmla="*/ 306 h 416"/>
                <a:gd name="T6" fmla="*/ 6 w 69"/>
                <a:gd name="T7" fmla="*/ 207 h 416"/>
                <a:gd name="T8" fmla="*/ 32 w 69"/>
                <a:gd name="T9" fmla="*/ 4 h 416"/>
                <a:gd name="T10" fmla="*/ 57 w 69"/>
                <a:gd name="T11" fmla="*/ 6 h 416"/>
                <a:gd name="T12" fmla="*/ 69 w 69"/>
                <a:gd name="T13" fmla="*/ 33 h 416"/>
                <a:gd name="T14" fmla="*/ 63 w 69"/>
                <a:gd name="T15" fmla="*/ 39 h 416"/>
                <a:gd name="T16" fmla="*/ 57 w 69"/>
                <a:gd name="T17" fmla="*/ 33 h 416"/>
                <a:gd name="T18" fmla="*/ 50 w 69"/>
                <a:gd name="T19" fmla="*/ 15 h 416"/>
                <a:gd name="T20" fmla="*/ 35 w 69"/>
                <a:gd name="T21" fmla="*/ 16 h 416"/>
                <a:gd name="T22" fmla="*/ 35 w 69"/>
                <a:gd name="T23" fmla="*/ 16 h 416"/>
                <a:gd name="T24" fmla="*/ 18 w 69"/>
                <a:gd name="T25" fmla="*/ 207 h 416"/>
                <a:gd name="T26" fmla="*/ 21 w 69"/>
                <a:gd name="T27" fmla="*/ 306 h 416"/>
                <a:gd name="T28" fmla="*/ 39 w 69"/>
                <a:gd name="T29" fmla="*/ 401 h 416"/>
                <a:gd name="T30" fmla="*/ 45 w 69"/>
                <a:gd name="T31" fmla="*/ 404 h 416"/>
                <a:gd name="T32" fmla="*/ 45 w 69"/>
                <a:gd name="T33" fmla="*/ 404 h 416"/>
                <a:gd name="T34" fmla="*/ 52 w 69"/>
                <a:gd name="T35" fmla="*/ 410 h 416"/>
                <a:gd name="T36" fmla="*/ 46 w 69"/>
                <a:gd name="T37" fmla="*/ 416 h 416"/>
                <a:gd name="T38" fmla="*/ 45 w 69"/>
                <a:gd name="T39"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416">
                  <a:moveTo>
                    <a:pt x="45" y="416"/>
                  </a:moveTo>
                  <a:cubicBezTo>
                    <a:pt x="43" y="416"/>
                    <a:pt x="38" y="415"/>
                    <a:pt x="31" y="410"/>
                  </a:cubicBezTo>
                  <a:cubicBezTo>
                    <a:pt x="16" y="395"/>
                    <a:pt x="8" y="359"/>
                    <a:pt x="9" y="306"/>
                  </a:cubicBezTo>
                  <a:cubicBezTo>
                    <a:pt x="9" y="277"/>
                    <a:pt x="8" y="243"/>
                    <a:pt x="6" y="207"/>
                  </a:cubicBezTo>
                  <a:cubicBezTo>
                    <a:pt x="1" y="87"/>
                    <a:pt x="0" y="13"/>
                    <a:pt x="32" y="4"/>
                  </a:cubicBezTo>
                  <a:cubicBezTo>
                    <a:pt x="42" y="0"/>
                    <a:pt x="50" y="1"/>
                    <a:pt x="57" y="6"/>
                  </a:cubicBezTo>
                  <a:cubicBezTo>
                    <a:pt x="69" y="14"/>
                    <a:pt x="69" y="31"/>
                    <a:pt x="69" y="33"/>
                  </a:cubicBezTo>
                  <a:cubicBezTo>
                    <a:pt x="69" y="37"/>
                    <a:pt x="67" y="39"/>
                    <a:pt x="63" y="39"/>
                  </a:cubicBezTo>
                  <a:cubicBezTo>
                    <a:pt x="60" y="39"/>
                    <a:pt x="57" y="37"/>
                    <a:pt x="57" y="33"/>
                  </a:cubicBezTo>
                  <a:cubicBezTo>
                    <a:pt x="57" y="30"/>
                    <a:pt x="56" y="19"/>
                    <a:pt x="50" y="15"/>
                  </a:cubicBezTo>
                  <a:cubicBezTo>
                    <a:pt x="47" y="13"/>
                    <a:pt x="42" y="13"/>
                    <a:pt x="35" y="16"/>
                  </a:cubicBezTo>
                  <a:cubicBezTo>
                    <a:pt x="35" y="16"/>
                    <a:pt x="35" y="16"/>
                    <a:pt x="35" y="16"/>
                  </a:cubicBezTo>
                  <a:cubicBezTo>
                    <a:pt x="11" y="22"/>
                    <a:pt x="15" y="125"/>
                    <a:pt x="18" y="207"/>
                  </a:cubicBezTo>
                  <a:cubicBezTo>
                    <a:pt x="20" y="243"/>
                    <a:pt x="21" y="277"/>
                    <a:pt x="21" y="306"/>
                  </a:cubicBezTo>
                  <a:cubicBezTo>
                    <a:pt x="20" y="372"/>
                    <a:pt x="32" y="394"/>
                    <a:pt x="39" y="401"/>
                  </a:cubicBezTo>
                  <a:cubicBezTo>
                    <a:pt x="43" y="404"/>
                    <a:pt x="45" y="404"/>
                    <a:pt x="45" y="404"/>
                  </a:cubicBezTo>
                  <a:cubicBezTo>
                    <a:pt x="45" y="404"/>
                    <a:pt x="45" y="404"/>
                    <a:pt x="45" y="404"/>
                  </a:cubicBezTo>
                  <a:cubicBezTo>
                    <a:pt x="49" y="404"/>
                    <a:pt x="51" y="406"/>
                    <a:pt x="52" y="410"/>
                  </a:cubicBezTo>
                  <a:cubicBezTo>
                    <a:pt x="52" y="413"/>
                    <a:pt x="49" y="416"/>
                    <a:pt x="46" y="416"/>
                  </a:cubicBezTo>
                  <a:cubicBezTo>
                    <a:pt x="46" y="416"/>
                    <a:pt x="46" y="416"/>
                    <a:pt x="45" y="416"/>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37" name="Freeform 20"/>
            <p:cNvSpPr>
              <a:spLocks/>
            </p:cNvSpPr>
            <p:nvPr/>
          </p:nvSpPr>
          <p:spPr bwMode="auto">
            <a:xfrm>
              <a:off x="8058169" y="3034154"/>
              <a:ext cx="53766" cy="470046"/>
            </a:xfrm>
            <a:custGeom>
              <a:avLst/>
              <a:gdLst>
                <a:gd name="T0" fmla="*/ 12 w 28"/>
                <a:gd name="T1" fmla="*/ 244 h 244"/>
                <a:gd name="T2" fmla="*/ 11 w 28"/>
                <a:gd name="T3" fmla="*/ 244 h 244"/>
                <a:gd name="T4" fmla="*/ 6 w 28"/>
                <a:gd name="T5" fmla="*/ 237 h 244"/>
                <a:gd name="T6" fmla="*/ 1 w 28"/>
                <a:gd name="T7" fmla="*/ 7 h 244"/>
                <a:gd name="T8" fmla="*/ 6 w 28"/>
                <a:gd name="T9" fmla="*/ 0 h 244"/>
                <a:gd name="T10" fmla="*/ 13 w 28"/>
                <a:gd name="T11" fmla="*/ 5 h 244"/>
                <a:gd name="T12" fmla="*/ 18 w 28"/>
                <a:gd name="T13" fmla="*/ 239 h 244"/>
                <a:gd name="T14" fmla="*/ 12 w 28"/>
                <a:gd name="T15" fmla="*/ 244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44">
                  <a:moveTo>
                    <a:pt x="12" y="244"/>
                  </a:moveTo>
                  <a:cubicBezTo>
                    <a:pt x="11" y="244"/>
                    <a:pt x="11" y="244"/>
                    <a:pt x="11" y="244"/>
                  </a:cubicBezTo>
                  <a:cubicBezTo>
                    <a:pt x="8" y="244"/>
                    <a:pt x="5" y="241"/>
                    <a:pt x="6" y="237"/>
                  </a:cubicBezTo>
                  <a:cubicBezTo>
                    <a:pt x="16" y="161"/>
                    <a:pt x="1" y="8"/>
                    <a:pt x="1" y="7"/>
                  </a:cubicBezTo>
                  <a:cubicBezTo>
                    <a:pt x="0" y="3"/>
                    <a:pt x="3" y="0"/>
                    <a:pt x="6" y="0"/>
                  </a:cubicBezTo>
                  <a:cubicBezTo>
                    <a:pt x="9" y="0"/>
                    <a:pt x="12" y="2"/>
                    <a:pt x="13" y="5"/>
                  </a:cubicBezTo>
                  <a:cubicBezTo>
                    <a:pt x="13" y="12"/>
                    <a:pt x="28" y="161"/>
                    <a:pt x="18" y="239"/>
                  </a:cubicBezTo>
                  <a:cubicBezTo>
                    <a:pt x="17" y="242"/>
                    <a:pt x="15" y="244"/>
                    <a:pt x="12" y="244"/>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38" name="Freeform 21"/>
            <p:cNvSpPr>
              <a:spLocks/>
            </p:cNvSpPr>
            <p:nvPr/>
          </p:nvSpPr>
          <p:spPr bwMode="auto">
            <a:xfrm>
              <a:off x="8050023" y="2785689"/>
              <a:ext cx="468417" cy="834190"/>
            </a:xfrm>
            <a:custGeom>
              <a:avLst/>
              <a:gdLst>
                <a:gd name="T0" fmla="*/ 238 w 243"/>
                <a:gd name="T1" fmla="*/ 431 h 433"/>
                <a:gd name="T2" fmla="*/ 222 w 243"/>
                <a:gd name="T3" fmla="*/ 430 h 433"/>
                <a:gd name="T4" fmla="*/ 151 w 243"/>
                <a:gd name="T5" fmla="*/ 333 h 433"/>
                <a:gd name="T6" fmla="*/ 100 w 243"/>
                <a:gd name="T7" fmla="*/ 232 h 433"/>
                <a:gd name="T8" fmla="*/ 23 w 243"/>
                <a:gd name="T9" fmla="*/ 11 h 433"/>
                <a:gd name="T10" fmla="*/ 47 w 243"/>
                <a:gd name="T11" fmla="*/ 1 h 433"/>
                <a:gd name="T12" fmla="*/ 72 w 243"/>
                <a:gd name="T13" fmla="*/ 25 h 433"/>
                <a:gd name="T14" fmla="*/ 69 w 243"/>
                <a:gd name="T15" fmla="*/ 34 h 433"/>
                <a:gd name="T16" fmla="*/ 61 w 243"/>
                <a:gd name="T17" fmla="*/ 30 h 433"/>
                <a:gd name="T18" fmla="*/ 46 w 243"/>
                <a:gd name="T19" fmla="*/ 15 h 433"/>
                <a:gd name="T20" fmla="*/ 33 w 243"/>
                <a:gd name="T21" fmla="*/ 21 h 433"/>
                <a:gd name="T22" fmla="*/ 32 w 243"/>
                <a:gd name="T23" fmla="*/ 22 h 433"/>
                <a:gd name="T24" fmla="*/ 111 w 243"/>
                <a:gd name="T25" fmla="*/ 226 h 433"/>
                <a:gd name="T26" fmla="*/ 162 w 243"/>
                <a:gd name="T27" fmla="*/ 328 h 433"/>
                <a:gd name="T28" fmla="*/ 225 w 243"/>
                <a:gd name="T29" fmla="*/ 417 h 433"/>
                <a:gd name="T30" fmla="*/ 232 w 243"/>
                <a:gd name="T31" fmla="*/ 418 h 433"/>
                <a:gd name="T32" fmla="*/ 232 w 243"/>
                <a:gd name="T33" fmla="*/ 418 h 433"/>
                <a:gd name="T34" fmla="*/ 241 w 243"/>
                <a:gd name="T35" fmla="*/ 421 h 433"/>
                <a:gd name="T36" fmla="*/ 239 w 243"/>
                <a:gd name="T37" fmla="*/ 430 h 433"/>
                <a:gd name="T38" fmla="*/ 238 w 243"/>
                <a:gd name="T39" fmla="*/ 43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3" h="433">
                  <a:moveTo>
                    <a:pt x="238" y="431"/>
                  </a:moveTo>
                  <a:cubicBezTo>
                    <a:pt x="236" y="432"/>
                    <a:pt x="231" y="433"/>
                    <a:pt x="222" y="430"/>
                  </a:cubicBezTo>
                  <a:cubicBezTo>
                    <a:pt x="201" y="422"/>
                    <a:pt x="177" y="388"/>
                    <a:pt x="151" y="333"/>
                  </a:cubicBezTo>
                  <a:cubicBezTo>
                    <a:pt x="137" y="302"/>
                    <a:pt x="119" y="268"/>
                    <a:pt x="100" y="232"/>
                  </a:cubicBezTo>
                  <a:cubicBezTo>
                    <a:pt x="37" y="110"/>
                    <a:pt x="0" y="34"/>
                    <a:pt x="23" y="11"/>
                  </a:cubicBezTo>
                  <a:cubicBezTo>
                    <a:pt x="31" y="3"/>
                    <a:pt x="39" y="0"/>
                    <a:pt x="47" y="1"/>
                  </a:cubicBezTo>
                  <a:cubicBezTo>
                    <a:pt x="62" y="5"/>
                    <a:pt x="71" y="23"/>
                    <a:pt x="72" y="25"/>
                  </a:cubicBezTo>
                  <a:cubicBezTo>
                    <a:pt x="73" y="28"/>
                    <a:pt x="72" y="32"/>
                    <a:pt x="69" y="34"/>
                  </a:cubicBezTo>
                  <a:cubicBezTo>
                    <a:pt x="66" y="35"/>
                    <a:pt x="63" y="34"/>
                    <a:pt x="61" y="30"/>
                  </a:cubicBezTo>
                  <a:cubicBezTo>
                    <a:pt x="59" y="26"/>
                    <a:pt x="53" y="16"/>
                    <a:pt x="46" y="15"/>
                  </a:cubicBezTo>
                  <a:cubicBezTo>
                    <a:pt x="42" y="14"/>
                    <a:pt x="37" y="16"/>
                    <a:pt x="33" y="21"/>
                  </a:cubicBezTo>
                  <a:cubicBezTo>
                    <a:pt x="32" y="21"/>
                    <a:pt x="32" y="21"/>
                    <a:pt x="32" y="22"/>
                  </a:cubicBezTo>
                  <a:cubicBezTo>
                    <a:pt x="13" y="39"/>
                    <a:pt x="67" y="143"/>
                    <a:pt x="111" y="226"/>
                  </a:cubicBezTo>
                  <a:cubicBezTo>
                    <a:pt x="130" y="263"/>
                    <a:pt x="148" y="297"/>
                    <a:pt x="162" y="328"/>
                  </a:cubicBezTo>
                  <a:cubicBezTo>
                    <a:pt x="194" y="397"/>
                    <a:pt x="215" y="413"/>
                    <a:pt x="225" y="417"/>
                  </a:cubicBezTo>
                  <a:cubicBezTo>
                    <a:pt x="230" y="419"/>
                    <a:pt x="232" y="418"/>
                    <a:pt x="232" y="418"/>
                  </a:cubicBezTo>
                  <a:cubicBezTo>
                    <a:pt x="232" y="418"/>
                    <a:pt x="232" y="418"/>
                    <a:pt x="232" y="418"/>
                  </a:cubicBezTo>
                  <a:cubicBezTo>
                    <a:pt x="235" y="417"/>
                    <a:pt x="239" y="418"/>
                    <a:pt x="241" y="421"/>
                  </a:cubicBezTo>
                  <a:cubicBezTo>
                    <a:pt x="243" y="425"/>
                    <a:pt x="242" y="429"/>
                    <a:pt x="239" y="430"/>
                  </a:cubicBezTo>
                  <a:cubicBezTo>
                    <a:pt x="239" y="430"/>
                    <a:pt x="239" y="430"/>
                    <a:pt x="238" y="431"/>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39" name="Freeform 22"/>
            <p:cNvSpPr>
              <a:spLocks/>
            </p:cNvSpPr>
            <p:nvPr/>
          </p:nvSpPr>
          <p:spPr bwMode="auto">
            <a:xfrm>
              <a:off x="8503370" y="2972242"/>
              <a:ext cx="265572" cy="509149"/>
            </a:xfrm>
            <a:custGeom>
              <a:avLst/>
              <a:gdLst>
                <a:gd name="T0" fmla="*/ 134 w 138"/>
                <a:gd name="T1" fmla="*/ 263 h 264"/>
                <a:gd name="T2" fmla="*/ 133 w 138"/>
                <a:gd name="T3" fmla="*/ 263 h 264"/>
                <a:gd name="T4" fmla="*/ 125 w 138"/>
                <a:gd name="T5" fmla="*/ 258 h 264"/>
                <a:gd name="T6" fmla="*/ 2 w 138"/>
                <a:gd name="T7" fmla="*/ 11 h 264"/>
                <a:gd name="T8" fmla="*/ 3 w 138"/>
                <a:gd name="T9" fmla="*/ 1 h 264"/>
                <a:gd name="T10" fmla="*/ 12 w 138"/>
                <a:gd name="T11" fmla="*/ 4 h 264"/>
                <a:gd name="T12" fmla="*/ 136 w 138"/>
                <a:gd name="T13" fmla="*/ 254 h 264"/>
                <a:gd name="T14" fmla="*/ 134 w 138"/>
                <a:gd name="T15" fmla="*/ 263 h 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264">
                  <a:moveTo>
                    <a:pt x="134" y="263"/>
                  </a:moveTo>
                  <a:cubicBezTo>
                    <a:pt x="133" y="263"/>
                    <a:pt x="133" y="263"/>
                    <a:pt x="133" y="263"/>
                  </a:cubicBezTo>
                  <a:cubicBezTo>
                    <a:pt x="130" y="264"/>
                    <a:pt x="126" y="262"/>
                    <a:pt x="125" y="258"/>
                  </a:cubicBezTo>
                  <a:cubicBezTo>
                    <a:pt x="94" y="171"/>
                    <a:pt x="3" y="12"/>
                    <a:pt x="2" y="11"/>
                  </a:cubicBezTo>
                  <a:cubicBezTo>
                    <a:pt x="0" y="7"/>
                    <a:pt x="0" y="3"/>
                    <a:pt x="3" y="1"/>
                  </a:cubicBezTo>
                  <a:cubicBezTo>
                    <a:pt x="6" y="0"/>
                    <a:pt x="10" y="1"/>
                    <a:pt x="12" y="4"/>
                  </a:cubicBezTo>
                  <a:cubicBezTo>
                    <a:pt x="16" y="11"/>
                    <a:pt x="105" y="166"/>
                    <a:pt x="136" y="254"/>
                  </a:cubicBezTo>
                  <a:cubicBezTo>
                    <a:pt x="138" y="258"/>
                    <a:pt x="136" y="261"/>
                    <a:pt x="134" y="263"/>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40" name="Freeform 23"/>
            <p:cNvSpPr>
              <a:spLocks/>
            </p:cNvSpPr>
            <p:nvPr/>
          </p:nvSpPr>
          <p:spPr bwMode="auto">
            <a:xfrm>
              <a:off x="8133116" y="2670011"/>
              <a:ext cx="859444" cy="745394"/>
            </a:xfrm>
            <a:custGeom>
              <a:avLst/>
              <a:gdLst>
                <a:gd name="T0" fmla="*/ 444 w 446"/>
                <a:gd name="T1" fmla="*/ 382 h 387"/>
                <a:gd name="T2" fmla="*/ 428 w 446"/>
                <a:gd name="T3" fmla="*/ 386 h 387"/>
                <a:gd name="T4" fmla="*/ 306 w 446"/>
                <a:gd name="T5" fmla="*/ 310 h 387"/>
                <a:gd name="T6" fmla="*/ 204 w 446"/>
                <a:gd name="T7" fmla="*/ 222 h 387"/>
                <a:gd name="T8" fmla="*/ 12 w 446"/>
                <a:gd name="T9" fmla="*/ 19 h 387"/>
                <a:gd name="T10" fmla="*/ 30 w 446"/>
                <a:gd name="T11" fmla="*/ 1 h 387"/>
                <a:gd name="T12" fmla="*/ 67 w 446"/>
                <a:gd name="T13" fmla="*/ 17 h 387"/>
                <a:gd name="T14" fmla="*/ 69 w 446"/>
                <a:gd name="T15" fmla="*/ 27 h 387"/>
                <a:gd name="T16" fmla="*/ 59 w 446"/>
                <a:gd name="T17" fmla="*/ 26 h 387"/>
                <a:gd name="T18" fmla="*/ 36 w 446"/>
                <a:gd name="T19" fmla="*/ 15 h 387"/>
                <a:gd name="T20" fmla="*/ 26 w 446"/>
                <a:gd name="T21" fmla="*/ 27 h 387"/>
                <a:gd name="T22" fmla="*/ 26 w 446"/>
                <a:gd name="T23" fmla="*/ 27 h 387"/>
                <a:gd name="T24" fmla="*/ 211 w 446"/>
                <a:gd name="T25" fmla="*/ 213 h 387"/>
                <a:gd name="T26" fmla="*/ 315 w 446"/>
                <a:gd name="T27" fmla="*/ 301 h 387"/>
                <a:gd name="T28" fmla="*/ 424 w 446"/>
                <a:gd name="T29" fmla="*/ 372 h 387"/>
                <a:gd name="T30" fmla="*/ 431 w 446"/>
                <a:gd name="T31" fmla="*/ 371 h 387"/>
                <a:gd name="T32" fmla="*/ 431 w 446"/>
                <a:gd name="T33" fmla="*/ 371 h 387"/>
                <a:gd name="T34" fmla="*/ 441 w 446"/>
                <a:gd name="T35" fmla="*/ 371 h 387"/>
                <a:gd name="T36" fmla="*/ 444 w 446"/>
                <a:gd name="T37" fmla="*/ 381 h 387"/>
                <a:gd name="T38" fmla="*/ 444 w 446"/>
                <a:gd name="T39" fmla="*/ 382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6" h="387">
                  <a:moveTo>
                    <a:pt x="444" y="382"/>
                  </a:moveTo>
                  <a:cubicBezTo>
                    <a:pt x="442" y="383"/>
                    <a:pt x="438" y="387"/>
                    <a:pt x="428" y="386"/>
                  </a:cubicBezTo>
                  <a:cubicBezTo>
                    <a:pt x="403" y="385"/>
                    <a:pt x="361" y="358"/>
                    <a:pt x="306" y="310"/>
                  </a:cubicBezTo>
                  <a:cubicBezTo>
                    <a:pt x="277" y="283"/>
                    <a:pt x="241" y="254"/>
                    <a:pt x="204" y="222"/>
                  </a:cubicBezTo>
                  <a:cubicBezTo>
                    <a:pt x="77" y="117"/>
                    <a:pt x="0" y="51"/>
                    <a:pt x="12" y="19"/>
                  </a:cubicBezTo>
                  <a:cubicBezTo>
                    <a:pt x="15" y="8"/>
                    <a:pt x="21" y="2"/>
                    <a:pt x="30" y="1"/>
                  </a:cubicBezTo>
                  <a:cubicBezTo>
                    <a:pt x="47" y="0"/>
                    <a:pt x="65" y="16"/>
                    <a:pt x="67" y="17"/>
                  </a:cubicBezTo>
                  <a:cubicBezTo>
                    <a:pt x="70" y="20"/>
                    <a:pt x="71" y="25"/>
                    <a:pt x="69" y="27"/>
                  </a:cubicBezTo>
                  <a:cubicBezTo>
                    <a:pt x="67" y="30"/>
                    <a:pt x="62" y="29"/>
                    <a:pt x="59" y="26"/>
                  </a:cubicBezTo>
                  <a:cubicBezTo>
                    <a:pt x="55" y="23"/>
                    <a:pt x="44" y="15"/>
                    <a:pt x="36" y="15"/>
                  </a:cubicBezTo>
                  <a:cubicBezTo>
                    <a:pt x="31" y="16"/>
                    <a:pt x="28" y="20"/>
                    <a:pt x="26" y="27"/>
                  </a:cubicBezTo>
                  <a:cubicBezTo>
                    <a:pt x="26" y="27"/>
                    <a:pt x="26" y="27"/>
                    <a:pt x="26" y="27"/>
                  </a:cubicBezTo>
                  <a:cubicBezTo>
                    <a:pt x="17" y="51"/>
                    <a:pt x="124" y="141"/>
                    <a:pt x="211" y="213"/>
                  </a:cubicBezTo>
                  <a:cubicBezTo>
                    <a:pt x="249" y="244"/>
                    <a:pt x="285" y="274"/>
                    <a:pt x="315" y="301"/>
                  </a:cubicBezTo>
                  <a:cubicBezTo>
                    <a:pt x="382" y="361"/>
                    <a:pt x="412" y="372"/>
                    <a:pt x="424" y="372"/>
                  </a:cubicBezTo>
                  <a:cubicBezTo>
                    <a:pt x="429" y="373"/>
                    <a:pt x="431" y="371"/>
                    <a:pt x="431" y="371"/>
                  </a:cubicBezTo>
                  <a:cubicBezTo>
                    <a:pt x="431" y="371"/>
                    <a:pt x="431" y="371"/>
                    <a:pt x="431" y="371"/>
                  </a:cubicBezTo>
                  <a:cubicBezTo>
                    <a:pt x="433" y="368"/>
                    <a:pt x="438" y="368"/>
                    <a:pt x="441" y="371"/>
                  </a:cubicBezTo>
                  <a:cubicBezTo>
                    <a:pt x="445" y="374"/>
                    <a:pt x="446" y="378"/>
                    <a:pt x="444" y="381"/>
                  </a:cubicBezTo>
                  <a:cubicBezTo>
                    <a:pt x="444" y="381"/>
                    <a:pt x="444" y="381"/>
                    <a:pt x="444" y="382"/>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41" name="Freeform 24"/>
            <p:cNvSpPr>
              <a:spLocks/>
            </p:cNvSpPr>
            <p:nvPr/>
          </p:nvSpPr>
          <p:spPr bwMode="auto">
            <a:xfrm>
              <a:off x="8354698" y="2791392"/>
              <a:ext cx="549066" cy="468417"/>
            </a:xfrm>
            <a:custGeom>
              <a:avLst/>
              <a:gdLst>
                <a:gd name="T0" fmla="*/ 283 w 285"/>
                <a:gd name="T1" fmla="*/ 241 h 243"/>
                <a:gd name="T2" fmla="*/ 283 w 285"/>
                <a:gd name="T3" fmla="*/ 241 h 243"/>
                <a:gd name="T4" fmla="*/ 272 w 285"/>
                <a:gd name="T5" fmla="*/ 238 h 243"/>
                <a:gd name="T6" fmla="*/ 6 w 285"/>
                <a:gd name="T7" fmla="*/ 14 h 243"/>
                <a:gd name="T8" fmla="*/ 2 w 285"/>
                <a:gd name="T9" fmla="*/ 3 h 243"/>
                <a:gd name="T10" fmla="*/ 13 w 285"/>
                <a:gd name="T11" fmla="*/ 3 h 243"/>
                <a:gd name="T12" fmla="*/ 281 w 285"/>
                <a:gd name="T13" fmla="*/ 231 h 243"/>
                <a:gd name="T14" fmla="*/ 283 w 285"/>
                <a:gd name="T15" fmla="*/ 241 h 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243">
                  <a:moveTo>
                    <a:pt x="283" y="241"/>
                  </a:moveTo>
                  <a:cubicBezTo>
                    <a:pt x="283" y="241"/>
                    <a:pt x="283" y="241"/>
                    <a:pt x="283" y="241"/>
                  </a:cubicBezTo>
                  <a:cubicBezTo>
                    <a:pt x="280" y="243"/>
                    <a:pt x="275" y="242"/>
                    <a:pt x="272" y="238"/>
                  </a:cubicBezTo>
                  <a:cubicBezTo>
                    <a:pt x="191" y="155"/>
                    <a:pt x="8" y="15"/>
                    <a:pt x="6" y="14"/>
                  </a:cubicBezTo>
                  <a:cubicBezTo>
                    <a:pt x="2" y="11"/>
                    <a:pt x="0" y="6"/>
                    <a:pt x="2" y="3"/>
                  </a:cubicBezTo>
                  <a:cubicBezTo>
                    <a:pt x="4" y="0"/>
                    <a:pt x="9" y="0"/>
                    <a:pt x="13" y="3"/>
                  </a:cubicBezTo>
                  <a:cubicBezTo>
                    <a:pt x="20" y="9"/>
                    <a:pt x="199" y="146"/>
                    <a:pt x="281" y="231"/>
                  </a:cubicBezTo>
                  <a:cubicBezTo>
                    <a:pt x="285" y="234"/>
                    <a:pt x="285" y="238"/>
                    <a:pt x="283" y="241"/>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latin typeface="Agency FB" panose="020B0503020202020204" pitchFamily="34" charset="0"/>
              </a:endParaRPr>
            </a:p>
          </p:txBody>
        </p:sp>
        <p:sp>
          <p:nvSpPr>
            <p:cNvPr id="142" name="TextBox 27"/>
            <p:cNvSpPr txBox="1"/>
            <p:nvPr/>
          </p:nvSpPr>
          <p:spPr>
            <a:xfrm>
              <a:off x="5701962" y="2046917"/>
              <a:ext cx="1160895" cy="461665"/>
            </a:xfrm>
            <a:prstGeom prst="rect">
              <a:avLst/>
            </a:prstGeom>
            <a:noFill/>
          </p:spPr>
          <p:txBody>
            <a:bodyPr wrap="none" rtlCol="0">
              <a:spAutoFit/>
            </a:bodyPr>
            <a:lstStyle/>
            <a:p>
              <a:r>
                <a:rPr lang="en-US" sz="2400" b="1" dirty="0">
                  <a:solidFill>
                    <a:schemeClr val="tx1">
                      <a:lumMod val="75000"/>
                      <a:lumOff val="25000"/>
                    </a:schemeClr>
                  </a:solidFill>
                  <a:latin typeface="Agency FB" panose="020B0503020202020204" pitchFamily="34" charset="0"/>
                </a:rPr>
                <a:t>SUCCESS</a:t>
              </a:r>
            </a:p>
          </p:txBody>
        </p:sp>
        <p:sp>
          <p:nvSpPr>
            <p:cNvPr id="143" name="TextBox 28"/>
            <p:cNvSpPr txBox="1"/>
            <p:nvPr/>
          </p:nvSpPr>
          <p:spPr>
            <a:xfrm rot="16685089">
              <a:off x="7427822" y="4942766"/>
              <a:ext cx="888385" cy="646331"/>
            </a:xfrm>
            <a:prstGeom prst="rect">
              <a:avLst/>
            </a:prstGeom>
            <a:noFill/>
          </p:spPr>
          <p:txBody>
            <a:bodyPr wrap="none" rtlCol="0">
              <a:spAutoFit/>
            </a:bodyPr>
            <a:lstStyle/>
            <a:p>
              <a:r>
                <a:rPr lang="en-US" sz="3600" b="1">
                  <a:solidFill>
                    <a:schemeClr val="bg1"/>
                  </a:solidFill>
                  <a:latin typeface="Agency FB" panose="020B0503020202020204" pitchFamily="34" charset="0"/>
                </a:rPr>
                <a:t>IDEA</a:t>
              </a:r>
            </a:p>
          </p:txBody>
        </p:sp>
        <p:sp>
          <p:nvSpPr>
            <p:cNvPr id="144" name="TextBox 29"/>
            <p:cNvSpPr txBox="1"/>
            <p:nvPr/>
          </p:nvSpPr>
          <p:spPr>
            <a:xfrm rot="4520413">
              <a:off x="8359760" y="4876863"/>
              <a:ext cx="1226618" cy="461665"/>
            </a:xfrm>
            <a:prstGeom prst="rect">
              <a:avLst/>
            </a:prstGeom>
            <a:noFill/>
          </p:spPr>
          <p:txBody>
            <a:bodyPr wrap="none" rtlCol="0">
              <a:spAutoFit/>
            </a:bodyPr>
            <a:lstStyle/>
            <a:p>
              <a:r>
                <a:rPr lang="en-US" sz="2400" b="1">
                  <a:solidFill>
                    <a:schemeClr val="bg1"/>
                  </a:solidFill>
                  <a:latin typeface="Agency FB" panose="020B0503020202020204" pitchFamily="34" charset="0"/>
                </a:rPr>
                <a:t>PLANNING</a:t>
              </a:r>
            </a:p>
          </p:txBody>
        </p:sp>
        <p:sp>
          <p:nvSpPr>
            <p:cNvPr id="145" name="TextBox 31"/>
            <p:cNvSpPr txBox="1"/>
            <p:nvPr/>
          </p:nvSpPr>
          <p:spPr>
            <a:xfrm rot="3201610">
              <a:off x="9129375" y="4303922"/>
              <a:ext cx="1505540" cy="461665"/>
            </a:xfrm>
            <a:prstGeom prst="rect">
              <a:avLst/>
            </a:prstGeom>
            <a:noFill/>
          </p:spPr>
          <p:txBody>
            <a:bodyPr wrap="none" rtlCol="0">
              <a:spAutoFit/>
            </a:bodyPr>
            <a:lstStyle/>
            <a:p>
              <a:r>
                <a:rPr lang="en-US" sz="2400" b="1">
                  <a:solidFill>
                    <a:schemeClr val="bg1"/>
                  </a:solidFill>
                  <a:latin typeface="Agency FB" panose="020B0503020202020204" pitchFamily="34" charset="0"/>
                </a:rPr>
                <a:t>REALIZATION</a:t>
              </a:r>
            </a:p>
          </p:txBody>
        </p:sp>
      </p:grpSp>
    </p:spTree>
    <p:extLst>
      <p:ext uri="{BB962C8B-B14F-4D97-AF65-F5344CB8AC3E}">
        <p14:creationId xmlns:p14="http://schemas.microsoft.com/office/powerpoint/2010/main" val="477095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2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3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3500"/>
                                </p:stCondLst>
                                <p:childTnLst>
                                  <p:par>
                                    <p:cTn id="17" presetID="12" presetClass="entr" presetSubtype="8"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p:tgtEl>
                                              <p:spTgt spid="91"/>
                                            </p:tgtEl>
                                            <p:attrNameLst>
                                              <p:attrName>ppt_x</p:attrName>
                                            </p:attrNameLst>
                                          </p:cBhvr>
                                          <p:tavLst>
                                            <p:tav tm="0">
                                              <p:val>
                                                <p:strVal val="#ppt_x-#ppt_w*1.125000"/>
                                              </p:val>
                                            </p:tav>
                                            <p:tav tm="100000">
                                              <p:val>
                                                <p:strVal val="#ppt_x"/>
                                              </p:val>
                                            </p:tav>
                                          </p:tavLst>
                                        </p:anim>
                                        <p:animEffect transition="in" filter="wipe(right)">
                                          <p:cBhvr>
                                            <p:cTn id="20" dur="500"/>
                                            <p:tgtEl>
                                              <p:spTgt spid="91"/>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98"/>
                                            </p:tgtEl>
                                            <p:attrNameLst>
                                              <p:attrName>style.visibility</p:attrName>
                                            </p:attrNameLst>
                                          </p:cBhvr>
                                          <p:to>
                                            <p:strVal val="visible"/>
                                          </p:to>
                                        </p:set>
                                        <p:anim calcmode="lin" valueType="num">
                                          <p:cBhvr additive="base">
                                            <p:cTn id="23" dur="500" fill="hold"/>
                                            <p:tgtEl>
                                              <p:spTgt spid="98"/>
                                            </p:tgtEl>
                                            <p:attrNameLst>
                                              <p:attrName>ppt_x</p:attrName>
                                            </p:attrNameLst>
                                          </p:cBhvr>
                                          <p:tavLst>
                                            <p:tav tm="0">
                                              <p:val>
                                                <p:strVal val="0-#ppt_w/2"/>
                                              </p:val>
                                            </p:tav>
                                            <p:tav tm="100000">
                                              <p:val>
                                                <p:strVal val="#ppt_x"/>
                                              </p:val>
                                            </p:tav>
                                          </p:tavLst>
                                        </p:anim>
                                        <p:anim calcmode="lin" valueType="num">
                                          <p:cBhvr additive="base">
                                            <p:cTn id="24" dur="500" fill="hold"/>
                                            <p:tgtEl>
                                              <p:spTgt spid="98"/>
                                            </p:tgtEl>
                                            <p:attrNameLst>
                                              <p:attrName>ppt_y</p:attrName>
                                            </p:attrNameLst>
                                          </p:cBhvr>
                                          <p:tavLst>
                                            <p:tav tm="0">
                                              <p:val>
                                                <p:strVal val="#ppt_y"/>
                                              </p:val>
                                            </p:tav>
                                            <p:tav tm="100000">
                                              <p:val>
                                                <p:strVal val="#ppt_y"/>
                                              </p:val>
                                            </p:tav>
                                          </p:tavLst>
                                        </p:anim>
                                      </p:childTnLst>
                                    </p:cTn>
                                  </p:par>
                                  <p:par>
                                    <p:cTn id="25" presetID="21" presetClass="entr" presetSubtype="1" fill="hold" grpId="0" nodeType="with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heel(1)">
                                          <p:cBhvr>
                                            <p:cTn id="27" dur="500"/>
                                            <p:tgtEl>
                                              <p:spTgt spid="90"/>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101"/>
                                            </p:tgtEl>
                                            <p:attrNameLst>
                                              <p:attrName>style.visibility</p:attrName>
                                            </p:attrNameLst>
                                          </p:cBhvr>
                                          <p:to>
                                            <p:strVal val="visible"/>
                                          </p:to>
                                        </p:set>
                                        <p:animEffect transition="in" filter="wipe(left)">
                                          <p:cBhvr>
                                            <p:cTn id="31" dur="500"/>
                                            <p:tgtEl>
                                              <p:spTgt spid="101"/>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wipe(left)">
                                          <p:cBhvr>
                                            <p:cTn id="35" dur="500"/>
                                            <p:tgtEl>
                                              <p:spTgt spid="102"/>
                                            </p:tgtEl>
                                          </p:cBhvr>
                                        </p:animEffect>
                                      </p:childTnLst>
                                    </p:cTn>
                                  </p:par>
                                </p:childTnLst>
                              </p:cTn>
                            </p:par>
                            <p:par>
                              <p:cTn id="36" fill="hold">
                                <p:stCondLst>
                                  <p:cond delay="5000"/>
                                </p:stCondLst>
                                <p:childTnLst>
                                  <p:par>
                                    <p:cTn id="37" presetID="12" presetClass="entr" presetSubtype="8" fill="hold" nodeType="after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additive="base">
                                            <p:cTn id="39" dur="500"/>
                                            <p:tgtEl>
                                              <p:spTgt spid="105"/>
                                            </p:tgtEl>
                                            <p:attrNameLst>
                                              <p:attrName>ppt_x</p:attrName>
                                            </p:attrNameLst>
                                          </p:cBhvr>
                                          <p:tavLst>
                                            <p:tav tm="0">
                                              <p:val>
                                                <p:strVal val="#ppt_x-#ppt_w*1.125000"/>
                                              </p:val>
                                            </p:tav>
                                            <p:tav tm="100000">
                                              <p:val>
                                                <p:strVal val="#ppt_x"/>
                                              </p:val>
                                            </p:tav>
                                          </p:tavLst>
                                        </p:anim>
                                        <p:animEffect transition="in" filter="wipe(right)">
                                          <p:cBhvr>
                                            <p:cTn id="40" dur="500"/>
                                            <p:tgtEl>
                                              <p:spTgt spid="105"/>
                                            </p:tgtEl>
                                          </p:cBhvr>
                                        </p:animEffect>
                                      </p:childTnLst>
                                    </p:cTn>
                                  </p:par>
                                  <p:par>
                                    <p:cTn id="41" presetID="2" presetClass="entr" presetSubtype="8" decel="100000" fill="hold" nodeType="withEffect">
                                      <p:stCondLst>
                                        <p:cond delay="0"/>
                                      </p:stCondLst>
                                      <p:childTnLst>
                                        <p:set>
                                          <p:cBhvr>
                                            <p:cTn id="42" dur="1" fill="hold">
                                              <p:stCondLst>
                                                <p:cond delay="0"/>
                                              </p:stCondLst>
                                            </p:cTn>
                                            <p:tgtEl>
                                              <p:spTgt spid="116"/>
                                            </p:tgtEl>
                                            <p:attrNameLst>
                                              <p:attrName>style.visibility</p:attrName>
                                            </p:attrNameLst>
                                          </p:cBhvr>
                                          <p:to>
                                            <p:strVal val="visible"/>
                                          </p:to>
                                        </p:set>
                                        <p:anim calcmode="lin" valueType="num">
                                          <p:cBhvr additive="base">
                                            <p:cTn id="43" dur="500" fill="hold"/>
                                            <p:tgtEl>
                                              <p:spTgt spid="116"/>
                                            </p:tgtEl>
                                            <p:attrNameLst>
                                              <p:attrName>ppt_x</p:attrName>
                                            </p:attrNameLst>
                                          </p:cBhvr>
                                          <p:tavLst>
                                            <p:tav tm="0">
                                              <p:val>
                                                <p:strVal val="0-#ppt_w/2"/>
                                              </p:val>
                                            </p:tav>
                                            <p:tav tm="100000">
                                              <p:val>
                                                <p:strVal val="#ppt_x"/>
                                              </p:val>
                                            </p:tav>
                                          </p:tavLst>
                                        </p:anim>
                                        <p:anim calcmode="lin" valueType="num">
                                          <p:cBhvr additive="base">
                                            <p:cTn id="44" dur="500" fill="hold"/>
                                            <p:tgtEl>
                                              <p:spTgt spid="116"/>
                                            </p:tgtEl>
                                            <p:attrNameLst>
                                              <p:attrName>ppt_y</p:attrName>
                                            </p:attrNameLst>
                                          </p:cBhvr>
                                          <p:tavLst>
                                            <p:tav tm="0">
                                              <p:val>
                                                <p:strVal val="#ppt_y"/>
                                              </p:val>
                                            </p:tav>
                                            <p:tav tm="100000">
                                              <p:val>
                                                <p:strVal val="#ppt_y"/>
                                              </p:val>
                                            </p:tav>
                                          </p:tavLst>
                                        </p:anim>
                                      </p:childTnLst>
                                    </p:cTn>
                                  </p:par>
                                  <p:par>
                                    <p:cTn id="45" presetID="21" presetClass="entr" presetSubtype="1" fill="hold" grpId="0" nodeType="withEffect">
                                      <p:stCondLst>
                                        <p:cond delay="0"/>
                                      </p:stCondLst>
                                      <p:childTnLst>
                                        <p:set>
                                          <p:cBhvr>
                                            <p:cTn id="46" dur="1" fill="hold">
                                              <p:stCondLst>
                                                <p:cond delay="0"/>
                                              </p:stCondLst>
                                            </p:cTn>
                                            <p:tgtEl>
                                              <p:spTgt spid="104"/>
                                            </p:tgtEl>
                                            <p:attrNameLst>
                                              <p:attrName>style.visibility</p:attrName>
                                            </p:attrNameLst>
                                          </p:cBhvr>
                                          <p:to>
                                            <p:strVal val="visible"/>
                                          </p:to>
                                        </p:set>
                                        <p:animEffect transition="in" filter="wheel(1)">
                                          <p:cBhvr>
                                            <p:cTn id="47" dur="500"/>
                                            <p:tgtEl>
                                              <p:spTgt spid="104"/>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wipe(left)">
                                          <p:cBhvr>
                                            <p:cTn id="51" dur="500"/>
                                            <p:tgtEl>
                                              <p:spTgt spid="11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03"/>
                                            </p:tgtEl>
                                            <p:attrNameLst>
                                              <p:attrName>style.visibility</p:attrName>
                                            </p:attrNameLst>
                                          </p:cBhvr>
                                          <p:to>
                                            <p:strVal val="visible"/>
                                          </p:to>
                                        </p:set>
                                        <p:animEffect transition="in" filter="wipe(left)">
                                          <p:cBhvr>
                                            <p:cTn id="55" dur="500"/>
                                            <p:tgtEl>
                                              <p:spTgt spid="103"/>
                                            </p:tgtEl>
                                          </p:cBhvr>
                                        </p:animEffect>
                                      </p:childTnLst>
                                    </p:cTn>
                                  </p:par>
                                </p:childTnLst>
                              </p:cTn>
                            </p:par>
                            <p:par>
                              <p:cTn id="56" fill="hold">
                                <p:stCondLst>
                                  <p:cond delay="6500"/>
                                </p:stCondLst>
                                <p:childTnLst>
                                  <p:par>
                                    <p:cTn id="57" presetID="2" presetClass="entr" presetSubtype="2" fill="hold" nodeType="afterEffect" p14:presetBounceEnd="66000">
                                      <p:stCondLst>
                                        <p:cond delay="0"/>
                                      </p:stCondLst>
                                      <p:childTnLst>
                                        <p:set>
                                          <p:cBhvr>
                                            <p:cTn id="58" dur="1" fill="hold">
                                              <p:stCondLst>
                                                <p:cond delay="0"/>
                                              </p:stCondLst>
                                            </p:cTn>
                                            <p:tgtEl>
                                              <p:spTgt spid="121"/>
                                            </p:tgtEl>
                                            <p:attrNameLst>
                                              <p:attrName>style.visibility</p:attrName>
                                            </p:attrNameLst>
                                          </p:cBhvr>
                                          <p:to>
                                            <p:strVal val="visible"/>
                                          </p:to>
                                        </p:set>
                                        <p:anim calcmode="lin" valueType="num" p14:bounceEnd="66000">
                                          <p:cBhvr additive="base">
                                            <p:cTn id="59" dur="500" fill="hold"/>
                                            <p:tgtEl>
                                              <p:spTgt spid="121"/>
                                            </p:tgtEl>
                                            <p:attrNameLst>
                                              <p:attrName>ppt_x</p:attrName>
                                            </p:attrNameLst>
                                          </p:cBhvr>
                                          <p:tavLst>
                                            <p:tav tm="0">
                                              <p:val>
                                                <p:strVal val="1+#ppt_w/2"/>
                                              </p:val>
                                            </p:tav>
                                            <p:tav tm="100000">
                                              <p:val>
                                                <p:strVal val="#ppt_x"/>
                                              </p:val>
                                            </p:tav>
                                          </p:tavLst>
                                        </p:anim>
                                        <p:anim calcmode="lin" valueType="num" p14:bounceEnd="66000">
                                          <p:cBhvr additive="base">
                                            <p:cTn id="60" dur="5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0" grpId="0" animBg="1"/>
          <p:bldP spid="101" grpId="0"/>
          <p:bldP spid="102" grpId="0"/>
          <p:bldP spid="103" grpId="0"/>
          <p:bldP spid="104" grpId="0" animBg="1"/>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2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3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3500"/>
                                </p:stCondLst>
                                <p:childTnLst>
                                  <p:par>
                                    <p:cTn id="17" presetID="12" presetClass="entr" presetSubtype="8"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p:tgtEl>
                                              <p:spTgt spid="91"/>
                                            </p:tgtEl>
                                            <p:attrNameLst>
                                              <p:attrName>ppt_x</p:attrName>
                                            </p:attrNameLst>
                                          </p:cBhvr>
                                          <p:tavLst>
                                            <p:tav tm="0">
                                              <p:val>
                                                <p:strVal val="#ppt_x-#ppt_w*1.125000"/>
                                              </p:val>
                                            </p:tav>
                                            <p:tav tm="100000">
                                              <p:val>
                                                <p:strVal val="#ppt_x"/>
                                              </p:val>
                                            </p:tav>
                                          </p:tavLst>
                                        </p:anim>
                                        <p:animEffect transition="in" filter="wipe(right)">
                                          <p:cBhvr>
                                            <p:cTn id="20" dur="500"/>
                                            <p:tgtEl>
                                              <p:spTgt spid="91"/>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98"/>
                                            </p:tgtEl>
                                            <p:attrNameLst>
                                              <p:attrName>style.visibility</p:attrName>
                                            </p:attrNameLst>
                                          </p:cBhvr>
                                          <p:to>
                                            <p:strVal val="visible"/>
                                          </p:to>
                                        </p:set>
                                        <p:anim calcmode="lin" valueType="num">
                                          <p:cBhvr additive="base">
                                            <p:cTn id="23" dur="500" fill="hold"/>
                                            <p:tgtEl>
                                              <p:spTgt spid="98"/>
                                            </p:tgtEl>
                                            <p:attrNameLst>
                                              <p:attrName>ppt_x</p:attrName>
                                            </p:attrNameLst>
                                          </p:cBhvr>
                                          <p:tavLst>
                                            <p:tav tm="0">
                                              <p:val>
                                                <p:strVal val="0-#ppt_w/2"/>
                                              </p:val>
                                            </p:tav>
                                            <p:tav tm="100000">
                                              <p:val>
                                                <p:strVal val="#ppt_x"/>
                                              </p:val>
                                            </p:tav>
                                          </p:tavLst>
                                        </p:anim>
                                        <p:anim calcmode="lin" valueType="num">
                                          <p:cBhvr additive="base">
                                            <p:cTn id="24" dur="500" fill="hold"/>
                                            <p:tgtEl>
                                              <p:spTgt spid="98"/>
                                            </p:tgtEl>
                                            <p:attrNameLst>
                                              <p:attrName>ppt_y</p:attrName>
                                            </p:attrNameLst>
                                          </p:cBhvr>
                                          <p:tavLst>
                                            <p:tav tm="0">
                                              <p:val>
                                                <p:strVal val="#ppt_y"/>
                                              </p:val>
                                            </p:tav>
                                            <p:tav tm="100000">
                                              <p:val>
                                                <p:strVal val="#ppt_y"/>
                                              </p:val>
                                            </p:tav>
                                          </p:tavLst>
                                        </p:anim>
                                      </p:childTnLst>
                                    </p:cTn>
                                  </p:par>
                                  <p:par>
                                    <p:cTn id="25" presetID="21" presetClass="entr" presetSubtype="1" fill="hold" grpId="0" nodeType="with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heel(1)">
                                          <p:cBhvr>
                                            <p:cTn id="27" dur="500"/>
                                            <p:tgtEl>
                                              <p:spTgt spid="90"/>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101"/>
                                            </p:tgtEl>
                                            <p:attrNameLst>
                                              <p:attrName>style.visibility</p:attrName>
                                            </p:attrNameLst>
                                          </p:cBhvr>
                                          <p:to>
                                            <p:strVal val="visible"/>
                                          </p:to>
                                        </p:set>
                                        <p:animEffect transition="in" filter="wipe(left)">
                                          <p:cBhvr>
                                            <p:cTn id="31" dur="500"/>
                                            <p:tgtEl>
                                              <p:spTgt spid="101"/>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wipe(left)">
                                          <p:cBhvr>
                                            <p:cTn id="35" dur="500"/>
                                            <p:tgtEl>
                                              <p:spTgt spid="102"/>
                                            </p:tgtEl>
                                          </p:cBhvr>
                                        </p:animEffect>
                                      </p:childTnLst>
                                    </p:cTn>
                                  </p:par>
                                </p:childTnLst>
                              </p:cTn>
                            </p:par>
                            <p:par>
                              <p:cTn id="36" fill="hold">
                                <p:stCondLst>
                                  <p:cond delay="5000"/>
                                </p:stCondLst>
                                <p:childTnLst>
                                  <p:par>
                                    <p:cTn id="37" presetID="12" presetClass="entr" presetSubtype="8" fill="hold" nodeType="after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additive="base">
                                            <p:cTn id="39" dur="500"/>
                                            <p:tgtEl>
                                              <p:spTgt spid="105"/>
                                            </p:tgtEl>
                                            <p:attrNameLst>
                                              <p:attrName>ppt_x</p:attrName>
                                            </p:attrNameLst>
                                          </p:cBhvr>
                                          <p:tavLst>
                                            <p:tav tm="0">
                                              <p:val>
                                                <p:strVal val="#ppt_x-#ppt_w*1.125000"/>
                                              </p:val>
                                            </p:tav>
                                            <p:tav tm="100000">
                                              <p:val>
                                                <p:strVal val="#ppt_x"/>
                                              </p:val>
                                            </p:tav>
                                          </p:tavLst>
                                        </p:anim>
                                        <p:animEffect transition="in" filter="wipe(right)">
                                          <p:cBhvr>
                                            <p:cTn id="40" dur="500"/>
                                            <p:tgtEl>
                                              <p:spTgt spid="105"/>
                                            </p:tgtEl>
                                          </p:cBhvr>
                                        </p:animEffect>
                                      </p:childTnLst>
                                    </p:cTn>
                                  </p:par>
                                  <p:par>
                                    <p:cTn id="41" presetID="2" presetClass="entr" presetSubtype="8" decel="100000" fill="hold" nodeType="withEffect">
                                      <p:stCondLst>
                                        <p:cond delay="0"/>
                                      </p:stCondLst>
                                      <p:childTnLst>
                                        <p:set>
                                          <p:cBhvr>
                                            <p:cTn id="42" dur="1" fill="hold">
                                              <p:stCondLst>
                                                <p:cond delay="0"/>
                                              </p:stCondLst>
                                            </p:cTn>
                                            <p:tgtEl>
                                              <p:spTgt spid="116"/>
                                            </p:tgtEl>
                                            <p:attrNameLst>
                                              <p:attrName>style.visibility</p:attrName>
                                            </p:attrNameLst>
                                          </p:cBhvr>
                                          <p:to>
                                            <p:strVal val="visible"/>
                                          </p:to>
                                        </p:set>
                                        <p:anim calcmode="lin" valueType="num">
                                          <p:cBhvr additive="base">
                                            <p:cTn id="43" dur="500" fill="hold"/>
                                            <p:tgtEl>
                                              <p:spTgt spid="116"/>
                                            </p:tgtEl>
                                            <p:attrNameLst>
                                              <p:attrName>ppt_x</p:attrName>
                                            </p:attrNameLst>
                                          </p:cBhvr>
                                          <p:tavLst>
                                            <p:tav tm="0">
                                              <p:val>
                                                <p:strVal val="0-#ppt_w/2"/>
                                              </p:val>
                                            </p:tav>
                                            <p:tav tm="100000">
                                              <p:val>
                                                <p:strVal val="#ppt_x"/>
                                              </p:val>
                                            </p:tav>
                                          </p:tavLst>
                                        </p:anim>
                                        <p:anim calcmode="lin" valueType="num">
                                          <p:cBhvr additive="base">
                                            <p:cTn id="44" dur="500" fill="hold"/>
                                            <p:tgtEl>
                                              <p:spTgt spid="116"/>
                                            </p:tgtEl>
                                            <p:attrNameLst>
                                              <p:attrName>ppt_y</p:attrName>
                                            </p:attrNameLst>
                                          </p:cBhvr>
                                          <p:tavLst>
                                            <p:tav tm="0">
                                              <p:val>
                                                <p:strVal val="#ppt_y"/>
                                              </p:val>
                                            </p:tav>
                                            <p:tav tm="100000">
                                              <p:val>
                                                <p:strVal val="#ppt_y"/>
                                              </p:val>
                                            </p:tav>
                                          </p:tavLst>
                                        </p:anim>
                                      </p:childTnLst>
                                    </p:cTn>
                                  </p:par>
                                  <p:par>
                                    <p:cTn id="45" presetID="21" presetClass="entr" presetSubtype="1" fill="hold" grpId="0" nodeType="withEffect">
                                      <p:stCondLst>
                                        <p:cond delay="0"/>
                                      </p:stCondLst>
                                      <p:childTnLst>
                                        <p:set>
                                          <p:cBhvr>
                                            <p:cTn id="46" dur="1" fill="hold">
                                              <p:stCondLst>
                                                <p:cond delay="0"/>
                                              </p:stCondLst>
                                            </p:cTn>
                                            <p:tgtEl>
                                              <p:spTgt spid="104"/>
                                            </p:tgtEl>
                                            <p:attrNameLst>
                                              <p:attrName>style.visibility</p:attrName>
                                            </p:attrNameLst>
                                          </p:cBhvr>
                                          <p:to>
                                            <p:strVal val="visible"/>
                                          </p:to>
                                        </p:set>
                                        <p:animEffect transition="in" filter="wheel(1)">
                                          <p:cBhvr>
                                            <p:cTn id="47" dur="500"/>
                                            <p:tgtEl>
                                              <p:spTgt spid="104"/>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wipe(left)">
                                          <p:cBhvr>
                                            <p:cTn id="51" dur="500"/>
                                            <p:tgtEl>
                                              <p:spTgt spid="11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03"/>
                                            </p:tgtEl>
                                            <p:attrNameLst>
                                              <p:attrName>style.visibility</p:attrName>
                                            </p:attrNameLst>
                                          </p:cBhvr>
                                          <p:to>
                                            <p:strVal val="visible"/>
                                          </p:to>
                                        </p:set>
                                        <p:animEffect transition="in" filter="wipe(left)">
                                          <p:cBhvr>
                                            <p:cTn id="55" dur="500"/>
                                            <p:tgtEl>
                                              <p:spTgt spid="103"/>
                                            </p:tgtEl>
                                          </p:cBhvr>
                                        </p:animEffect>
                                      </p:childTnLst>
                                    </p:cTn>
                                  </p:par>
                                </p:childTnLst>
                              </p:cTn>
                            </p:par>
                            <p:par>
                              <p:cTn id="56" fill="hold">
                                <p:stCondLst>
                                  <p:cond delay="6500"/>
                                </p:stCondLst>
                                <p:childTnLst>
                                  <p:par>
                                    <p:cTn id="57" presetID="2" presetClass="entr" presetSubtype="2" fill="hold" nodeType="afterEffect">
                                      <p:stCondLst>
                                        <p:cond delay="0"/>
                                      </p:stCondLst>
                                      <p:childTnLst>
                                        <p:set>
                                          <p:cBhvr>
                                            <p:cTn id="58" dur="1" fill="hold">
                                              <p:stCondLst>
                                                <p:cond delay="0"/>
                                              </p:stCondLst>
                                            </p:cTn>
                                            <p:tgtEl>
                                              <p:spTgt spid="121"/>
                                            </p:tgtEl>
                                            <p:attrNameLst>
                                              <p:attrName>style.visibility</p:attrName>
                                            </p:attrNameLst>
                                          </p:cBhvr>
                                          <p:to>
                                            <p:strVal val="visible"/>
                                          </p:to>
                                        </p:set>
                                        <p:anim calcmode="lin" valueType="num">
                                          <p:cBhvr additive="base">
                                            <p:cTn id="59" dur="500" fill="hold"/>
                                            <p:tgtEl>
                                              <p:spTgt spid="121"/>
                                            </p:tgtEl>
                                            <p:attrNameLst>
                                              <p:attrName>ppt_x</p:attrName>
                                            </p:attrNameLst>
                                          </p:cBhvr>
                                          <p:tavLst>
                                            <p:tav tm="0">
                                              <p:val>
                                                <p:strVal val="1+#ppt_w/2"/>
                                              </p:val>
                                            </p:tav>
                                            <p:tav tm="100000">
                                              <p:val>
                                                <p:strVal val="#ppt_x"/>
                                              </p:val>
                                            </p:tav>
                                          </p:tavLst>
                                        </p:anim>
                                        <p:anim calcmode="lin" valueType="num">
                                          <p:cBhvr additive="base">
                                            <p:cTn id="60" dur="5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0" grpId="0" animBg="1"/>
          <p:bldP spid="101" grpId="0"/>
          <p:bldP spid="102" grpId="0"/>
          <p:bldP spid="103" grpId="0"/>
          <p:bldP spid="104" grpId="0" animBg="1"/>
          <p:bldP spid="11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Box 19"/>
          <p:cNvSpPr txBox="1"/>
          <p:nvPr/>
        </p:nvSpPr>
        <p:spPr>
          <a:xfrm>
            <a:off x="3049039" y="1792955"/>
            <a:ext cx="3115384" cy="646300"/>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200" dirty="0">
                <a:latin typeface="+mj-ea"/>
                <a:ea typeface="+mj-ea"/>
              </a:rPr>
              <a:t>这里输入您的文字这里输入您的文字这里输入您的文字这里输入您的文字这里输入您</a:t>
            </a:r>
          </a:p>
        </p:txBody>
      </p:sp>
      <p:cxnSp>
        <p:nvCxnSpPr>
          <p:cNvPr id="84" name="直接连接符 83"/>
          <p:cNvCxnSpPr/>
          <p:nvPr/>
        </p:nvCxnSpPr>
        <p:spPr bwMode="auto">
          <a:xfrm>
            <a:off x="1954866" y="3102627"/>
            <a:ext cx="4096659" cy="0"/>
          </a:xfrm>
          <a:prstGeom prst="line">
            <a:avLst/>
          </a:prstGeom>
          <a:noFill/>
          <a:ln w="9525" cap="flat" cmpd="sng" algn="ctr">
            <a:solidFill>
              <a:schemeClr val="bg1">
                <a:lumMod val="75000"/>
              </a:schemeClr>
            </a:solidFill>
            <a:prstDash val="dash"/>
            <a:headEnd type="oval" w="med" len="med"/>
            <a:tailEnd type="oval" w="med" len="med"/>
          </a:ln>
          <a:effectLst>
            <a:outerShdw blurRad="12700" dist="6350" dir="5400000" rotWithShape="0">
              <a:srgbClr val="000000">
                <a:alpha val="38000"/>
              </a:srgbClr>
            </a:outerShdw>
          </a:effectLst>
          <a:extLst/>
        </p:spPr>
      </p:cxnSp>
      <p:sp>
        <p:nvSpPr>
          <p:cNvPr id="85" name="TextBox 21"/>
          <p:cNvSpPr txBox="1"/>
          <p:nvPr/>
        </p:nvSpPr>
        <p:spPr>
          <a:xfrm>
            <a:off x="3049038" y="3622319"/>
            <a:ext cx="3115384" cy="646300"/>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200" dirty="0">
                <a:latin typeface="+mj-ea"/>
                <a:ea typeface="+mj-ea"/>
              </a:rPr>
              <a:t>这里输入您的文字这里输入您的文字这里输入您的文字这里输入您的文字这里输入您</a:t>
            </a:r>
          </a:p>
        </p:txBody>
      </p:sp>
      <p:grpSp>
        <p:nvGrpSpPr>
          <p:cNvPr id="96" name="组合 79"/>
          <p:cNvGrpSpPr/>
          <p:nvPr/>
        </p:nvGrpSpPr>
        <p:grpSpPr>
          <a:xfrm>
            <a:off x="6780030" y="1456793"/>
            <a:ext cx="3402619" cy="5047839"/>
            <a:chOff x="539552" y="1090127"/>
            <a:chExt cx="2551632" cy="3785879"/>
          </a:xfrm>
        </p:grpSpPr>
        <p:pic>
          <p:nvPicPr>
            <p:cNvPr id="97" name="Picture 2" descr="C:\Documents and Settings\Administrator\桌面\高清配图\高清图片01\2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52" t="405" r="31224" b="1"/>
            <a:stretch/>
          </p:blipFill>
          <p:spPr bwMode="auto">
            <a:xfrm>
              <a:off x="671252" y="1432719"/>
              <a:ext cx="2288232" cy="3227263"/>
            </a:xfrm>
            <a:prstGeom prst="hexagon">
              <a:avLst>
                <a:gd name="adj" fmla="val 0"/>
                <a:gd name="vf" fmla="val 115470"/>
              </a:avLst>
            </a:prstGeom>
            <a:noFill/>
            <a:ln w="38100">
              <a:noFill/>
            </a:ln>
            <a:effectLst/>
            <a:extLst>
              <a:ext uri="{909E8E84-426E-40DD-AFC4-6F175D3DCCD1}">
                <a14:hiddenFill xmlns:a14="http://schemas.microsoft.com/office/drawing/2010/main">
                  <a:solidFill>
                    <a:srgbClr val="FFFFFF"/>
                  </a:solidFill>
                </a14:hiddenFill>
              </a:ext>
            </a:extLst>
          </p:spPr>
        </p:pic>
        <p:pic>
          <p:nvPicPr>
            <p:cNvPr id="98" name="Picture 3" descr="C:\Documents and Settings\Administrator\桌面\ipa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1090127"/>
              <a:ext cx="2551632" cy="378587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cxnSp>
        <p:nvCxnSpPr>
          <p:cNvPr id="99" name="直接连接符 98"/>
          <p:cNvCxnSpPr/>
          <p:nvPr/>
        </p:nvCxnSpPr>
        <p:spPr bwMode="auto">
          <a:xfrm>
            <a:off x="1954866" y="4755675"/>
            <a:ext cx="4096659" cy="0"/>
          </a:xfrm>
          <a:prstGeom prst="line">
            <a:avLst/>
          </a:prstGeom>
          <a:noFill/>
          <a:ln w="9525" cap="flat" cmpd="sng" algn="ctr">
            <a:solidFill>
              <a:schemeClr val="bg1">
                <a:lumMod val="75000"/>
              </a:schemeClr>
            </a:solidFill>
            <a:prstDash val="dash"/>
            <a:headEnd type="oval" w="med" len="med"/>
            <a:tailEnd type="oval" w="med" len="med"/>
          </a:ln>
          <a:effectLst>
            <a:outerShdw blurRad="12700" dist="6350" dir="5400000" rotWithShape="0">
              <a:srgbClr val="000000">
                <a:alpha val="38000"/>
              </a:srgbClr>
            </a:outerShdw>
          </a:effectLst>
          <a:extLst/>
        </p:spPr>
      </p:cxnSp>
      <p:sp>
        <p:nvSpPr>
          <p:cNvPr id="100" name="TextBox 99"/>
          <p:cNvSpPr txBox="1"/>
          <p:nvPr/>
        </p:nvSpPr>
        <p:spPr>
          <a:xfrm>
            <a:off x="3049038" y="5275367"/>
            <a:ext cx="3115384" cy="646300"/>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200" dirty="0">
                <a:latin typeface="+mj-ea"/>
                <a:ea typeface="+mj-ea"/>
              </a:rPr>
              <a:t>这里输入您的文字这里输入您的文字这里输入您的文字这里输入您的文字这里输入您</a:t>
            </a:r>
          </a:p>
        </p:txBody>
      </p:sp>
      <p:sp>
        <p:nvSpPr>
          <p:cNvPr id="26"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27" name="文本框 26"/>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28" name="组合 27"/>
          <p:cNvGrpSpPr/>
          <p:nvPr/>
        </p:nvGrpSpPr>
        <p:grpSpPr>
          <a:xfrm>
            <a:off x="0" y="234902"/>
            <a:ext cx="354563" cy="677408"/>
            <a:chOff x="0" y="-78772"/>
            <a:chExt cx="602082" cy="1150304"/>
          </a:xfrm>
          <a:solidFill>
            <a:srgbClr val="C55A11"/>
          </a:solidFill>
        </p:grpSpPr>
        <p:sp>
          <p:nvSpPr>
            <p:cNvPr id="29" name="任意多边形 28"/>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sp>
          <p:nvSpPr>
            <p:cNvPr id="30" name="任意多边形 29"/>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grpSp>
      <p:grpSp>
        <p:nvGrpSpPr>
          <p:cNvPr id="2" name="组合 1"/>
          <p:cNvGrpSpPr/>
          <p:nvPr/>
        </p:nvGrpSpPr>
        <p:grpSpPr>
          <a:xfrm>
            <a:off x="1698208" y="1208390"/>
            <a:ext cx="1470444" cy="2581836"/>
            <a:chOff x="1446282" y="1236382"/>
            <a:chExt cx="1470444" cy="2581836"/>
          </a:xfrm>
        </p:grpSpPr>
        <p:grpSp>
          <p:nvGrpSpPr>
            <p:cNvPr id="32" name="组合 31"/>
            <p:cNvGrpSpPr/>
            <p:nvPr/>
          </p:nvGrpSpPr>
          <p:grpSpPr>
            <a:xfrm>
              <a:off x="1446282" y="1236382"/>
              <a:ext cx="1470444" cy="2581836"/>
              <a:chOff x="1980506" y="611328"/>
              <a:chExt cx="1363045" cy="2393264"/>
            </a:xfrm>
          </p:grpSpPr>
          <p:grpSp>
            <p:nvGrpSpPr>
              <p:cNvPr id="34" name="组合 33"/>
              <p:cNvGrpSpPr/>
              <p:nvPr/>
            </p:nvGrpSpPr>
            <p:grpSpPr>
              <a:xfrm>
                <a:off x="1980506" y="611328"/>
                <a:ext cx="1363045" cy="2393264"/>
                <a:chOff x="-120131" y="654933"/>
                <a:chExt cx="1363045" cy="2393264"/>
              </a:xfrm>
            </p:grpSpPr>
            <p:sp>
              <p:nvSpPr>
                <p:cNvPr id="38" name="任意多边形 37"/>
                <p:cNvSpPr/>
                <p:nvPr/>
              </p:nvSpPr>
              <p:spPr>
                <a:xfrm rot="2700000">
                  <a:off x="-509105" y="1296178"/>
                  <a:ext cx="2393264" cy="111077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39" name="椭圆 38"/>
                <p:cNvSpPr/>
                <p:nvPr/>
              </p:nvSpPr>
              <p:spPr>
                <a:xfrm rot="1738458">
                  <a:off x="-120131" y="1044709"/>
                  <a:ext cx="964666" cy="9646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nvGrpSpPr>
              <p:cNvPr id="35" name="组合 34"/>
              <p:cNvGrpSpPr/>
              <p:nvPr/>
            </p:nvGrpSpPr>
            <p:grpSpPr>
              <a:xfrm rot="1738458">
                <a:off x="2086399" y="1101537"/>
                <a:ext cx="763798" cy="763798"/>
                <a:chOff x="775780" y="771550"/>
                <a:chExt cx="1852004" cy="1852004"/>
              </a:xfrm>
            </p:grpSpPr>
            <p:sp>
              <p:nvSpPr>
                <p:cNvPr id="36" name="椭圆 35"/>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37" name="椭圆 36"/>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sp>
          <p:nvSpPr>
            <p:cNvPr id="51" name="文本框 50"/>
            <p:cNvSpPr txBox="1"/>
            <p:nvPr/>
          </p:nvSpPr>
          <p:spPr>
            <a:xfrm>
              <a:off x="1604054" y="1941574"/>
              <a:ext cx="736832" cy="584775"/>
            </a:xfrm>
            <a:prstGeom prst="rect">
              <a:avLst/>
            </a:prstGeom>
            <a:noFill/>
          </p:spPr>
          <p:txBody>
            <a:bodyPr wrap="square" rtlCol="0">
              <a:spAutoFit/>
            </a:bodyPr>
            <a:lstStyle/>
            <a:p>
              <a:pPr algn="ctr"/>
              <a:r>
                <a:rPr lang="en-US" altLang="zh-CN" sz="3200" dirty="0">
                  <a:solidFill>
                    <a:schemeClr val="accent2">
                      <a:lumMod val="75000"/>
                    </a:schemeClr>
                  </a:solidFill>
                  <a:latin typeface="方正大草简体" panose="02000000000000000000" pitchFamily="2" charset="-122"/>
                  <a:ea typeface="方正大草简体" panose="02000000000000000000" pitchFamily="2" charset="-122"/>
                </a:rPr>
                <a:t>1</a:t>
              </a:r>
              <a:endParaRPr lang="zh-CN" altLang="en-US" sz="32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grpSp>
        <p:nvGrpSpPr>
          <p:cNvPr id="53" name="组合 52"/>
          <p:cNvGrpSpPr/>
          <p:nvPr/>
        </p:nvGrpSpPr>
        <p:grpSpPr>
          <a:xfrm>
            <a:off x="1698208" y="3012683"/>
            <a:ext cx="1470444" cy="2581836"/>
            <a:chOff x="1446282" y="1236382"/>
            <a:chExt cx="1470444" cy="2581836"/>
          </a:xfrm>
        </p:grpSpPr>
        <p:grpSp>
          <p:nvGrpSpPr>
            <p:cNvPr id="54" name="组合 53"/>
            <p:cNvGrpSpPr/>
            <p:nvPr/>
          </p:nvGrpSpPr>
          <p:grpSpPr>
            <a:xfrm>
              <a:off x="1446282" y="1236382"/>
              <a:ext cx="1470444" cy="2581836"/>
              <a:chOff x="1980506" y="611328"/>
              <a:chExt cx="1363045" cy="2393264"/>
            </a:xfrm>
          </p:grpSpPr>
          <p:grpSp>
            <p:nvGrpSpPr>
              <p:cNvPr id="56" name="组合 55"/>
              <p:cNvGrpSpPr/>
              <p:nvPr/>
            </p:nvGrpSpPr>
            <p:grpSpPr>
              <a:xfrm>
                <a:off x="1980506" y="611328"/>
                <a:ext cx="1363045" cy="2393264"/>
                <a:chOff x="-120131" y="654933"/>
                <a:chExt cx="1363045" cy="2393264"/>
              </a:xfrm>
            </p:grpSpPr>
            <p:sp>
              <p:nvSpPr>
                <p:cNvPr id="60" name="任意多边形 59"/>
                <p:cNvSpPr/>
                <p:nvPr/>
              </p:nvSpPr>
              <p:spPr>
                <a:xfrm rot="2700000">
                  <a:off x="-509105" y="1296178"/>
                  <a:ext cx="2393264" cy="111077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61" name="椭圆 60"/>
                <p:cNvSpPr/>
                <p:nvPr/>
              </p:nvSpPr>
              <p:spPr>
                <a:xfrm rot="1738458">
                  <a:off x="-120131" y="1044709"/>
                  <a:ext cx="964666" cy="9646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nvGrpSpPr>
              <p:cNvPr id="57" name="组合 56"/>
              <p:cNvGrpSpPr/>
              <p:nvPr/>
            </p:nvGrpSpPr>
            <p:grpSpPr>
              <a:xfrm rot="1738458">
                <a:off x="2086399" y="1101537"/>
                <a:ext cx="763798" cy="763798"/>
                <a:chOff x="775780" y="771550"/>
                <a:chExt cx="1852004" cy="1852004"/>
              </a:xfrm>
            </p:grpSpPr>
            <p:sp>
              <p:nvSpPr>
                <p:cNvPr id="58" name="椭圆 57"/>
                <p:cNvSpPr/>
                <p:nvPr/>
              </p:nvSpPr>
              <p:spPr>
                <a:xfrm>
                  <a:off x="775780" y="771550"/>
                  <a:ext cx="1852004" cy="1852004"/>
                </a:xfrm>
                <a:prstGeom prst="ellipse">
                  <a:avLst/>
                </a:prstGeom>
                <a:solidFill>
                  <a:srgbClr val="B89259"/>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59" name="椭圆 58"/>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sp>
          <p:nvSpPr>
            <p:cNvPr id="55" name="文本框 54"/>
            <p:cNvSpPr txBox="1"/>
            <p:nvPr/>
          </p:nvSpPr>
          <p:spPr>
            <a:xfrm>
              <a:off x="1604054" y="1941574"/>
              <a:ext cx="736832" cy="584775"/>
            </a:xfrm>
            <a:prstGeom prst="rect">
              <a:avLst/>
            </a:prstGeom>
            <a:noFill/>
          </p:spPr>
          <p:txBody>
            <a:bodyPr wrap="square" rtlCol="0">
              <a:spAutoFit/>
            </a:bodyPr>
            <a:lstStyle/>
            <a:p>
              <a:pPr algn="ctr"/>
              <a:r>
                <a:rPr lang="en-US" altLang="zh-CN" sz="3200" dirty="0" smtClean="0">
                  <a:solidFill>
                    <a:srgbClr val="B89259"/>
                  </a:solidFill>
                  <a:latin typeface="方正大草简体" panose="02000000000000000000" pitchFamily="2" charset="-122"/>
                  <a:ea typeface="方正大草简体" panose="02000000000000000000" pitchFamily="2" charset="-122"/>
                </a:rPr>
                <a:t>2</a:t>
              </a:r>
              <a:endParaRPr lang="zh-CN" altLang="en-US" sz="3200" dirty="0">
                <a:solidFill>
                  <a:srgbClr val="B89259"/>
                </a:solidFill>
                <a:latin typeface="方正大草简体" panose="02000000000000000000" pitchFamily="2" charset="-122"/>
                <a:ea typeface="方正大草简体" panose="02000000000000000000" pitchFamily="2" charset="-122"/>
              </a:endParaRPr>
            </a:p>
          </p:txBody>
        </p:sp>
      </p:grpSp>
      <p:grpSp>
        <p:nvGrpSpPr>
          <p:cNvPr id="62" name="组合 61"/>
          <p:cNvGrpSpPr/>
          <p:nvPr/>
        </p:nvGrpSpPr>
        <p:grpSpPr>
          <a:xfrm>
            <a:off x="1739241" y="4690715"/>
            <a:ext cx="1470444" cy="2581836"/>
            <a:chOff x="1446282" y="1236382"/>
            <a:chExt cx="1470444" cy="2581836"/>
          </a:xfrm>
        </p:grpSpPr>
        <p:grpSp>
          <p:nvGrpSpPr>
            <p:cNvPr id="63" name="组合 62"/>
            <p:cNvGrpSpPr/>
            <p:nvPr/>
          </p:nvGrpSpPr>
          <p:grpSpPr>
            <a:xfrm>
              <a:off x="1446282" y="1236382"/>
              <a:ext cx="1470444" cy="2581836"/>
              <a:chOff x="1980506" y="611328"/>
              <a:chExt cx="1363045" cy="2393264"/>
            </a:xfrm>
          </p:grpSpPr>
          <p:grpSp>
            <p:nvGrpSpPr>
              <p:cNvPr id="65" name="组合 64"/>
              <p:cNvGrpSpPr/>
              <p:nvPr/>
            </p:nvGrpSpPr>
            <p:grpSpPr>
              <a:xfrm>
                <a:off x="1980506" y="611328"/>
                <a:ext cx="1363045" cy="2393264"/>
                <a:chOff x="-120131" y="654933"/>
                <a:chExt cx="1363045" cy="2393264"/>
              </a:xfrm>
            </p:grpSpPr>
            <p:sp>
              <p:nvSpPr>
                <p:cNvPr id="69" name="任意多边形 68"/>
                <p:cNvSpPr/>
                <p:nvPr/>
              </p:nvSpPr>
              <p:spPr>
                <a:xfrm rot="2700000">
                  <a:off x="-509105" y="1296178"/>
                  <a:ext cx="2393264" cy="111077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70" name="椭圆 69"/>
                <p:cNvSpPr/>
                <p:nvPr/>
              </p:nvSpPr>
              <p:spPr>
                <a:xfrm rot="1738458">
                  <a:off x="-120131" y="1044709"/>
                  <a:ext cx="964666" cy="9646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nvGrpSpPr>
              <p:cNvPr id="66" name="组合 65"/>
              <p:cNvGrpSpPr/>
              <p:nvPr/>
            </p:nvGrpSpPr>
            <p:grpSpPr>
              <a:xfrm rot="1738458">
                <a:off x="2086399" y="1101537"/>
                <a:ext cx="763798" cy="763798"/>
                <a:chOff x="775780" y="771550"/>
                <a:chExt cx="1852004" cy="1852004"/>
              </a:xfrm>
            </p:grpSpPr>
            <p:sp>
              <p:nvSpPr>
                <p:cNvPr id="67" name="椭圆 66"/>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68" name="椭圆 67"/>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sp>
          <p:nvSpPr>
            <p:cNvPr id="64" name="文本框 63"/>
            <p:cNvSpPr txBox="1"/>
            <p:nvPr/>
          </p:nvSpPr>
          <p:spPr>
            <a:xfrm>
              <a:off x="1604054" y="1941574"/>
              <a:ext cx="736832" cy="584775"/>
            </a:xfrm>
            <a:prstGeom prst="rect">
              <a:avLst/>
            </a:prstGeom>
            <a:noFill/>
          </p:spPr>
          <p:txBody>
            <a:bodyPr wrap="square" rtlCol="0">
              <a:spAutoFit/>
            </a:bodyPr>
            <a:lstStyle/>
            <a:p>
              <a:pPr algn="ctr"/>
              <a:r>
                <a:rPr lang="en-US" altLang="zh-CN" sz="3200" dirty="0" smtClean="0">
                  <a:solidFill>
                    <a:schemeClr val="tx1">
                      <a:lumMod val="65000"/>
                      <a:lumOff val="35000"/>
                    </a:schemeClr>
                  </a:solidFill>
                  <a:latin typeface="方正大草简体" panose="02000000000000000000" pitchFamily="2" charset="-122"/>
                  <a:ea typeface="方正大草简体" panose="02000000000000000000" pitchFamily="2" charset="-122"/>
                </a:rPr>
                <a:t>3</a:t>
              </a:r>
              <a:endParaRPr lang="zh-CN" altLang="en-US" sz="3200" dirty="0">
                <a:solidFill>
                  <a:schemeClr val="tx1">
                    <a:lumMod val="65000"/>
                    <a:lumOff val="35000"/>
                  </a:schemeClr>
                </a:solidFill>
                <a:latin typeface="方正大草简体" panose="02000000000000000000" pitchFamily="2" charset="-122"/>
                <a:ea typeface="方正大草简体" panose="02000000000000000000" pitchFamily="2" charset="-122"/>
              </a:endParaRPr>
            </a:p>
          </p:txBody>
        </p:sp>
      </p:grpSp>
    </p:spTree>
    <p:extLst>
      <p:ext uri="{BB962C8B-B14F-4D97-AF65-F5344CB8AC3E}">
        <p14:creationId xmlns:p14="http://schemas.microsoft.com/office/powerpoint/2010/main" val="395934639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randombar(horizontal)">
                                          <p:cBhvr>
                                            <p:cTn id="11" dur="500"/>
                                            <p:tgtEl>
                                              <p:spTgt spid="2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randombar(horizontal)">
                                          <p:cBhvr>
                                            <p:cTn id="15" dur="500"/>
                                            <p:tgtEl>
                                              <p:spTgt spid="28"/>
                                            </p:tgtEl>
                                          </p:cBhvr>
                                        </p:animEffect>
                                      </p:childTnLst>
                                    </p:cTn>
                                  </p:par>
                                  <p:par>
                                    <p:cTn id="16" presetID="2" presetClass="entr" presetSubtype="4" fill="hold" nodeType="withEffect" p14:presetBounceEnd="66000">
                                      <p:stCondLst>
                                        <p:cond delay="0"/>
                                      </p:stCondLst>
                                      <p:childTnLst>
                                        <p:set>
                                          <p:cBhvr>
                                            <p:cTn id="17" dur="1" fill="hold">
                                              <p:stCondLst>
                                                <p:cond delay="0"/>
                                              </p:stCondLst>
                                            </p:cTn>
                                            <p:tgtEl>
                                              <p:spTgt spid="96"/>
                                            </p:tgtEl>
                                            <p:attrNameLst>
                                              <p:attrName>style.visibility</p:attrName>
                                            </p:attrNameLst>
                                          </p:cBhvr>
                                          <p:to>
                                            <p:strVal val="visible"/>
                                          </p:to>
                                        </p:set>
                                        <p:anim calcmode="lin" valueType="num" p14:bounceEnd="66000">
                                          <p:cBhvr additive="base">
                                            <p:cTn id="18" dur="1500" fill="hold"/>
                                            <p:tgtEl>
                                              <p:spTgt spid="96"/>
                                            </p:tgtEl>
                                            <p:attrNameLst>
                                              <p:attrName>ppt_x</p:attrName>
                                            </p:attrNameLst>
                                          </p:cBhvr>
                                          <p:tavLst>
                                            <p:tav tm="0">
                                              <p:val>
                                                <p:strVal val="#ppt_x"/>
                                              </p:val>
                                            </p:tav>
                                            <p:tav tm="100000">
                                              <p:val>
                                                <p:strVal val="#ppt_x"/>
                                              </p:val>
                                            </p:tav>
                                          </p:tavLst>
                                        </p:anim>
                                        <p:anim calcmode="lin" valueType="num" p14:bounceEnd="66000">
                                          <p:cBhvr additive="base">
                                            <p:cTn id="19" dur="1500" fill="hold"/>
                                            <p:tgtEl>
                                              <p:spTgt spid="96"/>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2" presetClass="entr" presetSubtype="8" fill="hold" nodeType="afterEffect" p14:presetBounceEnd="66000">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14:bounceEnd="66000">
                                          <p:cBhvr additive="base">
                                            <p:cTn id="23" dur="500" fill="hold"/>
                                            <p:tgtEl>
                                              <p:spTgt spid="2"/>
                                            </p:tgtEl>
                                            <p:attrNameLst>
                                              <p:attrName>ppt_x</p:attrName>
                                            </p:attrNameLst>
                                          </p:cBhvr>
                                          <p:tavLst>
                                            <p:tav tm="0">
                                              <p:val>
                                                <p:strVal val="0-#ppt_w/2"/>
                                              </p:val>
                                            </p:tav>
                                            <p:tav tm="100000">
                                              <p:val>
                                                <p:strVal val="#ppt_x"/>
                                              </p:val>
                                            </p:tav>
                                          </p:tavLst>
                                        </p:anim>
                                        <p:anim calcmode="lin" valueType="num" p14:bounceEnd="66000">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2"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fill="hold"/>
                                            <p:tgtEl>
                                              <p:spTgt spid="83"/>
                                            </p:tgtEl>
                                            <p:attrNameLst>
                                              <p:attrName>ppt_x</p:attrName>
                                            </p:attrNameLst>
                                          </p:cBhvr>
                                          <p:tavLst>
                                            <p:tav tm="0">
                                              <p:val>
                                                <p:strVal val="1+#ppt_w/2"/>
                                              </p:val>
                                            </p:tav>
                                            <p:tav tm="100000">
                                              <p:val>
                                                <p:strVal val="#ppt_x"/>
                                              </p:val>
                                            </p:tav>
                                          </p:tavLst>
                                        </p:anim>
                                        <p:anim calcmode="lin" valueType="num">
                                          <p:cBhvr additive="base">
                                            <p:cTn id="29" dur="500" fill="hold"/>
                                            <p:tgtEl>
                                              <p:spTgt spid="83"/>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left)">
                                          <p:cBhvr>
                                            <p:cTn id="33" dur="500"/>
                                            <p:tgtEl>
                                              <p:spTgt spid="84"/>
                                            </p:tgtEl>
                                          </p:cBhvr>
                                        </p:animEffect>
                                      </p:childTnLst>
                                    </p:cTn>
                                  </p:par>
                                  <p:par>
                                    <p:cTn id="34" presetID="2" presetClass="entr" presetSubtype="8" fill="hold" nodeType="withEffect" p14:presetBounceEnd="66000">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14:bounceEnd="66000">
                                          <p:cBhvr additive="base">
                                            <p:cTn id="36" dur="500" fill="hold"/>
                                            <p:tgtEl>
                                              <p:spTgt spid="53"/>
                                            </p:tgtEl>
                                            <p:attrNameLst>
                                              <p:attrName>ppt_x</p:attrName>
                                            </p:attrNameLst>
                                          </p:cBhvr>
                                          <p:tavLst>
                                            <p:tav tm="0">
                                              <p:val>
                                                <p:strVal val="0-#ppt_w/2"/>
                                              </p:val>
                                            </p:tav>
                                            <p:tav tm="100000">
                                              <p:val>
                                                <p:strVal val="#ppt_x"/>
                                              </p:val>
                                            </p:tav>
                                          </p:tavLst>
                                        </p:anim>
                                        <p:anim calcmode="lin" valueType="num" p14:bounceEnd="66000">
                                          <p:cBhvr additive="base">
                                            <p:cTn id="37" dur="500" fill="hold"/>
                                            <p:tgtEl>
                                              <p:spTgt spid="53"/>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85"/>
                                            </p:tgtEl>
                                            <p:attrNameLst>
                                              <p:attrName>style.visibility</p:attrName>
                                            </p:attrNameLst>
                                          </p:cBhvr>
                                          <p:to>
                                            <p:strVal val="visible"/>
                                          </p:to>
                                        </p:set>
                                        <p:anim calcmode="lin" valueType="num">
                                          <p:cBhvr additive="base">
                                            <p:cTn id="40" dur="500" fill="hold"/>
                                            <p:tgtEl>
                                              <p:spTgt spid="85"/>
                                            </p:tgtEl>
                                            <p:attrNameLst>
                                              <p:attrName>ppt_x</p:attrName>
                                            </p:attrNameLst>
                                          </p:cBhvr>
                                          <p:tavLst>
                                            <p:tav tm="0">
                                              <p:val>
                                                <p:strVal val="1+#ppt_w/2"/>
                                              </p:val>
                                            </p:tav>
                                            <p:tav tm="100000">
                                              <p:val>
                                                <p:strVal val="#ppt_x"/>
                                              </p:val>
                                            </p:tav>
                                          </p:tavLst>
                                        </p:anim>
                                        <p:anim calcmode="lin" valueType="num">
                                          <p:cBhvr additive="base">
                                            <p:cTn id="41" dur="500" fill="hold"/>
                                            <p:tgtEl>
                                              <p:spTgt spid="85"/>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99"/>
                                            </p:tgtEl>
                                            <p:attrNameLst>
                                              <p:attrName>style.visibility</p:attrName>
                                            </p:attrNameLst>
                                          </p:cBhvr>
                                          <p:to>
                                            <p:strVal val="visible"/>
                                          </p:to>
                                        </p:set>
                                        <p:animEffect transition="in" filter="wipe(left)">
                                          <p:cBhvr>
                                            <p:cTn id="45" dur="500"/>
                                            <p:tgtEl>
                                              <p:spTgt spid="99"/>
                                            </p:tgtEl>
                                          </p:cBhvr>
                                        </p:animEffect>
                                      </p:childTnLst>
                                    </p:cTn>
                                  </p:par>
                                  <p:par>
                                    <p:cTn id="46" presetID="2" presetClass="entr" presetSubtype="8" fill="hold" nodeType="withEffect" p14:presetBounceEnd="66000">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14:bounceEnd="66000">
                                          <p:cBhvr additive="base">
                                            <p:cTn id="48" dur="500" fill="hold"/>
                                            <p:tgtEl>
                                              <p:spTgt spid="62"/>
                                            </p:tgtEl>
                                            <p:attrNameLst>
                                              <p:attrName>ppt_x</p:attrName>
                                            </p:attrNameLst>
                                          </p:cBhvr>
                                          <p:tavLst>
                                            <p:tav tm="0">
                                              <p:val>
                                                <p:strVal val="0-#ppt_w/2"/>
                                              </p:val>
                                            </p:tav>
                                            <p:tav tm="100000">
                                              <p:val>
                                                <p:strVal val="#ppt_x"/>
                                              </p:val>
                                            </p:tav>
                                          </p:tavLst>
                                        </p:anim>
                                        <p:anim calcmode="lin" valueType="num" p14:bounceEnd="66000">
                                          <p:cBhvr additive="base">
                                            <p:cTn id="49" dur="500" fill="hold"/>
                                            <p:tgtEl>
                                              <p:spTgt spid="62"/>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00"/>
                                            </p:tgtEl>
                                            <p:attrNameLst>
                                              <p:attrName>style.visibility</p:attrName>
                                            </p:attrNameLst>
                                          </p:cBhvr>
                                          <p:to>
                                            <p:strVal val="visible"/>
                                          </p:to>
                                        </p:set>
                                        <p:anim calcmode="lin" valueType="num">
                                          <p:cBhvr additive="base">
                                            <p:cTn id="52" dur="500" fill="hold"/>
                                            <p:tgtEl>
                                              <p:spTgt spid="100"/>
                                            </p:tgtEl>
                                            <p:attrNameLst>
                                              <p:attrName>ppt_x</p:attrName>
                                            </p:attrNameLst>
                                          </p:cBhvr>
                                          <p:tavLst>
                                            <p:tav tm="0">
                                              <p:val>
                                                <p:strVal val="1+#ppt_w/2"/>
                                              </p:val>
                                            </p:tav>
                                            <p:tav tm="100000">
                                              <p:val>
                                                <p:strVal val="#ppt_x"/>
                                              </p:val>
                                            </p:tav>
                                          </p:tavLst>
                                        </p:anim>
                                        <p:anim calcmode="lin" valueType="num">
                                          <p:cBhvr additive="base">
                                            <p:cTn id="53"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5" grpId="0"/>
          <p:bldP spid="100"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randombar(horizontal)">
                                          <p:cBhvr>
                                            <p:cTn id="11" dur="500"/>
                                            <p:tgtEl>
                                              <p:spTgt spid="2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randombar(horizontal)">
                                          <p:cBhvr>
                                            <p:cTn id="15" dur="500"/>
                                            <p:tgtEl>
                                              <p:spTgt spid="28"/>
                                            </p:tgtEl>
                                          </p:cBhvr>
                                        </p:animEffect>
                                      </p:childTnLst>
                                    </p:cTn>
                                  </p:par>
                                  <p:par>
                                    <p:cTn id="16" presetID="2" presetClass="entr" presetSubtype="4" fill="hold" nodeType="withEffect">
                                      <p:stCondLst>
                                        <p:cond delay="0"/>
                                      </p:stCondLst>
                                      <p:childTnLst>
                                        <p:set>
                                          <p:cBhvr>
                                            <p:cTn id="17" dur="1" fill="hold">
                                              <p:stCondLst>
                                                <p:cond delay="0"/>
                                              </p:stCondLst>
                                            </p:cTn>
                                            <p:tgtEl>
                                              <p:spTgt spid="96"/>
                                            </p:tgtEl>
                                            <p:attrNameLst>
                                              <p:attrName>style.visibility</p:attrName>
                                            </p:attrNameLst>
                                          </p:cBhvr>
                                          <p:to>
                                            <p:strVal val="visible"/>
                                          </p:to>
                                        </p:set>
                                        <p:anim calcmode="lin" valueType="num">
                                          <p:cBhvr additive="base">
                                            <p:cTn id="18" dur="1500" fill="hold"/>
                                            <p:tgtEl>
                                              <p:spTgt spid="96"/>
                                            </p:tgtEl>
                                            <p:attrNameLst>
                                              <p:attrName>ppt_x</p:attrName>
                                            </p:attrNameLst>
                                          </p:cBhvr>
                                          <p:tavLst>
                                            <p:tav tm="0">
                                              <p:val>
                                                <p:strVal val="#ppt_x"/>
                                              </p:val>
                                            </p:tav>
                                            <p:tav tm="100000">
                                              <p:val>
                                                <p:strVal val="#ppt_x"/>
                                              </p:val>
                                            </p:tav>
                                          </p:tavLst>
                                        </p:anim>
                                        <p:anim calcmode="lin" valueType="num">
                                          <p:cBhvr additive="base">
                                            <p:cTn id="19" dur="1500" fill="hold"/>
                                            <p:tgtEl>
                                              <p:spTgt spid="96"/>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2"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fill="hold"/>
                                            <p:tgtEl>
                                              <p:spTgt spid="83"/>
                                            </p:tgtEl>
                                            <p:attrNameLst>
                                              <p:attrName>ppt_x</p:attrName>
                                            </p:attrNameLst>
                                          </p:cBhvr>
                                          <p:tavLst>
                                            <p:tav tm="0">
                                              <p:val>
                                                <p:strVal val="1+#ppt_w/2"/>
                                              </p:val>
                                            </p:tav>
                                            <p:tav tm="100000">
                                              <p:val>
                                                <p:strVal val="#ppt_x"/>
                                              </p:val>
                                            </p:tav>
                                          </p:tavLst>
                                        </p:anim>
                                        <p:anim calcmode="lin" valueType="num">
                                          <p:cBhvr additive="base">
                                            <p:cTn id="29" dur="500" fill="hold"/>
                                            <p:tgtEl>
                                              <p:spTgt spid="83"/>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left)">
                                          <p:cBhvr>
                                            <p:cTn id="33" dur="500"/>
                                            <p:tgtEl>
                                              <p:spTgt spid="84"/>
                                            </p:tgtEl>
                                          </p:cBhvr>
                                        </p:animEffect>
                                      </p:childTnLst>
                                    </p:cTn>
                                  </p:par>
                                  <p:par>
                                    <p:cTn id="34" presetID="2" presetClass="entr" presetSubtype="8" fill="hold"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0-#ppt_w/2"/>
                                              </p:val>
                                            </p:tav>
                                            <p:tav tm="100000">
                                              <p:val>
                                                <p:strVal val="#ppt_x"/>
                                              </p:val>
                                            </p:tav>
                                          </p:tavLst>
                                        </p:anim>
                                        <p:anim calcmode="lin" valueType="num">
                                          <p:cBhvr additive="base">
                                            <p:cTn id="37" dur="500" fill="hold"/>
                                            <p:tgtEl>
                                              <p:spTgt spid="53"/>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85"/>
                                            </p:tgtEl>
                                            <p:attrNameLst>
                                              <p:attrName>style.visibility</p:attrName>
                                            </p:attrNameLst>
                                          </p:cBhvr>
                                          <p:to>
                                            <p:strVal val="visible"/>
                                          </p:to>
                                        </p:set>
                                        <p:anim calcmode="lin" valueType="num">
                                          <p:cBhvr additive="base">
                                            <p:cTn id="40" dur="500" fill="hold"/>
                                            <p:tgtEl>
                                              <p:spTgt spid="85"/>
                                            </p:tgtEl>
                                            <p:attrNameLst>
                                              <p:attrName>ppt_x</p:attrName>
                                            </p:attrNameLst>
                                          </p:cBhvr>
                                          <p:tavLst>
                                            <p:tav tm="0">
                                              <p:val>
                                                <p:strVal val="1+#ppt_w/2"/>
                                              </p:val>
                                            </p:tav>
                                            <p:tav tm="100000">
                                              <p:val>
                                                <p:strVal val="#ppt_x"/>
                                              </p:val>
                                            </p:tav>
                                          </p:tavLst>
                                        </p:anim>
                                        <p:anim calcmode="lin" valueType="num">
                                          <p:cBhvr additive="base">
                                            <p:cTn id="41" dur="500" fill="hold"/>
                                            <p:tgtEl>
                                              <p:spTgt spid="85"/>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99"/>
                                            </p:tgtEl>
                                            <p:attrNameLst>
                                              <p:attrName>style.visibility</p:attrName>
                                            </p:attrNameLst>
                                          </p:cBhvr>
                                          <p:to>
                                            <p:strVal val="visible"/>
                                          </p:to>
                                        </p:set>
                                        <p:animEffect transition="in" filter="wipe(left)">
                                          <p:cBhvr>
                                            <p:cTn id="45" dur="500"/>
                                            <p:tgtEl>
                                              <p:spTgt spid="99"/>
                                            </p:tgtEl>
                                          </p:cBhvr>
                                        </p:animEffect>
                                      </p:childTnLst>
                                    </p:cTn>
                                  </p:par>
                                  <p:par>
                                    <p:cTn id="46" presetID="2" presetClass="entr" presetSubtype="8" fill="hold" nodeType="with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500" fill="hold"/>
                                            <p:tgtEl>
                                              <p:spTgt spid="62"/>
                                            </p:tgtEl>
                                            <p:attrNameLst>
                                              <p:attrName>ppt_x</p:attrName>
                                            </p:attrNameLst>
                                          </p:cBhvr>
                                          <p:tavLst>
                                            <p:tav tm="0">
                                              <p:val>
                                                <p:strVal val="0-#ppt_w/2"/>
                                              </p:val>
                                            </p:tav>
                                            <p:tav tm="100000">
                                              <p:val>
                                                <p:strVal val="#ppt_x"/>
                                              </p:val>
                                            </p:tav>
                                          </p:tavLst>
                                        </p:anim>
                                        <p:anim calcmode="lin" valueType="num">
                                          <p:cBhvr additive="base">
                                            <p:cTn id="49" dur="500" fill="hold"/>
                                            <p:tgtEl>
                                              <p:spTgt spid="62"/>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00"/>
                                            </p:tgtEl>
                                            <p:attrNameLst>
                                              <p:attrName>style.visibility</p:attrName>
                                            </p:attrNameLst>
                                          </p:cBhvr>
                                          <p:to>
                                            <p:strVal val="visible"/>
                                          </p:to>
                                        </p:set>
                                        <p:anim calcmode="lin" valueType="num">
                                          <p:cBhvr additive="base">
                                            <p:cTn id="52" dur="500" fill="hold"/>
                                            <p:tgtEl>
                                              <p:spTgt spid="100"/>
                                            </p:tgtEl>
                                            <p:attrNameLst>
                                              <p:attrName>ppt_x</p:attrName>
                                            </p:attrNameLst>
                                          </p:cBhvr>
                                          <p:tavLst>
                                            <p:tav tm="0">
                                              <p:val>
                                                <p:strVal val="1+#ppt_w/2"/>
                                              </p:val>
                                            </p:tav>
                                            <p:tav tm="100000">
                                              <p:val>
                                                <p:strVal val="#ppt_x"/>
                                              </p:val>
                                            </p:tav>
                                          </p:tavLst>
                                        </p:anim>
                                        <p:anim calcmode="lin" valueType="num">
                                          <p:cBhvr additive="base">
                                            <p:cTn id="53"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5" grpId="0"/>
          <p:bldP spid="100" grpId="0"/>
          <p:bldP spid="26" grpId="0"/>
          <p:bldP spid="2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grpSp>
        <p:nvGrpSpPr>
          <p:cNvPr id="48" name="组合 47"/>
          <p:cNvGrpSpPr/>
          <p:nvPr/>
        </p:nvGrpSpPr>
        <p:grpSpPr>
          <a:xfrm>
            <a:off x="9483994" y="2889194"/>
            <a:ext cx="1397036" cy="1397036"/>
            <a:chOff x="775780" y="771550"/>
            <a:chExt cx="1852004" cy="1852004"/>
          </a:xfrm>
        </p:grpSpPr>
        <p:sp>
          <p:nvSpPr>
            <p:cNvPr id="49" name="椭圆 48"/>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50" name="椭圆 49"/>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îsḻïḑê"/>
          <p:cNvSpPr/>
          <p:nvPr/>
        </p:nvSpPr>
        <p:spPr bwMode="auto">
          <a:xfrm>
            <a:off x="8627110" y="1047750"/>
            <a:ext cx="1591310" cy="323850"/>
          </a:xfrm>
          <a:custGeom>
            <a:avLst/>
            <a:gdLst>
              <a:gd name="T0" fmla="*/ 339 w 737"/>
              <a:gd name="T1" fmla="*/ 0 h 150"/>
              <a:gd name="T2" fmla="*/ 396 w 737"/>
              <a:gd name="T3" fmla="*/ 28 h 150"/>
              <a:gd name="T4" fmla="*/ 423 w 737"/>
              <a:gd name="T5" fmla="*/ 23 h 150"/>
              <a:gd name="T6" fmla="*/ 483 w 737"/>
              <a:gd name="T7" fmla="*/ 61 h 150"/>
              <a:gd name="T8" fmla="*/ 538 w 737"/>
              <a:gd name="T9" fmla="*/ 30 h 150"/>
              <a:gd name="T10" fmla="*/ 594 w 737"/>
              <a:gd name="T11" fmla="*/ 63 h 150"/>
              <a:gd name="T12" fmla="*/ 594 w 737"/>
              <a:gd name="T13" fmla="*/ 63 h 150"/>
              <a:gd name="T14" fmla="*/ 642 w 737"/>
              <a:gd name="T15" fmla="*/ 87 h 150"/>
              <a:gd name="T16" fmla="*/ 669 w 737"/>
              <a:gd name="T17" fmla="*/ 82 h 150"/>
              <a:gd name="T18" fmla="*/ 737 w 737"/>
              <a:gd name="T19" fmla="*/ 149 h 150"/>
              <a:gd name="T20" fmla="*/ 737 w 737"/>
              <a:gd name="T21" fmla="*/ 150 h 150"/>
              <a:gd name="T22" fmla="*/ 0 w 737"/>
              <a:gd name="T23" fmla="*/ 150 h 150"/>
              <a:gd name="T24" fmla="*/ 6 w 737"/>
              <a:gd name="T25" fmla="*/ 146 h 150"/>
              <a:gd name="T26" fmla="*/ 4 w 737"/>
              <a:gd name="T27" fmla="*/ 129 h 150"/>
              <a:gd name="T28" fmla="*/ 58 w 737"/>
              <a:gd name="T29" fmla="*/ 71 h 150"/>
              <a:gd name="T30" fmla="*/ 97 w 737"/>
              <a:gd name="T31" fmla="*/ 89 h 150"/>
              <a:gd name="T32" fmla="*/ 132 w 737"/>
              <a:gd name="T33" fmla="*/ 76 h 150"/>
              <a:gd name="T34" fmla="*/ 172 w 737"/>
              <a:gd name="T35" fmla="*/ 95 h 150"/>
              <a:gd name="T36" fmla="*/ 172 w 737"/>
              <a:gd name="T37" fmla="*/ 94 h 150"/>
              <a:gd name="T38" fmla="*/ 221 w 737"/>
              <a:gd name="T39" fmla="*/ 36 h 150"/>
              <a:gd name="T40" fmla="*/ 264 w 737"/>
              <a:gd name="T41" fmla="*/ 67 h 150"/>
              <a:gd name="T42" fmla="*/ 339 w 737"/>
              <a:gd name="T43"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50">
                <a:moveTo>
                  <a:pt x="339" y="0"/>
                </a:moveTo>
                <a:cubicBezTo>
                  <a:pt x="361" y="0"/>
                  <a:pt x="382" y="11"/>
                  <a:pt x="396" y="28"/>
                </a:cubicBezTo>
                <a:cubicBezTo>
                  <a:pt x="404" y="25"/>
                  <a:pt x="413" y="23"/>
                  <a:pt x="423" y="23"/>
                </a:cubicBezTo>
                <a:cubicBezTo>
                  <a:pt x="449" y="23"/>
                  <a:pt x="472" y="38"/>
                  <a:pt x="483" y="61"/>
                </a:cubicBezTo>
                <a:cubicBezTo>
                  <a:pt x="495" y="42"/>
                  <a:pt x="515" y="30"/>
                  <a:pt x="538" y="30"/>
                </a:cubicBezTo>
                <a:cubicBezTo>
                  <a:pt x="562" y="30"/>
                  <a:pt x="583" y="43"/>
                  <a:pt x="594" y="63"/>
                </a:cubicBezTo>
                <a:cubicBezTo>
                  <a:pt x="594" y="63"/>
                  <a:pt x="594" y="63"/>
                  <a:pt x="594" y="63"/>
                </a:cubicBezTo>
                <a:cubicBezTo>
                  <a:pt x="614" y="63"/>
                  <a:pt x="632" y="73"/>
                  <a:pt x="642" y="87"/>
                </a:cubicBezTo>
                <a:cubicBezTo>
                  <a:pt x="650" y="84"/>
                  <a:pt x="659" y="82"/>
                  <a:pt x="669" y="82"/>
                </a:cubicBezTo>
                <a:cubicBezTo>
                  <a:pt x="706" y="82"/>
                  <a:pt x="737" y="112"/>
                  <a:pt x="737" y="149"/>
                </a:cubicBezTo>
                <a:cubicBezTo>
                  <a:pt x="737" y="150"/>
                  <a:pt x="737" y="150"/>
                  <a:pt x="737" y="150"/>
                </a:cubicBezTo>
                <a:cubicBezTo>
                  <a:pt x="0" y="150"/>
                  <a:pt x="0" y="150"/>
                  <a:pt x="0" y="150"/>
                </a:cubicBezTo>
                <a:cubicBezTo>
                  <a:pt x="2" y="148"/>
                  <a:pt x="4" y="147"/>
                  <a:pt x="6" y="146"/>
                </a:cubicBezTo>
                <a:cubicBezTo>
                  <a:pt x="4" y="140"/>
                  <a:pt x="4" y="135"/>
                  <a:pt x="4" y="129"/>
                </a:cubicBezTo>
                <a:cubicBezTo>
                  <a:pt x="4" y="97"/>
                  <a:pt x="28" y="71"/>
                  <a:pt x="58" y="71"/>
                </a:cubicBezTo>
                <a:cubicBezTo>
                  <a:pt x="73" y="71"/>
                  <a:pt x="87" y="78"/>
                  <a:pt x="97" y="89"/>
                </a:cubicBezTo>
                <a:cubicBezTo>
                  <a:pt x="107" y="81"/>
                  <a:pt x="119" y="76"/>
                  <a:pt x="132" y="76"/>
                </a:cubicBezTo>
                <a:cubicBezTo>
                  <a:pt x="148" y="76"/>
                  <a:pt x="162" y="83"/>
                  <a:pt x="172" y="95"/>
                </a:cubicBezTo>
                <a:cubicBezTo>
                  <a:pt x="172" y="94"/>
                  <a:pt x="172" y="94"/>
                  <a:pt x="172" y="94"/>
                </a:cubicBezTo>
                <a:cubicBezTo>
                  <a:pt x="172" y="62"/>
                  <a:pt x="194" y="36"/>
                  <a:pt x="221" y="36"/>
                </a:cubicBezTo>
                <a:cubicBezTo>
                  <a:pt x="239" y="36"/>
                  <a:pt x="256" y="48"/>
                  <a:pt x="264" y="67"/>
                </a:cubicBezTo>
                <a:cubicBezTo>
                  <a:pt x="271" y="29"/>
                  <a:pt x="302" y="0"/>
                  <a:pt x="339" y="0"/>
                </a:cubicBezTo>
                <a:close/>
              </a:path>
            </a:pathLst>
          </a:custGeom>
          <a:solidFill>
            <a:schemeClr val="bg1">
              <a:lumMod val="9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pic>
        <p:nvPicPr>
          <p:cNvPr id="3" name="图片 2" descr="8219669da7d858bfb92c868f730efcf1"/>
          <p:cNvPicPr>
            <a:picLocks noChangeAspect="1"/>
          </p:cNvPicPr>
          <p:nvPr/>
        </p:nvPicPr>
        <p:blipFill>
          <a:blip r:embed="rId4"/>
          <a:stretch>
            <a:fillRect/>
          </a:stretch>
        </p:blipFill>
        <p:spPr>
          <a:xfrm>
            <a:off x="283845" y="1791970"/>
            <a:ext cx="4226560" cy="4226560"/>
          </a:xfrm>
          <a:prstGeom prst="rect">
            <a:avLst/>
          </a:prstGeom>
        </p:spPr>
      </p:pic>
      <p:grpSp>
        <p:nvGrpSpPr>
          <p:cNvPr id="55" name="a6231f19-4606-4efe-9c85-2323dcf005a5" descr="sCQAAB+LCAAAAAAABADtWd9v2jAQ/l+87Y1V+UXp8gZlbGjahgraVk08uIkBb4mDElPRIv732ZCAncTgTkNTAuKl2Hfnu/u+89e6K/CaPs0RcMEwhDHtYjiNYdinKAQN0PeBSxZB0AAdTHxMph/iaDFPgPtztXMTd75jOvsGgwXivgRTDIPtV7dgn5l9xgSHizA1M64MtgSXwpJpbBex7wdINOsTiuLH3QkmX9v8PKQxO6AXxSGk7MCVsX4D0i3g2u+ujDV39tGSOTXAaJtWlk+aHm9AaZ18g5c5iBKKI7L3GEDWN8RSKik257Q3ZWmhmGIPBu0AT0mICM+YFYCoN2O7H6MYP0eEyvt3eDqjbPcTQvO0f0P8zM6bwCBBWRdmcI6+sHOy4jYLJnO7QwGk+FGykNZMsN6VtTPi3cibNaTI410z981hpbKcpR6vG8r+jNCSvqyj3ENsZxn2qmI26fAAYuppCi/LO2vLX5Ei5yxW83UySRD9MUCxx7LpPEntT8cgb7NHBLhvzb3FvTpKs2gjRhGP4TGF7/fpboFxwyh+OEg4kTgqgKQg5Uwrdr4iyDWPIFeKSi5KKbpiFFM4RsJRiZswE+W4CZjow5YfMj3UxiW4VUVmmteizFjnJjOWjsxYejJjScNvVVdmrIvMnExmVIQTiXP0vlIz7SIzJ5IZFW4CJvqw5Yes/jLTckSZsc9NZmwdmbH1ZMaWht+urszYF5k5mcyoCCcS5+h9pWbaRWZOJDMq3ARM9GHLD1n9ZeZGejRzzk1mHB2ZcfRkxpGG36muzDgXmTmZzKgIJxLn6H2lZtpFZk4kMyrcBEz0YcsP2T+QmdsoiOLjMpOZFfZZH7CHRjMUosxmhAltE5+l7mes78T8qiUoSbL2PfxCHhXc3GtutUhmLOarXu99t9W1+WPhthRjXfYPmuxAXa3J2etQc+NSJGTb4yRJMxf4UKgzS//Q1dmB3m/1c3aWtITsdvHAPP63Uk2NJ2C94qpB2xuJtr3erWEYpbS16khb9fNY7WirW1w1aNuSaNtu8k8pbe0a0Vbjz+3a0Va3uGrQVvu2dWpE291tq/71vWK0PT6husWN2ecPjpV7ULAkAAA="/>
          <p:cNvGrpSpPr>
            <a:grpSpLocks noChangeAspect="1"/>
          </p:cNvGrpSpPr>
          <p:nvPr/>
        </p:nvGrpSpPr>
        <p:grpSpPr>
          <a:xfrm>
            <a:off x="4591050" y="2015489"/>
            <a:ext cx="7614081" cy="3853814"/>
            <a:chOff x="2247905" y="1782178"/>
            <a:chExt cx="7993417" cy="4045798"/>
          </a:xfrm>
        </p:grpSpPr>
        <p:sp>
          <p:nvSpPr>
            <p:cNvPr id="109" name="RelativeShape4"/>
            <p:cNvSpPr/>
            <p:nvPr/>
          </p:nvSpPr>
          <p:spPr>
            <a:xfrm>
              <a:off x="2247905" y="1782178"/>
              <a:ext cx="5010145" cy="154800"/>
            </a:xfrm>
            <a:prstGeom prst="rect">
              <a:avLst/>
            </a:prstGeom>
            <a:noFill/>
            <a:ln w="12700" cap="flat" cmpd="sng" algn="ctr">
              <a:noFill/>
              <a:prstDash val="solid"/>
              <a:miter lim="8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0" name="RelativeShape3"/>
            <p:cNvSpPr/>
            <p:nvPr/>
          </p:nvSpPr>
          <p:spPr>
            <a:xfrm>
              <a:off x="2247905" y="2010778"/>
              <a:ext cx="5010145" cy="165600"/>
            </a:xfrm>
            <a:prstGeom prst="rect">
              <a:avLst/>
            </a:prstGeom>
            <a:noFill/>
            <a:ln w="12700" cap="flat" cmpd="sng" algn="ctr">
              <a:noFill/>
              <a:prstDash val="solid"/>
              <a:miter lim="8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1" name="RelativeShape2"/>
            <p:cNvSpPr/>
            <p:nvPr/>
          </p:nvSpPr>
          <p:spPr>
            <a:xfrm>
              <a:off x="2247905" y="2248903"/>
              <a:ext cx="5010145" cy="164045"/>
            </a:xfrm>
            <a:prstGeom prst="rect">
              <a:avLst/>
            </a:prstGeom>
            <a:noFill/>
            <a:ln w="12700" cap="flat" cmpd="sng" algn="ctr">
              <a:noFill/>
              <a:prstDash val="solid"/>
              <a:miter lim="8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112" name="RelativeShape1"/>
            <p:cNvSpPr/>
            <p:nvPr/>
          </p:nvSpPr>
          <p:spPr>
            <a:xfrm>
              <a:off x="2247905" y="2485441"/>
              <a:ext cx="5010145" cy="164045"/>
            </a:xfrm>
            <a:prstGeom prst="rect">
              <a:avLst/>
            </a:prstGeom>
            <a:noFill/>
            <a:ln w="12700" cap="flat" cmpd="sng" algn="ctr">
              <a:noFill/>
              <a:prstDash val="solid"/>
              <a:miter lim="8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56" name="ValueBack4"/>
            <p:cNvSpPr/>
            <p:nvPr/>
          </p:nvSpPr>
          <p:spPr bwMode="auto">
            <a:xfrm>
              <a:off x="7258050" y="1782179"/>
              <a:ext cx="2574172" cy="3287459"/>
            </a:xfrm>
            <a:custGeom>
              <a:avLst/>
              <a:gdLst>
                <a:gd name="connsiteX0" fmla="*/ 0 w 2574172"/>
                <a:gd name="connsiteY0" fmla="*/ 0 h 3287459"/>
                <a:gd name="connsiteX1" fmla="*/ 120561 w 2574172"/>
                <a:gd name="connsiteY1" fmla="*/ 0 h 3287459"/>
                <a:gd name="connsiteX2" fmla="*/ 944717 w 2574172"/>
                <a:gd name="connsiteY2" fmla="*/ 0 h 3287459"/>
                <a:gd name="connsiteX3" fmla="*/ 2574172 w 2574172"/>
                <a:gd name="connsiteY3" fmla="*/ 1635095 h 3287459"/>
                <a:gd name="connsiteX4" fmla="*/ 944717 w 2574172"/>
                <a:gd name="connsiteY4" fmla="*/ 3280539 h 3287459"/>
                <a:gd name="connsiteX5" fmla="*/ 0 w 2574172"/>
                <a:gd name="connsiteY5" fmla="*/ 3287459 h 3287459"/>
                <a:gd name="connsiteX6" fmla="*/ 0 w 2574172"/>
                <a:gd name="connsiteY6" fmla="*/ 3121880 h 3287459"/>
                <a:gd name="connsiteX7" fmla="*/ 186880 w 2574172"/>
                <a:gd name="connsiteY7" fmla="*/ 3120511 h 3287459"/>
                <a:gd name="connsiteX8" fmla="*/ 944717 w 2574172"/>
                <a:gd name="connsiteY8" fmla="*/ 3114960 h 3287459"/>
                <a:gd name="connsiteX9" fmla="*/ 2419477 w 2574172"/>
                <a:gd name="connsiteY9" fmla="*/ 1635095 h 3287459"/>
                <a:gd name="connsiteX10" fmla="*/ 944717 w 2574172"/>
                <a:gd name="connsiteY10" fmla="*/ 155231 h 3287459"/>
                <a:gd name="connsiteX11" fmla="*/ 445325 w 2574172"/>
                <a:gd name="connsiteY11" fmla="*/ 156171 h 3287459"/>
                <a:gd name="connsiteX12" fmla="*/ 0 w 2574172"/>
                <a:gd name="connsiteY12" fmla="*/ 157009 h 328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74172" h="3287459">
                  <a:moveTo>
                    <a:pt x="0" y="0"/>
                  </a:moveTo>
                  <a:lnTo>
                    <a:pt x="120561" y="0"/>
                  </a:lnTo>
                  <a:cubicBezTo>
                    <a:pt x="944717" y="0"/>
                    <a:pt x="944717" y="0"/>
                    <a:pt x="944717" y="0"/>
                  </a:cubicBezTo>
                  <a:cubicBezTo>
                    <a:pt x="1841948" y="0"/>
                    <a:pt x="2574172" y="734758"/>
                    <a:pt x="2574172" y="1635095"/>
                  </a:cubicBezTo>
                  <a:cubicBezTo>
                    <a:pt x="2574172" y="2545781"/>
                    <a:pt x="1841948" y="3280539"/>
                    <a:pt x="944717" y="3280539"/>
                  </a:cubicBezTo>
                  <a:lnTo>
                    <a:pt x="0" y="3287459"/>
                  </a:lnTo>
                  <a:lnTo>
                    <a:pt x="0" y="3121880"/>
                  </a:lnTo>
                  <a:lnTo>
                    <a:pt x="186880" y="3120511"/>
                  </a:lnTo>
                  <a:cubicBezTo>
                    <a:pt x="944717" y="3114960"/>
                    <a:pt x="944717" y="3114960"/>
                    <a:pt x="944717" y="3114960"/>
                  </a:cubicBezTo>
                  <a:cubicBezTo>
                    <a:pt x="1759444" y="3114960"/>
                    <a:pt x="2419477" y="2452643"/>
                    <a:pt x="2419477" y="1635095"/>
                  </a:cubicBezTo>
                  <a:cubicBezTo>
                    <a:pt x="2419477" y="817548"/>
                    <a:pt x="1759444" y="155231"/>
                    <a:pt x="944717" y="155231"/>
                  </a:cubicBezTo>
                  <a:cubicBezTo>
                    <a:pt x="772941" y="155554"/>
                    <a:pt x="606533" y="155867"/>
                    <a:pt x="445325" y="156171"/>
                  </a:cubicBezTo>
                  <a:lnTo>
                    <a:pt x="0" y="157009"/>
                  </a:lnTo>
                  <a:close/>
                </a:path>
              </a:pathLst>
            </a:custGeom>
            <a:solidFill>
              <a:srgbClr val="B89259"/>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57" name="ValueBack3"/>
            <p:cNvSpPr/>
            <p:nvPr/>
          </p:nvSpPr>
          <p:spPr bwMode="auto">
            <a:xfrm>
              <a:off x="7258051" y="2010778"/>
              <a:ext cx="2326521" cy="2820683"/>
            </a:xfrm>
            <a:custGeom>
              <a:avLst/>
              <a:gdLst>
                <a:gd name="connsiteX0" fmla="*/ 923906 w 2326521"/>
                <a:gd name="connsiteY0" fmla="*/ 0 h 2820683"/>
                <a:gd name="connsiteX1" fmla="*/ 2326521 w 2326521"/>
                <a:gd name="connsiteY1" fmla="*/ 1406909 h 2820683"/>
                <a:gd name="connsiteX2" fmla="*/ 923906 w 2326521"/>
                <a:gd name="connsiteY2" fmla="*/ 2813818 h 2820683"/>
                <a:gd name="connsiteX3" fmla="*/ 0 w 2326521"/>
                <a:gd name="connsiteY3" fmla="*/ 2820683 h 2820683"/>
                <a:gd name="connsiteX4" fmla="*/ 0 w 2326521"/>
                <a:gd name="connsiteY4" fmla="*/ 2665509 h 2820683"/>
                <a:gd name="connsiteX5" fmla="*/ 177107 w 2326521"/>
                <a:gd name="connsiteY5" fmla="*/ 2664193 h 2820683"/>
                <a:gd name="connsiteX6" fmla="*/ 923906 w 2326521"/>
                <a:gd name="connsiteY6" fmla="*/ 2658644 h 2820683"/>
                <a:gd name="connsiteX7" fmla="*/ 2171820 w 2326521"/>
                <a:gd name="connsiteY7" fmla="*/ 1406909 h 2820683"/>
                <a:gd name="connsiteX8" fmla="*/ 923906 w 2326521"/>
                <a:gd name="connsiteY8" fmla="*/ 165519 h 2820683"/>
                <a:gd name="connsiteX9" fmla="*/ 103340 w 2326521"/>
                <a:gd name="connsiteY9" fmla="*/ 165519 h 2820683"/>
                <a:gd name="connsiteX10" fmla="*/ 0 w 2326521"/>
                <a:gd name="connsiteY10" fmla="*/ 165519 h 2820683"/>
                <a:gd name="connsiteX11" fmla="*/ 0 w 2326521"/>
                <a:gd name="connsiteY11" fmla="*/ 2050 h 2820683"/>
                <a:gd name="connsiteX12" fmla="*/ 94235 w 2326521"/>
                <a:gd name="connsiteY12" fmla="*/ 1841 h 2820683"/>
                <a:gd name="connsiteX13" fmla="*/ 923906 w 2326521"/>
                <a:gd name="connsiteY13" fmla="*/ 0 h 2820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26521" h="2820683">
                  <a:moveTo>
                    <a:pt x="923906" y="0"/>
                  </a:moveTo>
                  <a:cubicBezTo>
                    <a:pt x="1697406" y="0"/>
                    <a:pt x="2326521" y="631040"/>
                    <a:pt x="2326521" y="1406909"/>
                  </a:cubicBezTo>
                  <a:cubicBezTo>
                    <a:pt x="2326521" y="2182778"/>
                    <a:pt x="1697406" y="2813818"/>
                    <a:pt x="923906" y="2813818"/>
                  </a:cubicBezTo>
                  <a:lnTo>
                    <a:pt x="0" y="2820683"/>
                  </a:lnTo>
                  <a:lnTo>
                    <a:pt x="0" y="2665509"/>
                  </a:lnTo>
                  <a:lnTo>
                    <a:pt x="177107" y="2664193"/>
                  </a:lnTo>
                  <a:cubicBezTo>
                    <a:pt x="923906" y="2658644"/>
                    <a:pt x="923906" y="2658644"/>
                    <a:pt x="923906" y="2658644"/>
                  </a:cubicBezTo>
                  <a:cubicBezTo>
                    <a:pt x="1614900" y="2658644"/>
                    <a:pt x="2171820" y="2100019"/>
                    <a:pt x="2171820" y="1406909"/>
                  </a:cubicBezTo>
                  <a:cubicBezTo>
                    <a:pt x="2171820" y="724145"/>
                    <a:pt x="1614900" y="165519"/>
                    <a:pt x="923906" y="165519"/>
                  </a:cubicBezTo>
                  <a:cubicBezTo>
                    <a:pt x="632554" y="165519"/>
                    <a:pt x="359411" y="165519"/>
                    <a:pt x="103340" y="165519"/>
                  </a:cubicBezTo>
                  <a:lnTo>
                    <a:pt x="0" y="165519"/>
                  </a:lnTo>
                  <a:lnTo>
                    <a:pt x="0" y="2050"/>
                  </a:lnTo>
                  <a:lnTo>
                    <a:pt x="94235" y="1841"/>
                  </a:lnTo>
                  <a:cubicBezTo>
                    <a:pt x="923906" y="0"/>
                    <a:pt x="923906" y="0"/>
                    <a:pt x="923906" y="0"/>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58" name="ValueBack2"/>
            <p:cNvSpPr/>
            <p:nvPr/>
          </p:nvSpPr>
          <p:spPr bwMode="auto">
            <a:xfrm>
              <a:off x="7258050" y="2248903"/>
              <a:ext cx="2088397" cy="2355516"/>
            </a:xfrm>
            <a:custGeom>
              <a:avLst/>
              <a:gdLst>
                <a:gd name="connsiteX0" fmla="*/ 0 w 2088397"/>
                <a:gd name="connsiteY0" fmla="*/ 0 h 2355516"/>
                <a:gd name="connsiteX1" fmla="*/ 107974 w 2088397"/>
                <a:gd name="connsiteY1" fmla="*/ 0 h 2355516"/>
                <a:gd name="connsiteX2" fmla="*/ 912989 w 2088397"/>
                <a:gd name="connsiteY2" fmla="*/ 0 h 2355516"/>
                <a:gd name="connsiteX3" fmla="*/ 2088397 w 2088397"/>
                <a:gd name="connsiteY3" fmla="*/ 1179513 h 2355516"/>
                <a:gd name="connsiteX4" fmla="*/ 912989 w 2088397"/>
                <a:gd name="connsiteY4" fmla="*/ 2348679 h 2355516"/>
                <a:gd name="connsiteX5" fmla="*/ 0 w 2088397"/>
                <a:gd name="connsiteY5" fmla="*/ 2355516 h 2355516"/>
                <a:gd name="connsiteX6" fmla="*/ 0 w 2088397"/>
                <a:gd name="connsiteY6" fmla="*/ 2189970 h 2355516"/>
                <a:gd name="connsiteX7" fmla="*/ 171919 w 2088397"/>
                <a:gd name="connsiteY7" fmla="*/ 2188683 h 2355516"/>
                <a:gd name="connsiteX8" fmla="*/ 912989 w 2088397"/>
                <a:gd name="connsiteY8" fmla="*/ 2183133 h 2355516"/>
                <a:gd name="connsiteX9" fmla="*/ 1923428 w 2088397"/>
                <a:gd name="connsiteY9" fmla="*/ 1179513 h 2355516"/>
                <a:gd name="connsiteX10" fmla="*/ 912989 w 2088397"/>
                <a:gd name="connsiteY10" fmla="*/ 165546 h 2355516"/>
                <a:gd name="connsiteX11" fmla="*/ 236021 w 2088397"/>
                <a:gd name="connsiteY11" fmla="*/ 165546 h 2355516"/>
                <a:gd name="connsiteX12" fmla="*/ 0 w 2088397"/>
                <a:gd name="connsiteY12" fmla="*/ 165546 h 235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8397" h="2355516">
                  <a:moveTo>
                    <a:pt x="0" y="0"/>
                  </a:moveTo>
                  <a:lnTo>
                    <a:pt x="107974" y="0"/>
                  </a:lnTo>
                  <a:cubicBezTo>
                    <a:pt x="912989" y="0"/>
                    <a:pt x="912989" y="0"/>
                    <a:pt x="912989" y="0"/>
                  </a:cubicBezTo>
                  <a:cubicBezTo>
                    <a:pt x="1562556" y="0"/>
                    <a:pt x="2088397" y="527677"/>
                    <a:pt x="2088397" y="1179513"/>
                  </a:cubicBezTo>
                  <a:cubicBezTo>
                    <a:pt x="2088397" y="1821002"/>
                    <a:pt x="1562556" y="2348679"/>
                    <a:pt x="912989" y="2348679"/>
                  </a:cubicBezTo>
                  <a:lnTo>
                    <a:pt x="0" y="2355516"/>
                  </a:lnTo>
                  <a:lnTo>
                    <a:pt x="0" y="2189970"/>
                  </a:lnTo>
                  <a:lnTo>
                    <a:pt x="171919" y="2188683"/>
                  </a:lnTo>
                  <a:cubicBezTo>
                    <a:pt x="912989" y="2183133"/>
                    <a:pt x="912989" y="2183133"/>
                    <a:pt x="912989" y="2183133"/>
                  </a:cubicBezTo>
                  <a:cubicBezTo>
                    <a:pt x="1469761" y="2183133"/>
                    <a:pt x="1923428" y="1738229"/>
                    <a:pt x="1923428" y="1179513"/>
                  </a:cubicBezTo>
                  <a:cubicBezTo>
                    <a:pt x="1923428" y="620796"/>
                    <a:pt x="1469761" y="165546"/>
                    <a:pt x="912989" y="165546"/>
                  </a:cubicBezTo>
                  <a:cubicBezTo>
                    <a:pt x="672623" y="165546"/>
                    <a:pt x="447280" y="165546"/>
                    <a:pt x="236021" y="165546"/>
                  </a:cubicBezTo>
                  <a:lnTo>
                    <a:pt x="0" y="165546"/>
                  </a:lnTo>
                  <a:close/>
                </a:path>
              </a:pathLst>
            </a:custGeom>
            <a:solidFill>
              <a:srgbClr val="C55A1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59" name="ValueBack1"/>
            <p:cNvSpPr/>
            <p:nvPr/>
          </p:nvSpPr>
          <p:spPr bwMode="auto">
            <a:xfrm>
              <a:off x="7258050" y="2485441"/>
              <a:ext cx="1842334" cy="1880830"/>
            </a:xfrm>
            <a:custGeom>
              <a:avLst/>
              <a:gdLst>
                <a:gd name="connsiteX0" fmla="*/ 0 w 1842334"/>
                <a:gd name="connsiteY0" fmla="*/ 0 h 1880830"/>
                <a:gd name="connsiteX1" fmla="*/ 49565 w 1842334"/>
                <a:gd name="connsiteY1" fmla="*/ 0 h 1880830"/>
                <a:gd name="connsiteX2" fmla="*/ 903704 w 1842334"/>
                <a:gd name="connsiteY2" fmla="*/ 0 h 1880830"/>
                <a:gd name="connsiteX3" fmla="*/ 1842334 w 1842334"/>
                <a:gd name="connsiteY3" fmla="*/ 942182 h 1880830"/>
                <a:gd name="connsiteX4" fmla="*/ 903704 w 1842334"/>
                <a:gd name="connsiteY4" fmla="*/ 1874010 h 1880830"/>
                <a:gd name="connsiteX5" fmla="*/ 0 w 1842334"/>
                <a:gd name="connsiteY5" fmla="*/ 1880830 h 1880830"/>
                <a:gd name="connsiteX6" fmla="*/ 0 w 1842334"/>
                <a:gd name="connsiteY6" fmla="*/ 1725526 h 1880830"/>
                <a:gd name="connsiteX7" fmla="*/ 167879 w 1842334"/>
                <a:gd name="connsiteY7" fmla="*/ 1724259 h 1880830"/>
                <a:gd name="connsiteX8" fmla="*/ 903704 w 1842334"/>
                <a:gd name="connsiteY8" fmla="*/ 1718705 h 1880830"/>
                <a:gd name="connsiteX9" fmla="*/ 1677300 w 1842334"/>
                <a:gd name="connsiteY9" fmla="*/ 942182 h 1880830"/>
                <a:gd name="connsiteX10" fmla="*/ 903704 w 1842334"/>
                <a:gd name="connsiteY10" fmla="*/ 165658 h 1880830"/>
                <a:gd name="connsiteX11" fmla="*/ 130911 w 1842334"/>
                <a:gd name="connsiteY11" fmla="*/ 165658 h 1880830"/>
                <a:gd name="connsiteX12" fmla="*/ 0 w 1842334"/>
                <a:gd name="connsiteY12" fmla="*/ 165658 h 188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2334" h="1880830">
                  <a:moveTo>
                    <a:pt x="0" y="0"/>
                  </a:moveTo>
                  <a:lnTo>
                    <a:pt x="49565" y="0"/>
                  </a:lnTo>
                  <a:cubicBezTo>
                    <a:pt x="903704" y="0"/>
                    <a:pt x="903704" y="0"/>
                    <a:pt x="903704" y="0"/>
                  </a:cubicBezTo>
                  <a:cubicBezTo>
                    <a:pt x="1419435" y="0"/>
                    <a:pt x="1842334" y="424499"/>
                    <a:pt x="1842334" y="942182"/>
                  </a:cubicBezTo>
                  <a:cubicBezTo>
                    <a:pt x="1842334" y="1459864"/>
                    <a:pt x="1419435" y="1874010"/>
                    <a:pt x="903704" y="1874010"/>
                  </a:cubicBezTo>
                  <a:lnTo>
                    <a:pt x="0" y="1880830"/>
                  </a:lnTo>
                  <a:lnTo>
                    <a:pt x="0" y="1725526"/>
                  </a:lnTo>
                  <a:lnTo>
                    <a:pt x="167879" y="1724259"/>
                  </a:lnTo>
                  <a:cubicBezTo>
                    <a:pt x="903704" y="1718705"/>
                    <a:pt x="903704" y="1718705"/>
                    <a:pt x="903704" y="1718705"/>
                  </a:cubicBezTo>
                  <a:cubicBezTo>
                    <a:pt x="1326603" y="1718705"/>
                    <a:pt x="1677300" y="1366681"/>
                    <a:pt x="1677300" y="942182"/>
                  </a:cubicBezTo>
                  <a:cubicBezTo>
                    <a:pt x="1677300" y="507329"/>
                    <a:pt x="1326603" y="165658"/>
                    <a:pt x="903704" y="165658"/>
                  </a:cubicBezTo>
                  <a:cubicBezTo>
                    <a:pt x="620375" y="165658"/>
                    <a:pt x="363607" y="165658"/>
                    <a:pt x="130911" y="165658"/>
                  </a:cubicBezTo>
                  <a:lnTo>
                    <a:pt x="0" y="165658"/>
                  </a:lnTo>
                  <a:close/>
                </a:path>
              </a:pathLst>
            </a:custGeom>
            <a:solidFill>
              <a:srgbClr val="FFA254"/>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cxnSp>
          <p:nvCxnSpPr>
            <p:cNvPr id="60" name="SorbShape4"/>
            <p:cNvCxnSpPr/>
            <p:nvPr/>
          </p:nvCxnSpPr>
          <p:spPr>
            <a:xfrm>
              <a:off x="2672021" y="1859578"/>
              <a:ext cx="0" cy="982737"/>
            </a:xfrm>
            <a:prstGeom prst="line">
              <a:avLst/>
            </a:prstGeom>
            <a:noFill/>
            <a:ln w="19050" cap="flat" cmpd="sng" algn="ctr">
              <a:solidFill>
                <a:srgbClr val="B89259"/>
              </a:solidFill>
              <a:prstDash val="solid"/>
              <a:miter lim="800000"/>
              <a:tailEnd type="oval" w="lg" len="lg"/>
            </a:ln>
            <a:effectLst/>
          </p:spPr>
        </p:cxnSp>
        <p:cxnSp>
          <p:nvCxnSpPr>
            <p:cNvPr id="61" name="SorbShape3"/>
            <p:cNvCxnSpPr/>
            <p:nvPr/>
          </p:nvCxnSpPr>
          <p:spPr>
            <a:xfrm>
              <a:off x="3423543" y="2093578"/>
              <a:ext cx="0" cy="3132193"/>
            </a:xfrm>
            <a:prstGeom prst="line">
              <a:avLst/>
            </a:prstGeom>
            <a:noFill/>
            <a:ln w="19050" cap="flat" cmpd="sng" algn="ctr">
              <a:solidFill>
                <a:srgbClr val="A5A5A5"/>
              </a:solidFill>
              <a:prstDash val="solid"/>
              <a:miter lim="800000"/>
              <a:tailEnd type="oval" w="lg" len="lg"/>
            </a:ln>
            <a:effectLst/>
          </p:spPr>
        </p:cxnSp>
        <p:cxnSp>
          <p:nvCxnSpPr>
            <p:cNvPr id="62" name="SorbShape2"/>
            <p:cNvCxnSpPr/>
            <p:nvPr/>
          </p:nvCxnSpPr>
          <p:spPr>
            <a:xfrm>
              <a:off x="4325369" y="2330925"/>
              <a:ext cx="0" cy="2119503"/>
            </a:xfrm>
            <a:prstGeom prst="line">
              <a:avLst/>
            </a:prstGeom>
            <a:noFill/>
            <a:ln w="19050" cap="flat" cmpd="sng" algn="ctr">
              <a:solidFill>
                <a:srgbClr val="C55A11"/>
              </a:solidFill>
              <a:prstDash val="solid"/>
              <a:miter lim="800000"/>
              <a:tailEnd type="oval" w="lg" len="lg"/>
            </a:ln>
            <a:effectLst/>
          </p:spPr>
        </p:cxnSp>
        <p:cxnSp>
          <p:nvCxnSpPr>
            <p:cNvPr id="63" name="SorbShape1"/>
            <p:cNvCxnSpPr/>
            <p:nvPr/>
          </p:nvCxnSpPr>
          <p:spPr>
            <a:xfrm>
              <a:off x="5177093" y="2567464"/>
              <a:ext cx="0" cy="1219173"/>
            </a:xfrm>
            <a:prstGeom prst="line">
              <a:avLst/>
            </a:prstGeom>
            <a:noFill/>
            <a:ln w="19050" cap="flat" cmpd="sng" algn="ctr">
              <a:solidFill>
                <a:srgbClr val="FFA254"/>
              </a:solidFill>
              <a:prstDash val="solid"/>
              <a:miter lim="800000"/>
              <a:tailEnd type="oval" w="lg" len="lg"/>
            </a:ln>
            <a:effectLst/>
          </p:spPr>
        </p:cxnSp>
        <p:sp>
          <p:nvSpPr>
            <p:cNvPr id="64" name="ValueText4"/>
            <p:cNvSpPr txBox="1"/>
            <p:nvPr/>
          </p:nvSpPr>
          <p:spPr>
            <a:xfrm>
              <a:off x="2445126" y="3203638"/>
              <a:ext cx="453791" cy="240882"/>
            </a:xfrm>
            <a:prstGeom prst="rect">
              <a:avLst/>
            </a:prstGeom>
          </p:spPr>
          <p:txBody>
            <a:bodyPr wrap="none" lIns="0" tIns="0" rIns="0" bIns="0" numCol="1">
              <a:prstTxWarp prst="textPlain">
                <a:avLst/>
              </a:prstTxWarp>
              <a:normAutofit fontScale="82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auto" latinLnBrk="0" hangingPunct="1">
                <a:spcBef>
                  <a:spcPts val="0"/>
                </a:spcBef>
                <a:spcAft>
                  <a:spcPts val="0"/>
                </a:spcAft>
                <a:buClrTx/>
                <a:buSzTx/>
                <a:buFontTx/>
                <a:buNone/>
                <a:defRPr/>
              </a:pPr>
              <a:r>
                <a:rPr kumimoji="0" lang="en-US" altLang="zh-CN" sz="2000" b="0" i="0" u="none" strike="noStrike" kern="1200" cap="none" spc="0" normalizeH="0" baseline="0" noProof="0">
                  <a:ln>
                    <a:noFill/>
                  </a:ln>
                  <a:solidFill>
                    <a:srgbClr val="000000"/>
                  </a:solidFill>
                  <a:effectLst/>
                  <a:uLnTx/>
                  <a:uFillTx/>
                  <a:latin typeface="Impact" panose="020B0806030902050204" pitchFamily="34" charset="0"/>
                </a:rPr>
                <a:t>89%</a:t>
              </a:r>
            </a:p>
          </p:txBody>
        </p:sp>
        <p:sp>
          <p:nvSpPr>
            <p:cNvPr id="65" name="ValueText3"/>
            <p:cNvSpPr txBox="1"/>
            <p:nvPr/>
          </p:nvSpPr>
          <p:spPr>
            <a:xfrm>
              <a:off x="3196648" y="5587094"/>
              <a:ext cx="453791" cy="240882"/>
            </a:xfrm>
            <a:prstGeom prst="rect">
              <a:avLst/>
            </a:prstGeom>
          </p:spPr>
          <p:txBody>
            <a:bodyPr wrap="none" lIns="0" tIns="0" rIns="0" bIns="0" numCol="1">
              <a:prstTxWarp prst="textPlain">
                <a:avLst/>
              </a:prstTxWarp>
              <a:normAutofit fontScale="82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auto" latinLnBrk="0" hangingPunct="1">
                <a:spcBef>
                  <a:spcPts val="0"/>
                </a:spcBef>
                <a:spcAft>
                  <a:spcPts val="0"/>
                </a:spcAft>
                <a:buClrTx/>
                <a:buSzTx/>
                <a:buFontTx/>
                <a:buNone/>
                <a:defRPr/>
              </a:pPr>
              <a:r>
                <a:rPr kumimoji="0" lang="en-US" altLang="zh-CN" sz="2000" b="0" i="0" u="none" strike="noStrike" kern="1200" cap="none" spc="0" normalizeH="0" baseline="0" noProof="0">
                  <a:ln>
                    <a:noFill/>
                  </a:ln>
                  <a:solidFill>
                    <a:srgbClr val="000000"/>
                  </a:solidFill>
                  <a:effectLst/>
                  <a:uLnTx/>
                  <a:uFillTx/>
                  <a:latin typeface="Impact" panose="020B0806030902050204" pitchFamily="34" charset="0"/>
                </a:rPr>
                <a:t>74%</a:t>
              </a:r>
            </a:p>
          </p:txBody>
        </p:sp>
        <p:sp>
          <p:nvSpPr>
            <p:cNvPr id="66" name="ValueText1"/>
            <p:cNvSpPr txBox="1"/>
            <p:nvPr/>
          </p:nvSpPr>
          <p:spPr>
            <a:xfrm>
              <a:off x="4950197" y="4147960"/>
              <a:ext cx="453791" cy="240882"/>
            </a:xfrm>
            <a:prstGeom prst="rect">
              <a:avLst/>
            </a:prstGeom>
            <a:noFill/>
          </p:spPr>
          <p:txBody>
            <a:bodyPr wrap="none" lIns="0" tIns="0" rIns="0" bIns="0" numCol="1">
              <a:prstTxWarp prst="textPlain">
                <a:avLst/>
              </a:prstTxWarp>
              <a:normAutofit fontScale="82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auto" latinLnBrk="0" hangingPunct="1">
                <a:spcBef>
                  <a:spcPts val="0"/>
                </a:spcBef>
                <a:spcAft>
                  <a:spcPts val="0"/>
                </a:spcAft>
                <a:buClrTx/>
                <a:buSzTx/>
                <a:buFontTx/>
                <a:buNone/>
                <a:defRPr/>
              </a:pPr>
              <a:r>
                <a:rPr kumimoji="0" lang="en-US" altLang="zh-CN" sz="2000" b="0" i="0" u="none" strike="noStrike" kern="1200" cap="none" spc="0" normalizeH="0" baseline="0" noProof="0" dirty="0">
                  <a:ln>
                    <a:noFill/>
                  </a:ln>
                  <a:solidFill>
                    <a:srgbClr val="000000"/>
                  </a:solidFill>
                  <a:effectLst/>
                  <a:uLnTx/>
                  <a:uFillTx/>
                  <a:latin typeface="Impact" panose="020B0806030902050204" pitchFamily="34" charset="0"/>
                </a:rPr>
                <a:t>39%</a:t>
              </a:r>
            </a:p>
          </p:txBody>
        </p:sp>
        <p:sp>
          <p:nvSpPr>
            <p:cNvPr id="67" name="ValueShape1"/>
            <p:cNvSpPr/>
            <p:nvPr/>
          </p:nvSpPr>
          <p:spPr>
            <a:xfrm>
              <a:off x="5304093" y="2485441"/>
              <a:ext cx="1953957" cy="164045"/>
            </a:xfrm>
            <a:prstGeom prst="rect">
              <a:avLst/>
            </a:prstGeom>
            <a:solidFill>
              <a:srgbClr val="FFA254"/>
            </a:solidFill>
            <a:ln w="12700" cap="flat" cmpd="sng" algn="ctr">
              <a:noFill/>
              <a:prstDash val="solid"/>
              <a:miter lim="8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8" name="ValueShape2"/>
            <p:cNvSpPr/>
            <p:nvPr/>
          </p:nvSpPr>
          <p:spPr>
            <a:xfrm>
              <a:off x="4452369" y="2248903"/>
              <a:ext cx="2805681" cy="164045"/>
            </a:xfrm>
            <a:prstGeom prst="rect">
              <a:avLst/>
            </a:prstGeom>
            <a:solidFill>
              <a:srgbClr val="C55A11"/>
            </a:solidFill>
            <a:ln w="12700" cap="flat" cmpd="sng" algn="ctr">
              <a:noFill/>
              <a:prstDash val="solid"/>
              <a:miter lim="8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9" name="ValueShape3"/>
            <p:cNvSpPr/>
            <p:nvPr/>
          </p:nvSpPr>
          <p:spPr>
            <a:xfrm>
              <a:off x="3550543" y="2010778"/>
              <a:ext cx="3707507" cy="165600"/>
            </a:xfrm>
            <a:prstGeom prst="rect">
              <a:avLst/>
            </a:prstGeom>
            <a:solidFill>
              <a:srgbClr val="A5A5A5"/>
            </a:solidFill>
            <a:ln w="12700" cap="flat" cmpd="sng" algn="ctr">
              <a:noFill/>
              <a:prstDash val="solid"/>
              <a:miter lim="8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70" name="ValueShape4"/>
            <p:cNvSpPr/>
            <p:nvPr/>
          </p:nvSpPr>
          <p:spPr>
            <a:xfrm>
              <a:off x="2799021" y="1782178"/>
              <a:ext cx="4459029" cy="154800"/>
            </a:xfrm>
            <a:prstGeom prst="rect">
              <a:avLst/>
            </a:prstGeom>
            <a:solidFill>
              <a:srgbClr val="B89259"/>
            </a:solidFill>
            <a:ln w="12700" cap="flat" cmpd="sng" algn="ctr">
              <a:noFill/>
              <a:prstDash val="solid"/>
              <a:miter lim="8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71" name="ValueText2"/>
            <p:cNvSpPr txBox="1"/>
            <p:nvPr/>
          </p:nvSpPr>
          <p:spPr>
            <a:xfrm>
              <a:off x="4098474" y="4811751"/>
              <a:ext cx="453791" cy="240882"/>
            </a:xfrm>
            <a:prstGeom prst="rect">
              <a:avLst/>
            </a:prstGeom>
            <a:noFill/>
          </p:spPr>
          <p:txBody>
            <a:bodyPr wrap="none" lIns="0" tIns="0" rIns="0" bIns="0" numCol="1">
              <a:prstTxWarp prst="textPlain">
                <a:avLst/>
              </a:prstTxWarp>
              <a:normAutofit fontScale="87500"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auto"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0000"/>
                  </a:solidFill>
                  <a:effectLst/>
                  <a:uLnTx/>
                  <a:uFillTx/>
                  <a:latin typeface="Impact" panose="020B0806030902050204" pitchFamily="34" charset="0"/>
                </a:rPr>
                <a:t>56%</a:t>
              </a:r>
            </a:p>
          </p:txBody>
        </p:sp>
        <p:sp>
          <p:nvSpPr>
            <p:cNvPr id="73" name="CustomText2"/>
            <p:cNvSpPr/>
            <p:nvPr/>
          </p:nvSpPr>
          <p:spPr>
            <a:xfrm>
              <a:off x="7828710" y="2991732"/>
              <a:ext cx="2412612" cy="423813"/>
            </a:xfrm>
            <a:prstGeom prst="rect">
              <a:avLst/>
            </a:prstGeom>
            <a:noFill/>
          </p:spPr>
          <p:txBody>
            <a:bodyPr wrap="none" lIns="0"/>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auto" latinLnBrk="0" hangingPunct="1">
                <a:spcBef>
                  <a:spcPts val="0"/>
                </a:spcBef>
                <a:spcAft>
                  <a:spcPts val="0"/>
                </a:spcAft>
                <a:buClrTx/>
                <a:buSzTx/>
                <a:buFontTx/>
                <a:buNone/>
                <a:defRPr/>
              </a:pPr>
              <a:r>
                <a:rPr kumimoji="0" lang="en-US" altLang="zh-CN" sz="2400" b="1" i="0" u="none" strike="noStrike" kern="1200" cap="none" spc="0" normalizeH="0" baseline="0" noProof="0" dirty="0" err="1" smtClean="0">
                  <a:ln>
                    <a:noFill/>
                  </a:ln>
                  <a:solidFill>
                    <a:srgbClr val="000000"/>
                  </a:solidFill>
                  <a:effectLst/>
                  <a:uLnTx/>
                  <a:uFillTx/>
                  <a:latin typeface="微软雅黑" panose="020B0503020204020204" charset="-122"/>
                  <a:ea typeface="微软雅黑" panose="020B0503020204020204" charset="-122"/>
                </a:rPr>
                <a:t>数据</a:t>
              </a:r>
              <a:endParaRPr kumimoji="0" lang="en-US" altLang="zh-CN" sz="2400" b="1" i="0" u="none" strike="noStrike" kern="1200" cap="none" spc="0" normalizeH="0" baseline="0" noProof="0" dirty="0" smtClean="0">
                <a:ln>
                  <a:noFill/>
                </a:ln>
                <a:solidFill>
                  <a:srgbClr val="000000"/>
                </a:solidFill>
                <a:effectLst/>
                <a:uLnTx/>
                <a:uFillTx/>
                <a:latin typeface="微软雅黑" panose="020B0503020204020204" charset="-122"/>
                <a:ea typeface="微软雅黑" panose="020B0503020204020204" charset="-122"/>
              </a:endParaRPr>
            </a:p>
            <a:p>
              <a:pPr marL="0" marR="0" lvl="0" indent="0" algn="l" defTabSz="914400" rtl="0" eaLnBrk="1" fontAlgn="auto" latinLnBrk="0" hangingPunct="1">
                <a:spcBef>
                  <a:spcPts val="0"/>
                </a:spcBef>
                <a:spcAft>
                  <a:spcPts val="0"/>
                </a:spcAft>
                <a:buClrTx/>
                <a:buSzTx/>
                <a:buFontTx/>
                <a:buNone/>
                <a:defRPr/>
              </a:pPr>
              <a:r>
                <a:rPr kumimoji="0" lang="en-US" altLang="zh-CN" sz="2400" b="1" i="0" u="none" strike="noStrike" kern="1200" cap="none" spc="0" normalizeH="0" baseline="0" noProof="0" dirty="0" err="1" smtClean="0">
                  <a:ln>
                    <a:noFill/>
                  </a:ln>
                  <a:solidFill>
                    <a:srgbClr val="000000"/>
                  </a:solidFill>
                  <a:effectLst/>
                  <a:uLnTx/>
                  <a:uFillTx/>
                  <a:latin typeface="微软雅黑" panose="020B0503020204020204" charset="-122"/>
                  <a:ea typeface="微软雅黑" panose="020B0503020204020204" charset="-122"/>
                </a:rPr>
                <a:t>分析</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1000"/>
                                        <p:tgtEl>
                                          <p:spTgt spid="38"/>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1" presetClass="entr" presetSubtype="2"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heel(2)">
                                      <p:cBhvr>
                                        <p:cTn id="25" dur="1000"/>
                                        <p:tgtEl>
                                          <p:spTgt spid="55"/>
                                        </p:tgtEl>
                                      </p:cBhvr>
                                    </p:animEffect>
                                  </p:childTnLst>
                                </p:cTn>
                              </p:par>
                              <p:par>
                                <p:cTn id="26" presetID="2" presetClass="entr" presetSubtype="8" decel="100000" fill="hold" nodeType="with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0-#ppt_w/2"/>
                                          </p:val>
                                        </p:tav>
                                        <p:tav tm="100000">
                                          <p:val>
                                            <p:strVal val="#ppt_x"/>
                                          </p:val>
                                        </p:tav>
                                      </p:tavLst>
                                    </p:anim>
                                    <p:anim calcmode="lin" valueType="num">
                                      <p:cBhvr additive="base">
                                        <p:cTn id="29" dur="500" fill="hold"/>
                                        <p:tgtEl>
                                          <p:spTgt spid="48"/>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26" presetClass="emph" presetSubtype="0" fill="hold" nodeType="afterEffect">
                                  <p:stCondLst>
                                    <p:cond delay="0"/>
                                  </p:stCondLst>
                                  <p:childTnLst>
                                    <p:animEffect transition="out" filter="fade">
                                      <p:cBhvr>
                                        <p:cTn id="32" dur="1000" tmFilter="0, 0; .2, .5; .8, .5; 1, 0"/>
                                        <p:tgtEl>
                                          <p:spTgt spid="55"/>
                                        </p:tgtEl>
                                      </p:cBhvr>
                                    </p:animEffect>
                                    <p:animScale>
                                      <p:cBhvr>
                                        <p:cTn id="33" dur="500" autoRev="1" fill="hold"/>
                                        <p:tgtEl>
                                          <p:spTgt spid="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grpSp>
      <p:grpSp>
        <p:nvGrpSpPr>
          <p:cNvPr id="51" name="be9900a8-926d-450c-a031-fcd1c79d0fa4" descr="DCEAAB+LCAAAAAAABADtmNuO2jAQht/Fbe9SlBOH5i60okVVW7SgHlRxkSUGXCUOSsyKXcS714Y42CQGUwmpQO7A/m3PzD9OPmUNXpPnBQQeGMZBSj6gYJYGcZ/AGBigHwIPL6PIAF2EQ4RnH9NkuciA93tdLBNnfiAy/x5ES8jWYkRQEO3+eiU9l31BGMXLOJeZDZMOBSthyDJ3gygMIyjK+pjA9Kk4wWJj299DktIDekkaB4QeuDY3b0A+BbxWu2Fu2OIQrugiA4x2YfF48vBYASrzZBMszUGSEZTg/YpBQOsGaUgVyR4s2ktpWDAlaBJEfoRmOIaYRdxNCElY/T8lKXpJMJGnaX6QTOZ0/jOEi7yAQ/RCD5wGUQZ5GebBAn6lB/HstgMWXfYAo4CgJ0khjVlgU+RViFg5DmWGtPO4qOa+OjRXGrVU5I2hLNAIrsh5JWUrxHpWma9KZhsO20AMPQ/hvLh5Wf6pKw4Wi9l8m04zSH4OYDqh0XSfpfKze9Asa/aOAO+toPil3sUsa6RdrIZdnCPr83+lhhsm6ePRfhP7RuWPtEl1o5ULXxsnGeecaZxwJ6qNE0zRuFeGqD/XtnGFccV75n0SJenp9wyXleZpHdAEjuYwhlwzQpj4OKTRhry63RTN5gTDLOPle/wDJ0RY5jWZapnN6Z6vej3Xbrd8H/BMzU3Vy4YfqPuyOdDr9OZ2Sbkj/QnrkjxyoR9KefLwj1lcspXHKZm5Gzxu5n8ODY4jQoN9d9Bg60CDrQcNtvQst68XGuwaGi4FDap+E/vmJDSoG62GhktBg8o4wRSNe2WI+tuEhpYEDVa74/tWJTTYNwkN9h1AQ6clQoNzd9Dg6ECDowcNjvQsd64XGpwaGi4FDap+E/vmJDSoG62GhktBg8o4wRSNe2WI+tuEhrb8pcH0W++cSmhwbhIanDuAhqb0pcG9O2hwdaDB1YMGV3qWu9cLDW4NDZeCBlW/iX1zEhrUjVZDw6WgQWWcYIrGvTJE/W1CQ0eChqbd6vjNSmhwbxIaXG1oGG/+AtL20ugMIQAA"/>
          <p:cNvGrpSpPr>
            <a:grpSpLocks noChangeAspect="1"/>
          </p:cNvGrpSpPr>
          <p:nvPr/>
        </p:nvGrpSpPr>
        <p:grpSpPr>
          <a:xfrm>
            <a:off x="1073958" y="1172244"/>
            <a:ext cx="5278582" cy="4902166"/>
            <a:chOff x="3596837" y="354820"/>
            <a:chExt cx="5278582" cy="4902166"/>
          </a:xfrm>
        </p:grpSpPr>
        <p:sp>
          <p:nvSpPr>
            <p:cNvPr id="52" name="ValueBack"/>
            <p:cNvSpPr/>
            <p:nvPr/>
          </p:nvSpPr>
          <p:spPr>
            <a:xfrm>
              <a:off x="3596837" y="354820"/>
              <a:ext cx="5278582" cy="4902166"/>
            </a:xfrm>
            <a:prstGeom prst="rect">
              <a:avLst/>
            </a:prstGeom>
            <a:noFill/>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53" name="ValueText1"/>
            <p:cNvSpPr txBox="1"/>
            <p:nvPr/>
          </p:nvSpPr>
          <p:spPr>
            <a:xfrm>
              <a:off x="4252380" y="1643038"/>
              <a:ext cx="697328" cy="370159"/>
            </a:xfrm>
            <a:prstGeom prst="rect">
              <a:avLst/>
            </a:prstGeom>
          </p:spPr>
          <p:txBody>
            <a:bodyPr wrap="none" lIns="0" tIns="0" rIns="0" bIns="0" numCol="1">
              <a:prstTxWarp prst="textPlain">
                <a:avLst/>
              </a:prstTxWarp>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en-US" altLang="zh-CN">
                  <a:solidFill>
                    <a:schemeClr val="tx1">
                      <a:lumMod val="75000"/>
                      <a:lumOff val="25000"/>
                    </a:schemeClr>
                  </a:solidFill>
                  <a:latin typeface="Impact" panose="020B0806030902050204" pitchFamily="34" charset="0"/>
                </a:rPr>
                <a:t>67%</a:t>
              </a:r>
            </a:p>
          </p:txBody>
        </p:sp>
        <p:sp>
          <p:nvSpPr>
            <p:cNvPr id="54" name="ValueText2"/>
            <p:cNvSpPr txBox="1"/>
            <p:nvPr/>
          </p:nvSpPr>
          <p:spPr>
            <a:xfrm>
              <a:off x="5146338" y="2603641"/>
              <a:ext cx="697328" cy="370159"/>
            </a:xfrm>
            <a:prstGeom prst="rect">
              <a:avLst/>
            </a:prstGeom>
          </p:spPr>
          <p:txBody>
            <a:bodyPr wrap="none" lIns="0" tIns="0" rIns="0" bIns="0" numCol="1">
              <a:prstTxWarp prst="textPlain">
                <a:avLst/>
              </a:prstTxWarp>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en-US" altLang="zh-CN">
                  <a:solidFill>
                    <a:schemeClr val="tx1">
                      <a:lumMod val="75000"/>
                      <a:lumOff val="25000"/>
                    </a:schemeClr>
                  </a:solidFill>
                  <a:latin typeface="Impact" panose="020B0806030902050204" pitchFamily="34" charset="0"/>
                </a:rPr>
                <a:t>33%</a:t>
              </a:r>
            </a:p>
          </p:txBody>
        </p:sp>
        <p:sp>
          <p:nvSpPr>
            <p:cNvPr id="55" name="ValueText3"/>
            <p:cNvSpPr txBox="1"/>
            <p:nvPr/>
          </p:nvSpPr>
          <p:spPr>
            <a:xfrm>
              <a:off x="5999915" y="1117061"/>
              <a:ext cx="697328" cy="370159"/>
            </a:xfrm>
            <a:prstGeom prst="rect">
              <a:avLst/>
            </a:prstGeom>
          </p:spPr>
          <p:txBody>
            <a:bodyPr wrap="none" lIns="0" tIns="0" rIns="0" bIns="0" numCol="1">
              <a:prstTxWarp prst="textPlain">
                <a:avLst/>
              </a:prstTxWarp>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en-US" altLang="zh-CN">
                  <a:solidFill>
                    <a:schemeClr val="tx1">
                      <a:lumMod val="75000"/>
                      <a:lumOff val="25000"/>
                    </a:schemeClr>
                  </a:solidFill>
                  <a:latin typeface="Impact" panose="020B0806030902050204" pitchFamily="34" charset="0"/>
                </a:rPr>
                <a:t>86%</a:t>
              </a:r>
            </a:p>
          </p:txBody>
        </p:sp>
        <p:sp>
          <p:nvSpPr>
            <p:cNvPr id="56" name="ValueText4"/>
            <p:cNvSpPr txBox="1"/>
            <p:nvPr/>
          </p:nvSpPr>
          <p:spPr>
            <a:xfrm>
              <a:off x="7406247" y="2049411"/>
              <a:ext cx="697328" cy="370159"/>
            </a:xfrm>
            <a:prstGeom prst="rect">
              <a:avLst/>
            </a:prstGeom>
          </p:spPr>
          <p:txBody>
            <a:bodyPr wrap="none" lIns="0" tIns="0" rIns="0" bIns="0" numCol="1">
              <a:prstTxWarp prst="textPlain">
                <a:avLst/>
              </a:prstTxWarp>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en-US" altLang="zh-CN">
                  <a:solidFill>
                    <a:schemeClr val="tx1">
                      <a:lumMod val="75000"/>
                      <a:lumOff val="25000"/>
                    </a:schemeClr>
                  </a:solidFill>
                  <a:latin typeface="Impact" panose="020B0806030902050204" pitchFamily="34" charset="0"/>
                </a:rPr>
                <a:t>53%</a:t>
              </a:r>
            </a:p>
          </p:txBody>
        </p:sp>
        <p:sp>
          <p:nvSpPr>
            <p:cNvPr id="57" name="SorbShape1"/>
            <p:cNvSpPr/>
            <p:nvPr/>
          </p:nvSpPr>
          <p:spPr bwMode="auto">
            <a:xfrm>
              <a:off x="4461132" y="2124245"/>
              <a:ext cx="279823" cy="288849"/>
            </a:xfrm>
            <a:custGeom>
              <a:avLst/>
              <a:gdLst>
                <a:gd name="T0" fmla="*/ 17 w 34"/>
                <a:gd name="T1" fmla="*/ 35 h 35"/>
                <a:gd name="T2" fmla="*/ 0 w 34"/>
                <a:gd name="T3" fmla="*/ 18 h 35"/>
                <a:gd name="T4" fmla="*/ 17 w 34"/>
                <a:gd name="T5" fmla="*/ 0 h 35"/>
                <a:gd name="T6" fmla="*/ 34 w 34"/>
                <a:gd name="T7" fmla="*/ 18 h 35"/>
                <a:gd name="T8" fmla="*/ 17 w 34"/>
                <a:gd name="T9" fmla="*/ 35 h 35"/>
                <a:gd name="T10" fmla="*/ 17 w 34"/>
                <a:gd name="T11" fmla="*/ 8 h 35"/>
                <a:gd name="T12" fmla="*/ 7 w 34"/>
                <a:gd name="T13" fmla="*/ 18 h 35"/>
                <a:gd name="T14" fmla="*/ 17 w 34"/>
                <a:gd name="T15" fmla="*/ 27 h 35"/>
                <a:gd name="T16" fmla="*/ 27 w 34"/>
                <a:gd name="T17" fmla="*/ 18 h 35"/>
                <a:gd name="T18" fmla="*/ 17 w 34"/>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5">
                  <a:moveTo>
                    <a:pt x="17" y="35"/>
                  </a:moveTo>
                  <a:cubicBezTo>
                    <a:pt x="8" y="35"/>
                    <a:pt x="0" y="27"/>
                    <a:pt x="0" y="18"/>
                  </a:cubicBezTo>
                  <a:cubicBezTo>
                    <a:pt x="0" y="8"/>
                    <a:pt x="8" y="0"/>
                    <a:pt x="17" y="0"/>
                  </a:cubicBezTo>
                  <a:cubicBezTo>
                    <a:pt x="27" y="0"/>
                    <a:pt x="34" y="8"/>
                    <a:pt x="34" y="18"/>
                  </a:cubicBezTo>
                  <a:cubicBezTo>
                    <a:pt x="34" y="27"/>
                    <a:pt x="27" y="35"/>
                    <a:pt x="17" y="35"/>
                  </a:cubicBezTo>
                  <a:close/>
                  <a:moveTo>
                    <a:pt x="17" y="8"/>
                  </a:moveTo>
                  <a:cubicBezTo>
                    <a:pt x="12" y="8"/>
                    <a:pt x="7" y="12"/>
                    <a:pt x="7" y="18"/>
                  </a:cubicBezTo>
                  <a:cubicBezTo>
                    <a:pt x="7" y="23"/>
                    <a:pt x="12" y="27"/>
                    <a:pt x="17" y="27"/>
                  </a:cubicBezTo>
                  <a:cubicBezTo>
                    <a:pt x="23" y="27"/>
                    <a:pt x="27" y="23"/>
                    <a:pt x="27" y="18"/>
                  </a:cubicBezTo>
                  <a:cubicBezTo>
                    <a:pt x="27" y="12"/>
                    <a:pt x="23" y="8"/>
                    <a:pt x="17" y="8"/>
                  </a:cubicBez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58" name="SorbShape2"/>
            <p:cNvSpPr/>
            <p:nvPr/>
          </p:nvSpPr>
          <p:spPr bwMode="auto">
            <a:xfrm>
              <a:off x="5355090" y="3084848"/>
              <a:ext cx="279823" cy="288849"/>
            </a:xfrm>
            <a:custGeom>
              <a:avLst/>
              <a:gdLst>
                <a:gd name="T0" fmla="*/ 17 w 34"/>
                <a:gd name="T1" fmla="*/ 35 h 35"/>
                <a:gd name="T2" fmla="*/ 0 w 34"/>
                <a:gd name="T3" fmla="*/ 18 h 35"/>
                <a:gd name="T4" fmla="*/ 17 w 34"/>
                <a:gd name="T5" fmla="*/ 0 h 35"/>
                <a:gd name="T6" fmla="*/ 34 w 34"/>
                <a:gd name="T7" fmla="*/ 18 h 35"/>
                <a:gd name="T8" fmla="*/ 17 w 34"/>
                <a:gd name="T9" fmla="*/ 35 h 35"/>
                <a:gd name="T10" fmla="*/ 17 w 34"/>
                <a:gd name="T11" fmla="*/ 8 h 35"/>
                <a:gd name="T12" fmla="*/ 7 w 34"/>
                <a:gd name="T13" fmla="*/ 18 h 35"/>
                <a:gd name="T14" fmla="*/ 17 w 34"/>
                <a:gd name="T15" fmla="*/ 27 h 35"/>
                <a:gd name="T16" fmla="*/ 27 w 34"/>
                <a:gd name="T17" fmla="*/ 18 h 35"/>
                <a:gd name="T18" fmla="*/ 17 w 34"/>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5">
                  <a:moveTo>
                    <a:pt x="17" y="35"/>
                  </a:moveTo>
                  <a:cubicBezTo>
                    <a:pt x="8" y="35"/>
                    <a:pt x="0" y="27"/>
                    <a:pt x="0" y="18"/>
                  </a:cubicBezTo>
                  <a:cubicBezTo>
                    <a:pt x="0" y="8"/>
                    <a:pt x="8" y="0"/>
                    <a:pt x="17" y="0"/>
                  </a:cubicBezTo>
                  <a:cubicBezTo>
                    <a:pt x="27" y="0"/>
                    <a:pt x="34" y="8"/>
                    <a:pt x="34" y="18"/>
                  </a:cubicBezTo>
                  <a:cubicBezTo>
                    <a:pt x="34" y="27"/>
                    <a:pt x="27" y="35"/>
                    <a:pt x="17" y="35"/>
                  </a:cubicBezTo>
                  <a:close/>
                  <a:moveTo>
                    <a:pt x="17" y="8"/>
                  </a:moveTo>
                  <a:cubicBezTo>
                    <a:pt x="12" y="8"/>
                    <a:pt x="7" y="12"/>
                    <a:pt x="7" y="18"/>
                  </a:cubicBezTo>
                  <a:cubicBezTo>
                    <a:pt x="7" y="23"/>
                    <a:pt x="12" y="27"/>
                    <a:pt x="17" y="27"/>
                  </a:cubicBezTo>
                  <a:cubicBezTo>
                    <a:pt x="23" y="27"/>
                    <a:pt x="27" y="23"/>
                    <a:pt x="27" y="18"/>
                  </a:cubicBezTo>
                  <a:cubicBezTo>
                    <a:pt x="27" y="12"/>
                    <a:pt x="23" y="8"/>
                    <a:pt x="17" y="8"/>
                  </a:cubicBez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59" name="SorbShape3"/>
            <p:cNvSpPr/>
            <p:nvPr/>
          </p:nvSpPr>
          <p:spPr bwMode="auto">
            <a:xfrm>
              <a:off x="6208667" y="1598268"/>
              <a:ext cx="279823" cy="279823"/>
            </a:xfrm>
            <a:custGeom>
              <a:avLst/>
              <a:gdLst>
                <a:gd name="T0" fmla="*/ 17 w 34"/>
                <a:gd name="T1" fmla="*/ 34 h 34"/>
                <a:gd name="T2" fmla="*/ 0 w 34"/>
                <a:gd name="T3" fmla="*/ 17 h 34"/>
                <a:gd name="T4" fmla="*/ 17 w 34"/>
                <a:gd name="T5" fmla="*/ 0 h 34"/>
                <a:gd name="T6" fmla="*/ 34 w 34"/>
                <a:gd name="T7" fmla="*/ 17 h 34"/>
                <a:gd name="T8" fmla="*/ 17 w 34"/>
                <a:gd name="T9" fmla="*/ 34 h 34"/>
                <a:gd name="T10" fmla="*/ 17 w 34"/>
                <a:gd name="T11" fmla="*/ 7 h 34"/>
                <a:gd name="T12" fmla="*/ 7 w 34"/>
                <a:gd name="T13" fmla="*/ 17 h 34"/>
                <a:gd name="T14" fmla="*/ 17 w 34"/>
                <a:gd name="T15" fmla="*/ 27 h 34"/>
                <a:gd name="T16" fmla="*/ 27 w 34"/>
                <a:gd name="T17" fmla="*/ 17 h 34"/>
                <a:gd name="T18" fmla="*/ 17 w 34"/>
                <a:gd name="T19"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7" y="34"/>
                    <a:pt x="0" y="27"/>
                    <a:pt x="0" y="17"/>
                  </a:cubicBezTo>
                  <a:cubicBezTo>
                    <a:pt x="0" y="8"/>
                    <a:pt x="7" y="0"/>
                    <a:pt x="17" y="0"/>
                  </a:cubicBezTo>
                  <a:cubicBezTo>
                    <a:pt x="26" y="0"/>
                    <a:pt x="34" y="8"/>
                    <a:pt x="34" y="17"/>
                  </a:cubicBezTo>
                  <a:cubicBezTo>
                    <a:pt x="34" y="27"/>
                    <a:pt x="26" y="34"/>
                    <a:pt x="17" y="34"/>
                  </a:cubicBezTo>
                  <a:close/>
                  <a:moveTo>
                    <a:pt x="17" y="7"/>
                  </a:moveTo>
                  <a:cubicBezTo>
                    <a:pt x="11" y="7"/>
                    <a:pt x="7" y="12"/>
                    <a:pt x="7" y="17"/>
                  </a:cubicBezTo>
                  <a:cubicBezTo>
                    <a:pt x="7" y="22"/>
                    <a:pt x="11" y="27"/>
                    <a:pt x="17" y="27"/>
                  </a:cubicBezTo>
                  <a:cubicBezTo>
                    <a:pt x="22" y="27"/>
                    <a:pt x="27" y="22"/>
                    <a:pt x="27" y="17"/>
                  </a:cubicBezTo>
                  <a:cubicBezTo>
                    <a:pt x="27" y="12"/>
                    <a:pt x="22" y="7"/>
                    <a:pt x="17" y="7"/>
                  </a:cubicBez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0" name="SorbShape4"/>
            <p:cNvSpPr/>
            <p:nvPr/>
          </p:nvSpPr>
          <p:spPr bwMode="auto">
            <a:xfrm>
              <a:off x="7611389" y="2530618"/>
              <a:ext cx="287044" cy="279823"/>
            </a:xfrm>
            <a:custGeom>
              <a:avLst/>
              <a:gdLst>
                <a:gd name="T0" fmla="*/ 17 w 35"/>
                <a:gd name="T1" fmla="*/ 34 h 34"/>
                <a:gd name="T2" fmla="*/ 0 w 35"/>
                <a:gd name="T3" fmla="*/ 17 h 34"/>
                <a:gd name="T4" fmla="*/ 17 w 35"/>
                <a:gd name="T5" fmla="*/ 0 h 34"/>
                <a:gd name="T6" fmla="*/ 35 w 35"/>
                <a:gd name="T7" fmla="*/ 17 h 34"/>
                <a:gd name="T8" fmla="*/ 17 w 35"/>
                <a:gd name="T9" fmla="*/ 34 h 34"/>
                <a:gd name="T10" fmla="*/ 17 w 35"/>
                <a:gd name="T11" fmla="*/ 7 h 34"/>
                <a:gd name="T12" fmla="*/ 7 w 35"/>
                <a:gd name="T13" fmla="*/ 17 h 34"/>
                <a:gd name="T14" fmla="*/ 17 w 35"/>
                <a:gd name="T15" fmla="*/ 27 h 34"/>
                <a:gd name="T16" fmla="*/ 27 w 35"/>
                <a:gd name="T17" fmla="*/ 17 h 34"/>
                <a:gd name="T18" fmla="*/ 17 w 35"/>
                <a:gd name="T19"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8" y="34"/>
                    <a:pt x="0" y="27"/>
                    <a:pt x="0" y="17"/>
                  </a:cubicBezTo>
                  <a:cubicBezTo>
                    <a:pt x="0" y="8"/>
                    <a:pt x="8" y="0"/>
                    <a:pt x="17" y="0"/>
                  </a:cubicBezTo>
                  <a:cubicBezTo>
                    <a:pt x="27" y="0"/>
                    <a:pt x="35" y="8"/>
                    <a:pt x="35" y="17"/>
                  </a:cubicBezTo>
                  <a:cubicBezTo>
                    <a:pt x="35" y="27"/>
                    <a:pt x="27" y="34"/>
                    <a:pt x="17" y="34"/>
                  </a:cubicBezTo>
                  <a:close/>
                  <a:moveTo>
                    <a:pt x="17" y="7"/>
                  </a:moveTo>
                  <a:cubicBezTo>
                    <a:pt x="12" y="7"/>
                    <a:pt x="7" y="12"/>
                    <a:pt x="7" y="17"/>
                  </a:cubicBezTo>
                  <a:cubicBezTo>
                    <a:pt x="7" y="22"/>
                    <a:pt x="12" y="27"/>
                    <a:pt x="17" y="27"/>
                  </a:cubicBezTo>
                  <a:cubicBezTo>
                    <a:pt x="23" y="27"/>
                    <a:pt x="27" y="22"/>
                    <a:pt x="27" y="17"/>
                  </a:cubicBezTo>
                  <a:cubicBezTo>
                    <a:pt x="27" y="12"/>
                    <a:pt x="23" y="7"/>
                    <a:pt x="17" y="7"/>
                  </a:cubicBez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1" name="RelativeShape4"/>
            <p:cNvSpPr/>
            <p:nvPr/>
          </p:nvSpPr>
          <p:spPr bwMode="auto">
            <a:xfrm>
              <a:off x="6900099" y="1538514"/>
              <a:ext cx="1709624" cy="2825303"/>
            </a:xfrm>
            <a:custGeom>
              <a:avLst/>
              <a:gdLst>
                <a:gd name="connsiteX0" fmla="*/ 855715 w 1709624"/>
                <a:gd name="connsiteY0" fmla="*/ 1400917 h 1960561"/>
                <a:gd name="connsiteX1" fmla="*/ 1709624 w 1709624"/>
                <a:gd name="connsiteY1" fmla="*/ 1960561 h 1960561"/>
                <a:gd name="connsiteX2" fmla="*/ 855715 w 1709624"/>
                <a:gd name="connsiteY2" fmla="*/ 1960561 h 1960561"/>
                <a:gd name="connsiteX3" fmla="*/ 0 w 1709624"/>
                <a:gd name="connsiteY3" fmla="*/ 1960561 h 1960561"/>
                <a:gd name="connsiteX4" fmla="*/ 855714 w 1709624"/>
                <a:gd name="connsiteY4" fmla="*/ 0 h 1960561"/>
                <a:gd name="connsiteX5" fmla="*/ 1709624 w 1709624"/>
                <a:gd name="connsiteY5" fmla="*/ 1960561 h 1960561"/>
                <a:gd name="connsiteX6" fmla="*/ 855714 w 1709624"/>
                <a:gd name="connsiteY6" fmla="*/ 1400917 h 1960561"/>
                <a:gd name="connsiteX7" fmla="*/ 0 w 1709624"/>
                <a:gd name="connsiteY7" fmla="*/ 1960561 h 19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624" h="1960561">
                  <a:moveTo>
                    <a:pt x="855715" y="1400917"/>
                  </a:moveTo>
                  <a:lnTo>
                    <a:pt x="1709624" y="1960561"/>
                  </a:lnTo>
                  <a:lnTo>
                    <a:pt x="855715" y="1960561"/>
                  </a:lnTo>
                  <a:lnTo>
                    <a:pt x="0" y="1960561"/>
                  </a:lnTo>
                  <a:close/>
                  <a:moveTo>
                    <a:pt x="855714" y="0"/>
                  </a:moveTo>
                  <a:lnTo>
                    <a:pt x="1709624" y="1960561"/>
                  </a:lnTo>
                  <a:lnTo>
                    <a:pt x="855714" y="1400917"/>
                  </a:lnTo>
                  <a:lnTo>
                    <a:pt x="0" y="1960561"/>
                  </a:lnTo>
                  <a:close/>
                </a:path>
              </a:pathLst>
            </a:custGeom>
            <a:no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2" name="RelativeShape3"/>
            <p:cNvSpPr/>
            <p:nvPr/>
          </p:nvSpPr>
          <p:spPr bwMode="auto">
            <a:xfrm>
              <a:off x="5493766" y="1538514"/>
              <a:ext cx="1709624" cy="2825303"/>
            </a:xfrm>
            <a:custGeom>
              <a:avLst/>
              <a:gdLst>
                <a:gd name="connsiteX0" fmla="*/ 855715 w 1709624"/>
                <a:gd name="connsiteY0" fmla="*/ 1400917 h 1960561"/>
                <a:gd name="connsiteX1" fmla="*/ 1709624 w 1709624"/>
                <a:gd name="connsiteY1" fmla="*/ 1960561 h 1960561"/>
                <a:gd name="connsiteX2" fmla="*/ 855715 w 1709624"/>
                <a:gd name="connsiteY2" fmla="*/ 1960561 h 1960561"/>
                <a:gd name="connsiteX3" fmla="*/ 0 w 1709624"/>
                <a:gd name="connsiteY3" fmla="*/ 1960561 h 1960561"/>
                <a:gd name="connsiteX4" fmla="*/ 855714 w 1709624"/>
                <a:gd name="connsiteY4" fmla="*/ 0 h 1960561"/>
                <a:gd name="connsiteX5" fmla="*/ 1709624 w 1709624"/>
                <a:gd name="connsiteY5" fmla="*/ 1960561 h 1960561"/>
                <a:gd name="connsiteX6" fmla="*/ 855714 w 1709624"/>
                <a:gd name="connsiteY6" fmla="*/ 1400917 h 1960561"/>
                <a:gd name="connsiteX7" fmla="*/ 0 w 1709624"/>
                <a:gd name="connsiteY7" fmla="*/ 1960561 h 19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624" h="1960561">
                  <a:moveTo>
                    <a:pt x="855715" y="1400917"/>
                  </a:moveTo>
                  <a:lnTo>
                    <a:pt x="1709624" y="1960561"/>
                  </a:lnTo>
                  <a:lnTo>
                    <a:pt x="855715" y="1960561"/>
                  </a:lnTo>
                  <a:lnTo>
                    <a:pt x="0" y="1960561"/>
                  </a:lnTo>
                  <a:close/>
                  <a:moveTo>
                    <a:pt x="855714" y="0"/>
                  </a:moveTo>
                  <a:lnTo>
                    <a:pt x="1709624" y="1960561"/>
                  </a:lnTo>
                  <a:lnTo>
                    <a:pt x="855714" y="1400917"/>
                  </a:lnTo>
                  <a:lnTo>
                    <a:pt x="0" y="1960561"/>
                  </a:lnTo>
                  <a:close/>
                </a:path>
              </a:pathLst>
            </a:custGeom>
            <a:no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3" name="RelativeShape2"/>
            <p:cNvSpPr/>
            <p:nvPr/>
          </p:nvSpPr>
          <p:spPr bwMode="auto">
            <a:xfrm>
              <a:off x="4943813" y="1538514"/>
              <a:ext cx="1102376" cy="2825303"/>
            </a:xfrm>
            <a:custGeom>
              <a:avLst/>
              <a:gdLst>
                <a:gd name="connsiteX0" fmla="*/ 855715 w 1709624"/>
                <a:gd name="connsiteY0" fmla="*/ 1400917 h 1960561"/>
                <a:gd name="connsiteX1" fmla="*/ 1709624 w 1709624"/>
                <a:gd name="connsiteY1" fmla="*/ 1960561 h 1960561"/>
                <a:gd name="connsiteX2" fmla="*/ 855715 w 1709624"/>
                <a:gd name="connsiteY2" fmla="*/ 1960561 h 1960561"/>
                <a:gd name="connsiteX3" fmla="*/ 0 w 1709624"/>
                <a:gd name="connsiteY3" fmla="*/ 1960561 h 1960561"/>
                <a:gd name="connsiteX4" fmla="*/ 855714 w 1709624"/>
                <a:gd name="connsiteY4" fmla="*/ 0 h 1960561"/>
                <a:gd name="connsiteX5" fmla="*/ 1709624 w 1709624"/>
                <a:gd name="connsiteY5" fmla="*/ 1960561 h 1960561"/>
                <a:gd name="connsiteX6" fmla="*/ 855714 w 1709624"/>
                <a:gd name="connsiteY6" fmla="*/ 1400917 h 1960561"/>
                <a:gd name="connsiteX7" fmla="*/ 0 w 1709624"/>
                <a:gd name="connsiteY7" fmla="*/ 1960561 h 19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624" h="1960561">
                  <a:moveTo>
                    <a:pt x="855715" y="1400917"/>
                  </a:moveTo>
                  <a:lnTo>
                    <a:pt x="1709624" y="1960561"/>
                  </a:lnTo>
                  <a:lnTo>
                    <a:pt x="855715" y="1960561"/>
                  </a:lnTo>
                  <a:lnTo>
                    <a:pt x="0" y="1960561"/>
                  </a:lnTo>
                  <a:close/>
                  <a:moveTo>
                    <a:pt x="855714" y="0"/>
                  </a:moveTo>
                  <a:lnTo>
                    <a:pt x="1709624" y="1960561"/>
                  </a:lnTo>
                  <a:lnTo>
                    <a:pt x="855714" y="1400917"/>
                  </a:lnTo>
                  <a:lnTo>
                    <a:pt x="0" y="1960561"/>
                  </a:lnTo>
                  <a:close/>
                </a:path>
              </a:pathLst>
            </a:custGeom>
            <a:no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4" name="RelativeShape1"/>
            <p:cNvSpPr/>
            <p:nvPr/>
          </p:nvSpPr>
          <p:spPr bwMode="auto">
            <a:xfrm>
              <a:off x="3746231" y="1538514"/>
              <a:ext cx="1709624" cy="2825303"/>
            </a:xfrm>
            <a:custGeom>
              <a:avLst/>
              <a:gdLst>
                <a:gd name="connsiteX0" fmla="*/ 855715 w 1709624"/>
                <a:gd name="connsiteY0" fmla="*/ 1400917 h 1960561"/>
                <a:gd name="connsiteX1" fmla="*/ 1709624 w 1709624"/>
                <a:gd name="connsiteY1" fmla="*/ 1960561 h 1960561"/>
                <a:gd name="connsiteX2" fmla="*/ 855715 w 1709624"/>
                <a:gd name="connsiteY2" fmla="*/ 1960561 h 1960561"/>
                <a:gd name="connsiteX3" fmla="*/ 0 w 1709624"/>
                <a:gd name="connsiteY3" fmla="*/ 1960561 h 1960561"/>
                <a:gd name="connsiteX4" fmla="*/ 855714 w 1709624"/>
                <a:gd name="connsiteY4" fmla="*/ 0 h 1960561"/>
                <a:gd name="connsiteX5" fmla="*/ 1709624 w 1709624"/>
                <a:gd name="connsiteY5" fmla="*/ 1960561 h 1960561"/>
                <a:gd name="connsiteX6" fmla="*/ 855714 w 1709624"/>
                <a:gd name="connsiteY6" fmla="*/ 1400917 h 1960561"/>
                <a:gd name="connsiteX7" fmla="*/ 0 w 1709624"/>
                <a:gd name="connsiteY7" fmla="*/ 1960561 h 19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624" h="1960561">
                  <a:moveTo>
                    <a:pt x="855715" y="1400917"/>
                  </a:moveTo>
                  <a:lnTo>
                    <a:pt x="1709624" y="1960561"/>
                  </a:lnTo>
                  <a:lnTo>
                    <a:pt x="855715" y="1960561"/>
                  </a:lnTo>
                  <a:lnTo>
                    <a:pt x="0" y="1960561"/>
                  </a:lnTo>
                  <a:close/>
                  <a:moveTo>
                    <a:pt x="855714" y="0"/>
                  </a:moveTo>
                  <a:lnTo>
                    <a:pt x="1709624" y="1960561"/>
                  </a:lnTo>
                  <a:lnTo>
                    <a:pt x="855714" y="1400917"/>
                  </a:lnTo>
                  <a:lnTo>
                    <a:pt x="0" y="1960561"/>
                  </a:lnTo>
                  <a:close/>
                </a:path>
              </a:pathLst>
            </a:custGeom>
            <a:no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5" name="ValueShape2"/>
            <p:cNvSpPr/>
            <p:nvPr/>
          </p:nvSpPr>
          <p:spPr bwMode="auto">
            <a:xfrm>
              <a:off x="4943813" y="3431467"/>
              <a:ext cx="1102376" cy="932350"/>
            </a:xfrm>
            <a:custGeom>
              <a:avLst/>
              <a:gdLst>
                <a:gd name="connsiteX0" fmla="*/ 541591 w 1092210"/>
                <a:gd name="connsiteY0" fmla="*/ 0 h 938759"/>
                <a:gd name="connsiteX1" fmla="*/ 1092210 w 1092210"/>
                <a:gd name="connsiteY1" fmla="*/ 938759 h 938759"/>
                <a:gd name="connsiteX2" fmla="*/ 541592 w 1092210"/>
                <a:gd name="connsiteY2" fmla="*/ 938759 h 938759"/>
                <a:gd name="connsiteX3" fmla="*/ 0 w 1092210"/>
                <a:gd name="connsiteY3" fmla="*/ 938759 h 938759"/>
                <a:gd name="connsiteX4" fmla="*/ 541592 w 1092210"/>
                <a:gd name="connsiteY4" fmla="*/ 584919 h 938759"/>
                <a:gd name="connsiteX5" fmla="*/ 541591 w 1092210"/>
                <a:gd name="connsiteY5" fmla="*/ 584919 h 938759"/>
                <a:gd name="connsiteX6" fmla="*/ 0 w 1092210"/>
                <a:gd name="connsiteY6" fmla="*/ 938759 h 938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210" h="938759">
                  <a:moveTo>
                    <a:pt x="541591" y="0"/>
                  </a:moveTo>
                  <a:lnTo>
                    <a:pt x="1092210" y="938759"/>
                  </a:lnTo>
                  <a:lnTo>
                    <a:pt x="541592" y="938759"/>
                  </a:lnTo>
                  <a:lnTo>
                    <a:pt x="0" y="938759"/>
                  </a:lnTo>
                  <a:lnTo>
                    <a:pt x="541592" y="584919"/>
                  </a:lnTo>
                  <a:lnTo>
                    <a:pt x="541591" y="584919"/>
                  </a:lnTo>
                  <a:lnTo>
                    <a:pt x="0" y="938759"/>
                  </a:lnTo>
                  <a:close/>
                </a:path>
              </a:pathLst>
            </a:custGeom>
            <a:solidFill>
              <a:srgbClr val="FFA254"/>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6" name="ValueShape4"/>
            <p:cNvSpPr/>
            <p:nvPr/>
          </p:nvSpPr>
          <p:spPr bwMode="auto">
            <a:xfrm>
              <a:off x="6900099" y="2866406"/>
              <a:ext cx="1709624" cy="1497411"/>
            </a:xfrm>
            <a:custGeom>
              <a:avLst/>
              <a:gdLst>
                <a:gd name="connsiteX0" fmla="*/ 541592 w 1084989"/>
                <a:gd name="connsiteY0" fmla="*/ 0 h 1680739"/>
                <a:gd name="connsiteX1" fmla="*/ 1084989 w 1084989"/>
                <a:gd name="connsiteY1" fmla="*/ 1680738 h 1680739"/>
                <a:gd name="connsiteX2" fmla="*/ 1084989 w 1084989"/>
                <a:gd name="connsiteY2" fmla="*/ 1680738 h 1680739"/>
                <a:gd name="connsiteX3" fmla="*/ 1084989 w 1084989"/>
                <a:gd name="connsiteY3" fmla="*/ 1680738 h 1680739"/>
                <a:gd name="connsiteX4" fmla="*/ 1084989 w 1084989"/>
                <a:gd name="connsiteY4" fmla="*/ 1680739 h 1680739"/>
                <a:gd name="connsiteX5" fmla="*/ 1084988 w 1084989"/>
                <a:gd name="connsiteY5" fmla="*/ 1680738 h 1680739"/>
                <a:gd name="connsiteX6" fmla="*/ 541592 w 1084989"/>
                <a:gd name="connsiteY6" fmla="*/ 1680738 h 1680739"/>
                <a:gd name="connsiteX7" fmla="*/ 2 w 1084989"/>
                <a:gd name="connsiteY7" fmla="*/ 1680738 h 1680739"/>
                <a:gd name="connsiteX8" fmla="*/ 0 w 1084989"/>
                <a:gd name="connsiteY8" fmla="*/ 1680739 h 1680739"/>
                <a:gd name="connsiteX9" fmla="*/ 1 w 1084989"/>
                <a:gd name="connsiteY9" fmla="*/ 1680738 h 1680739"/>
                <a:gd name="connsiteX10" fmla="*/ 0 w 1084989"/>
                <a:gd name="connsiteY10" fmla="*/ 1680738 h 1680739"/>
                <a:gd name="connsiteX11" fmla="*/ 1 w 1084989"/>
                <a:gd name="connsiteY11" fmla="*/ 1680738 h 168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4989" h="1680739">
                  <a:moveTo>
                    <a:pt x="541592" y="0"/>
                  </a:moveTo>
                  <a:lnTo>
                    <a:pt x="1084989" y="1680738"/>
                  </a:lnTo>
                  <a:lnTo>
                    <a:pt x="1084989" y="1680738"/>
                  </a:lnTo>
                  <a:lnTo>
                    <a:pt x="1084989" y="1680738"/>
                  </a:lnTo>
                  <a:lnTo>
                    <a:pt x="1084989" y="1680739"/>
                  </a:lnTo>
                  <a:lnTo>
                    <a:pt x="1084988" y="1680738"/>
                  </a:lnTo>
                  <a:lnTo>
                    <a:pt x="541592" y="1680738"/>
                  </a:lnTo>
                  <a:lnTo>
                    <a:pt x="2" y="1680738"/>
                  </a:lnTo>
                  <a:lnTo>
                    <a:pt x="0" y="1680739"/>
                  </a:lnTo>
                  <a:lnTo>
                    <a:pt x="1" y="1680738"/>
                  </a:lnTo>
                  <a:lnTo>
                    <a:pt x="0" y="1680738"/>
                  </a:lnTo>
                  <a:lnTo>
                    <a:pt x="1" y="1680738"/>
                  </a:lnTo>
                  <a:close/>
                </a:path>
              </a:pathLst>
            </a:custGeom>
            <a:solidFill>
              <a:srgbClr val="C55A1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7" name="ValueShape1"/>
            <p:cNvSpPr/>
            <p:nvPr/>
          </p:nvSpPr>
          <p:spPr bwMode="auto">
            <a:xfrm>
              <a:off x="3746231" y="2470864"/>
              <a:ext cx="1709624" cy="1892953"/>
            </a:xfrm>
            <a:custGeom>
              <a:avLst/>
              <a:gdLst>
                <a:gd name="connsiteX0" fmla="*/ 855715 w 1709624"/>
                <a:gd name="connsiteY0" fmla="*/ 1400917 h 1960561"/>
                <a:gd name="connsiteX1" fmla="*/ 1709624 w 1709624"/>
                <a:gd name="connsiteY1" fmla="*/ 1960561 h 1960561"/>
                <a:gd name="connsiteX2" fmla="*/ 855715 w 1709624"/>
                <a:gd name="connsiteY2" fmla="*/ 1960561 h 1960561"/>
                <a:gd name="connsiteX3" fmla="*/ 0 w 1709624"/>
                <a:gd name="connsiteY3" fmla="*/ 1960561 h 1960561"/>
                <a:gd name="connsiteX4" fmla="*/ 855714 w 1709624"/>
                <a:gd name="connsiteY4" fmla="*/ 0 h 1960561"/>
                <a:gd name="connsiteX5" fmla="*/ 1709624 w 1709624"/>
                <a:gd name="connsiteY5" fmla="*/ 1960561 h 1960561"/>
                <a:gd name="connsiteX6" fmla="*/ 855714 w 1709624"/>
                <a:gd name="connsiteY6" fmla="*/ 1400917 h 1960561"/>
                <a:gd name="connsiteX7" fmla="*/ 0 w 1709624"/>
                <a:gd name="connsiteY7" fmla="*/ 1960561 h 19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624" h="1960561">
                  <a:moveTo>
                    <a:pt x="855715" y="1400917"/>
                  </a:moveTo>
                  <a:lnTo>
                    <a:pt x="1709624" y="1960561"/>
                  </a:lnTo>
                  <a:lnTo>
                    <a:pt x="855715" y="1960561"/>
                  </a:lnTo>
                  <a:lnTo>
                    <a:pt x="0" y="1960561"/>
                  </a:lnTo>
                  <a:close/>
                  <a:moveTo>
                    <a:pt x="855714" y="0"/>
                  </a:moveTo>
                  <a:lnTo>
                    <a:pt x="1709624" y="1960561"/>
                  </a:lnTo>
                  <a:lnTo>
                    <a:pt x="855714" y="1400917"/>
                  </a:lnTo>
                  <a:lnTo>
                    <a:pt x="0" y="1960561"/>
                  </a:lnTo>
                  <a:close/>
                </a:path>
              </a:pathLst>
            </a:custGeom>
            <a:solidFill>
              <a:srgbClr val="B89259"/>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8" name="ValueShape3"/>
            <p:cNvSpPr/>
            <p:nvPr/>
          </p:nvSpPr>
          <p:spPr bwMode="auto">
            <a:xfrm>
              <a:off x="5493766" y="1934056"/>
              <a:ext cx="1709624" cy="2429761"/>
            </a:xfrm>
            <a:custGeom>
              <a:avLst/>
              <a:gdLst>
                <a:gd name="connsiteX0" fmla="*/ 853908 w 1707818"/>
                <a:gd name="connsiteY0" fmla="*/ 0 h 1482156"/>
                <a:gd name="connsiteX1" fmla="*/ 853909 w 1707818"/>
                <a:gd name="connsiteY1" fmla="*/ 2 h 1482156"/>
                <a:gd name="connsiteX2" fmla="*/ 853910 w 1707818"/>
                <a:gd name="connsiteY2" fmla="*/ 0 h 1482156"/>
                <a:gd name="connsiteX3" fmla="*/ 853910 w 1707818"/>
                <a:gd name="connsiteY3" fmla="*/ 4 h 1482156"/>
                <a:gd name="connsiteX4" fmla="*/ 1707817 w 1707818"/>
                <a:gd name="connsiteY4" fmla="*/ 1482155 h 1482156"/>
                <a:gd name="connsiteX5" fmla="*/ 1707818 w 1707818"/>
                <a:gd name="connsiteY5" fmla="*/ 1482155 h 1482156"/>
                <a:gd name="connsiteX6" fmla="*/ 1707818 w 1707818"/>
                <a:gd name="connsiteY6" fmla="*/ 1482155 h 1482156"/>
                <a:gd name="connsiteX7" fmla="*/ 1707818 w 1707818"/>
                <a:gd name="connsiteY7" fmla="*/ 1482156 h 1482156"/>
                <a:gd name="connsiteX8" fmla="*/ 1707817 w 1707818"/>
                <a:gd name="connsiteY8" fmla="*/ 1482155 h 1482156"/>
                <a:gd name="connsiteX9" fmla="*/ 853909 w 1707818"/>
                <a:gd name="connsiteY9" fmla="*/ 1482155 h 1482156"/>
                <a:gd name="connsiteX10" fmla="*/ 2 w 1707818"/>
                <a:gd name="connsiteY10" fmla="*/ 1482155 h 1482156"/>
                <a:gd name="connsiteX11" fmla="*/ 0 w 1707818"/>
                <a:gd name="connsiteY11" fmla="*/ 1482156 h 1482156"/>
                <a:gd name="connsiteX12" fmla="*/ 1 w 1707818"/>
                <a:gd name="connsiteY12" fmla="*/ 1482155 h 1482156"/>
                <a:gd name="connsiteX13" fmla="*/ 0 w 1707818"/>
                <a:gd name="connsiteY13" fmla="*/ 1482155 h 1482156"/>
                <a:gd name="connsiteX14" fmla="*/ 1 w 1707818"/>
                <a:gd name="connsiteY14" fmla="*/ 1482155 h 1482156"/>
                <a:gd name="connsiteX15" fmla="*/ 853908 w 1707818"/>
                <a:gd name="connsiteY15" fmla="*/ 4 h 1482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7818" h="1482156">
                  <a:moveTo>
                    <a:pt x="853908" y="0"/>
                  </a:moveTo>
                  <a:lnTo>
                    <a:pt x="853909" y="2"/>
                  </a:lnTo>
                  <a:lnTo>
                    <a:pt x="853910" y="0"/>
                  </a:lnTo>
                  <a:lnTo>
                    <a:pt x="853910" y="4"/>
                  </a:lnTo>
                  <a:lnTo>
                    <a:pt x="1707817" y="1482155"/>
                  </a:lnTo>
                  <a:lnTo>
                    <a:pt x="1707818" y="1482155"/>
                  </a:lnTo>
                  <a:lnTo>
                    <a:pt x="1707818" y="1482155"/>
                  </a:lnTo>
                  <a:lnTo>
                    <a:pt x="1707818" y="1482156"/>
                  </a:lnTo>
                  <a:lnTo>
                    <a:pt x="1707817" y="1482155"/>
                  </a:lnTo>
                  <a:lnTo>
                    <a:pt x="853909" y="1482155"/>
                  </a:lnTo>
                  <a:lnTo>
                    <a:pt x="2" y="1482155"/>
                  </a:lnTo>
                  <a:lnTo>
                    <a:pt x="0" y="1482156"/>
                  </a:lnTo>
                  <a:lnTo>
                    <a:pt x="1" y="1482155"/>
                  </a:lnTo>
                  <a:lnTo>
                    <a:pt x="0" y="1482155"/>
                  </a:lnTo>
                  <a:lnTo>
                    <a:pt x="1" y="1482155"/>
                  </a:lnTo>
                  <a:lnTo>
                    <a:pt x="853908" y="4"/>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sp>
          <p:nvSpPr>
            <p:cNvPr id="69" name="CustomText1"/>
            <p:cNvSpPr/>
            <p:nvPr/>
          </p:nvSpPr>
          <p:spPr>
            <a:xfrm>
              <a:off x="3746231" y="4902072"/>
              <a:ext cx="4863492" cy="354914"/>
            </a:xfrm>
            <a:prstGeom prst="rect">
              <a:avLst/>
            </a:prstGeom>
            <a:noFill/>
          </p:spPr>
          <p:txBody>
            <a:bodyPr wrap="none" lIns="90000" tIns="46800" rIns="90000" bIns="4680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en-US" altLang="zh-CN" sz="1600" dirty="0"/>
                <a:t>Personnel post analysis</a:t>
              </a:r>
            </a:p>
          </p:txBody>
        </p:sp>
        <p:sp>
          <p:nvSpPr>
            <p:cNvPr id="70" name="CustomText2"/>
            <p:cNvSpPr/>
            <p:nvPr/>
          </p:nvSpPr>
          <p:spPr>
            <a:xfrm>
              <a:off x="3746231" y="4466067"/>
              <a:ext cx="4863492" cy="341760"/>
            </a:xfrm>
            <a:prstGeom prst="rect">
              <a:avLst/>
            </a:prstGeom>
            <a:noFill/>
          </p:spPr>
          <p:txBody>
            <a:bodyPr wrap="none" lIns="90000"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en-US" altLang="zh-CN" b="1" dirty="0">
                  <a:latin typeface="微软雅黑" panose="020B0503020204020204" charset="-122"/>
                  <a:ea typeface="微软雅黑" panose="020B0503020204020204" charset="-122"/>
                </a:rPr>
                <a:t>人员在岗分析</a:t>
              </a:r>
            </a:p>
          </p:txBody>
        </p:sp>
        <p:cxnSp>
          <p:nvCxnSpPr>
            <p:cNvPr id="71" name="ExtraShape"/>
            <p:cNvCxnSpPr/>
            <p:nvPr/>
          </p:nvCxnSpPr>
          <p:spPr>
            <a:xfrm flipH="1">
              <a:off x="3695402" y="4831303"/>
              <a:ext cx="4991398" cy="0"/>
            </a:xfrm>
            <a:prstGeom prst="straightConnector1">
              <a:avLst/>
            </a:prstGeom>
            <a:noFill/>
            <a:ln w="12700" cap="flat" cmpd="sng">
              <a:solidFill>
                <a:schemeClr val="tx2">
                  <a:lumMod val="90000"/>
                </a:schemeClr>
              </a:solidFill>
              <a:prstDash val="solid"/>
              <a:miter/>
              <a:headEnd type="none" w="med" len="med"/>
              <a:tailEnd type="none" w="med" len="med"/>
            </a:ln>
          </p:spPr>
        </p:cxnSp>
        <p:cxnSp>
          <p:nvCxnSpPr>
            <p:cNvPr id="72" name="ExtraShape"/>
            <p:cNvCxnSpPr/>
            <p:nvPr/>
          </p:nvCxnSpPr>
          <p:spPr>
            <a:xfrm flipH="1">
              <a:off x="3695402" y="4399503"/>
              <a:ext cx="4991398" cy="0"/>
            </a:xfrm>
            <a:prstGeom prst="straightConnector1">
              <a:avLst/>
            </a:prstGeom>
            <a:noFill/>
            <a:ln w="12700" cap="flat" cmpd="sng">
              <a:solidFill>
                <a:schemeClr val="tx2">
                  <a:lumMod val="90000"/>
                </a:schemeClr>
              </a:solidFill>
              <a:prstDash val="solid"/>
              <a:miter/>
              <a:headEnd type="none" w="med" len="med"/>
              <a:tailEnd type="none" w="med" len="med"/>
            </a:ln>
          </p:spPr>
        </p:cxnSp>
      </p:grpSp>
      <p:sp>
        <p:nvSpPr>
          <p:cNvPr id="73" name="矩形: 圆角 69"/>
          <p:cNvSpPr/>
          <p:nvPr/>
        </p:nvSpPr>
        <p:spPr>
          <a:xfrm>
            <a:off x="7970520" y="2113280"/>
            <a:ext cx="3679825" cy="504190"/>
          </a:xfrm>
          <a:prstGeom prst="roundRect">
            <a:avLst>
              <a:gd name="adj" fmla="val 32500"/>
            </a:avLst>
          </a:prstGeom>
          <a:solidFill>
            <a:srgbClr val="B89259"/>
          </a:solidFill>
          <a:ln w="38100">
            <a:solidFill>
              <a:schemeClr val="bg1"/>
            </a:solidFill>
          </a:ln>
          <a:effectLst>
            <a:outerShdw blurRad="254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74" name="矩形: 圆角 70"/>
          <p:cNvSpPr/>
          <p:nvPr/>
        </p:nvSpPr>
        <p:spPr>
          <a:xfrm>
            <a:off x="7970520" y="3077210"/>
            <a:ext cx="3679825" cy="504190"/>
          </a:xfrm>
          <a:prstGeom prst="roundRect">
            <a:avLst>
              <a:gd name="adj" fmla="val 32500"/>
            </a:avLst>
          </a:prstGeom>
          <a:solidFill>
            <a:srgbClr val="FEAC67"/>
          </a:solidFill>
          <a:ln w="38100">
            <a:solidFill>
              <a:schemeClr val="bg1"/>
            </a:solidFill>
          </a:ln>
          <a:effectLst>
            <a:outerShdw blurRad="254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75" name="矩形: 圆角 71"/>
          <p:cNvSpPr/>
          <p:nvPr/>
        </p:nvSpPr>
        <p:spPr>
          <a:xfrm>
            <a:off x="7970520" y="4041140"/>
            <a:ext cx="3679825" cy="504190"/>
          </a:xfrm>
          <a:prstGeom prst="roundRect">
            <a:avLst>
              <a:gd name="adj" fmla="val 32500"/>
            </a:avLst>
          </a:prstGeom>
          <a:solidFill>
            <a:schemeClr val="accent3"/>
          </a:solidFill>
          <a:ln w="38100">
            <a:solidFill>
              <a:schemeClr val="bg1"/>
            </a:solidFill>
          </a:ln>
          <a:effectLst>
            <a:outerShdw blurRad="254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76" name="矩形: 圆角 72"/>
          <p:cNvSpPr/>
          <p:nvPr/>
        </p:nvSpPr>
        <p:spPr>
          <a:xfrm>
            <a:off x="7970520" y="5005070"/>
            <a:ext cx="3679825" cy="504190"/>
          </a:xfrm>
          <a:prstGeom prst="roundRect">
            <a:avLst>
              <a:gd name="adj" fmla="val 32500"/>
            </a:avLst>
          </a:prstGeom>
          <a:solidFill>
            <a:srgbClr val="C55A11"/>
          </a:solidFill>
          <a:ln w="38100">
            <a:solidFill>
              <a:schemeClr val="bg1"/>
            </a:solidFill>
          </a:ln>
          <a:effectLst>
            <a:outerShdw blurRad="254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09" name="CustomText2"/>
          <p:cNvSpPr/>
          <p:nvPr/>
        </p:nvSpPr>
        <p:spPr>
          <a:xfrm>
            <a:off x="7297127" y="2194851"/>
            <a:ext cx="4863492" cy="341760"/>
          </a:xfrm>
          <a:prstGeom prst="rect">
            <a:avLst/>
          </a:prstGeom>
          <a:noFill/>
        </p:spPr>
        <p:txBody>
          <a:bodyPr wrap="none" lIns="90000"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en-US" altLang="zh-CN" b="1" dirty="0">
                <a:solidFill>
                  <a:schemeClr val="bg1"/>
                </a:solidFill>
                <a:latin typeface="微软雅黑" panose="020B0503020204020204" charset="-122"/>
                <a:ea typeface="微软雅黑" panose="020B0503020204020204" charset="-122"/>
              </a:rPr>
              <a:t>请在此处添加描述性文字</a:t>
            </a:r>
          </a:p>
        </p:txBody>
      </p:sp>
      <p:sp>
        <p:nvSpPr>
          <p:cNvPr id="110" name="CustomText2"/>
          <p:cNvSpPr/>
          <p:nvPr/>
        </p:nvSpPr>
        <p:spPr>
          <a:xfrm>
            <a:off x="7297127" y="3158781"/>
            <a:ext cx="4863492" cy="341760"/>
          </a:xfrm>
          <a:prstGeom prst="rect">
            <a:avLst/>
          </a:prstGeom>
          <a:noFill/>
        </p:spPr>
        <p:txBody>
          <a:bodyPr wrap="none" lIns="90000"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en-US" altLang="zh-CN" b="1" dirty="0">
                <a:solidFill>
                  <a:schemeClr val="bg1"/>
                </a:solidFill>
                <a:latin typeface="微软雅黑" panose="020B0503020204020204" charset="-122"/>
                <a:ea typeface="微软雅黑" panose="020B0503020204020204" charset="-122"/>
              </a:rPr>
              <a:t>请在此处添加描述性文字</a:t>
            </a:r>
          </a:p>
        </p:txBody>
      </p:sp>
      <p:sp>
        <p:nvSpPr>
          <p:cNvPr id="111" name="CustomText2"/>
          <p:cNvSpPr/>
          <p:nvPr/>
        </p:nvSpPr>
        <p:spPr>
          <a:xfrm>
            <a:off x="7297127" y="4122711"/>
            <a:ext cx="4863492" cy="341760"/>
          </a:xfrm>
          <a:prstGeom prst="rect">
            <a:avLst/>
          </a:prstGeom>
          <a:noFill/>
        </p:spPr>
        <p:txBody>
          <a:bodyPr wrap="none" lIns="90000"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en-US" altLang="zh-CN" b="1" dirty="0">
                <a:solidFill>
                  <a:schemeClr val="bg1"/>
                </a:solidFill>
                <a:latin typeface="微软雅黑" panose="020B0503020204020204" charset="-122"/>
                <a:ea typeface="微软雅黑" panose="020B0503020204020204" charset="-122"/>
              </a:rPr>
              <a:t>请在此处添加描述性文字</a:t>
            </a:r>
          </a:p>
        </p:txBody>
      </p:sp>
      <p:sp>
        <p:nvSpPr>
          <p:cNvPr id="112" name="CustomText2"/>
          <p:cNvSpPr/>
          <p:nvPr/>
        </p:nvSpPr>
        <p:spPr>
          <a:xfrm>
            <a:off x="7297127" y="5077751"/>
            <a:ext cx="4863492" cy="341760"/>
          </a:xfrm>
          <a:prstGeom prst="rect">
            <a:avLst/>
          </a:prstGeom>
          <a:noFill/>
        </p:spPr>
        <p:txBody>
          <a:bodyPr wrap="none" lIns="90000"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en-US" altLang="zh-CN" b="1" dirty="0">
                <a:solidFill>
                  <a:schemeClr val="bg1"/>
                </a:solidFill>
                <a:latin typeface="微软雅黑" panose="020B0503020204020204" charset="-122"/>
                <a:ea typeface="微软雅黑" panose="020B0503020204020204" charset="-122"/>
              </a:rPr>
              <a:t>请在此处添加描述性文字</a:t>
            </a:r>
          </a:p>
        </p:txBody>
      </p:sp>
    </p:spTree>
    <p:extLst>
      <p:ext uri="{BB962C8B-B14F-4D97-AF65-F5344CB8AC3E}">
        <p14:creationId xmlns:p14="http://schemas.microsoft.com/office/powerpoint/2010/main" val="33483127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anim calcmode="lin" valueType="num">
                                      <p:cBhvr>
                                        <p:cTn id="20" dur="1000" fill="hold"/>
                                        <p:tgtEl>
                                          <p:spTgt spid="51"/>
                                        </p:tgtEl>
                                        <p:attrNameLst>
                                          <p:attrName>ppt_x</p:attrName>
                                        </p:attrNameLst>
                                      </p:cBhvr>
                                      <p:tavLst>
                                        <p:tav tm="0">
                                          <p:val>
                                            <p:strVal val="#ppt_x"/>
                                          </p:val>
                                        </p:tav>
                                        <p:tav tm="100000">
                                          <p:val>
                                            <p:strVal val="#ppt_x"/>
                                          </p:val>
                                        </p:tav>
                                      </p:tavLst>
                                    </p:anim>
                                    <p:anim calcmode="lin" valueType="num">
                                      <p:cBhvr>
                                        <p:cTn id="21" dur="1000" fill="hold"/>
                                        <p:tgtEl>
                                          <p:spTgt spid="51"/>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34" presetClass="entr" presetSubtype="0" fill="hold" grpId="0" nodeType="afterEffect">
                                  <p:stCondLst>
                                    <p:cond delay="0"/>
                                  </p:stCondLst>
                                  <p:childTnLst>
                                    <p:set>
                                      <p:cBhvr>
                                        <p:cTn id="24" dur="1" fill="hold">
                                          <p:stCondLst>
                                            <p:cond delay="0"/>
                                          </p:stCondLst>
                                        </p:cTn>
                                        <p:tgtEl>
                                          <p:spTgt spid="73"/>
                                        </p:tgtEl>
                                        <p:attrNameLst>
                                          <p:attrName>style.visibility</p:attrName>
                                        </p:attrNameLst>
                                      </p:cBhvr>
                                      <p:to>
                                        <p:strVal val="visible"/>
                                      </p:to>
                                    </p:set>
                                    <p:anim from="(-#ppt_w/2)" to="(#ppt_x)" calcmode="lin" valueType="num">
                                      <p:cBhvr>
                                        <p:cTn id="25" dur="600" fill="hold">
                                          <p:stCondLst>
                                            <p:cond delay="0"/>
                                          </p:stCondLst>
                                        </p:cTn>
                                        <p:tgtEl>
                                          <p:spTgt spid="73"/>
                                        </p:tgtEl>
                                        <p:attrNameLst>
                                          <p:attrName>ppt_x</p:attrName>
                                        </p:attrNameLst>
                                      </p:cBhvr>
                                    </p:anim>
                                    <p:anim from="0" to="-1.0" calcmode="lin" valueType="num">
                                      <p:cBhvr>
                                        <p:cTn id="26" dur="200" decel="50000" autoRev="1" fill="hold">
                                          <p:stCondLst>
                                            <p:cond delay="600"/>
                                          </p:stCondLst>
                                        </p:cTn>
                                        <p:tgtEl>
                                          <p:spTgt spid="73"/>
                                        </p:tgtEl>
                                        <p:attrNameLst>
                                          <p:attrName>xshear</p:attrName>
                                        </p:attrNameLst>
                                      </p:cBhvr>
                                    </p:anim>
                                    <p:animScale>
                                      <p:cBhvr>
                                        <p:cTn id="27" dur="200" decel="100000" autoRev="1" fill="hold">
                                          <p:stCondLst>
                                            <p:cond delay="600"/>
                                          </p:stCondLst>
                                        </p:cTn>
                                        <p:tgtEl>
                                          <p:spTgt spid="73"/>
                                        </p:tgtEl>
                                      </p:cBhvr>
                                      <p:from x="100000" y="100000"/>
                                      <p:to x="80000" y="100000"/>
                                    </p:animScale>
                                    <p:anim by="(#ppt_h/3+#ppt_w*0.1)" calcmode="lin" valueType="num">
                                      <p:cBhvr additive="sum">
                                        <p:cTn id="28" dur="200" decel="100000" autoRev="1" fill="hold">
                                          <p:stCondLst>
                                            <p:cond delay="600"/>
                                          </p:stCondLst>
                                        </p:cTn>
                                        <p:tgtEl>
                                          <p:spTgt spid="73"/>
                                        </p:tgtEl>
                                        <p:attrNameLst>
                                          <p:attrName>ppt_x</p:attrName>
                                        </p:attrNameLst>
                                      </p:cBhvr>
                                    </p:anim>
                                  </p:childTnLst>
                                </p:cTn>
                              </p:par>
                            </p:childTnLst>
                          </p:cTn>
                        </p:par>
                        <p:par>
                          <p:cTn id="29" fill="hold">
                            <p:stCondLst>
                              <p:cond delay="3500"/>
                            </p:stCondLst>
                            <p:childTnLst>
                              <p:par>
                                <p:cTn id="30" presetID="34" presetClass="entr" presetSubtype="0" fill="hold" grpId="0" nodeType="afterEffect">
                                  <p:stCondLst>
                                    <p:cond delay="0"/>
                                  </p:stCondLst>
                                  <p:childTnLst>
                                    <p:set>
                                      <p:cBhvr>
                                        <p:cTn id="31" dur="1" fill="hold">
                                          <p:stCondLst>
                                            <p:cond delay="0"/>
                                          </p:stCondLst>
                                        </p:cTn>
                                        <p:tgtEl>
                                          <p:spTgt spid="109"/>
                                        </p:tgtEl>
                                        <p:attrNameLst>
                                          <p:attrName>style.visibility</p:attrName>
                                        </p:attrNameLst>
                                      </p:cBhvr>
                                      <p:to>
                                        <p:strVal val="visible"/>
                                      </p:to>
                                    </p:set>
                                    <p:anim from="(-#ppt_w/2)" to="(#ppt_x)" calcmode="lin" valueType="num">
                                      <p:cBhvr>
                                        <p:cTn id="32" dur="600" fill="hold">
                                          <p:stCondLst>
                                            <p:cond delay="0"/>
                                          </p:stCondLst>
                                        </p:cTn>
                                        <p:tgtEl>
                                          <p:spTgt spid="109"/>
                                        </p:tgtEl>
                                        <p:attrNameLst>
                                          <p:attrName>ppt_x</p:attrName>
                                        </p:attrNameLst>
                                      </p:cBhvr>
                                    </p:anim>
                                    <p:anim from="0" to="-1.0" calcmode="lin" valueType="num">
                                      <p:cBhvr>
                                        <p:cTn id="33" dur="200" decel="50000" autoRev="1" fill="hold">
                                          <p:stCondLst>
                                            <p:cond delay="600"/>
                                          </p:stCondLst>
                                        </p:cTn>
                                        <p:tgtEl>
                                          <p:spTgt spid="109"/>
                                        </p:tgtEl>
                                        <p:attrNameLst>
                                          <p:attrName>xshear</p:attrName>
                                        </p:attrNameLst>
                                      </p:cBhvr>
                                    </p:anim>
                                    <p:animScale>
                                      <p:cBhvr>
                                        <p:cTn id="34" dur="200" decel="100000" autoRev="1" fill="hold">
                                          <p:stCondLst>
                                            <p:cond delay="600"/>
                                          </p:stCondLst>
                                        </p:cTn>
                                        <p:tgtEl>
                                          <p:spTgt spid="109"/>
                                        </p:tgtEl>
                                      </p:cBhvr>
                                      <p:from x="100000" y="100000"/>
                                      <p:to x="80000" y="100000"/>
                                    </p:animScale>
                                    <p:anim by="(#ppt_h/3+#ppt_w*0.1)" calcmode="lin" valueType="num">
                                      <p:cBhvr additive="sum">
                                        <p:cTn id="35" dur="200" decel="100000" autoRev="1" fill="hold">
                                          <p:stCondLst>
                                            <p:cond delay="600"/>
                                          </p:stCondLst>
                                        </p:cTn>
                                        <p:tgtEl>
                                          <p:spTgt spid="109"/>
                                        </p:tgtEl>
                                        <p:attrNameLst>
                                          <p:attrName>ppt_x</p:attrName>
                                        </p:attrNameLst>
                                      </p:cBhvr>
                                    </p:anim>
                                  </p:childTnLst>
                                </p:cTn>
                              </p:par>
                            </p:childTnLst>
                          </p:cTn>
                        </p:par>
                        <p:par>
                          <p:cTn id="36" fill="hold">
                            <p:stCondLst>
                              <p:cond delay="4500"/>
                            </p:stCondLst>
                            <p:childTnLst>
                              <p:par>
                                <p:cTn id="37" presetID="34" presetClass="entr" presetSubtype="0"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 from="(-#ppt_w/2)" to="(#ppt_x)" calcmode="lin" valueType="num">
                                      <p:cBhvr>
                                        <p:cTn id="39" dur="600" fill="hold">
                                          <p:stCondLst>
                                            <p:cond delay="0"/>
                                          </p:stCondLst>
                                        </p:cTn>
                                        <p:tgtEl>
                                          <p:spTgt spid="74"/>
                                        </p:tgtEl>
                                        <p:attrNameLst>
                                          <p:attrName>ppt_x</p:attrName>
                                        </p:attrNameLst>
                                      </p:cBhvr>
                                    </p:anim>
                                    <p:anim from="0" to="-1.0" calcmode="lin" valueType="num">
                                      <p:cBhvr>
                                        <p:cTn id="40" dur="200" decel="50000" autoRev="1" fill="hold">
                                          <p:stCondLst>
                                            <p:cond delay="600"/>
                                          </p:stCondLst>
                                        </p:cTn>
                                        <p:tgtEl>
                                          <p:spTgt spid="74"/>
                                        </p:tgtEl>
                                        <p:attrNameLst>
                                          <p:attrName>xshear</p:attrName>
                                        </p:attrNameLst>
                                      </p:cBhvr>
                                    </p:anim>
                                    <p:animScale>
                                      <p:cBhvr>
                                        <p:cTn id="41" dur="200" decel="100000" autoRev="1" fill="hold">
                                          <p:stCondLst>
                                            <p:cond delay="600"/>
                                          </p:stCondLst>
                                        </p:cTn>
                                        <p:tgtEl>
                                          <p:spTgt spid="74"/>
                                        </p:tgtEl>
                                      </p:cBhvr>
                                      <p:from x="100000" y="100000"/>
                                      <p:to x="80000" y="100000"/>
                                    </p:animScale>
                                    <p:anim by="(#ppt_h/3+#ppt_w*0.1)" calcmode="lin" valueType="num">
                                      <p:cBhvr additive="sum">
                                        <p:cTn id="42" dur="200" decel="100000" autoRev="1" fill="hold">
                                          <p:stCondLst>
                                            <p:cond delay="600"/>
                                          </p:stCondLst>
                                        </p:cTn>
                                        <p:tgtEl>
                                          <p:spTgt spid="74"/>
                                        </p:tgtEl>
                                        <p:attrNameLst>
                                          <p:attrName>ppt_x</p:attrName>
                                        </p:attrNameLst>
                                      </p:cBhvr>
                                    </p:anim>
                                  </p:childTnLst>
                                </p:cTn>
                              </p:par>
                            </p:childTnLst>
                          </p:cTn>
                        </p:par>
                        <p:par>
                          <p:cTn id="43" fill="hold">
                            <p:stCondLst>
                              <p:cond delay="5500"/>
                            </p:stCondLst>
                            <p:childTnLst>
                              <p:par>
                                <p:cTn id="44" presetID="34" presetClass="entr" presetSubtype="0" fill="hold" grpId="0" nodeType="afterEffect">
                                  <p:stCondLst>
                                    <p:cond delay="0"/>
                                  </p:stCondLst>
                                  <p:childTnLst>
                                    <p:set>
                                      <p:cBhvr>
                                        <p:cTn id="45" dur="1" fill="hold">
                                          <p:stCondLst>
                                            <p:cond delay="0"/>
                                          </p:stCondLst>
                                        </p:cTn>
                                        <p:tgtEl>
                                          <p:spTgt spid="110"/>
                                        </p:tgtEl>
                                        <p:attrNameLst>
                                          <p:attrName>style.visibility</p:attrName>
                                        </p:attrNameLst>
                                      </p:cBhvr>
                                      <p:to>
                                        <p:strVal val="visible"/>
                                      </p:to>
                                    </p:set>
                                    <p:anim from="(-#ppt_w/2)" to="(#ppt_x)" calcmode="lin" valueType="num">
                                      <p:cBhvr>
                                        <p:cTn id="46" dur="600" fill="hold">
                                          <p:stCondLst>
                                            <p:cond delay="0"/>
                                          </p:stCondLst>
                                        </p:cTn>
                                        <p:tgtEl>
                                          <p:spTgt spid="110"/>
                                        </p:tgtEl>
                                        <p:attrNameLst>
                                          <p:attrName>ppt_x</p:attrName>
                                        </p:attrNameLst>
                                      </p:cBhvr>
                                    </p:anim>
                                    <p:anim from="0" to="-1.0" calcmode="lin" valueType="num">
                                      <p:cBhvr>
                                        <p:cTn id="47" dur="200" decel="50000" autoRev="1" fill="hold">
                                          <p:stCondLst>
                                            <p:cond delay="600"/>
                                          </p:stCondLst>
                                        </p:cTn>
                                        <p:tgtEl>
                                          <p:spTgt spid="110"/>
                                        </p:tgtEl>
                                        <p:attrNameLst>
                                          <p:attrName>xshear</p:attrName>
                                        </p:attrNameLst>
                                      </p:cBhvr>
                                    </p:anim>
                                    <p:animScale>
                                      <p:cBhvr>
                                        <p:cTn id="48" dur="200" decel="100000" autoRev="1" fill="hold">
                                          <p:stCondLst>
                                            <p:cond delay="600"/>
                                          </p:stCondLst>
                                        </p:cTn>
                                        <p:tgtEl>
                                          <p:spTgt spid="110"/>
                                        </p:tgtEl>
                                      </p:cBhvr>
                                      <p:from x="100000" y="100000"/>
                                      <p:to x="80000" y="100000"/>
                                    </p:animScale>
                                    <p:anim by="(#ppt_h/3+#ppt_w*0.1)" calcmode="lin" valueType="num">
                                      <p:cBhvr additive="sum">
                                        <p:cTn id="49" dur="200" decel="100000" autoRev="1" fill="hold">
                                          <p:stCondLst>
                                            <p:cond delay="600"/>
                                          </p:stCondLst>
                                        </p:cTn>
                                        <p:tgtEl>
                                          <p:spTgt spid="110"/>
                                        </p:tgtEl>
                                        <p:attrNameLst>
                                          <p:attrName>ppt_x</p:attrName>
                                        </p:attrNameLst>
                                      </p:cBhvr>
                                    </p:anim>
                                  </p:childTnLst>
                                </p:cTn>
                              </p:par>
                            </p:childTnLst>
                          </p:cTn>
                        </p:par>
                        <p:par>
                          <p:cTn id="50" fill="hold">
                            <p:stCondLst>
                              <p:cond delay="6500"/>
                            </p:stCondLst>
                            <p:childTnLst>
                              <p:par>
                                <p:cTn id="51" presetID="34"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 from="(-#ppt_w/2)" to="(#ppt_x)" calcmode="lin" valueType="num">
                                      <p:cBhvr>
                                        <p:cTn id="53" dur="600" fill="hold">
                                          <p:stCondLst>
                                            <p:cond delay="0"/>
                                          </p:stCondLst>
                                        </p:cTn>
                                        <p:tgtEl>
                                          <p:spTgt spid="75"/>
                                        </p:tgtEl>
                                        <p:attrNameLst>
                                          <p:attrName>ppt_x</p:attrName>
                                        </p:attrNameLst>
                                      </p:cBhvr>
                                    </p:anim>
                                    <p:anim from="0" to="-1.0" calcmode="lin" valueType="num">
                                      <p:cBhvr>
                                        <p:cTn id="54" dur="200" decel="50000" autoRev="1" fill="hold">
                                          <p:stCondLst>
                                            <p:cond delay="600"/>
                                          </p:stCondLst>
                                        </p:cTn>
                                        <p:tgtEl>
                                          <p:spTgt spid="75"/>
                                        </p:tgtEl>
                                        <p:attrNameLst>
                                          <p:attrName>xshear</p:attrName>
                                        </p:attrNameLst>
                                      </p:cBhvr>
                                    </p:anim>
                                    <p:animScale>
                                      <p:cBhvr>
                                        <p:cTn id="55" dur="200" decel="100000" autoRev="1" fill="hold">
                                          <p:stCondLst>
                                            <p:cond delay="600"/>
                                          </p:stCondLst>
                                        </p:cTn>
                                        <p:tgtEl>
                                          <p:spTgt spid="75"/>
                                        </p:tgtEl>
                                      </p:cBhvr>
                                      <p:from x="100000" y="100000"/>
                                      <p:to x="80000" y="100000"/>
                                    </p:animScale>
                                    <p:anim by="(#ppt_h/3+#ppt_w*0.1)" calcmode="lin" valueType="num">
                                      <p:cBhvr additive="sum">
                                        <p:cTn id="56" dur="200" decel="100000" autoRev="1" fill="hold">
                                          <p:stCondLst>
                                            <p:cond delay="600"/>
                                          </p:stCondLst>
                                        </p:cTn>
                                        <p:tgtEl>
                                          <p:spTgt spid="75"/>
                                        </p:tgtEl>
                                        <p:attrNameLst>
                                          <p:attrName>ppt_x</p:attrName>
                                        </p:attrNameLst>
                                      </p:cBhvr>
                                    </p:anim>
                                  </p:childTnLst>
                                </p:cTn>
                              </p:par>
                            </p:childTnLst>
                          </p:cTn>
                        </p:par>
                        <p:par>
                          <p:cTn id="57" fill="hold">
                            <p:stCondLst>
                              <p:cond delay="7500"/>
                            </p:stCondLst>
                            <p:childTnLst>
                              <p:par>
                                <p:cTn id="58" presetID="34" presetClass="entr" presetSubtype="0" fill="hold" grpId="0" nodeType="afterEffect">
                                  <p:stCondLst>
                                    <p:cond delay="0"/>
                                  </p:stCondLst>
                                  <p:childTnLst>
                                    <p:set>
                                      <p:cBhvr>
                                        <p:cTn id="59" dur="1" fill="hold">
                                          <p:stCondLst>
                                            <p:cond delay="0"/>
                                          </p:stCondLst>
                                        </p:cTn>
                                        <p:tgtEl>
                                          <p:spTgt spid="111"/>
                                        </p:tgtEl>
                                        <p:attrNameLst>
                                          <p:attrName>style.visibility</p:attrName>
                                        </p:attrNameLst>
                                      </p:cBhvr>
                                      <p:to>
                                        <p:strVal val="visible"/>
                                      </p:to>
                                    </p:set>
                                    <p:anim from="(-#ppt_w/2)" to="(#ppt_x)" calcmode="lin" valueType="num">
                                      <p:cBhvr>
                                        <p:cTn id="60" dur="600" fill="hold">
                                          <p:stCondLst>
                                            <p:cond delay="0"/>
                                          </p:stCondLst>
                                        </p:cTn>
                                        <p:tgtEl>
                                          <p:spTgt spid="111"/>
                                        </p:tgtEl>
                                        <p:attrNameLst>
                                          <p:attrName>ppt_x</p:attrName>
                                        </p:attrNameLst>
                                      </p:cBhvr>
                                    </p:anim>
                                    <p:anim from="0" to="-1.0" calcmode="lin" valueType="num">
                                      <p:cBhvr>
                                        <p:cTn id="61" dur="200" decel="50000" autoRev="1" fill="hold">
                                          <p:stCondLst>
                                            <p:cond delay="600"/>
                                          </p:stCondLst>
                                        </p:cTn>
                                        <p:tgtEl>
                                          <p:spTgt spid="111"/>
                                        </p:tgtEl>
                                        <p:attrNameLst>
                                          <p:attrName>xshear</p:attrName>
                                        </p:attrNameLst>
                                      </p:cBhvr>
                                    </p:anim>
                                    <p:animScale>
                                      <p:cBhvr>
                                        <p:cTn id="62" dur="200" decel="100000" autoRev="1" fill="hold">
                                          <p:stCondLst>
                                            <p:cond delay="600"/>
                                          </p:stCondLst>
                                        </p:cTn>
                                        <p:tgtEl>
                                          <p:spTgt spid="111"/>
                                        </p:tgtEl>
                                      </p:cBhvr>
                                      <p:from x="100000" y="100000"/>
                                      <p:to x="80000" y="100000"/>
                                    </p:animScale>
                                    <p:anim by="(#ppt_h/3+#ppt_w*0.1)" calcmode="lin" valueType="num">
                                      <p:cBhvr additive="sum">
                                        <p:cTn id="63" dur="200" decel="100000" autoRev="1" fill="hold">
                                          <p:stCondLst>
                                            <p:cond delay="600"/>
                                          </p:stCondLst>
                                        </p:cTn>
                                        <p:tgtEl>
                                          <p:spTgt spid="111"/>
                                        </p:tgtEl>
                                        <p:attrNameLst>
                                          <p:attrName>ppt_x</p:attrName>
                                        </p:attrNameLst>
                                      </p:cBhvr>
                                    </p:anim>
                                  </p:childTnLst>
                                </p:cTn>
                              </p:par>
                            </p:childTnLst>
                          </p:cTn>
                        </p:par>
                        <p:par>
                          <p:cTn id="64" fill="hold">
                            <p:stCondLst>
                              <p:cond delay="8500"/>
                            </p:stCondLst>
                            <p:childTnLst>
                              <p:par>
                                <p:cTn id="65" presetID="34" presetClass="entr" presetSubtype="0" fill="hold" grpId="0" nodeType="afterEffect">
                                  <p:stCondLst>
                                    <p:cond delay="0"/>
                                  </p:stCondLst>
                                  <p:childTnLst>
                                    <p:set>
                                      <p:cBhvr>
                                        <p:cTn id="66" dur="1" fill="hold">
                                          <p:stCondLst>
                                            <p:cond delay="0"/>
                                          </p:stCondLst>
                                        </p:cTn>
                                        <p:tgtEl>
                                          <p:spTgt spid="76"/>
                                        </p:tgtEl>
                                        <p:attrNameLst>
                                          <p:attrName>style.visibility</p:attrName>
                                        </p:attrNameLst>
                                      </p:cBhvr>
                                      <p:to>
                                        <p:strVal val="visible"/>
                                      </p:to>
                                    </p:set>
                                    <p:anim from="(-#ppt_w/2)" to="(#ppt_x)" calcmode="lin" valueType="num">
                                      <p:cBhvr>
                                        <p:cTn id="67" dur="600" fill="hold">
                                          <p:stCondLst>
                                            <p:cond delay="0"/>
                                          </p:stCondLst>
                                        </p:cTn>
                                        <p:tgtEl>
                                          <p:spTgt spid="76"/>
                                        </p:tgtEl>
                                        <p:attrNameLst>
                                          <p:attrName>ppt_x</p:attrName>
                                        </p:attrNameLst>
                                      </p:cBhvr>
                                    </p:anim>
                                    <p:anim from="0" to="-1.0" calcmode="lin" valueType="num">
                                      <p:cBhvr>
                                        <p:cTn id="68" dur="200" decel="50000" autoRev="1" fill="hold">
                                          <p:stCondLst>
                                            <p:cond delay="600"/>
                                          </p:stCondLst>
                                        </p:cTn>
                                        <p:tgtEl>
                                          <p:spTgt spid="76"/>
                                        </p:tgtEl>
                                        <p:attrNameLst>
                                          <p:attrName>xshear</p:attrName>
                                        </p:attrNameLst>
                                      </p:cBhvr>
                                    </p:anim>
                                    <p:animScale>
                                      <p:cBhvr>
                                        <p:cTn id="69" dur="200" decel="100000" autoRev="1" fill="hold">
                                          <p:stCondLst>
                                            <p:cond delay="600"/>
                                          </p:stCondLst>
                                        </p:cTn>
                                        <p:tgtEl>
                                          <p:spTgt spid="76"/>
                                        </p:tgtEl>
                                      </p:cBhvr>
                                      <p:from x="100000" y="100000"/>
                                      <p:to x="80000" y="100000"/>
                                    </p:animScale>
                                    <p:anim by="(#ppt_h/3+#ppt_w*0.1)" calcmode="lin" valueType="num">
                                      <p:cBhvr additive="sum">
                                        <p:cTn id="70" dur="200" decel="100000" autoRev="1" fill="hold">
                                          <p:stCondLst>
                                            <p:cond delay="600"/>
                                          </p:stCondLst>
                                        </p:cTn>
                                        <p:tgtEl>
                                          <p:spTgt spid="76"/>
                                        </p:tgtEl>
                                        <p:attrNameLst>
                                          <p:attrName>ppt_x</p:attrName>
                                        </p:attrNameLst>
                                      </p:cBhvr>
                                    </p:anim>
                                  </p:childTnLst>
                                </p:cTn>
                              </p:par>
                            </p:childTnLst>
                          </p:cTn>
                        </p:par>
                        <p:par>
                          <p:cTn id="71" fill="hold">
                            <p:stCondLst>
                              <p:cond delay="9500"/>
                            </p:stCondLst>
                            <p:childTnLst>
                              <p:par>
                                <p:cTn id="72" presetID="34" presetClass="entr" presetSubtype="0" fill="hold" grpId="0" nodeType="afterEffect">
                                  <p:stCondLst>
                                    <p:cond delay="0"/>
                                  </p:stCondLst>
                                  <p:childTnLst>
                                    <p:set>
                                      <p:cBhvr>
                                        <p:cTn id="73" dur="1" fill="hold">
                                          <p:stCondLst>
                                            <p:cond delay="0"/>
                                          </p:stCondLst>
                                        </p:cTn>
                                        <p:tgtEl>
                                          <p:spTgt spid="112"/>
                                        </p:tgtEl>
                                        <p:attrNameLst>
                                          <p:attrName>style.visibility</p:attrName>
                                        </p:attrNameLst>
                                      </p:cBhvr>
                                      <p:to>
                                        <p:strVal val="visible"/>
                                      </p:to>
                                    </p:set>
                                    <p:anim from="(-#ppt_w/2)" to="(#ppt_x)" calcmode="lin" valueType="num">
                                      <p:cBhvr>
                                        <p:cTn id="74" dur="600" fill="hold">
                                          <p:stCondLst>
                                            <p:cond delay="0"/>
                                          </p:stCondLst>
                                        </p:cTn>
                                        <p:tgtEl>
                                          <p:spTgt spid="112"/>
                                        </p:tgtEl>
                                        <p:attrNameLst>
                                          <p:attrName>ppt_x</p:attrName>
                                        </p:attrNameLst>
                                      </p:cBhvr>
                                    </p:anim>
                                    <p:anim from="0" to="-1.0" calcmode="lin" valueType="num">
                                      <p:cBhvr>
                                        <p:cTn id="75" dur="200" decel="50000" autoRev="1" fill="hold">
                                          <p:stCondLst>
                                            <p:cond delay="600"/>
                                          </p:stCondLst>
                                        </p:cTn>
                                        <p:tgtEl>
                                          <p:spTgt spid="112"/>
                                        </p:tgtEl>
                                        <p:attrNameLst>
                                          <p:attrName>xshear</p:attrName>
                                        </p:attrNameLst>
                                      </p:cBhvr>
                                    </p:anim>
                                    <p:animScale>
                                      <p:cBhvr>
                                        <p:cTn id="76" dur="200" decel="100000" autoRev="1" fill="hold">
                                          <p:stCondLst>
                                            <p:cond delay="600"/>
                                          </p:stCondLst>
                                        </p:cTn>
                                        <p:tgtEl>
                                          <p:spTgt spid="112"/>
                                        </p:tgtEl>
                                      </p:cBhvr>
                                      <p:from x="100000" y="100000"/>
                                      <p:to x="80000" y="100000"/>
                                    </p:animScale>
                                    <p:anim by="(#ppt_h/3+#ppt_w*0.1)" calcmode="lin" valueType="num">
                                      <p:cBhvr additive="sum">
                                        <p:cTn id="77" dur="200" decel="100000" autoRev="1" fill="hold">
                                          <p:stCondLst>
                                            <p:cond delay="600"/>
                                          </p:stCondLst>
                                        </p:cTn>
                                        <p:tgtEl>
                                          <p:spTgt spid="11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3" grpId="0" animBg="1"/>
      <p:bldP spid="74" grpId="0" animBg="1"/>
      <p:bldP spid="75" grpId="0" animBg="1"/>
      <p:bldP spid="76" grpId="0" animBg="1"/>
      <p:bldP spid="109" grpId="0"/>
      <p:bldP spid="110" grpId="0"/>
      <p:bldP spid="111" grpId="0"/>
      <p:bldP spid="1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descr="00e58bec54ee0cea96948b65f6e29aeb"/>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Lst>
          </a:blip>
          <a:stretch>
            <a:fillRect/>
          </a:stretch>
        </p:blipFill>
        <p:spPr>
          <a:xfrm>
            <a:off x="3782695" y="1558925"/>
            <a:ext cx="4375150" cy="4375150"/>
          </a:xfrm>
          <a:prstGeom prst="rect">
            <a:avLst/>
          </a:prstGeom>
        </p:spPr>
      </p:pic>
      <p:sp>
        <p:nvSpPr>
          <p:cNvPr id="139" name="矩形: 圆角 138"/>
          <p:cNvSpPr/>
          <p:nvPr/>
        </p:nvSpPr>
        <p:spPr>
          <a:xfrm>
            <a:off x="550382" y="1559036"/>
            <a:ext cx="2736304" cy="504056"/>
          </a:xfrm>
          <a:prstGeom prst="roundRect">
            <a:avLst/>
          </a:prstGeom>
          <a:solidFill>
            <a:srgbClr val="B89259"/>
          </a:solidFill>
          <a:ln w="38100">
            <a:solidFill>
              <a:schemeClr val="bg1"/>
            </a:solidFill>
          </a:ln>
          <a:effectLst>
            <a:outerShdw blurRad="254000" dist="254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40" name="矩形: 圆角 139"/>
          <p:cNvSpPr/>
          <p:nvPr/>
        </p:nvSpPr>
        <p:spPr>
          <a:xfrm>
            <a:off x="8557732" y="1559036"/>
            <a:ext cx="2736304" cy="504056"/>
          </a:xfrm>
          <a:prstGeom prst="roundRect">
            <a:avLst/>
          </a:prstGeom>
          <a:solidFill>
            <a:srgbClr val="C55A11"/>
          </a:solidFill>
          <a:ln w="38100">
            <a:solidFill>
              <a:schemeClr val="bg1"/>
            </a:solidFill>
          </a:ln>
          <a:effectLst>
            <a:outerShdw blurRad="254000" dist="254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41" name="矩形: 圆角 140"/>
          <p:cNvSpPr/>
          <p:nvPr/>
        </p:nvSpPr>
        <p:spPr>
          <a:xfrm>
            <a:off x="550382" y="3887941"/>
            <a:ext cx="2736304" cy="504056"/>
          </a:xfrm>
          <a:prstGeom prst="roundRect">
            <a:avLst/>
          </a:prstGeom>
          <a:solidFill>
            <a:srgbClr val="C55A11"/>
          </a:solidFill>
          <a:ln w="38100">
            <a:solidFill>
              <a:schemeClr val="bg1"/>
            </a:solidFill>
          </a:ln>
          <a:effectLst>
            <a:outerShdw blurRad="254000" dist="254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42" name="矩形: 圆角 141"/>
          <p:cNvSpPr/>
          <p:nvPr/>
        </p:nvSpPr>
        <p:spPr>
          <a:xfrm>
            <a:off x="8557732" y="3887941"/>
            <a:ext cx="2736304" cy="504056"/>
          </a:xfrm>
          <a:prstGeom prst="roundRect">
            <a:avLst/>
          </a:prstGeom>
          <a:solidFill>
            <a:srgbClr val="B89259"/>
          </a:solidFill>
          <a:ln w="38100">
            <a:solidFill>
              <a:schemeClr val="bg1"/>
            </a:solidFill>
          </a:ln>
          <a:effectLst>
            <a:outerShdw blurRad="254000" dist="254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81" name="矩形 80"/>
          <p:cNvSpPr/>
          <p:nvPr/>
        </p:nvSpPr>
        <p:spPr>
          <a:xfrm>
            <a:off x="4642345" y="5934244"/>
            <a:ext cx="2914471" cy="583565"/>
          </a:xfrm>
          <a:prstGeom prst="rect">
            <a:avLst/>
          </a:prstGeom>
        </p:spPr>
        <p:txBody>
          <a:bodyPr wrap="square">
            <a:spAutoFit/>
          </a:bodyPr>
          <a:lstStyle/>
          <a:p>
            <a:pPr algn="ctr">
              <a:spcBef>
                <a:spcPct val="0"/>
              </a:spcBef>
              <a:buFont typeface="Arial" panose="020B0604020202020204" pitchFamily="34" charset="0"/>
              <a:buNone/>
            </a:pPr>
            <a:r>
              <a:rPr lang="zh-CN" altLang="en-US" sz="3200" b="1" dirty="0">
                <a:solidFill>
                  <a:srgbClr val="C55A11"/>
                </a:solidFill>
                <a:latin typeface="微软雅黑" panose="020B0503020204020204" charset="-122"/>
                <a:ea typeface="微软雅黑" panose="020B0503020204020204" charset="-122"/>
                <a:cs typeface="Arial" panose="020B0604020202020204" pitchFamily="34" charset="0"/>
              </a:rPr>
              <a:t>人才招聘情况</a:t>
            </a:r>
          </a:p>
        </p:txBody>
      </p:sp>
      <p:sp>
        <p:nvSpPr>
          <p:cNvPr id="53" name="íṣḻídé"/>
          <p:cNvSpPr txBox="1"/>
          <p:nvPr/>
        </p:nvSpPr>
        <p:spPr>
          <a:xfrm>
            <a:off x="325100" y="2224708"/>
            <a:ext cx="5320029" cy="18605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9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4" name="íṣḻídé"/>
          <p:cNvSpPr txBox="1"/>
          <p:nvPr/>
        </p:nvSpPr>
        <p:spPr>
          <a:xfrm>
            <a:off x="325100" y="4657393"/>
            <a:ext cx="5320029" cy="18605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9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5" name="íṣḻídé"/>
          <p:cNvSpPr txBox="1"/>
          <p:nvPr/>
        </p:nvSpPr>
        <p:spPr>
          <a:xfrm>
            <a:off x="8302605" y="2224708"/>
            <a:ext cx="5320029" cy="18605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9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6" name="íṣḻídé"/>
          <p:cNvSpPr txBox="1"/>
          <p:nvPr/>
        </p:nvSpPr>
        <p:spPr>
          <a:xfrm>
            <a:off x="8302605" y="4657393"/>
            <a:ext cx="5320029" cy="18605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9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7" name="文本框 56"/>
          <p:cNvSpPr txBox="1"/>
          <p:nvPr/>
        </p:nvSpPr>
        <p:spPr>
          <a:xfrm>
            <a:off x="829310" y="1626870"/>
            <a:ext cx="2457450" cy="368300"/>
          </a:xfrm>
          <a:prstGeom prst="rect">
            <a:avLst/>
          </a:prstGeom>
          <a:noFill/>
        </p:spPr>
        <p:txBody>
          <a:bodyPr wrap="square" rtlCol="0">
            <a:spAutoFit/>
          </a:bodyPr>
          <a:lstStyle/>
          <a:p>
            <a:r>
              <a:rPr lang="zh-CN" altLang="zh-CN" dirty="0">
                <a:solidFill>
                  <a:schemeClr val="bg1"/>
                </a:solidFill>
                <a:latin typeface="微软雅黑" panose="020B0503020204020204" charset="-122"/>
                <a:ea typeface="微软雅黑" panose="020B0503020204020204" charset="-122"/>
              </a:rPr>
              <a:t>点击在此输入标题</a:t>
            </a:r>
          </a:p>
        </p:txBody>
      </p:sp>
      <p:sp>
        <p:nvSpPr>
          <p:cNvPr id="58" name="文本框 57"/>
          <p:cNvSpPr txBox="1"/>
          <p:nvPr/>
        </p:nvSpPr>
        <p:spPr>
          <a:xfrm>
            <a:off x="829310" y="3956050"/>
            <a:ext cx="2457450" cy="368300"/>
          </a:xfrm>
          <a:prstGeom prst="rect">
            <a:avLst/>
          </a:prstGeom>
          <a:noFill/>
        </p:spPr>
        <p:txBody>
          <a:bodyPr wrap="square" rtlCol="0">
            <a:spAutoFit/>
          </a:bodyPr>
          <a:lstStyle/>
          <a:p>
            <a:r>
              <a:rPr lang="zh-CN" altLang="zh-CN">
                <a:solidFill>
                  <a:schemeClr val="bg1"/>
                </a:solidFill>
                <a:latin typeface="微软雅黑" panose="020B0503020204020204" charset="-122"/>
                <a:ea typeface="微软雅黑" panose="020B0503020204020204" charset="-122"/>
              </a:rPr>
              <a:t>点击在此输入标题</a:t>
            </a:r>
          </a:p>
        </p:txBody>
      </p:sp>
      <p:sp>
        <p:nvSpPr>
          <p:cNvPr id="59" name="文本框 58"/>
          <p:cNvSpPr txBox="1"/>
          <p:nvPr/>
        </p:nvSpPr>
        <p:spPr>
          <a:xfrm>
            <a:off x="8994775" y="1626870"/>
            <a:ext cx="2457450" cy="368300"/>
          </a:xfrm>
          <a:prstGeom prst="rect">
            <a:avLst/>
          </a:prstGeom>
          <a:noFill/>
        </p:spPr>
        <p:txBody>
          <a:bodyPr wrap="square" rtlCol="0">
            <a:spAutoFit/>
          </a:bodyPr>
          <a:lstStyle/>
          <a:p>
            <a:r>
              <a:rPr lang="zh-CN" altLang="zh-CN">
                <a:solidFill>
                  <a:schemeClr val="bg1"/>
                </a:solidFill>
                <a:latin typeface="微软雅黑" panose="020B0503020204020204" charset="-122"/>
                <a:ea typeface="微软雅黑" panose="020B0503020204020204" charset="-122"/>
              </a:rPr>
              <a:t>点击在此输入标题</a:t>
            </a:r>
          </a:p>
        </p:txBody>
      </p:sp>
      <p:sp>
        <p:nvSpPr>
          <p:cNvPr id="60" name="文本框 59"/>
          <p:cNvSpPr txBox="1"/>
          <p:nvPr/>
        </p:nvSpPr>
        <p:spPr>
          <a:xfrm>
            <a:off x="8994775" y="3956050"/>
            <a:ext cx="2457450" cy="368300"/>
          </a:xfrm>
          <a:prstGeom prst="rect">
            <a:avLst/>
          </a:prstGeom>
          <a:noFill/>
        </p:spPr>
        <p:txBody>
          <a:bodyPr wrap="square" rtlCol="0">
            <a:spAutoFit/>
          </a:bodyPr>
          <a:lstStyle/>
          <a:p>
            <a:r>
              <a:rPr lang="zh-CN" altLang="zh-CN">
                <a:solidFill>
                  <a:schemeClr val="bg1"/>
                </a:solidFill>
                <a:latin typeface="微软雅黑" panose="020B0503020204020204" charset="-122"/>
                <a:ea typeface="微软雅黑" panose="020B0503020204020204" charset="-122"/>
              </a:rPr>
              <a:t>点击在此输入标题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1"/>
                                        </p:tgtEl>
                                        <p:attrNameLst>
                                          <p:attrName>ppt_y</p:attrName>
                                        </p:attrNameLst>
                                      </p:cBhvr>
                                      <p:tavLst>
                                        <p:tav tm="0">
                                          <p:val>
                                            <p:strVal val="#ppt_y"/>
                                          </p:val>
                                        </p:tav>
                                        <p:tav tm="100000">
                                          <p:val>
                                            <p:strVal val="#ppt_y"/>
                                          </p:val>
                                        </p:tav>
                                      </p:tavLst>
                                    </p:anim>
                                    <p:anim calcmode="lin" valueType="num">
                                      <p:cBhvr>
                                        <p:cTn id="21"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1"/>
                                        </p:tgtEl>
                                      </p:cBhvr>
                                    </p:animEffect>
                                  </p:childTnLst>
                                </p:cTn>
                              </p:par>
                            </p:childTnLst>
                          </p:cTn>
                        </p:par>
                        <p:par>
                          <p:cTn id="24" fill="hold">
                            <p:stCondLst>
                              <p:cond delay="2250"/>
                            </p:stCondLst>
                            <p:childTnLst>
                              <p:par>
                                <p:cTn id="25" presetID="35"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2000"/>
                                        <p:tgtEl>
                                          <p:spTgt spid="3"/>
                                        </p:tgtEl>
                                      </p:cBhvr>
                                    </p:animEffect>
                                    <p:anim calcmode="lin" valueType="num">
                                      <p:cBhvr>
                                        <p:cTn id="28" dur="2000" fill="hold"/>
                                        <p:tgtEl>
                                          <p:spTgt spid="3"/>
                                        </p:tgtEl>
                                        <p:attrNameLst>
                                          <p:attrName>style.rotation</p:attrName>
                                        </p:attrNameLst>
                                      </p:cBhvr>
                                      <p:tavLst>
                                        <p:tav tm="0">
                                          <p:val>
                                            <p:fltVal val="720"/>
                                          </p:val>
                                        </p:tav>
                                        <p:tav tm="100000">
                                          <p:val>
                                            <p:fltVal val="0"/>
                                          </p:val>
                                        </p:tav>
                                      </p:tavLst>
                                    </p:anim>
                                    <p:anim calcmode="lin" valueType="num">
                                      <p:cBhvr>
                                        <p:cTn id="29" dur="2000" fill="hold"/>
                                        <p:tgtEl>
                                          <p:spTgt spid="3"/>
                                        </p:tgtEl>
                                        <p:attrNameLst>
                                          <p:attrName>ppt_h</p:attrName>
                                        </p:attrNameLst>
                                      </p:cBhvr>
                                      <p:tavLst>
                                        <p:tav tm="0">
                                          <p:val>
                                            <p:fltVal val="0"/>
                                          </p:val>
                                        </p:tav>
                                        <p:tav tm="100000">
                                          <p:val>
                                            <p:strVal val="#ppt_h"/>
                                          </p:val>
                                        </p:tav>
                                      </p:tavLst>
                                    </p:anim>
                                    <p:anim calcmode="lin" valueType="num">
                                      <p:cBhvr>
                                        <p:cTn id="30" dur="2000" fill="hold"/>
                                        <p:tgtEl>
                                          <p:spTgt spid="3"/>
                                        </p:tgtEl>
                                        <p:attrNameLst>
                                          <p:attrName>ppt_w</p:attrName>
                                        </p:attrNameLst>
                                      </p:cBhvr>
                                      <p:tavLst>
                                        <p:tav tm="0">
                                          <p:val>
                                            <p:fltVal val="0"/>
                                          </p:val>
                                        </p:tav>
                                        <p:tav tm="100000">
                                          <p:val>
                                            <p:strVal val="#ppt_w"/>
                                          </p:val>
                                        </p:tav>
                                      </p:tavLst>
                                    </p:anim>
                                  </p:childTnLst>
                                </p:cTn>
                              </p:par>
                            </p:childTnLst>
                          </p:cTn>
                        </p:par>
                        <p:par>
                          <p:cTn id="31" fill="hold">
                            <p:stCondLst>
                              <p:cond delay="4250"/>
                            </p:stCondLst>
                            <p:childTnLst>
                              <p:par>
                                <p:cTn id="32" presetID="30" presetClass="entr" presetSubtype="0" fill="hold" grpId="0" nodeType="afterEffect">
                                  <p:stCondLst>
                                    <p:cond delay="0"/>
                                  </p:stCondLst>
                                  <p:childTnLst>
                                    <p:set>
                                      <p:cBhvr>
                                        <p:cTn id="33" dur="1" fill="hold">
                                          <p:stCondLst>
                                            <p:cond delay="0"/>
                                          </p:stCondLst>
                                        </p:cTn>
                                        <p:tgtEl>
                                          <p:spTgt spid="139"/>
                                        </p:tgtEl>
                                        <p:attrNameLst>
                                          <p:attrName>style.visibility</p:attrName>
                                        </p:attrNameLst>
                                      </p:cBhvr>
                                      <p:to>
                                        <p:strVal val="visible"/>
                                      </p:to>
                                    </p:set>
                                    <p:animEffect transition="in" filter="fade">
                                      <p:cBhvr>
                                        <p:cTn id="34" dur="800" decel="100000"/>
                                        <p:tgtEl>
                                          <p:spTgt spid="139"/>
                                        </p:tgtEl>
                                      </p:cBhvr>
                                    </p:animEffect>
                                    <p:anim calcmode="lin" valueType="num">
                                      <p:cBhvr>
                                        <p:cTn id="35" dur="800" decel="100000" fill="hold"/>
                                        <p:tgtEl>
                                          <p:spTgt spid="139"/>
                                        </p:tgtEl>
                                        <p:attrNameLst>
                                          <p:attrName>style.rotation</p:attrName>
                                        </p:attrNameLst>
                                      </p:cBhvr>
                                      <p:tavLst>
                                        <p:tav tm="0">
                                          <p:val>
                                            <p:fltVal val="-90"/>
                                          </p:val>
                                        </p:tav>
                                        <p:tav tm="100000">
                                          <p:val>
                                            <p:fltVal val="0"/>
                                          </p:val>
                                        </p:tav>
                                      </p:tavLst>
                                    </p:anim>
                                    <p:anim calcmode="lin" valueType="num">
                                      <p:cBhvr>
                                        <p:cTn id="36" dur="800" decel="100000" fill="hold"/>
                                        <p:tgtEl>
                                          <p:spTgt spid="139"/>
                                        </p:tgtEl>
                                        <p:attrNameLst>
                                          <p:attrName>ppt_x</p:attrName>
                                        </p:attrNameLst>
                                      </p:cBhvr>
                                      <p:tavLst>
                                        <p:tav tm="0">
                                          <p:val>
                                            <p:strVal val="#ppt_x+0.4"/>
                                          </p:val>
                                        </p:tav>
                                        <p:tav tm="100000">
                                          <p:val>
                                            <p:strVal val="#ppt_x-0.05"/>
                                          </p:val>
                                        </p:tav>
                                      </p:tavLst>
                                    </p:anim>
                                    <p:anim calcmode="lin" valueType="num">
                                      <p:cBhvr>
                                        <p:cTn id="37" dur="800" decel="100000" fill="hold"/>
                                        <p:tgtEl>
                                          <p:spTgt spid="139"/>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139"/>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139"/>
                                        </p:tgtEl>
                                        <p:attrNameLst>
                                          <p:attrName>ppt_y</p:attrName>
                                        </p:attrNameLst>
                                      </p:cBhvr>
                                      <p:tavLst>
                                        <p:tav tm="0">
                                          <p:val>
                                            <p:strVal val="#ppt_y+0.1"/>
                                          </p:val>
                                        </p:tav>
                                        <p:tav tm="100000">
                                          <p:val>
                                            <p:strVal val="#ppt_y"/>
                                          </p:val>
                                        </p:tav>
                                      </p:tavLst>
                                    </p:anim>
                                  </p:childTnLst>
                                </p:cTn>
                              </p:par>
                              <p:par>
                                <p:cTn id="40" presetID="30" presetClass="entr" presetSubtype="0"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800" decel="100000"/>
                                        <p:tgtEl>
                                          <p:spTgt spid="57"/>
                                        </p:tgtEl>
                                      </p:cBhvr>
                                    </p:animEffect>
                                    <p:anim calcmode="lin" valueType="num">
                                      <p:cBhvr>
                                        <p:cTn id="43" dur="800" decel="100000" fill="hold"/>
                                        <p:tgtEl>
                                          <p:spTgt spid="57"/>
                                        </p:tgtEl>
                                        <p:attrNameLst>
                                          <p:attrName>style.rotation</p:attrName>
                                        </p:attrNameLst>
                                      </p:cBhvr>
                                      <p:tavLst>
                                        <p:tav tm="0">
                                          <p:val>
                                            <p:fltVal val="-90"/>
                                          </p:val>
                                        </p:tav>
                                        <p:tav tm="100000">
                                          <p:val>
                                            <p:fltVal val="0"/>
                                          </p:val>
                                        </p:tav>
                                      </p:tavLst>
                                    </p:anim>
                                    <p:anim calcmode="lin" valueType="num">
                                      <p:cBhvr>
                                        <p:cTn id="44" dur="800" decel="100000" fill="hold"/>
                                        <p:tgtEl>
                                          <p:spTgt spid="57"/>
                                        </p:tgtEl>
                                        <p:attrNameLst>
                                          <p:attrName>ppt_x</p:attrName>
                                        </p:attrNameLst>
                                      </p:cBhvr>
                                      <p:tavLst>
                                        <p:tav tm="0">
                                          <p:val>
                                            <p:strVal val="#ppt_x+0.4"/>
                                          </p:val>
                                        </p:tav>
                                        <p:tav tm="100000">
                                          <p:val>
                                            <p:strVal val="#ppt_x-0.05"/>
                                          </p:val>
                                        </p:tav>
                                      </p:tavLst>
                                    </p:anim>
                                    <p:anim calcmode="lin" valueType="num">
                                      <p:cBhvr>
                                        <p:cTn id="45" dur="800" decel="100000" fill="hold"/>
                                        <p:tgtEl>
                                          <p:spTgt spid="57"/>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57"/>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57"/>
                                        </p:tgtEl>
                                        <p:attrNameLst>
                                          <p:attrName>ppt_y</p:attrName>
                                        </p:attrNameLst>
                                      </p:cBhvr>
                                      <p:tavLst>
                                        <p:tav tm="0">
                                          <p:val>
                                            <p:strVal val="#ppt_y+0.1"/>
                                          </p:val>
                                        </p:tav>
                                        <p:tav tm="100000">
                                          <p:val>
                                            <p:strVal val="#ppt_y"/>
                                          </p:val>
                                        </p:tav>
                                      </p:tavLst>
                                    </p:anim>
                                  </p:childTnLst>
                                </p:cTn>
                              </p:par>
                              <p:par>
                                <p:cTn id="48" presetID="3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800" decel="100000"/>
                                        <p:tgtEl>
                                          <p:spTgt spid="53"/>
                                        </p:tgtEl>
                                      </p:cBhvr>
                                    </p:animEffect>
                                    <p:anim calcmode="lin" valueType="num">
                                      <p:cBhvr>
                                        <p:cTn id="51" dur="800" decel="100000" fill="hold"/>
                                        <p:tgtEl>
                                          <p:spTgt spid="53"/>
                                        </p:tgtEl>
                                        <p:attrNameLst>
                                          <p:attrName>style.rotation</p:attrName>
                                        </p:attrNameLst>
                                      </p:cBhvr>
                                      <p:tavLst>
                                        <p:tav tm="0">
                                          <p:val>
                                            <p:fltVal val="-90"/>
                                          </p:val>
                                        </p:tav>
                                        <p:tav tm="100000">
                                          <p:val>
                                            <p:fltVal val="0"/>
                                          </p:val>
                                        </p:tav>
                                      </p:tavLst>
                                    </p:anim>
                                    <p:anim calcmode="lin" valueType="num">
                                      <p:cBhvr>
                                        <p:cTn id="52" dur="800" decel="100000" fill="hold"/>
                                        <p:tgtEl>
                                          <p:spTgt spid="53"/>
                                        </p:tgtEl>
                                        <p:attrNameLst>
                                          <p:attrName>ppt_x</p:attrName>
                                        </p:attrNameLst>
                                      </p:cBhvr>
                                      <p:tavLst>
                                        <p:tav tm="0">
                                          <p:val>
                                            <p:strVal val="#ppt_x+0.4"/>
                                          </p:val>
                                        </p:tav>
                                        <p:tav tm="100000">
                                          <p:val>
                                            <p:strVal val="#ppt_x-0.05"/>
                                          </p:val>
                                        </p:tav>
                                      </p:tavLst>
                                    </p:anim>
                                    <p:anim calcmode="lin" valueType="num">
                                      <p:cBhvr>
                                        <p:cTn id="53" dur="800" decel="100000" fill="hold"/>
                                        <p:tgtEl>
                                          <p:spTgt spid="53"/>
                                        </p:tgtEl>
                                        <p:attrNameLst>
                                          <p:attrName>ppt_y</p:attrName>
                                        </p:attrNameLst>
                                      </p:cBhvr>
                                      <p:tavLst>
                                        <p:tav tm="0">
                                          <p:val>
                                            <p:strVal val="#ppt_y-0.4"/>
                                          </p:val>
                                        </p:tav>
                                        <p:tav tm="100000">
                                          <p:val>
                                            <p:strVal val="#ppt_y+0.1"/>
                                          </p:val>
                                        </p:tav>
                                      </p:tavLst>
                                    </p:anim>
                                    <p:anim calcmode="lin" valueType="num">
                                      <p:cBhvr>
                                        <p:cTn id="54" dur="200" accel="100000" fill="hold">
                                          <p:stCondLst>
                                            <p:cond delay="800"/>
                                          </p:stCondLst>
                                        </p:cTn>
                                        <p:tgtEl>
                                          <p:spTgt spid="53"/>
                                        </p:tgtEl>
                                        <p:attrNameLst>
                                          <p:attrName>ppt_x</p:attrName>
                                        </p:attrNameLst>
                                      </p:cBhvr>
                                      <p:tavLst>
                                        <p:tav tm="0">
                                          <p:val>
                                            <p:strVal val="#ppt_x-0.05"/>
                                          </p:val>
                                        </p:tav>
                                        <p:tav tm="100000">
                                          <p:val>
                                            <p:strVal val="#ppt_x"/>
                                          </p:val>
                                        </p:tav>
                                      </p:tavLst>
                                    </p:anim>
                                    <p:anim calcmode="lin" valueType="num">
                                      <p:cBhvr>
                                        <p:cTn id="55" dur="200" accel="100000" fill="hold">
                                          <p:stCondLst>
                                            <p:cond delay="800"/>
                                          </p:stCondLst>
                                        </p:cTn>
                                        <p:tgtEl>
                                          <p:spTgt spid="53"/>
                                        </p:tgtEl>
                                        <p:attrNameLst>
                                          <p:attrName>ppt_y</p:attrName>
                                        </p:attrNameLst>
                                      </p:cBhvr>
                                      <p:tavLst>
                                        <p:tav tm="0">
                                          <p:val>
                                            <p:strVal val="#ppt_y+0.1"/>
                                          </p:val>
                                        </p:tav>
                                        <p:tav tm="100000">
                                          <p:val>
                                            <p:strVal val="#ppt_y"/>
                                          </p:val>
                                        </p:tav>
                                      </p:tavLst>
                                    </p:anim>
                                  </p:childTnLst>
                                </p:cTn>
                              </p:par>
                            </p:childTnLst>
                          </p:cTn>
                        </p:par>
                        <p:par>
                          <p:cTn id="56" fill="hold">
                            <p:stCondLst>
                              <p:cond delay="5250"/>
                            </p:stCondLst>
                            <p:childTnLst>
                              <p:par>
                                <p:cTn id="57" presetID="21" presetClass="entr" presetSubtype="1" fill="hold" grpId="0" nodeType="after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heel(1)">
                                      <p:cBhvr>
                                        <p:cTn id="59" dur="2000"/>
                                        <p:tgtEl>
                                          <p:spTgt spid="141"/>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wheel(1)">
                                      <p:cBhvr>
                                        <p:cTn id="62" dur="2000"/>
                                        <p:tgtEl>
                                          <p:spTgt spid="54"/>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wheel(1)">
                                      <p:cBhvr>
                                        <p:cTn id="65" dur="2000"/>
                                        <p:tgtEl>
                                          <p:spTgt spid="58"/>
                                        </p:tgtEl>
                                      </p:cBhvr>
                                    </p:animEffect>
                                  </p:childTnLst>
                                </p:cTn>
                              </p:par>
                            </p:childTnLst>
                          </p:cTn>
                        </p:par>
                        <p:par>
                          <p:cTn id="66" fill="hold">
                            <p:stCondLst>
                              <p:cond delay="7250"/>
                            </p:stCondLst>
                            <p:childTnLst>
                              <p:par>
                                <p:cTn id="67" presetID="21" presetClass="entr" presetSubtype="1" fill="hold" grpId="0" nodeType="afterEffect">
                                  <p:stCondLst>
                                    <p:cond delay="0"/>
                                  </p:stCondLst>
                                  <p:childTnLst>
                                    <p:set>
                                      <p:cBhvr>
                                        <p:cTn id="68" dur="1" fill="hold">
                                          <p:stCondLst>
                                            <p:cond delay="0"/>
                                          </p:stCondLst>
                                        </p:cTn>
                                        <p:tgtEl>
                                          <p:spTgt spid="140"/>
                                        </p:tgtEl>
                                        <p:attrNameLst>
                                          <p:attrName>style.visibility</p:attrName>
                                        </p:attrNameLst>
                                      </p:cBhvr>
                                      <p:to>
                                        <p:strVal val="visible"/>
                                      </p:to>
                                    </p:set>
                                    <p:animEffect transition="in" filter="wheel(1)">
                                      <p:cBhvr>
                                        <p:cTn id="69" dur="2000"/>
                                        <p:tgtEl>
                                          <p:spTgt spid="140"/>
                                        </p:tgtEl>
                                      </p:cBhvr>
                                    </p:animEffect>
                                  </p:childTnLst>
                                </p:cTn>
                              </p:par>
                              <p:par>
                                <p:cTn id="70" presetID="21" presetClass="entr" presetSubtype="1" fill="hold" grpId="0" nodeType="with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wheel(1)">
                                      <p:cBhvr>
                                        <p:cTn id="72" dur="2000"/>
                                        <p:tgtEl>
                                          <p:spTgt spid="59"/>
                                        </p:tgtEl>
                                      </p:cBhvr>
                                    </p:animEffect>
                                  </p:childTnLst>
                                </p:cTn>
                              </p:par>
                              <p:par>
                                <p:cTn id="73" presetID="21" presetClass="entr" presetSubtype="1"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wheel(1)">
                                      <p:cBhvr>
                                        <p:cTn id="75" dur="2000"/>
                                        <p:tgtEl>
                                          <p:spTgt spid="55"/>
                                        </p:tgtEl>
                                      </p:cBhvr>
                                    </p:animEffect>
                                  </p:childTnLst>
                                </p:cTn>
                              </p:par>
                            </p:childTnLst>
                          </p:cTn>
                        </p:par>
                        <p:par>
                          <p:cTn id="76" fill="hold">
                            <p:stCondLst>
                              <p:cond delay="9250"/>
                            </p:stCondLst>
                            <p:childTnLst>
                              <p:par>
                                <p:cTn id="77" presetID="30" presetClass="entr" presetSubtype="0" fill="hold" grpId="0" nodeType="afterEffect">
                                  <p:stCondLst>
                                    <p:cond delay="0"/>
                                  </p:stCondLst>
                                  <p:childTnLst>
                                    <p:set>
                                      <p:cBhvr>
                                        <p:cTn id="78" dur="1" fill="hold">
                                          <p:stCondLst>
                                            <p:cond delay="0"/>
                                          </p:stCondLst>
                                        </p:cTn>
                                        <p:tgtEl>
                                          <p:spTgt spid="142"/>
                                        </p:tgtEl>
                                        <p:attrNameLst>
                                          <p:attrName>style.visibility</p:attrName>
                                        </p:attrNameLst>
                                      </p:cBhvr>
                                      <p:to>
                                        <p:strVal val="visible"/>
                                      </p:to>
                                    </p:set>
                                    <p:animEffect transition="in" filter="fade">
                                      <p:cBhvr>
                                        <p:cTn id="79" dur="800" decel="100000"/>
                                        <p:tgtEl>
                                          <p:spTgt spid="142"/>
                                        </p:tgtEl>
                                      </p:cBhvr>
                                    </p:animEffect>
                                    <p:anim calcmode="lin" valueType="num">
                                      <p:cBhvr>
                                        <p:cTn id="80" dur="800" decel="100000" fill="hold"/>
                                        <p:tgtEl>
                                          <p:spTgt spid="142"/>
                                        </p:tgtEl>
                                        <p:attrNameLst>
                                          <p:attrName>style.rotation</p:attrName>
                                        </p:attrNameLst>
                                      </p:cBhvr>
                                      <p:tavLst>
                                        <p:tav tm="0">
                                          <p:val>
                                            <p:fltVal val="-90"/>
                                          </p:val>
                                        </p:tav>
                                        <p:tav tm="100000">
                                          <p:val>
                                            <p:fltVal val="0"/>
                                          </p:val>
                                        </p:tav>
                                      </p:tavLst>
                                    </p:anim>
                                    <p:anim calcmode="lin" valueType="num">
                                      <p:cBhvr>
                                        <p:cTn id="81" dur="800" decel="100000" fill="hold"/>
                                        <p:tgtEl>
                                          <p:spTgt spid="142"/>
                                        </p:tgtEl>
                                        <p:attrNameLst>
                                          <p:attrName>ppt_x</p:attrName>
                                        </p:attrNameLst>
                                      </p:cBhvr>
                                      <p:tavLst>
                                        <p:tav tm="0">
                                          <p:val>
                                            <p:strVal val="#ppt_x+0.4"/>
                                          </p:val>
                                        </p:tav>
                                        <p:tav tm="100000">
                                          <p:val>
                                            <p:strVal val="#ppt_x-0.05"/>
                                          </p:val>
                                        </p:tav>
                                      </p:tavLst>
                                    </p:anim>
                                    <p:anim calcmode="lin" valueType="num">
                                      <p:cBhvr>
                                        <p:cTn id="82" dur="800" decel="100000" fill="hold"/>
                                        <p:tgtEl>
                                          <p:spTgt spid="142"/>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142"/>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142"/>
                                        </p:tgtEl>
                                        <p:attrNameLst>
                                          <p:attrName>ppt_y</p:attrName>
                                        </p:attrNameLst>
                                      </p:cBhvr>
                                      <p:tavLst>
                                        <p:tav tm="0">
                                          <p:val>
                                            <p:strVal val="#ppt_y+0.1"/>
                                          </p:val>
                                        </p:tav>
                                        <p:tav tm="100000">
                                          <p:val>
                                            <p:strVal val="#ppt_y"/>
                                          </p:val>
                                        </p:tav>
                                      </p:tavLst>
                                    </p:anim>
                                  </p:childTnLst>
                                </p:cTn>
                              </p:par>
                              <p:par>
                                <p:cTn id="85" presetID="30" presetClass="entr" presetSubtype="0" fill="hold" grpId="0" nodeType="with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fade">
                                      <p:cBhvr>
                                        <p:cTn id="87" dur="800" decel="100000"/>
                                        <p:tgtEl>
                                          <p:spTgt spid="56"/>
                                        </p:tgtEl>
                                      </p:cBhvr>
                                    </p:animEffect>
                                    <p:anim calcmode="lin" valueType="num">
                                      <p:cBhvr>
                                        <p:cTn id="88" dur="800" decel="100000" fill="hold"/>
                                        <p:tgtEl>
                                          <p:spTgt spid="56"/>
                                        </p:tgtEl>
                                        <p:attrNameLst>
                                          <p:attrName>style.rotation</p:attrName>
                                        </p:attrNameLst>
                                      </p:cBhvr>
                                      <p:tavLst>
                                        <p:tav tm="0">
                                          <p:val>
                                            <p:fltVal val="-90"/>
                                          </p:val>
                                        </p:tav>
                                        <p:tav tm="100000">
                                          <p:val>
                                            <p:fltVal val="0"/>
                                          </p:val>
                                        </p:tav>
                                      </p:tavLst>
                                    </p:anim>
                                    <p:anim calcmode="lin" valueType="num">
                                      <p:cBhvr>
                                        <p:cTn id="89" dur="800" decel="100000" fill="hold"/>
                                        <p:tgtEl>
                                          <p:spTgt spid="56"/>
                                        </p:tgtEl>
                                        <p:attrNameLst>
                                          <p:attrName>ppt_x</p:attrName>
                                        </p:attrNameLst>
                                      </p:cBhvr>
                                      <p:tavLst>
                                        <p:tav tm="0">
                                          <p:val>
                                            <p:strVal val="#ppt_x+0.4"/>
                                          </p:val>
                                        </p:tav>
                                        <p:tav tm="100000">
                                          <p:val>
                                            <p:strVal val="#ppt_x-0.05"/>
                                          </p:val>
                                        </p:tav>
                                      </p:tavLst>
                                    </p:anim>
                                    <p:anim calcmode="lin" valueType="num">
                                      <p:cBhvr>
                                        <p:cTn id="90" dur="800" decel="100000" fill="hold"/>
                                        <p:tgtEl>
                                          <p:spTgt spid="56"/>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56"/>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56"/>
                                        </p:tgtEl>
                                        <p:attrNameLst>
                                          <p:attrName>ppt_y</p:attrName>
                                        </p:attrNameLst>
                                      </p:cBhvr>
                                      <p:tavLst>
                                        <p:tav tm="0">
                                          <p:val>
                                            <p:strVal val="#ppt_y+0.1"/>
                                          </p:val>
                                        </p:tav>
                                        <p:tav tm="100000">
                                          <p:val>
                                            <p:strVal val="#ppt_y"/>
                                          </p:val>
                                        </p:tav>
                                      </p:tavLst>
                                    </p:anim>
                                  </p:childTnLst>
                                </p:cTn>
                              </p:par>
                              <p:par>
                                <p:cTn id="93" presetID="30" presetClass="entr" presetSubtype="0" fill="hold" grpId="0" nodeType="withEffect">
                                  <p:stCondLst>
                                    <p:cond delay="0"/>
                                  </p:stCondLst>
                                  <p:childTnLst>
                                    <p:set>
                                      <p:cBhvr>
                                        <p:cTn id="94" dur="1" fill="hold">
                                          <p:stCondLst>
                                            <p:cond delay="0"/>
                                          </p:stCondLst>
                                        </p:cTn>
                                        <p:tgtEl>
                                          <p:spTgt spid="60"/>
                                        </p:tgtEl>
                                        <p:attrNameLst>
                                          <p:attrName>style.visibility</p:attrName>
                                        </p:attrNameLst>
                                      </p:cBhvr>
                                      <p:to>
                                        <p:strVal val="visible"/>
                                      </p:to>
                                    </p:set>
                                    <p:animEffect transition="in" filter="fade">
                                      <p:cBhvr>
                                        <p:cTn id="95" dur="800" decel="100000"/>
                                        <p:tgtEl>
                                          <p:spTgt spid="60"/>
                                        </p:tgtEl>
                                      </p:cBhvr>
                                    </p:animEffect>
                                    <p:anim calcmode="lin" valueType="num">
                                      <p:cBhvr>
                                        <p:cTn id="96" dur="800" decel="100000" fill="hold"/>
                                        <p:tgtEl>
                                          <p:spTgt spid="60"/>
                                        </p:tgtEl>
                                        <p:attrNameLst>
                                          <p:attrName>style.rotation</p:attrName>
                                        </p:attrNameLst>
                                      </p:cBhvr>
                                      <p:tavLst>
                                        <p:tav tm="0">
                                          <p:val>
                                            <p:fltVal val="-90"/>
                                          </p:val>
                                        </p:tav>
                                        <p:tav tm="100000">
                                          <p:val>
                                            <p:fltVal val="0"/>
                                          </p:val>
                                        </p:tav>
                                      </p:tavLst>
                                    </p:anim>
                                    <p:anim calcmode="lin" valueType="num">
                                      <p:cBhvr>
                                        <p:cTn id="97" dur="800" decel="100000" fill="hold"/>
                                        <p:tgtEl>
                                          <p:spTgt spid="60"/>
                                        </p:tgtEl>
                                        <p:attrNameLst>
                                          <p:attrName>ppt_x</p:attrName>
                                        </p:attrNameLst>
                                      </p:cBhvr>
                                      <p:tavLst>
                                        <p:tav tm="0">
                                          <p:val>
                                            <p:strVal val="#ppt_x+0.4"/>
                                          </p:val>
                                        </p:tav>
                                        <p:tav tm="100000">
                                          <p:val>
                                            <p:strVal val="#ppt_x-0.05"/>
                                          </p:val>
                                        </p:tav>
                                      </p:tavLst>
                                    </p:anim>
                                    <p:anim calcmode="lin" valueType="num">
                                      <p:cBhvr>
                                        <p:cTn id="98" dur="800" decel="100000" fill="hold"/>
                                        <p:tgtEl>
                                          <p:spTgt spid="60"/>
                                        </p:tgtEl>
                                        <p:attrNameLst>
                                          <p:attrName>ppt_y</p:attrName>
                                        </p:attrNameLst>
                                      </p:cBhvr>
                                      <p:tavLst>
                                        <p:tav tm="0">
                                          <p:val>
                                            <p:strVal val="#ppt_y-0.4"/>
                                          </p:val>
                                        </p:tav>
                                        <p:tav tm="100000">
                                          <p:val>
                                            <p:strVal val="#ppt_y+0.1"/>
                                          </p:val>
                                        </p:tav>
                                      </p:tavLst>
                                    </p:anim>
                                    <p:anim calcmode="lin" valueType="num">
                                      <p:cBhvr>
                                        <p:cTn id="99" dur="200" accel="100000" fill="hold">
                                          <p:stCondLst>
                                            <p:cond delay="800"/>
                                          </p:stCondLst>
                                        </p:cTn>
                                        <p:tgtEl>
                                          <p:spTgt spid="60"/>
                                        </p:tgtEl>
                                        <p:attrNameLst>
                                          <p:attrName>ppt_x</p:attrName>
                                        </p:attrNameLst>
                                      </p:cBhvr>
                                      <p:tavLst>
                                        <p:tav tm="0">
                                          <p:val>
                                            <p:strVal val="#ppt_x-0.05"/>
                                          </p:val>
                                        </p:tav>
                                        <p:tav tm="100000">
                                          <p:val>
                                            <p:strVal val="#ppt_x"/>
                                          </p:val>
                                        </p:tav>
                                      </p:tavLst>
                                    </p:anim>
                                    <p:anim calcmode="lin" valueType="num">
                                      <p:cBhvr>
                                        <p:cTn id="100" dur="200" accel="100000" fill="hold">
                                          <p:stCondLst>
                                            <p:cond delay="800"/>
                                          </p:stCondLst>
                                        </p:cTn>
                                        <p:tgtEl>
                                          <p:spTgt spid="6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39" grpId="0" animBg="1"/>
      <p:bldP spid="140" grpId="0" animBg="1"/>
      <p:bldP spid="141" grpId="0" animBg="1"/>
      <p:bldP spid="142" grpId="0" animBg="1"/>
      <p:bldP spid="81" grpId="0"/>
      <p:bldP spid="53" grpId="0"/>
      <p:bldP spid="54" grpId="0"/>
      <p:bldP spid="55" grpId="0"/>
      <p:bldP spid="56" grpId="0"/>
      <p:bldP spid="57" grpId="0"/>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7001466" y="2492387"/>
            <a:ext cx="705382" cy="705382"/>
            <a:chOff x="3272949" y="3722523"/>
            <a:chExt cx="813408" cy="877328"/>
          </a:xfrm>
        </p:grpSpPr>
        <p:sp>
          <p:nvSpPr>
            <p:cNvPr id="40" name="椭圆 39"/>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椭圆 40"/>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 name="组合 3"/>
          <p:cNvGrpSpPr/>
          <p:nvPr/>
        </p:nvGrpSpPr>
        <p:grpSpPr>
          <a:xfrm>
            <a:off x="5918712" y="0"/>
            <a:ext cx="2609652" cy="2492387"/>
            <a:chOff x="5918712" y="0"/>
            <a:chExt cx="2609652" cy="2492387"/>
          </a:xfrm>
        </p:grpSpPr>
        <p:cxnSp>
          <p:nvCxnSpPr>
            <p:cNvPr id="22" name="直接连接符 21"/>
            <p:cNvCxnSpPr/>
            <p:nvPr/>
          </p:nvCxnSpPr>
          <p:spPr>
            <a:xfrm flipH="1">
              <a:off x="5979397" y="0"/>
              <a:ext cx="1" cy="1558157"/>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927483" y="536923"/>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918712" y="1528772"/>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27" idx="6"/>
            </p:cNvCxnSpPr>
            <p:nvPr/>
          </p:nvCxnSpPr>
          <p:spPr>
            <a:xfrm flipH="1">
              <a:off x="5977481" y="1558157"/>
              <a:ext cx="25508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7106002" y="1505936"/>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8410828" y="1499389"/>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8466157" y="1564704"/>
              <a:ext cx="3439" cy="89715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8410828" y="2374851"/>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7371051" y="2492387"/>
            <a:ext cx="2190211" cy="2190212"/>
            <a:chOff x="1488310" y="1579494"/>
            <a:chExt cx="1414094" cy="1414094"/>
          </a:xfrm>
        </p:grpSpPr>
        <p:grpSp>
          <p:nvGrpSpPr>
            <p:cNvPr id="36" name="组合 35"/>
            <p:cNvGrpSpPr/>
            <p:nvPr/>
          </p:nvGrpSpPr>
          <p:grpSpPr>
            <a:xfrm>
              <a:off x="1488310" y="1579494"/>
              <a:ext cx="1414094" cy="1414094"/>
              <a:chOff x="3176812" y="2273198"/>
              <a:chExt cx="2641825" cy="2726239"/>
            </a:xfrm>
          </p:grpSpPr>
          <p:sp>
            <p:nvSpPr>
              <p:cNvPr id="38" name="椭圆 3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9" name="椭圆 3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37" name="文本框 36"/>
            <p:cNvSpPr txBox="1"/>
            <p:nvPr/>
          </p:nvSpPr>
          <p:spPr>
            <a:xfrm>
              <a:off x="1957492" y="1840234"/>
              <a:ext cx="475730" cy="1013439"/>
            </a:xfrm>
            <a:prstGeom prst="rect">
              <a:avLst/>
            </a:prstGeom>
            <a:noFill/>
          </p:spPr>
          <p:txBody>
            <a:bodyPr wrap="square" rtlCol="0">
              <a:spAutoFit/>
            </a:bodyPr>
            <a:lstStyle/>
            <a:p>
              <a:pPr algn="ctr"/>
              <a:r>
                <a:rPr lang="en-US" altLang="zh-CN" sz="9600" dirty="0" smtClean="0">
                  <a:solidFill>
                    <a:schemeClr val="accent2">
                      <a:lumMod val="75000"/>
                    </a:schemeClr>
                  </a:solidFill>
                  <a:latin typeface="方正大草简体" panose="02000000000000000000" pitchFamily="2" charset="-122"/>
                  <a:ea typeface="方正大草简体" panose="02000000000000000000" pitchFamily="2" charset="-122"/>
                </a:rPr>
                <a:t>2</a:t>
              </a:r>
              <a:endParaRPr lang="zh-CN" altLang="en-US" sz="96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grpSp>
        <p:nvGrpSpPr>
          <p:cNvPr id="2" name="组合 1"/>
          <p:cNvGrpSpPr/>
          <p:nvPr/>
        </p:nvGrpSpPr>
        <p:grpSpPr>
          <a:xfrm>
            <a:off x="9538843" y="3772987"/>
            <a:ext cx="1192608" cy="1192608"/>
            <a:chOff x="9538843" y="3772987"/>
            <a:chExt cx="1192608" cy="1192608"/>
          </a:xfrm>
        </p:grpSpPr>
        <p:grpSp>
          <p:nvGrpSpPr>
            <p:cNvPr id="31" name="组合 30"/>
            <p:cNvGrpSpPr/>
            <p:nvPr/>
          </p:nvGrpSpPr>
          <p:grpSpPr>
            <a:xfrm>
              <a:off x="9538843" y="3772987"/>
              <a:ext cx="1192608" cy="1192608"/>
              <a:chOff x="3272949" y="3722523"/>
              <a:chExt cx="813408" cy="877328"/>
            </a:xfrm>
          </p:grpSpPr>
          <p:sp>
            <p:nvSpPr>
              <p:cNvPr id="33" name="椭圆 32"/>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Freeform 94"/>
            <p:cNvSpPr>
              <a:spLocks noEditPoints="1"/>
            </p:cNvSpPr>
            <p:nvPr/>
          </p:nvSpPr>
          <p:spPr bwMode="auto">
            <a:xfrm>
              <a:off x="9750407" y="3907109"/>
              <a:ext cx="769479" cy="775491"/>
            </a:xfrm>
            <a:custGeom>
              <a:avLst/>
              <a:gdLst>
                <a:gd name="T0" fmla="*/ 138 w 256"/>
                <a:gd name="T1" fmla="*/ 27 h 259"/>
                <a:gd name="T2" fmla="*/ 132 w 256"/>
                <a:gd name="T3" fmla="*/ 1 h 259"/>
                <a:gd name="T4" fmla="*/ 118 w 256"/>
                <a:gd name="T5" fmla="*/ 12 h 259"/>
                <a:gd name="T6" fmla="*/ 125 w 256"/>
                <a:gd name="T7" fmla="*/ 36 h 259"/>
                <a:gd name="T8" fmla="*/ 86 w 256"/>
                <a:gd name="T9" fmla="*/ 47 h 259"/>
                <a:gd name="T10" fmla="*/ 78 w 256"/>
                <a:gd name="T11" fmla="*/ 22 h 259"/>
                <a:gd name="T12" fmla="*/ 61 w 256"/>
                <a:gd name="T13" fmla="*/ 21 h 259"/>
                <a:gd name="T14" fmla="*/ 69 w 256"/>
                <a:gd name="T15" fmla="*/ 45 h 259"/>
                <a:gd name="T16" fmla="*/ 227 w 256"/>
                <a:gd name="T17" fmla="*/ 82 h 259"/>
                <a:gd name="T18" fmla="*/ 239 w 256"/>
                <a:gd name="T19" fmla="*/ 64 h 259"/>
                <a:gd name="T20" fmla="*/ 217 w 256"/>
                <a:gd name="T21" fmla="*/ 65 h 259"/>
                <a:gd name="T22" fmla="*/ 205 w 256"/>
                <a:gd name="T23" fmla="*/ 83 h 259"/>
                <a:gd name="T24" fmla="*/ 227 w 256"/>
                <a:gd name="T25" fmla="*/ 82 h 259"/>
                <a:gd name="T26" fmla="*/ 182 w 256"/>
                <a:gd name="T27" fmla="*/ 49 h 259"/>
                <a:gd name="T28" fmla="*/ 196 w 256"/>
                <a:gd name="T29" fmla="*/ 26 h 259"/>
                <a:gd name="T30" fmla="*/ 183 w 256"/>
                <a:gd name="T31" fmla="*/ 18 h 259"/>
                <a:gd name="T32" fmla="*/ 170 w 256"/>
                <a:gd name="T33" fmla="*/ 41 h 259"/>
                <a:gd name="T34" fmla="*/ 61 w 256"/>
                <a:gd name="T35" fmla="*/ 155 h 259"/>
                <a:gd name="T36" fmla="*/ 93 w 256"/>
                <a:gd name="T37" fmla="*/ 105 h 259"/>
                <a:gd name="T38" fmla="*/ 144 w 256"/>
                <a:gd name="T39" fmla="*/ 97 h 259"/>
                <a:gd name="T40" fmla="*/ 194 w 256"/>
                <a:gd name="T41" fmla="*/ 135 h 259"/>
                <a:gd name="T42" fmla="*/ 201 w 256"/>
                <a:gd name="T43" fmla="*/ 160 h 259"/>
                <a:gd name="T44" fmla="*/ 209 w 256"/>
                <a:gd name="T45" fmla="*/ 129 h 259"/>
                <a:gd name="T46" fmla="*/ 186 w 256"/>
                <a:gd name="T47" fmla="*/ 74 h 259"/>
                <a:gd name="T48" fmla="*/ 131 w 256"/>
                <a:gd name="T49" fmla="*/ 51 h 259"/>
                <a:gd name="T50" fmla="*/ 87 w 256"/>
                <a:gd name="T51" fmla="*/ 64 h 259"/>
                <a:gd name="T52" fmla="*/ 52 w 256"/>
                <a:gd name="T53" fmla="*/ 121 h 259"/>
                <a:gd name="T54" fmla="*/ 58 w 256"/>
                <a:gd name="T55" fmla="*/ 155 h 259"/>
                <a:gd name="T56" fmla="*/ 28 w 256"/>
                <a:gd name="T57" fmla="*/ 82 h 259"/>
                <a:gd name="T58" fmla="*/ 51 w 256"/>
                <a:gd name="T59" fmla="*/ 83 h 259"/>
                <a:gd name="T60" fmla="*/ 39 w 256"/>
                <a:gd name="T61" fmla="*/ 65 h 259"/>
                <a:gd name="T62" fmla="*/ 17 w 256"/>
                <a:gd name="T63" fmla="*/ 64 h 259"/>
                <a:gd name="T64" fmla="*/ 28 w 256"/>
                <a:gd name="T65" fmla="*/ 82 h 259"/>
                <a:gd name="T66" fmla="*/ 220 w 256"/>
                <a:gd name="T67" fmla="*/ 125 h 259"/>
                <a:gd name="T68" fmla="*/ 230 w 256"/>
                <a:gd name="T69" fmla="*/ 138 h 259"/>
                <a:gd name="T70" fmla="*/ 255 w 256"/>
                <a:gd name="T71" fmla="*/ 132 h 259"/>
                <a:gd name="T72" fmla="*/ 244 w 256"/>
                <a:gd name="T73" fmla="*/ 119 h 259"/>
                <a:gd name="T74" fmla="*/ 36 w 256"/>
                <a:gd name="T75" fmla="*/ 125 h 259"/>
                <a:gd name="T76" fmla="*/ 12 w 256"/>
                <a:gd name="T77" fmla="*/ 119 h 259"/>
                <a:gd name="T78" fmla="*/ 1 w 256"/>
                <a:gd name="T79" fmla="*/ 132 h 259"/>
                <a:gd name="T80" fmla="*/ 26 w 256"/>
                <a:gd name="T81" fmla="*/ 138 h 259"/>
                <a:gd name="T82" fmla="*/ 229 w 256"/>
                <a:gd name="T83" fmla="*/ 205 h 259"/>
                <a:gd name="T84" fmla="*/ 227 w 256"/>
                <a:gd name="T85" fmla="*/ 204 h 259"/>
                <a:gd name="T86" fmla="*/ 212 w 256"/>
                <a:gd name="T87" fmla="*/ 174 h 259"/>
                <a:gd name="T88" fmla="*/ 187 w 256"/>
                <a:gd name="T89" fmla="*/ 169 h 259"/>
                <a:gd name="T90" fmla="*/ 170 w 256"/>
                <a:gd name="T91" fmla="*/ 131 h 259"/>
                <a:gd name="T92" fmla="*/ 132 w 256"/>
                <a:gd name="T93" fmla="*/ 116 h 259"/>
                <a:gd name="T94" fmla="*/ 88 w 256"/>
                <a:gd name="T95" fmla="*/ 138 h 259"/>
                <a:gd name="T96" fmla="*/ 73 w 256"/>
                <a:gd name="T97" fmla="*/ 165 h 259"/>
                <a:gd name="T98" fmla="*/ 53 w 256"/>
                <a:gd name="T99" fmla="*/ 182 h 259"/>
                <a:gd name="T100" fmla="*/ 40 w 256"/>
                <a:gd name="T101" fmla="*/ 187 h 259"/>
                <a:gd name="T102" fmla="*/ 21 w 256"/>
                <a:gd name="T103" fmla="*/ 213 h 259"/>
                <a:gd name="T104" fmla="*/ 26 w 256"/>
                <a:gd name="T105" fmla="*/ 240 h 259"/>
                <a:gd name="T106" fmla="*/ 56 w 256"/>
                <a:gd name="T107" fmla="*/ 259 h 259"/>
                <a:gd name="T108" fmla="*/ 238 w 256"/>
                <a:gd name="T109" fmla="*/ 256 h 259"/>
                <a:gd name="T110" fmla="*/ 252 w 256"/>
                <a:gd name="T111" fmla="*/ 235 h 259"/>
                <a:gd name="T112" fmla="*/ 248 w 256"/>
                <a:gd name="T113" fmla="*/ 217 h 259"/>
                <a:gd name="T114" fmla="*/ 229 w 256"/>
                <a:gd name="T115" fmla="*/ 20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6" h="259">
                  <a:moveTo>
                    <a:pt x="129" y="39"/>
                  </a:moveTo>
                  <a:lnTo>
                    <a:pt x="129" y="39"/>
                  </a:lnTo>
                  <a:lnTo>
                    <a:pt x="132" y="36"/>
                  </a:lnTo>
                  <a:lnTo>
                    <a:pt x="135" y="32"/>
                  </a:lnTo>
                  <a:lnTo>
                    <a:pt x="138" y="27"/>
                  </a:lnTo>
                  <a:lnTo>
                    <a:pt x="138" y="19"/>
                  </a:lnTo>
                  <a:lnTo>
                    <a:pt x="138" y="19"/>
                  </a:lnTo>
                  <a:lnTo>
                    <a:pt x="138" y="12"/>
                  </a:lnTo>
                  <a:lnTo>
                    <a:pt x="135" y="5"/>
                  </a:lnTo>
                  <a:lnTo>
                    <a:pt x="132" y="1"/>
                  </a:lnTo>
                  <a:lnTo>
                    <a:pt x="129" y="0"/>
                  </a:lnTo>
                  <a:lnTo>
                    <a:pt x="129" y="0"/>
                  </a:lnTo>
                  <a:lnTo>
                    <a:pt x="125" y="1"/>
                  </a:lnTo>
                  <a:lnTo>
                    <a:pt x="121" y="5"/>
                  </a:lnTo>
                  <a:lnTo>
                    <a:pt x="118" y="12"/>
                  </a:lnTo>
                  <a:lnTo>
                    <a:pt x="118" y="19"/>
                  </a:lnTo>
                  <a:lnTo>
                    <a:pt x="118" y="19"/>
                  </a:lnTo>
                  <a:lnTo>
                    <a:pt x="118" y="27"/>
                  </a:lnTo>
                  <a:lnTo>
                    <a:pt x="121" y="32"/>
                  </a:lnTo>
                  <a:lnTo>
                    <a:pt x="125" y="36"/>
                  </a:lnTo>
                  <a:lnTo>
                    <a:pt x="129" y="39"/>
                  </a:lnTo>
                  <a:lnTo>
                    <a:pt x="129" y="39"/>
                  </a:lnTo>
                  <a:close/>
                  <a:moveTo>
                    <a:pt x="83" y="51"/>
                  </a:moveTo>
                  <a:lnTo>
                    <a:pt x="83" y="51"/>
                  </a:lnTo>
                  <a:lnTo>
                    <a:pt x="86" y="47"/>
                  </a:lnTo>
                  <a:lnTo>
                    <a:pt x="87" y="41"/>
                  </a:lnTo>
                  <a:lnTo>
                    <a:pt x="86" y="35"/>
                  </a:lnTo>
                  <a:lnTo>
                    <a:pt x="82" y="28"/>
                  </a:lnTo>
                  <a:lnTo>
                    <a:pt x="82" y="28"/>
                  </a:lnTo>
                  <a:lnTo>
                    <a:pt x="78" y="22"/>
                  </a:lnTo>
                  <a:lnTo>
                    <a:pt x="73" y="18"/>
                  </a:lnTo>
                  <a:lnTo>
                    <a:pt x="67" y="17"/>
                  </a:lnTo>
                  <a:lnTo>
                    <a:pt x="64" y="17"/>
                  </a:lnTo>
                  <a:lnTo>
                    <a:pt x="64" y="17"/>
                  </a:lnTo>
                  <a:lnTo>
                    <a:pt x="61" y="21"/>
                  </a:lnTo>
                  <a:lnTo>
                    <a:pt x="61" y="26"/>
                  </a:lnTo>
                  <a:lnTo>
                    <a:pt x="61" y="32"/>
                  </a:lnTo>
                  <a:lnTo>
                    <a:pt x="65" y="39"/>
                  </a:lnTo>
                  <a:lnTo>
                    <a:pt x="65" y="39"/>
                  </a:lnTo>
                  <a:lnTo>
                    <a:pt x="69" y="45"/>
                  </a:lnTo>
                  <a:lnTo>
                    <a:pt x="74" y="49"/>
                  </a:lnTo>
                  <a:lnTo>
                    <a:pt x="79" y="51"/>
                  </a:lnTo>
                  <a:lnTo>
                    <a:pt x="83" y="51"/>
                  </a:lnTo>
                  <a:lnTo>
                    <a:pt x="83" y="51"/>
                  </a:lnTo>
                  <a:close/>
                  <a:moveTo>
                    <a:pt x="227" y="82"/>
                  </a:moveTo>
                  <a:lnTo>
                    <a:pt x="227" y="82"/>
                  </a:lnTo>
                  <a:lnTo>
                    <a:pt x="234" y="78"/>
                  </a:lnTo>
                  <a:lnTo>
                    <a:pt x="238" y="73"/>
                  </a:lnTo>
                  <a:lnTo>
                    <a:pt x="240" y="69"/>
                  </a:lnTo>
                  <a:lnTo>
                    <a:pt x="239" y="64"/>
                  </a:lnTo>
                  <a:lnTo>
                    <a:pt x="239" y="64"/>
                  </a:lnTo>
                  <a:lnTo>
                    <a:pt x="236" y="61"/>
                  </a:lnTo>
                  <a:lnTo>
                    <a:pt x="231" y="61"/>
                  </a:lnTo>
                  <a:lnTo>
                    <a:pt x="225" y="62"/>
                  </a:lnTo>
                  <a:lnTo>
                    <a:pt x="217" y="65"/>
                  </a:lnTo>
                  <a:lnTo>
                    <a:pt x="217" y="65"/>
                  </a:lnTo>
                  <a:lnTo>
                    <a:pt x="212" y="70"/>
                  </a:lnTo>
                  <a:lnTo>
                    <a:pt x="207" y="74"/>
                  </a:lnTo>
                  <a:lnTo>
                    <a:pt x="205" y="79"/>
                  </a:lnTo>
                  <a:lnTo>
                    <a:pt x="205" y="83"/>
                  </a:lnTo>
                  <a:lnTo>
                    <a:pt x="205" y="83"/>
                  </a:lnTo>
                  <a:lnTo>
                    <a:pt x="209" y="86"/>
                  </a:lnTo>
                  <a:lnTo>
                    <a:pt x="214" y="87"/>
                  </a:lnTo>
                  <a:lnTo>
                    <a:pt x="221" y="86"/>
                  </a:lnTo>
                  <a:lnTo>
                    <a:pt x="227" y="82"/>
                  </a:lnTo>
                  <a:lnTo>
                    <a:pt x="227" y="82"/>
                  </a:lnTo>
                  <a:close/>
                  <a:moveTo>
                    <a:pt x="173" y="51"/>
                  </a:moveTo>
                  <a:lnTo>
                    <a:pt x="173" y="51"/>
                  </a:lnTo>
                  <a:lnTo>
                    <a:pt x="177" y="51"/>
                  </a:lnTo>
                  <a:lnTo>
                    <a:pt x="182" y="49"/>
                  </a:lnTo>
                  <a:lnTo>
                    <a:pt x="187" y="45"/>
                  </a:lnTo>
                  <a:lnTo>
                    <a:pt x="191" y="39"/>
                  </a:lnTo>
                  <a:lnTo>
                    <a:pt x="191" y="39"/>
                  </a:lnTo>
                  <a:lnTo>
                    <a:pt x="195" y="32"/>
                  </a:lnTo>
                  <a:lnTo>
                    <a:pt x="196" y="26"/>
                  </a:lnTo>
                  <a:lnTo>
                    <a:pt x="195" y="21"/>
                  </a:lnTo>
                  <a:lnTo>
                    <a:pt x="192" y="17"/>
                  </a:lnTo>
                  <a:lnTo>
                    <a:pt x="192" y="17"/>
                  </a:lnTo>
                  <a:lnTo>
                    <a:pt x="188" y="17"/>
                  </a:lnTo>
                  <a:lnTo>
                    <a:pt x="183" y="18"/>
                  </a:lnTo>
                  <a:lnTo>
                    <a:pt x="178" y="22"/>
                  </a:lnTo>
                  <a:lnTo>
                    <a:pt x="174" y="28"/>
                  </a:lnTo>
                  <a:lnTo>
                    <a:pt x="174" y="28"/>
                  </a:lnTo>
                  <a:lnTo>
                    <a:pt x="171" y="36"/>
                  </a:lnTo>
                  <a:lnTo>
                    <a:pt x="170" y="41"/>
                  </a:lnTo>
                  <a:lnTo>
                    <a:pt x="170" y="47"/>
                  </a:lnTo>
                  <a:lnTo>
                    <a:pt x="173" y="51"/>
                  </a:lnTo>
                  <a:lnTo>
                    <a:pt x="173" y="51"/>
                  </a:lnTo>
                  <a:close/>
                  <a:moveTo>
                    <a:pt x="61" y="155"/>
                  </a:moveTo>
                  <a:lnTo>
                    <a:pt x="61" y="155"/>
                  </a:lnTo>
                  <a:lnTo>
                    <a:pt x="64" y="142"/>
                  </a:lnTo>
                  <a:lnTo>
                    <a:pt x="69" y="131"/>
                  </a:lnTo>
                  <a:lnTo>
                    <a:pt x="75" y="121"/>
                  </a:lnTo>
                  <a:lnTo>
                    <a:pt x="83" y="112"/>
                  </a:lnTo>
                  <a:lnTo>
                    <a:pt x="93" y="105"/>
                  </a:lnTo>
                  <a:lnTo>
                    <a:pt x="105" y="100"/>
                  </a:lnTo>
                  <a:lnTo>
                    <a:pt x="117" y="97"/>
                  </a:lnTo>
                  <a:lnTo>
                    <a:pt x="130" y="96"/>
                  </a:lnTo>
                  <a:lnTo>
                    <a:pt x="130" y="96"/>
                  </a:lnTo>
                  <a:lnTo>
                    <a:pt x="144" y="97"/>
                  </a:lnTo>
                  <a:lnTo>
                    <a:pt x="157" y="101"/>
                  </a:lnTo>
                  <a:lnTo>
                    <a:pt x="169" y="106"/>
                  </a:lnTo>
                  <a:lnTo>
                    <a:pt x="178" y="114"/>
                  </a:lnTo>
                  <a:lnTo>
                    <a:pt x="187" y="123"/>
                  </a:lnTo>
                  <a:lnTo>
                    <a:pt x="194" y="135"/>
                  </a:lnTo>
                  <a:lnTo>
                    <a:pt x="197" y="147"/>
                  </a:lnTo>
                  <a:lnTo>
                    <a:pt x="199" y="160"/>
                  </a:lnTo>
                  <a:lnTo>
                    <a:pt x="199" y="160"/>
                  </a:lnTo>
                  <a:lnTo>
                    <a:pt x="201" y="160"/>
                  </a:lnTo>
                  <a:lnTo>
                    <a:pt x="201" y="160"/>
                  </a:lnTo>
                  <a:lnTo>
                    <a:pt x="205" y="153"/>
                  </a:lnTo>
                  <a:lnTo>
                    <a:pt x="208" y="145"/>
                  </a:lnTo>
                  <a:lnTo>
                    <a:pt x="209" y="138"/>
                  </a:lnTo>
                  <a:lnTo>
                    <a:pt x="209" y="129"/>
                  </a:lnTo>
                  <a:lnTo>
                    <a:pt x="209" y="129"/>
                  </a:lnTo>
                  <a:lnTo>
                    <a:pt x="209" y="121"/>
                  </a:lnTo>
                  <a:lnTo>
                    <a:pt x="208" y="113"/>
                  </a:lnTo>
                  <a:lnTo>
                    <a:pt x="203" y="99"/>
                  </a:lnTo>
                  <a:lnTo>
                    <a:pt x="196" y="84"/>
                  </a:lnTo>
                  <a:lnTo>
                    <a:pt x="186" y="74"/>
                  </a:lnTo>
                  <a:lnTo>
                    <a:pt x="174" y="64"/>
                  </a:lnTo>
                  <a:lnTo>
                    <a:pt x="161" y="57"/>
                  </a:lnTo>
                  <a:lnTo>
                    <a:pt x="147" y="52"/>
                  </a:lnTo>
                  <a:lnTo>
                    <a:pt x="139" y="51"/>
                  </a:lnTo>
                  <a:lnTo>
                    <a:pt x="131" y="51"/>
                  </a:lnTo>
                  <a:lnTo>
                    <a:pt x="131" y="51"/>
                  </a:lnTo>
                  <a:lnTo>
                    <a:pt x="122" y="51"/>
                  </a:lnTo>
                  <a:lnTo>
                    <a:pt x="114" y="52"/>
                  </a:lnTo>
                  <a:lnTo>
                    <a:pt x="100" y="57"/>
                  </a:lnTo>
                  <a:lnTo>
                    <a:pt x="87" y="64"/>
                  </a:lnTo>
                  <a:lnTo>
                    <a:pt x="75" y="74"/>
                  </a:lnTo>
                  <a:lnTo>
                    <a:pt x="65" y="84"/>
                  </a:lnTo>
                  <a:lnTo>
                    <a:pt x="58" y="99"/>
                  </a:lnTo>
                  <a:lnTo>
                    <a:pt x="53" y="113"/>
                  </a:lnTo>
                  <a:lnTo>
                    <a:pt x="52" y="121"/>
                  </a:lnTo>
                  <a:lnTo>
                    <a:pt x="52" y="129"/>
                  </a:lnTo>
                  <a:lnTo>
                    <a:pt x="52" y="129"/>
                  </a:lnTo>
                  <a:lnTo>
                    <a:pt x="52" y="136"/>
                  </a:lnTo>
                  <a:lnTo>
                    <a:pt x="53" y="143"/>
                  </a:lnTo>
                  <a:lnTo>
                    <a:pt x="58" y="155"/>
                  </a:lnTo>
                  <a:lnTo>
                    <a:pt x="58" y="155"/>
                  </a:lnTo>
                  <a:lnTo>
                    <a:pt x="61" y="155"/>
                  </a:lnTo>
                  <a:lnTo>
                    <a:pt x="61" y="155"/>
                  </a:lnTo>
                  <a:close/>
                  <a:moveTo>
                    <a:pt x="28" y="82"/>
                  </a:moveTo>
                  <a:lnTo>
                    <a:pt x="28" y="82"/>
                  </a:lnTo>
                  <a:lnTo>
                    <a:pt x="35" y="86"/>
                  </a:lnTo>
                  <a:lnTo>
                    <a:pt x="41" y="87"/>
                  </a:lnTo>
                  <a:lnTo>
                    <a:pt x="47" y="86"/>
                  </a:lnTo>
                  <a:lnTo>
                    <a:pt x="51" y="83"/>
                  </a:lnTo>
                  <a:lnTo>
                    <a:pt x="51" y="83"/>
                  </a:lnTo>
                  <a:lnTo>
                    <a:pt x="51" y="79"/>
                  </a:lnTo>
                  <a:lnTo>
                    <a:pt x="49" y="74"/>
                  </a:lnTo>
                  <a:lnTo>
                    <a:pt x="44" y="70"/>
                  </a:lnTo>
                  <a:lnTo>
                    <a:pt x="39" y="65"/>
                  </a:lnTo>
                  <a:lnTo>
                    <a:pt x="39" y="65"/>
                  </a:lnTo>
                  <a:lnTo>
                    <a:pt x="31" y="62"/>
                  </a:lnTo>
                  <a:lnTo>
                    <a:pt x="25" y="61"/>
                  </a:lnTo>
                  <a:lnTo>
                    <a:pt x="19" y="61"/>
                  </a:lnTo>
                  <a:lnTo>
                    <a:pt x="17" y="64"/>
                  </a:lnTo>
                  <a:lnTo>
                    <a:pt x="17" y="64"/>
                  </a:lnTo>
                  <a:lnTo>
                    <a:pt x="15" y="69"/>
                  </a:lnTo>
                  <a:lnTo>
                    <a:pt x="18" y="73"/>
                  </a:lnTo>
                  <a:lnTo>
                    <a:pt x="22" y="78"/>
                  </a:lnTo>
                  <a:lnTo>
                    <a:pt x="28" y="82"/>
                  </a:lnTo>
                  <a:lnTo>
                    <a:pt x="28" y="82"/>
                  </a:lnTo>
                  <a:close/>
                  <a:moveTo>
                    <a:pt x="238" y="118"/>
                  </a:moveTo>
                  <a:lnTo>
                    <a:pt x="238" y="118"/>
                  </a:lnTo>
                  <a:lnTo>
                    <a:pt x="230" y="119"/>
                  </a:lnTo>
                  <a:lnTo>
                    <a:pt x="223" y="121"/>
                  </a:lnTo>
                  <a:lnTo>
                    <a:pt x="220" y="125"/>
                  </a:lnTo>
                  <a:lnTo>
                    <a:pt x="218" y="129"/>
                  </a:lnTo>
                  <a:lnTo>
                    <a:pt x="218" y="129"/>
                  </a:lnTo>
                  <a:lnTo>
                    <a:pt x="220" y="132"/>
                  </a:lnTo>
                  <a:lnTo>
                    <a:pt x="223" y="135"/>
                  </a:lnTo>
                  <a:lnTo>
                    <a:pt x="230" y="138"/>
                  </a:lnTo>
                  <a:lnTo>
                    <a:pt x="238" y="139"/>
                  </a:lnTo>
                  <a:lnTo>
                    <a:pt x="238" y="139"/>
                  </a:lnTo>
                  <a:lnTo>
                    <a:pt x="244" y="138"/>
                  </a:lnTo>
                  <a:lnTo>
                    <a:pt x="251" y="135"/>
                  </a:lnTo>
                  <a:lnTo>
                    <a:pt x="255" y="132"/>
                  </a:lnTo>
                  <a:lnTo>
                    <a:pt x="256" y="129"/>
                  </a:lnTo>
                  <a:lnTo>
                    <a:pt x="256" y="129"/>
                  </a:lnTo>
                  <a:lnTo>
                    <a:pt x="255" y="125"/>
                  </a:lnTo>
                  <a:lnTo>
                    <a:pt x="251" y="121"/>
                  </a:lnTo>
                  <a:lnTo>
                    <a:pt x="244" y="119"/>
                  </a:lnTo>
                  <a:lnTo>
                    <a:pt x="238" y="118"/>
                  </a:lnTo>
                  <a:lnTo>
                    <a:pt x="238" y="118"/>
                  </a:lnTo>
                  <a:close/>
                  <a:moveTo>
                    <a:pt x="38" y="129"/>
                  </a:moveTo>
                  <a:lnTo>
                    <a:pt x="38" y="129"/>
                  </a:lnTo>
                  <a:lnTo>
                    <a:pt x="36" y="125"/>
                  </a:lnTo>
                  <a:lnTo>
                    <a:pt x="32" y="121"/>
                  </a:lnTo>
                  <a:lnTo>
                    <a:pt x="26" y="119"/>
                  </a:lnTo>
                  <a:lnTo>
                    <a:pt x="19" y="118"/>
                  </a:lnTo>
                  <a:lnTo>
                    <a:pt x="19" y="118"/>
                  </a:lnTo>
                  <a:lnTo>
                    <a:pt x="12" y="119"/>
                  </a:lnTo>
                  <a:lnTo>
                    <a:pt x="5" y="121"/>
                  </a:lnTo>
                  <a:lnTo>
                    <a:pt x="1" y="125"/>
                  </a:lnTo>
                  <a:lnTo>
                    <a:pt x="0" y="129"/>
                  </a:lnTo>
                  <a:lnTo>
                    <a:pt x="0" y="129"/>
                  </a:lnTo>
                  <a:lnTo>
                    <a:pt x="1" y="132"/>
                  </a:lnTo>
                  <a:lnTo>
                    <a:pt x="5" y="135"/>
                  </a:lnTo>
                  <a:lnTo>
                    <a:pt x="12" y="138"/>
                  </a:lnTo>
                  <a:lnTo>
                    <a:pt x="19" y="139"/>
                  </a:lnTo>
                  <a:lnTo>
                    <a:pt x="19" y="139"/>
                  </a:lnTo>
                  <a:lnTo>
                    <a:pt x="26" y="138"/>
                  </a:lnTo>
                  <a:lnTo>
                    <a:pt x="32" y="135"/>
                  </a:lnTo>
                  <a:lnTo>
                    <a:pt x="36" y="132"/>
                  </a:lnTo>
                  <a:lnTo>
                    <a:pt x="38" y="129"/>
                  </a:lnTo>
                  <a:lnTo>
                    <a:pt x="38" y="129"/>
                  </a:lnTo>
                  <a:close/>
                  <a:moveTo>
                    <a:pt x="229" y="205"/>
                  </a:moveTo>
                  <a:lnTo>
                    <a:pt x="229" y="205"/>
                  </a:lnTo>
                  <a:lnTo>
                    <a:pt x="227" y="205"/>
                  </a:lnTo>
                  <a:lnTo>
                    <a:pt x="227" y="205"/>
                  </a:lnTo>
                  <a:lnTo>
                    <a:pt x="227" y="204"/>
                  </a:lnTo>
                  <a:lnTo>
                    <a:pt x="227" y="204"/>
                  </a:lnTo>
                  <a:lnTo>
                    <a:pt x="226" y="196"/>
                  </a:lnTo>
                  <a:lnTo>
                    <a:pt x="225" y="190"/>
                  </a:lnTo>
                  <a:lnTo>
                    <a:pt x="221" y="183"/>
                  </a:lnTo>
                  <a:lnTo>
                    <a:pt x="217" y="178"/>
                  </a:lnTo>
                  <a:lnTo>
                    <a:pt x="212" y="174"/>
                  </a:lnTo>
                  <a:lnTo>
                    <a:pt x="205" y="171"/>
                  </a:lnTo>
                  <a:lnTo>
                    <a:pt x="199" y="169"/>
                  </a:lnTo>
                  <a:lnTo>
                    <a:pt x="191" y="168"/>
                  </a:lnTo>
                  <a:lnTo>
                    <a:pt x="191" y="168"/>
                  </a:lnTo>
                  <a:lnTo>
                    <a:pt x="187" y="169"/>
                  </a:lnTo>
                  <a:lnTo>
                    <a:pt x="187" y="169"/>
                  </a:lnTo>
                  <a:lnTo>
                    <a:pt x="186" y="157"/>
                  </a:lnTo>
                  <a:lnTo>
                    <a:pt x="182" y="148"/>
                  </a:lnTo>
                  <a:lnTo>
                    <a:pt x="177" y="139"/>
                  </a:lnTo>
                  <a:lnTo>
                    <a:pt x="170" y="131"/>
                  </a:lnTo>
                  <a:lnTo>
                    <a:pt x="162" y="125"/>
                  </a:lnTo>
                  <a:lnTo>
                    <a:pt x="153" y="121"/>
                  </a:lnTo>
                  <a:lnTo>
                    <a:pt x="143" y="117"/>
                  </a:lnTo>
                  <a:lnTo>
                    <a:pt x="132" y="116"/>
                  </a:lnTo>
                  <a:lnTo>
                    <a:pt x="132" y="116"/>
                  </a:lnTo>
                  <a:lnTo>
                    <a:pt x="119" y="117"/>
                  </a:lnTo>
                  <a:lnTo>
                    <a:pt x="109" y="119"/>
                  </a:lnTo>
                  <a:lnTo>
                    <a:pt x="100" y="125"/>
                  </a:lnTo>
                  <a:lnTo>
                    <a:pt x="93" y="130"/>
                  </a:lnTo>
                  <a:lnTo>
                    <a:pt x="88" y="138"/>
                  </a:lnTo>
                  <a:lnTo>
                    <a:pt x="84" y="145"/>
                  </a:lnTo>
                  <a:lnTo>
                    <a:pt x="80" y="155"/>
                  </a:lnTo>
                  <a:lnTo>
                    <a:pt x="79" y="165"/>
                  </a:lnTo>
                  <a:lnTo>
                    <a:pt x="79" y="165"/>
                  </a:lnTo>
                  <a:lnTo>
                    <a:pt x="73" y="165"/>
                  </a:lnTo>
                  <a:lnTo>
                    <a:pt x="64" y="166"/>
                  </a:lnTo>
                  <a:lnTo>
                    <a:pt x="61" y="169"/>
                  </a:lnTo>
                  <a:lnTo>
                    <a:pt x="57" y="171"/>
                  </a:lnTo>
                  <a:lnTo>
                    <a:pt x="54" y="175"/>
                  </a:lnTo>
                  <a:lnTo>
                    <a:pt x="53" y="182"/>
                  </a:lnTo>
                  <a:lnTo>
                    <a:pt x="53" y="182"/>
                  </a:lnTo>
                  <a:lnTo>
                    <a:pt x="54" y="183"/>
                  </a:lnTo>
                  <a:lnTo>
                    <a:pt x="54" y="183"/>
                  </a:lnTo>
                  <a:lnTo>
                    <a:pt x="47" y="184"/>
                  </a:lnTo>
                  <a:lnTo>
                    <a:pt x="40" y="187"/>
                  </a:lnTo>
                  <a:lnTo>
                    <a:pt x="35" y="191"/>
                  </a:lnTo>
                  <a:lnTo>
                    <a:pt x="30" y="195"/>
                  </a:lnTo>
                  <a:lnTo>
                    <a:pt x="26" y="200"/>
                  </a:lnTo>
                  <a:lnTo>
                    <a:pt x="23" y="207"/>
                  </a:lnTo>
                  <a:lnTo>
                    <a:pt x="21" y="213"/>
                  </a:lnTo>
                  <a:lnTo>
                    <a:pt x="21" y="220"/>
                  </a:lnTo>
                  <a:lnTo>
                    <a:pt x="21" y="220"/>
                  </a:lnTo>
                  <a:lnTo>
                    <a:pt x="21" y="227"/>
                  </a:lnTo>
                  <a:lnTo>
                    <a:pt x="23" y="234"/>
                  </a:lnTo>
                  <a:lnTo>
                    <a:pt x="26" y="240"/>
                  </a:lnTo>
                  <a:lnTo>
                    <a:pt x="31" y="247"/>
                  </a:lnTo>
                  <a:lnTo>
                    <a:pt x="36" y="251"/>
                  </a:lnTo>
                  <a:lnTo>
                    <a:pt x="41" y="255"/>
                  </a:lnTo>
                  <a:lnTo>
                    <a:pt x="49" y="257"/>
                  </a:lnTo>
                  <a:lnTo>
                    <a:pt x="56" y="259"/>
                  </a:lnTo>
                  <a:lnTo>
                    <a:pt x="56" y="259"/>
                  </a:lnTo>
                  <a:lnTo>
                    <a:pt x="229" y="259"/>
                  </a:lnTo>
                  <a:lnTo>
                    <a:pt x="229" y="259"/>
                  </a:lnTo>
                  <a:lnTo>
                    <a:pt x="234" y="259"/>
                  </a:lnTo>
                  <a:lnTo>
                    <a:pt x="238" y="256"/>
                  </a:lnTo>
                  <a:lnTo>
                    <a:pt x="242" y="253"/>
                  </a:lnTo>
                  <a:lnTo>
                    <a:pt x="246" y="249"/>
                  </a:lnTo>
                  <a:lnTo>
                    <a:pt x="248" y="246"/>
                  </a:lnTo>
                  <a:lnTo>
                    <a:pt x="251" y="240"/>
                  </a:lnTo>
                  <a:lnTo>
                    <a:pt x="252" y="235"/>
                  </a:lnTo>
                  <a:lnTo>
                    <a:pt x="253" y="230"/>
                  </a:lnTo>
                  <a:lnTo>
                    <a:pt x="253" y="230"/>
                  </a:lnTo>
                  <a:lnTo>
                    <a:pt x="252" y="226"/>
                  </a:lnTo>
                  <a:lnTo>
                    <a:pt x="251" y="221"/>
                  </a:lnTo>
                  <a:lnTo>
                    <a:pt x="248" y="217"/>
                  </a:lnTo>
                  <a:lnTo>
                    <a:pt x="246" y="213"/>
                  </a:lnTo>
                  <a:lnTo>
                    <a:pt x="242" y="210"/>
                  </a:lnTo>
                  <a:lnTo>
                    <a:pt x="238" y="208"/>
                  </a:lnTo>
                  <a:lnTo>
                    <a:pt x="234" y="207"/>
                  </a:lnTo>
                  <a:lnTo>
                    <a:pt x="229" y="205"/>
                  </a:lnTo>
                  <a:lnTo>
                    <a:pt x="229" y="205"/>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5" name="文本框 48"/>
          <p:cNvSpPr>
            <a:spLocks noChangeArrowheads="1"/>
          </p:cNvSpPr>
          <p:nvPr/>
        </p:nvSpPr>
        <p:spPr bwMode="auto">
          <a:xfrm>
            <a:off x="7239865" y="5102014"/>
            <a:ext cx="2233870" cy="61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8" tIns="60936" rIns="121868" bIns="60936">
            <a:spAutoFit/>
          </a:bodyPr>
          <a:lstStyle/>
          <a:p>
            <a:pPr algn="ctr" defTabSz="913966">
              <a:defRPr/>
            </a:pPr>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行政工作</a:t>
            </a:r>
          </a:p>
        </p:txBody>
      </p:sp>
      <p:sp>
        <p:nvSpPr>
          <p:cNvPr id="44" name="矩形 43"/>
          <p:cNvSpPr/>
          <p:nvPr/>
        </p:nvSpPr>
        <p:spPr>
          <a:xfrm>
            <a:off x="7041423" y="5717519"/>
            <a:ext cx="2646878" cy="338554"/>
          </a:xfrm>
          <a:prstGeom prst="rect">
            <a:avLst/>
          </a:prstGeom>
        </p:spPr>
        <p:txBody>
          <a:bodyPr wrap="none">
            <a:spAutoFit/>
          </a:bodyPr>
          <a:lstStyle/>
          <a:p>
            <a:r>
              <a:rPr lang="zh-CN" altLang="en-US" sz="1600" dirty="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spTree>
    <p:extLst>
      <p:ext uri="{BB962C8B-B14F-4D97-AF65-F5344CB8AC3E}">
        <p14:creationId xmlns:p14="http://schemas.microsoft.com/office/powerpoint/2010/main" val="3276536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1" fill="hold" nodeType="afterEffect" p14:presetBounceEnd="66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66000">
                                          <p:cBhvr additive="base">
                                            <p:cTn id="11" dur="1500" fill="hold"/>
                                            <p:tgtEl>
                                              <p:spTgt spid="30"/>
                                            </p:tgtEl>
                                            <p:attrNameLst>
                                              <p:attrName>ppt_x</p:attrName>
                                            </p:attrNameLst>
                                          </p:cBhvr>
                                          <p:tavLst>
                                            <p:tav tm="0">
                                              <p:val>
                                                <p:strVal val="#ppt_x"/>
                                              </p:val>
                                            </p:tav>
                                            <p:tav tm="100000">
                                              <p:val>
                                                <p:strVal val="#ppt_x"/>
                                              </p:val>
                                            </p:tav>
                                          </p:tavLst>
                                        </p:anim>
                                        <p:anim calcmode="lin" valueType="num" p14:bounceEnd="66000">
                                          <p:cBhvr additive="base">
                                            <p:cTn id="12" dur="150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par>
                                    <p:cTn id="16" presetID="56" presetClass="path" presetSubtype="0" accel="50000" decel="50000" fill="hold" nodeType="withEffect">
                                      <p:stCondLst>
                                        <p:cond delay="0"/>
                                      </p:stCondLst>
                                      <p:childTnLst>
                                        <p:animMotion origin="layout" path="M -0.13138 0.28287 L 3.75E-6 -4.44444E-6 " pathEditMode="relative" rAng="0" ptsTypes="AA">
                                          <p:cBhvr>
                                            <p:cTn id="17" dur="500" fill="hold"/>
                                            <p:tgtEl>
                                              <p:spTgt spid="2"/>
                                            </p:tgtEl>
                                            <p:attrNameLst>
                                              <p:attrName>ppt_x,ppt_y</p:attrName>
                                            </p:attrNameLst>
                                          </p:cBhvr>
                                          <p:rCtr x="6562" y="-14144"/>
                                        </p:animMotion>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56" presetClass="path" presetSubtype="0" accel="50000" decel="50000" fill="hold" nodeType="withEffect">
                                      <p:stCondLst>
                                        <p:cond delay="0"/>
                                      </p:stCondLst>
                                      <p:childTnLst>
                                        <p:animMotion origin="layout" path="M -0.13139 -0.26041 L -4.81462E-6 -4.81481E-6 " pathEditMode="relative" rAng="0" ptsTypes="AA">
                                          <p:cBhvr>
                                            <p:cTn id="21" dur="500" fill="hold"/>
                                            <p:tgtEl>
                                              <p:spTgt spid="21"/>
                                            </p:tgtEl>
                                            <p:attrNameLst>
                                              <p:attrName>ppt_x,ppt_y</p:attrName>
                                            </p:attrNameLst>
                                          </p:cBhvr>
                                          <p:rCtr x="6600" y="13000"/>
                                        </p:animMotion>
                                      </p:childTnLst>
                                    </p:cTn>
                                  </p:par>
                                </p:childTnLst>
                              </p:cTn>
                            </p:par>
                            <p:par>
                              <p:cTn id="22" fill="hold">
                                <p:stCondLst>
                                  <p:cond delay="2500"/>
                                </p:stCondLst>
                                <p:childTnLst>
                                  <p:par>
                                    <p:cTn id="23" presetID="2" presetClass="entr" presetSubtype="2" fill="hold" grpId="0" nodeType="afterEffect" p14:presetBounceEnd="66000">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14:bounceEnd="66000">
                                          <p:cBhvr additive="base">
                                            <p:cTn id="25" dur="1500" fill="hold"/>
                                            <p:tgtEl>
                                              <p:spTgt spid="35"/>
                                            </p:tgtEl>
                                            <p:attrNameLst>
                                              <p:attrName>ppt_x</p:attrName>
                                            </p:attrNameLst>
                                          </p:cBhvr>
                                          <p:tavLst>
                                            <p:tav tm="0">
                                              <p:val>
                                                <p:strVal val="1+#ppt_w/2"/>
                                              </p:val>
                                            </p:tav>
                                            <p:tav tm="100000">
                                              <p:val>
                                                <p:strVal val="#ppt_x"/>
                                              </p:val>
                                            </p:tav>
                                          </p:tavLst>
                                        </p:anim>
                                        <p:anim calcmode="lin" valueType="num" p14:bounceEnd="66000">
                                          <p:cBhvr additive="base">
                                            <p:cTn id="26" dur="1500" fill="hold"/>
                                            <p:tgtEl>
                                              <p:spTgt spid="35"/>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14" presetClass="entr" presetSubtype="1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randombar(horizontal)">
                                          <p:cBhvr>
                                            <p:cTn id="3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500" fill="hold"/>
                                            <p:tgtEl>
                                              <p:spTgt spid="30"/>
                                            </p:tgtEl>
                                            <p:attrNameLst>
                                              <p:attrName>ppt_x</p:attrName>
                                            </p:attrNameLst>
                                          </p:cBhvr>
                                          <p:tavLst>
                                            <p:tav tm="0">
                                              <p:val>
                                                <p:strVal val="#ppt_x"/>
                                              </p:val>
                                            </p:tav>
                                            <p:tav tm="100000">
                                              <p:val>
                                                <p:strVal val="#ppt_x"/>
                                              </p:val>
                                            </p:tav>
                                          </p:tavLst>
                                        </p:anim>
                                        <p:anim calcmode="lin" valueType="num">
                                          <p:cBhvr additive="base">
                                            <p:cTn id="12" dur="150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par>
                                    <p:cTn id="16" presetID="56" presetClass="path" presetSubtype="0" accel="50000" decel="50000" fill="hold" nodeType="withEffect">
                                      <p:stCondLst>
                                        <p:cond delay="0"/>
                                      </p:stCondLst>
                                      <p:childTnLst>
                                        <p:animMotion origin="layout" path="M -0.13138 0.28287 L 3.75E-6 -4.44444E-6 " pathEditMode="relative" rAng="0" ptsTypes="AA">
                                          <p:cBhvr>
                                            <p:cTn id="17" dur="500" fill="hold"/>
                                            <p:tgtEl>
                                              <p:spTgt spid="2"/>
                                            </p:tgtEl>
                                            <p:attrNameLst>
                                              <p:attrName>ppt_x,ppt_y</p:attrName>
                                            </p:attrNameLst>
                                          </p:cBhvr>
                                          <p:rCtr x="6562" y="-14144"/>
                                        </p:animMotion>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56" presetClass="path" presetSubtype="0" accel="50000" decel="50000" fill="hold" nodeType="withEffect">
                                      <p:stCondLst>
                                        <p:cond delay="0"/>
                                      </p:stCondLst>
                                      <p:childTnLst>
                                        <p:animMotion origin="layout" path="M -0.13139 -0.26041 L -4.81462E-6 -4.81481E-6 " pathEditMode="relative" rAng="0" ptsTypes="AA">
                                          <p:cBhvr>
                                            <p:cTn id="21" dur="500" fill="hold"/>
                                            <p:tgtEl>
                                              <p:spTgt spid="21"/>
                                            </p:tgtEl>
                                            <p:attrNameLst>
                                              <p:attrName>ppt_x,ppt_y</p:attrName>
                                            </p:attrNameLst>
                                          </p:cBhvr>
                                          <p:rCtr x="6600" y="13000"/>
                                        </p:animMotion>
                                      </p:childTnLst>
                                    </p:cTn>
                                  </p:par>
                                </p:childTnLst>
                              </p:cTn>
                            </p:par>
                            <p:par>
                              <p:cTn id="22" fill="hold">
                                <p:stCondLst>
                                  <p:cond delay="2500"/>
                                </p:stCondLst>
                                <p:childTnLst>
                                  <p:par>
                                    <p:cTn id="23" presetID="2" presetClass="entr" presetSubtype="2"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500" fill="hold"/>
                                            <p:tgtEl>
                                              <p:spTgt spid="35"/>
                                            </p:tgtEl>
                                            <p:attrNameLst>
                                              <p:attrName>ppt_x</p:attrName>
                                            </p:attrNameLst>
                                          </p:cBhvr>
                                          <p:tavLst>
                                            <p:tav tm="0">
                                              <p:val>
                                                <p:strVal val="1+#ppt_w/2"/>
                                              </p:val>
                                            </p:tav>
                                            <p:tav tm="100000">
                                              <p:val>
                                                <p:strVal val="#ppt_x"/>
                                              </p:val>
                                            </p:tav>
                                          </p:tavLst>
                                        </p:anim>
                                        <p:anim calcmode="lin" valueType="num">
                                          <p:cBhvr additive="base">
                                            <p:cTn id="26" dur="1500" fill="hold"/>
                                            <p:tgtEl>
                                              <p:spTgt spid="35"/>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14" presetClass="entr" presetSubtype="1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randombar(horizontal)">
                                          <p:cBhvr>
                                            <p:cTn id="3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grpSp>
      <p:sp>
        <p:nvSpPr>
          <p:cNvPr id="31" name="iṡḻíḋe"/>
          <p:cNvSpPr/>
          <p:nvPr/>
        </p:nvSpPr>
        <p:spPr bwMode="auto">
          <a:xfrm>
            <a:off x="4500880" y="3672840"/>
            <a:ext cx="3334385" cy="1875155"/>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solidFill>
            <a:srgbClr val="C55A1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7" name="íś1ïḍé"/>
          <p:cNvSpPr/>
          <p:nvPr/>
        </p:nvSpPr>
        <p:spPr bwMode="auto">
          <a:xfrm>
            <a:off x="4500880" y="3147695"/>
            <a:ext cx="3334385" cy="1875155"/>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solidFill>
            <a:srgbClr val="FEAC6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33" name="îṧ1ídê"/>
          <p:cNvSpPr/>
          <p:nvPr/>
        </p:nvSpPr>
        <p:spPr bwMode="auto">
          <a:xfrm>
            <a:off x="4500880" y="2623185"/>
            <a:ext cx="3334385" cy="1875155"/>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solidFill>
            <a:srgbClr val="B8925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34" name="ísliḑê"/>
          <p:cNvSpPr/>
          <p:nvPr/>
        </p:nvSpPr>
        <p:spPr bwMode="auto">
          <a:xfrm>
            <a:off x="4500880" y="2098040"/>
            <a:ext cx="3334385" cy="1875155"/>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26" name="íSḷïďé"/>
          <p:cNvSpPr/>
          <p:nvPr/>
        </p:nvSpPr>
        <p:spPr bwMode="auto">
          <a:xfrm>
            <a:off x="4364355" y="4039235"/>
            <a:ext cx="273685" cy="197485"/>
          </a:xfrm>
          <a:custGeom>
            <a:avLst/>
            <a:gdLst>
              <a:gd name="connsiteX0" fmla="*/ 91000 w 605879"/>
              <a:gd name="connsiteY0" fmla="*/ 173662 h 437224"/>
              <a:gd name="connsiteX1" fmla="*/ 331193 w 605879"/>
              <a:gd name="connsiteY1" fmla="*/ 173662 h 437224"/>
              <a:gd name="connsiteX2" fmla="*/ 342454 w 605879"/>
              <a:gd name="connsiteY2" fmla="*/ 184882 h 437224"/>
              <a:gd name="connsiteX3" fmla="*/ 331193 w 605879"/>
              <a:gd name="connsiteY3" fmla="*/ 196102 h 437224"/>
              <a:gd name="connsiteX4" fmla="*/ 91000 w 605879"/>
              <a:gd name="connsiteY4" fmla="*/ 196102 h 437224"/>
              <a:gd name="connsiteX5" fmla="*/ 79739 w 605879"/>
              <a:gd name="connsiteY5" fmla="*/ 184882 h 437224"/>
              <a:gd name="connsiteX6" fmla="*/ 91000 w 605879"/>
              <a:gd name="connsiteY6" fmla="*/ 173662 h 437224"/>
              <a:gd name="connsiteX7" fmla="*/ 421630 w 605879"/>
              <a:gd name="connsiteY7" fmla="*/ 131441 h 437224"/>
              <a:gd name="connsiteX8" fmla="*/ 423552 w 605879"/>
              <a:gd name="connsiteY8" fmla="*/ 152274 h 437224"/>
              <a:gd name="connsiteX9" fmla="*/ 275961 w 605879"/>
              <a:gd name="connsiteY9" fmla="*/ 300986 h 437224"/>
              <a:gd name="connsiteX10" fmla="*/ 408175 w 605879"/>
              <a:gd name="connsiteY10" fmla="*/ 358277 h 437224"/>
              <a:gd name="connsiteX11" fmla="*/ 418060 w 605879"/>
              <a:gd name="connsiteY11" fmla="*/ 365267 h 437224"/>
              <a:gd name="connsiteX12" fmla="*/ 488218 w 605879"/>
              <a:gd name="connsiteY12" fmla="*/ 410360 h 437224"/>
              <a:gd name="connsiteX13" fmla="*/ 474214 w 605879"/>
              <a:gd name="connsiteY13" fmla="*/ 363348 h 437224"/>
              <a:gd name="connsiteX14" fmla="*/ 482039 w 605879"/>
              <a:gd name="connsiteY14" fmla="*/ 349916 h 437224"/>
              <a:gd name="connsiteX15" fmla="*/ 583363 w 605879"/>
              <a:gd name="connsiteY15" fmla="*/ 244928 h 437224"/>
              <a:gd name="connsiteX16" fmla="*/ 421630 w 605879"/>
              <a:gd name="connsiteY16" fmla="*/ 131441 h 437224"/>
              <a:gd name="connsiteX17" fmla="*/ 75898 w 605879"/>
              <a:gd name="connsiteY17" fmla="*/ 120173 h 437224"/>
              <a:gd name="connsiteX18" fmla="*/ 340509 w 605879"/>
              <a:gd name="connsiteY18" fmla="*/ 120173 h 437224"/>
              <a:gd name="connsiteX19" fmla="*/ 351769 w 605879"/>
              <a:gd name="connsiteY19" fmla="*/ 131428 h 437224"/>
              <a:gd name="connsiteX20" fmla="*/ 340509 w 605879"/>
              <a:gd name="connsiteY20" fmla="*/ 142683 h 437224"/>
              <a:gd name="connsiteX21" fmla="*/ 75898 w 605879"/>
              <a:gd name="connsiteY21" fmla="*/ 142683 h 437224"/>
              <a:gd name="connsiteX22" fmla="*/ 64638 w 605879"/>
              <a:gd name="connsiteY22" fmla="*/ 131428 h 437224"/>
              <a:gd name="connsiteX23" fmla="*/ 75898 w 605879"/>
              <a:gd name="connsiteY23" fmla="*/ 120173 h 437224"/>
              <a:gd name="connsiteX24" fmla="*/ 210609 w 605879"/>
              <a:gd name="connsiteY24" fmla="*/ 22478 h 437224"/>
              <a:gd name="connsiteX25" fmla="*/ 22516 w 605879"/>
              <a:gd name="connsiteY25" fmla="*/ 153508 h 437224"/>
              <a:gd name="connsiteX26" fmla="*/ 139216 w 605879"/>
              <a:gd name="connsiteY26" fmla="*/ 274807 h 437224"/>
              <a:gd name="connsiteX27" fmla="*/ 147042 w 605879"/>
              <a:gd name="connsiteY27" fmla="*/ 288102 h 437224"/>
              <a:gd name="connsiteX28" fmla="*/ 130017 w 605879"/>
              <a:gd name="connsiteY28" fmla="*/ 344297 h 437224"/>
              <a:gd name="connsiteX29" fmla="*/ 214041 w 605879"/>
              <a:gd name="connsiteY29" fmla="*/ 291254 h 437224"/>
              <a:gd name="connsiteX30" fmla="*/ 223927 w 605879"/>
              <a:gd name="connsiteY30" fmla="*/ 284264 h 437224"/>
              <a:gd name="connsiteX31" fmla="*/ 398839 w 605879"/>
              <a:gd name="connsiteY31" fmla="*/ 152960 h 437224"/>
              <a:gd name="connsiteX32" fmla="*/ 369596 w 605879"/>
              <a:gd name="connsiteY32" fmla="*/ 80592 h 437224"/>
              <a:gd name="connsiteX33" fmla="*/ 210609 w 605879"/>
              <a:gd name="connsiteY33" fmla="*/ 22478 h 437224"/>
              <a:gd name="connsiteX34" fmla="*/ 210609 w 605879"/>
              <a:gd name="connsiteY34" fmla="*/ 0 h 437224"/>
              <a:gd name="connsiteX35" fmla="*/ 385796 w 605879"/>
              <a:gd name="connsiteY35" fmla="*/ 64967 h 437224"/>
              <a:gd name="connsiteX36" fmla="*/ 414079 w 605879"/>
              <a:gd name="connsiteY36" fmla="*/ 109100 h 437224"/>
              <a:gd name="connsiteX37" fmla="*/ 419845 w 605879"/>
              <a:gd name="connsiteY37" fmla="*/ 108963 h 437224"/>
              <a:gd name="connsiteX38" fmla="*/ 605879 w 605879"/>
              <a:gd name="connsiteY38" fmla="*/ 244928 h 437224"/>
              <a:gd name="connsiteX39" fmla="*/ 498515 w 605879"/>
              <a:gd name="connsiteY39" fmla="*/ 368420 h 437224"/>
              <a:gd name="connsiteX40" fmla="*/ 516088 w 605879"/>
              <a:gd name="connsiteY40" fmla="*/ 414609 h 437224"/>
              <a:gd name="connsiteX41" fmla="*/ 522953 w 605879"/>
              <a:gd name="connsiteY41" fmla="*/ 428178 h 437224"/>
              <a:gd name="connsiteX42" fmla="*/ 510185 w 605879"/>
              <a:gd name="connsiteY42" fmla="*/ 437224 h 437224"/>
              <a:gd name="connsiteX43" fmla="*/ 400487 w 605879"/>
              <a:gd name="connsiteY43" fmla="*/ 380344 h 437224"/>
              <a:gd name="connsiteX44" fmla="*/ 250836 w 605879"/>
              <a:gd name="connsiteY44" fmla="*/ 304275 h 437224"/>
              <a:gd name="connsiteX45" fmla="*/ 231752 w 605879"/>
              <a:gd name="connsiteY45" fmla="*/ 306331 h 437224"/>
              <a:gd name="connsiteX46" fmla="*/ 107639 w 605879"/>
              <a:gd name="connsiteY46" fmla="*/ 371161 h 437224"/>
              <a:gd name="connsiteX47" fmla="*/ 94596 w 605879"/>
              <a:gd name="connsiteY47" fmla="*/ 361978 h 437224"/>
              <a:gd name="connsiteX48" fmla="*/ 102009 w 605879"/>
              <a:gd name="connsiteY48" fmla="*/ 348135 h 437224"/>
              <a:gd name="connsiteX49" fmla="*/ 122741 w 605879"/>
              <a:gd name="connsiteY49" fmla="*/ 293173 h 437224"/>
              <a:gd name="connsiteX50" fmla="*/ 0 w 605879"/>
              <a:gd name="connsiteY50" fmla="*/ 153508 h 437224"/>
              <a:gd name="connsiteX51" fmla="*/ 210609 w 605879"/>
              <a:gd name="connsiteY51" fmla="*/ 0 h 43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879" h="437224">
                <a:moveTo>
                  <a:pt x="91000" y="173662"/>
                </a:moveTo>
                <a:lnTo>
                  <a:pt x="331193" y="173662"/>
                </a:lnTo>
                <a:cubicBezTo>
                  <a:pt x="337373" y="173662"/>
                  <a:pt x="342454" y="178725"/>
                  <a:pt x="342454" y="184882"/>
                </a:cubicBezTo>
                <a:cubicBezTo>
                  <a:pt x="342454" y="191040"/>
                  <a:pt x="337373" y="196102"/>
                  <a:pt x="331193" y="196102"/>
                </a:cubicBezTo>
                <a:lnTo>
                  <a:pt x="91000" y="196102"/>
                </a:lnTo>
                <a:cubicBezTo>
                  <a:pt x="84683" y="196102"/>
                  <a:pt x="79739" y="191040"/>
                  <a:pt x="79739" y="184882"/>
                </a:cubicBezTo>
                <a:cubicBezTo>
                  <a:pt x="79739" y="178725"/>
                  <a:pt x="84683" y="173662"/>
                  <a:pt x="91000" y="173662"/>
                </a:cubicBezTo>
                <a:close/>
                <a:moveTo>
                  <a:pt x="421630" y="131441"/>
                </a:moveTo>
                <a:cubicBezTo>
                  <a:pt x="423003" y="138294"/>
                  <a:pt x="423552" y="145284"/>
                  <a:pt x="423552" y="152274"/>
                </a:cubicBezTo>
                <a:cubicBezTo>
                  <a:pt x="423552" y="220668"/>
                  <a:pt x="362456" y="281249"/>
                  <a:pt x="275961" y="300986"/>
                </a:cubicBezTo>
                <a:cubicBezTo>
                  <a:pt x="302047" y="334017"/>
                  <a:pt x="350924" y="355536"/>
                  <a:pt x="408175" y="358277"/>
                </a:cubicBezTo>
                <a:cubicBezTo>
                  <a:pt x="412569" y="358551"/>
                  <a:pt x="416413" y="361293"/>
                  <a:pt x="418060" y="365267"/>
                </a:cubicBezTo>
                <a:cubicBezTo>
                  <a:pt x="427259" y="388019"/>
                  <a:pt x="463505" y="403370"/>
                  <a:pt x="488218" y="410360"/>
                </a:cubicBezTo>
                <a:cubicBezTo>
                  <a:pt x="483962" y="399944"/>
                  <a:pt x="479156" y="385004"/>
                  <a:pt x="474214" y="363348"/>
                </a:cubicBezTo>
                <a:cubicBezTo>
                  <a:pt x="472841" y="357455"/>
                  <a:pt x="476273" y="351698"/>
                  <a:pt x="482039" y="349916"/>
                </a:cubicBezTo>
                <a:cubicBezTo>
                  <a:pt x="543685" y="332236"/>
                  <a:pt x="583500" y="290980"/>
                  <a:pt x="583363" y="244928"/>
                </a:cubicBezTo>
                <a:cubicBezTo>
                  <a:pt x="583363" y="182839"/>
                  <a:pt x="511009" y="132126"/>
                  <a:pt x="421630" y="131441"/>
                </a:cubicBezTo>
                <a:close/>
                <a:moveTo>
                  <a:pt x="75898" y="120173"/>
                </a:moveTo>
                <a:lnTo>
                  <a:pt x="340509" y="120173"/>
                </a:lnTo>
                <a:cubicBezTo>
                  <a:pt x="346826" y="120173"/>
                  <a:pt x="351769" y="125114"/>
                  <a:pt x="351769" y="131428"/>
                </a:cubicBezTo>
                <a:cubicBezTo>
                  <a:pt x="351769" y="137604"/>
                  <a:pt x="346826" y="142683"/>
                  <a:pt x="340509" y="142683"/>
                </a:cubicBezTo>
                <a:lnTo>
                  <a:pt x="75898" y="142683"/>
                </a:lnTo>
                <a:cubicBezTo>
                  <a:pt x="69719" y="142683"/>
                  <a:pt x="64638" y="137604"/>
                  <a:pt x="64638" y="131428"/>
                </a:cubicBezTo>
                <a:cubicBezTo>
                  <a:pt x="64638" y="125114"/>
                  <a:pt x="69719" y="120173"/>
                  <a:pt x="75898" y="120173"/>
                </a:cubicBezTo>
                <a:close/>
                <a:moveTo>
                  <a:pt x="210609" y="22478"/>
                </a:moveTo>
                <a:cubicBezTo>
                  <a:pt x="106952" y="22478"/>
                  <a:pt x="22516" y="81277"/>
                  <a:pt x="22516" y="153508"/>
                </a:cubicBezTo>
                <a:cubicBezTo>
                  <a:pt x="22516" y="206688"/>
                  <a:pt x="68372" y="254385"/>
                  <a:pt x="139216" y="274807"/>
                </a:cubicBezTo>
                <a:cubicBezTo>
                  <a:pt x="144983" y="276452"/>
                  <a:pt x="148415" y="282208"/>
                  <a:pt x="147042" y="288102"/>
                </a:cubicBezTo>
                <a:cubicBezTo>
                  <a:pt x="140864" y="314966"/>
                  <a:pt x="135097" y="332647"/>
                  <a:pt x="130017" y="344297"/>
                </a:cubicBezTo>
                <a:cubicBezTo>
                  <a:pt x="158437" y="336622"/>
                  <a:pt x="203058" y="318667"/>
                  <a:pt x="214041" y="291254"/>
                </a:cubicBezTo>
                <a:cubicBezTo>
                  <a:pt x="215689" y="287280"/>
                  <a:pt x="219533" y="284538"/>
                  <a:pt x="223927" y="284264"/>
                </a:cubicBezTo>
                <a:cubicBezTo>
                  <a:pt x="320170" y="279604"/>
                  <a:pt x="395407" y="223135"/>
                  <a:pt x="398839" y="152960"/>
                </a:cubicBezTo>
                <a:cubicBezTo>
                  <a:pt x="400075" y="126918"/>
                  <a:pt x="389915" y="101836"/>
                  <a:pt x="369596" y="80592"/>
                </a:cubicBezTo>
                <a:cubicBezTo>
                  <a:pt x="334860" y="44133"/>
                  <a:pt x="275412" y="22478"/>
                  <a:pt x="210609" y="22478"/>
                </a:cubicBezTo>
                <a:close/>
                <a:moveTo>
                  <a:pt x="210609" y="0"/>
                </a:moveTo>
                <a:cubicBezTo>
                  <a:pt x="281453" y="0"/>
                  <a:pt x="346942" y="24260"/>
                  <a:pt x="385796" y="64967"/>
                </a:cubicBezTo>
                <a:cubicBezTo>
                  <a:pt x="398702" y="78536"/>
                  <a:pt x="408175" y="93338"/>
                  <a:pt x="414079" y="109100"/>
                </a:cubicBezTo>
                <a:cubicBezTo>
                  <a:pt x="416001" y="108963"/>
                  <a:pt x="417923" y="108963"/>
                  <a:pt x="419845" y="108963"/>
                </a:cubicBezTo>
                <a:cubicBezTo>
                  <a:pt x="522404" y="108963"/>
                  <a:pt x="606016" y="169955"/>
                  <a:pt x="605879" y="244928"/>
                </a:cubicBezTo>
                <a:cubicBezTo>
                  <a:pt x="605879" y="298519"/>
                  <a:pt x="564141" y="346079"/>
                  <a:pt x="498515" y="368420"/>
                </a:cubicBezTo>
                <a:cubicBezTo>
                  <a:pt x="506066" y="398025"/>
                  <a:pt x="512931" y="412279"/>
                  <a:pt x="516088" y="414609"/>
                </a:cubicBezTo>
                <a:cubicBezTo>
                  <a:pt x="524601" y="418858"/>
                  <a:pt x="523228" y="426671"/>
                  <a:pt x="522953" y="428178"/>
                </a:cubicBezTo>
                <a:cubicBezTo>
                  <a:pt x="522541" y="429686"/>
                  <a:pt x="520207" y="437224"/>
                  <a:pt x="510185" y="437224"/>
                </a:cubicBezTo>
                <a:cubicBezTo>
                  <a:pt x="497828" y="437224"/>
                  <a:pt x="423689" y="421325"/>
                  <a:pt x="400487" y="380344"/>
                </a:cubicBezTo>
                <a:cubicBezTo>
                  <a:pt x="333899" y="375410"/>
                  <a:pt x="277746" y="346764"/>
                  <a:pt x="250836" y="304275"/>
                </a:cubicBezTo>
                <a:cubicBezTo>
                  <a:pt x="244521" y="305098"/>
                  <a:pt x="238205" y="305783"/>
                  <a:pt x="231752" y="306331"/>
                </a:cubicBezTo>
                <a:cubicBezTo>
                  <a:pt x="206216" y="353069"/>
                  <a:pt x="121643" y="371161"/>
                  <a:pt x="107639" y="371161"/>
                </a:cubicBezTo>
                <a:cubicBezTo>
                  <a:pt x="97616" y="371161"/>
                  <a:pt x="95145" y="364171"/>
                  <a:pt x="94596" y="361978"/>
                </a:cubicBezTo>
                <a:cubicBezTo>
                  <a:pt x="94184" y="360470"/>
                  <a:pt x="92948" y="352658"/>
                  <a:pt x="102009" y="348135"/>
                </a:cubicBezTo>
                <a:cubicBezTo>
                  <a:pt x="105030" y="345942"/>
                  <a:pt x="113130" y="331550"/>
                  <a:pt x="122741" y="293173"/>
                </a:cubicBezTo>
                <a:cubicBezTo>
                  <a:pt x="47778" y="268228"/>
                  <a:pt x="0" y="214226"/>
                  <a:pt x="0" y="153508"/>
                </a:cubicBezTo>
                <a:cubicBezTo>
                  <a:pt x="0" y="68804"/>
                  <a:pt x="94458" y="0"/>
                  <a:pt x="210609" y="0"/>
                </a:cubicBezTo>
                <a:close/>
              </a:path>
            </a:pathLst>
          </a:custGeom>
          <a:solidFill>
            <a:schemeClr val="bg1"/>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21" name="íṡļíḋé"/>
          <p:cNvSpPr/>
          <p:nvPr/>
        </p:nvSpPr>
        <p:spPr>
          <a:xfrm>
            <a:off x="586105" y="2818130"/>
            <a:ext cx="4239260" cy="627380"/>
          </a:xfrm>
          <a:prstGeom prst="snip2SameRect">
            <a:avLst>
              <a:gd name="adj1" fmla="val 0"/>
              <a:gd name="adj2" fmla="val 0"/>
            </a:avLst>
          </a:prstGeom>
          <a:ln>
            <a:noFill/>
          </a:ln>
        </p:spPr>
        <p:txBody>
          <a:bodyPr wrap="square" anchor="t"/>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228600" indent="-228600">
              <a:lnSpc>
                <a:spcPct val="150000"/>
              </a:lnSpc>
              <a:buFont typeface="Arial" panose="020B0604020202020204" pitchFamily="34" charset="0"/>
              <a:buChar char="•"/>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a:p>
            <a:pPr marL="228600" indent="-228600">
              <a:lnSpc>
                <a:spcPct val="150000"/>
              </a:lnSpc>
              <a:buFont typeface="Arial" panose="020B0604020202020204" pitchFamily="34" charset="0"/>
              <a:buChar char="•"/>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p:txBody>
      </p:sp>
      <p:sp>
        <p:nvSpPr>
          <p:cNvPr id="22" name="íṣľîde"/>
          <p:cNvSpPr txBox="1"/>
          <p:nvPr/>
        </p:nvSpPr>
        <p:spPr bwMode="auto">
          <a:xfrm>
            <a:off x="586105" y="2352675"/>
            <a:ext cx="3485515" cy="44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00000"/>
              </a:lnSpc>
              <a:spcBef>
                <a:spcPct val="0"/>
              </a:spcBef>
              <a:buFontTx/>
              <a:buNone/>
            </a:pPr>
            <a:r>
              <a:rPr lang="zh-CN" altLang="en-US" sz="1600" b="1" dirty="0">
                <a:solidFill>
                  <a:srgbClr val="A5A5A5"/>
                </a:solidFill>
                <a:latin typeface="微软雅黑" panose="020B0503020204020204" charset="-122"/>
                <a:ea typeface="微软雅黑" panose="020B0503020204020204" charset="-122"/>
              </a:rPr>
              <a:t>标题文本预设</a:t>
            </a:r>
          </a:p>
        </p:txBody>
      </p:sp>
      <p:sp>
        <p:nvSpPr>
          <p:cNvPr id="19" name="íṡḷïďe"/>
          <p:cNvSpPr/>
          <p:nvPr/>
        </p:nvSpPr>
        <p:spPr>
          <a:xfrm>
            <a:off x="586105" y="4261485"/>
            <a:ext cx="4239260" cy="627380"/>
          </a:xfrm>
          <a:prstGeom prst="snip2SameRect">
            <a:avLst>
              <a:gd name="adj1" fmla="val 0"/>
              <a:gd name="adj2" fmla="val 0"/>
            </a:avLst>
          </a:prstGeom>
          <a:ln>
            <a:noFill/>
          </a:ln>
        </p:spPr>
        <p:txBody>
          <a:bodyPr wrap="square" anchor="t"/>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228600" indent="-228600">
              <a:lnSpc>
                <a:spcPct val="150000"/>
              </a:lnSpc>
              <a:buFont typeface="Arial" panose="020B0604020202020204" pitchFamily="34" charset="0"/>
              <a:buChar char="•"/>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a:p>
            <a:pPr marL="228600" indent="-228600">
              <a:lnSpc>
                <a:spcPct val="150000"/>
              </a:lnSpc>
              <a:buFont typeface="Arial" panose="020B0604020202020204" pitchFamily="34" charset="0"/>
              <a:buChar char="•"/>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p:txBody>
      </p:sp>
      <p:sp>
        <p:nvSpPr>
          <p:cNvPr id="20" name="îsľïdé"/>
          <p:cNvSpPr txBox="1"/>
          <p:nvPr/>
        </p:nvSpPr>
        <p:spPr bwMode="auto">
          <a:xfrm>
            <a:off x="586105" y="3796030"/>
            <a:ext cx="3485515" cy="44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00000"/>
              </a:lnSpc>
              <a:spcBef>
                <a:spcPct val="0"/>
              </a:spcBef>
              <a:buFontTx/>
              <a:buNone/>
            </a:pPr>
            <a:r>
              <a:rPr lang="zh-CN" altLang="en-US" sz="1600" b="1" dirty="0">
                <a:solidFill>
                  <a:srgbClr val="FEAC67"/>
                </a:solidFill>
                <a:latin typeface="微软雅黑" panose="020B0503020204020204" charset="-122"/>
                <a:ea typeface="微软雅黑" panose="020B0503020204020204" charset="-122"/>
              </a:rPr>
              <a:t>标题文本预设</a:t>
            </a:r>
          </a:p>
        </p:txBody>
      </p:sp>
      <p:sp>
        <p:nvSpPr>
          <p:cNvPr id="17" name="íŝľïḓê"/>
          <p:cNvSpPr/>
          <p:nvPr/>
        </p:nvSpPr>
        <p:spPr>
          <a:xfrm>
            <a:off x="8293100" y="3575050"/>
            <a:ext cx="4239260" cy="627380"/>
          </a:xfrm>
          <a:prstGeom prst="snip2SameRect">
            <a:avLst>
              <a:gd name="adj1" fmla="val 0"/>
              <a:gd name="adj2" fmla="val 0"/>
            </a:avLst>
          </a:prstGeom>
          <a:ln>
            <a:noFill/>
          </a:ln>
        </p:spPr>
        <p:txBody>
          <a:bodyPr wrap="square" anchor="t"/>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228600" indent="-228600">
              <a:lnSpc>
                <a:spcPct val="150000"/>
              </a:lnSpc>
              <a:buFont typeface="Arial" panose="020B0604020202020204" pitchFamily="34" charset="0"/>
              <a:buChar char="•"/>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a:p>
            <a:pPr marL="228600" indent="-228600">
              <a:lnSpc>
                <a:spcPct val="150000"/>
              </a:lnSpc>
              <a:buFont typeface="Arial" panose="020B0604020202020204" pitchFamily="34" charset="0"/>
              <a:buChar char="•"/>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p:txBody>
      </p:sp>
      <p:sp>
        <p:nvSpPr>
          <p:cNvPr id="18" name="iŝļïḍé"/>
          <p:cNvSpPr txBox="1"/>
          <p:nvPr/>
        </p:nvSpPr>
        <p:spPr bwMode="auto">
          <a:xfrm>
            <a:off x="8260080" y="3126105"/>
            <a:ext cx="3485515" cy="44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00000"/>
              </a:lnSpc>
              <a:spcBef>
                <a:spcPct val="0"/>
              </a:spcBef>
              <a:buFontTx/>
              <a:buNone/>
            </a:pPr>
            <a:r>
              <a:rPr lang="zh-CN" altLang="en-US" sz="1600" b="1" dirty="0">
                <a:solidFill>
                  <a:srgbClr val="B89259"/>
                </a:solidFill>
                <a:latin typeface="微软雅黑" panose="020B0503020204020204" charset="-122"/>
                <a:ea typeface="微软雅黑" panose="020B0503020204020204" charset="-122"/>
              </a:rPr>
              <a:t>标题文本预设</a:t>
            </a:r>
          </a:p>
        </p:txBody>
      </p:sp>
      <p:sp>
        <p:nvSpPr>
          <p:cNvPr id="16" name="işḷiḑè"/>
          <p:cNvSpPr/>
          <p:nvPr/>
        </p:nvSpPr>
        <p:spPr>
          <a:xfrm>
            <a:off x="8260080" y="4848225"/>
            <a:ext cx="4239260" cy="627380"/>
          </a:xfrm>
          <a:prstGeom prst="snip2SameRect">
            <a:avLst>
              <a:gd name="adj1" fmla="val 0"/>
              <a:gd name="adj2" fmla="val 0"/>
            </a:avLst>
          </a:prstGeom>
          <a:ln>
            <a:noFill/>
          </a:ln>
        </p:spPr>
        <p:txBody>
          <a:bodyPr wrap="square" anchor="t"/>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228600" indent="-228600">
              <a:lnSpc>
                <a:spcPct val="150000"/>
              </a:lnSpc>
              <a:buFont typeface="Arial" panose="020B0604020202020204" pitchFamily="34" charset="0"/>
              <a:buChar char="•"/>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a:p>
            <a:pPr marL="228600" indent="-228600">
              <a:lnSpc>
                <a:spcPct val="150000"/>
              </a:lnSpc>
              <a:buFont typeface="Arial" panose="020B0604020202020204" pitchFamily="34" charset="0"/>
              <a:buChar char="•"/>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p:txBody>
      </p:sp>
      <p:sp>
        <p:nvSpPr>
          <p:cNvPr id="35" name="isḷíḓè"/>
          <p:cNvSpPr txBox="1"/>
          <p:nvPr/>
        </p:nvSpPr>
        <p:spPr bwMode="auto">
          <a:xfrm>
            <a:off x="8260080" y="4382770"/>
            <a:ext cx="3485515" cy="44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00000"/>
              </a:lnSpc>
              <a:spcBef>
                <a:spcPct val="0"/>
              </a:spcBef>
              <a:buFontTx/>
              <a:buNone/>
            </a:pPr>
            <a:r>
              <a:rPr lang="zh-CN" altLang="en-US" sz="1600" b="1" dirty="0">
                <a:solidFill>
                  <a:srgbClr val="C55A11"/>
                </a:solidFill>
                <a:latin typeface="微软雅黑" panose="020B0503020204020204" charset="-122"/>
                <a:ea typeface="微软雅黑" panose="020B0503020204020204" charset="-122"/>
              </a:rPr>
              <a:t>标题文本预设</a:t>
            </a:r>
          </a:p>
        </p:txBody>
      </p:sp>
      <p:cxnSp>
        <p:nvCxnSpPr>
          <p:cNvPr id="37" name="直接连接符 36"/>
          <p:cNvCxnSpPr/>
          <p:nvPr/>
        </p:nvCxnSpPr>
        <p:spPr>
          <a:xfrm>
            <a:off x="589280" y="3672840"/>
            <a:ext cx="3667125"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260080" y="4298950"/>
            <a:ext cx="3485515"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4676635" y="1214924"/>
            <a:ext cx="2914471" cy="583565"/>
          </a:xfrm>
          <a:prstGeom prst="rect">
            <a:avLst/>
          </a:prstGeom>
        </p:spPr>
        <p:txBody>
          <a:bodyPr wrap="square">
            <a:spAutoFit/>
          </a:bodyPr>
          <a:lstStyle/>
          <a:p>
            <a:pPr algn="ctr">
              <a:spcBef>
                <a:spcPct val="0"/>
              </a:spcBef>
              <a:buFont typeface="Arial" panose="020B0604020202020204" pitchFamily="34" charset="0"/>
              <a:buNone/>
            </a:pPr>
            <a:r>
              <a:rPr lang="zh-CN" altLang="en-US" sz="3200" b="1" dirty="0">
                <a:solidFill>
                  <a:srgbClr val="C55A11"/>
                </a:solidFill>
                <a:latin typeface="微软雅黑" panose="020B0503020204020204" charset="-122"/>
                <a:ea typeface="微软雅黑" panose="020B0503020204020204" charset="-122"/>
                <a:cs typeface="Arial" panose="020B0604020202020204" pitchFamily="34" charset="0"/>
              </a:rPr>
              <a:t>企业文化建设</a:t>
            </a:r>
          </a:p>
        </p:txBody>
      </p:sp>
      <p:grpSp>
        <p:nvGrpSpPr>
          <p:cNvPr id="40" name="组合 39"/>
          <p:cNvGrpSpPr/>
          <p:nvPr/>
        </p:nvGrpSpPr>
        <p:grpSpPr>
          <a:xfrm>
            <a:off x="4114812" y="2232660"/>
            <a:ext cx="1168388" cy="2051480"/>
            <a:chOff x="1446282" y="1236382"/>
            <a:chExt cx="1470444" cy="2581836"/>
          </a:xfrm>
        </p:grpSpPr>
        <p:grpSp>
          <p:nvGrpSpPr>
            <p:cNvPr id="41" name="组合 40"/>
            <p:cNvGrpSpPr/>
            <p:nvPr/>
          </p:nvGrpSpPr>
          <p:grpSpPr>
            <a:xfrm>
              <a:off x="1446282" y="1236382"/>
              <a:ext cx="1470444" cy="2581836"/>
              <a:chOff x="1980506" y="611328"/>
              <a:chExt cx="1363045" cy="2393264"/>
            </a:xfrm>
          </p:grpSpPr>
          <p:grpSp>
            <p:nvGrpSpPr>
              <p:cNvPr id="43" name="组合 42"/>
              <p:cNvGrpSpPr/>
              <p:nvPr/>
            </p:nvGrpSpPr>
            <p:grpSpPr>
              <a:xfrm>
                <a:off x="1980506" y="611328"/>
                <a:ext cx="1363045" cy="2393264"/>
                <a:chOff x="-120131" y="654933"/>
                <a:chExt cx="1363045" cy="2393264"/>
              </a:xfrm>
            </p:grpSpPr>
            <p:sp>
              <p:nvSpPr>
                <p:cNvPr id="47" name="任意多边形 46"/>
                <p:cNvSpPr/>
                <p:nvPr/>
              </p:nvSpPr>
              <p:spPr>
                <a:xfrm rot="2700000">
                  <a:off x="-509105" y="1296178"/>
                  <a:ext cx="2393264" cy="111077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48" name="椭圆 47"/>
                <p:cNvSpPr/>
                <p:nvPr/>
              </p:nvSpPr>
              <p:spPr>
                <a:xfrm rot="1738458">
                  <a:off x="-120131" y="1044709"/>
                  <a:ext cx="964666" cy="9646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nvGrpSpPr>
              <p:cNvPr id="44" name="组合 43"/>
              <p:cNvGrpSpPr/>
              <p:nvPr/>
            </p:nvGrpSpPr>
            <p:grpSpPr>
              <a:xfrm rot="1738458">
                <a:off x="2086399" y="1101537"/>
                <a:ext cx="763798" cy="763798"/>
                <a:chOff x="775780" y="771550"/>
                <a:chExt cx="1852004" cy="1852004"/>
              </a:xfrm>
            </p:grpSpPr>
            <p:sp>
              <p:nvSpPr>
                <p:cNvPr id="45" name="椭圆 44"/>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46" name="椭圆 45"/>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sp>
          <p:nvSpPr>
            <p:cNvPr id="42" name="文本框 41"/>
            <p:cNvSpPr txBox="1"/>
            <p:nvPr/>
          </p:nvSpPr>
          <p:spPr>
            <a:xfrm>
              <a:off x="1587886" y="1872564"/>
              <a:ext cx="736832" cy="584776"/>
            </a:xfrm>
            <a:prstGeom prst="rect">
              <a:avLst/>
            </a:prstGeom>
            <a:noFill/>
          </p:spPr>
          <p:txBody>
            <a:bodyPr wrap="square" rtlCol="0">
              <a:spAutoFit/>
            </a:bodyPr>
            <a:lstStyle/>
            <a:p>
              <a:pPr algn="ctr"/>
              <a:r>
                <a:rPr lang="en-US" altLang="zh-CN" sz="3200" dirty="0">
                  <a:solidFill>
                    <a:schemeClr val="accent2">
                      <a:lumMod val="75000"/>
                    </a:schemeClr>
                  </a:solidFill>
                  <a:latin typeface="方正大草简体" panose="02000000000000000000" pitchFamily="2" charset="-122"/>
                  <a:ea typeface="方正大草简体" panose="02000000000000000000" pitchFamily="2" charset="-122"/>
                </a:rPr>
                <a:t>1</a:t>
              </a:r>
              <a:endParaRPr lang="zh-CN" altLang="en-US" sz="32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grpSp>
        <p:nvGrpSpPr>
          <p:cNvPr id="50" name="组合 49"/>
          <p:cNvGrpSpPr/>
          <p:nvPr/>
        </p:nvGrpSpPr>
        <p:grpSpPr>
          <a:xfrm>
            <a:off x="7495546" y="2788490"/>
            <a:ext cx="1168388" cy="2051480"/>
            <a:chOff x="1446282" y="1236382"/>
            <a:chExt cx="1470444" cy="2581836"/>
          </a:xfrm>
        </p:grpSpPr>
        <p:grpSp>
          <p:nvGrpSpPr>
            <p:cNvPr id="51" name="组合 50"/>
            <p:cNvGrpSpPr/>
            <p:nvPr/>
          </p:nvGrpSpPr>
          <p:grpSpPr>
            <a:xfrm>
              <a:off x="1446282" y="1236382"/>
              <a:ext cx="1470444" cy="2581836"/>
              <a:chOff x="1980506" y="611328"/>
              <a:chExt cx="1363045" cy="2393264"/>
            </a:xfrm>
          </p:grpSpPr>
          <p:grpSp>
            <p:nvGrpSpPr>
              <p:cNvPr id="53" name="组合 52"/>
              <p:cNvGrpSpPr/>
              <p:nvPr/>
            </p:nvGrpSpPr>
            <p:grpSpPr>
              <a:xfrm>
                <a:off x="1980506" y="611328"/>
                <a:ext cx="1363045" cy="2393264"/>
                <a:chOff x="-120131" y="654933"/>
                <a:chExt cx="1363045" cy="2393264"/>
              </a:xfrm>
            </p:grpSpPr>
            <p:sp>
              <p:nvSpPr>
                <p:cNvPr id="57" name="任意多边形 56"/>
                <p:cNvSpPr/>
                <p:nvPr/>
              </p:nvSpPr>
              <p:spPr>
                <a:xfrm rot="2700000">
                  <a:off x="-509105" y="1296178"/>
                  <a:ext cx="2393264" cy="111077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58" name="椭圆 57"/>
                <p:cNvSpPr/>
                <p:nvPr/>
              </p:nvSpPr>
              <p:spPr>
                <a:xfrm rot="1738458">
                  <a:off x="-120131" y="1044709"/>
                  <a:ext cx="964666" cy="9646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nvGrpSpPr>
              <p:cNvPr id="54" name="组合 53"/>
              <p:cNvGrpSpPr/>
              <p:nvPr/>
            </p:nvGrpSpPr>
            <p:grpSpPr>
              <a:xfrm rot="1738458">
                <a:off x="2086399" y="1101537"/>
                <a:ext cx="763798" cy="763798"/>
                <a:chOff x="775780" y="771550"/>
                <a:chExt cx="1852004" cy="1852004"/>
              </a:xfrm>
            </p:grpSpPr>
            <p:sp>
              <p:nvSpPr>
                <p:cNvPr id="55" name="椭圆 54"/>
                <p:cNvSpPr/>
                <p:nvPr/>
              </p:nvSpPr>
              <p:spPr>
                <a:xfrm>
                  <a:off x="775780" y="771550"/>
                  <a:ext cx="1852004" cy="1852004"/>
                </a:xfrm>
                <a:prstGeom prst="ellipse">
                  <a:avLst/>
                </a:prstGeom>
                <a:solidFill>
                  <a:srgbClr val="B89259"/>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56" name="椭圆 55"/>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sp>
          <p:nvSpPr>
            <p:cNvPr id="52" name="文本框 51"/>
            <p:cNvSpPr txBox="1"/>
            <p:nvPr/>
          </p:nvSpPr>
          <p:spPr>
            <a:xfrm>
              <a:off x="1587886" y="1872564"/>
              <a:ext cx="736832" cy="735953"/>
            </a:xfrm>
            <a:prstGeom prst="rect">
              <a:avLst/>
            </a:prstGeom>
            <a:noFill/>
          </p:spPr>
          <p:txBody>
            <a:bodyPr wrap="square" rtlCol="0">
              <a:spAutoFit/>
            </a:bodyPr>
            <a:lstStyle/>
            <a:p>
              <a:pPr algn="ctr"/>
              <a:r>
                <a:rPr lang="en-US" altLang="zh-CN" sz="3200" dirty="0" smtClean="0">
                  <a:solidFill>
                    <a:srgbClr val="B89259"/>
                  </a:solidFill>
                  <a:latin typeface="方正大草简体" panose="02000000000000000000" pitchFamily="2" charset="-122"/>
                  <a:ea typeface="方正大草简体" panose="02000000000000000000" pitchFamily="2" charset="-122"/>
                </a:rPr>
                <a:t>2</a:t>
              </a:r>
              <a:endParaRPr lang="zh-CN" altLang="en-US" sz="3200" dirty="0">
                <a:solidFill>
                  <a:srgbClr val="B89259"/>
                </a:solidFill>
                <a:latin typeface="方正大草简体" panose="02000000000000000000" pitchFamily="2" charset="-122"/>
                <a:ea typeface="方正大草简体" panose="02000000000000000000" pitchFamily="2" charset="-122"/>
              </a:endParaRPr>
            </a:p>
          </p:txBody>
        </p:sp>
      </p:grpSp>
      <p:grpSp>
        <p:nvGrpSpPr>
          <p:cNvPr id="59" name="组合 58"/>
          <p:cNvGrpSpPr/>
          <p:nvPr/>
        </p:nvGrpSpPr>
        <p:grpSpPr>
          <a:xfrm>
            <a:off x="4061622" y="3376606"/>
            <a:ext cx="1168388" cy="2051480"/>
            <a:chOff x="1446282" y="1236382"/>
            <a:chExt cx="1470444" cy="2581836"/>
          </a:xfrm>
        </p:grpSpPr>
        <p:grpSp>
          <p:nvGrpSpPr>
            <p:cNvPr id="60" name="组合 59"/>
            <p:cNvGrpSpPr/>
            <p:nvPr/>
          </p:nvGrpSpPr>
          <p:grpSpPr>
            <a:xfrm>
              <a:off x="1446282" y="1236382"/>
              <a:ext cx="1470444" cy="2581836"/>
              <a:chOff x="1980506" y="611328"/>
              <a:chExt cx="1363045" cy="2393264"/>
            </a:xfrm>
          </p:grpSpPr>
          <p:grpSp>
            <p:nvGrpSpPr>
              <p:cNvPr id="62" name="组合 61"/>
              <p:cNvGrpSpPr/>
              <p:nvPr/>
            </p:nvGrpSpPr>
            <p:grpSpPr>
              <a:xfrm>
                <a:off x="1980506" y="611328"/>
                <a:ext cx="1363045" cy="2393264"/>
                <a:chOff x="-120131" y="654933"/>
                <a:chExt cx="1363045" cy="2393264"/>
              </a:xfrm>
            </p:grpSpPr>
            <p:sp>
              <p:nvSpPr>
                <p:cNvPr id="66" name="任意多边形 65"/>
                <p:cNvSpPr/>
                <p:nvPr/>
              </p:nvSpPr>
              <p:spPr>
                <a:xfrm rot="2700000">
                  <a:off x="-509105" y="1296178"/>
                  <a:ext cx="2393264" cy="111077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67" name="椭圆 66"/>
                <p:cNvSpPr/>
                <p:nvPr/>
              </p:nvSpPr>
              <p:spPr>
                <a:xfrm rot="1738458">
                  <a:off x="-120131" y="1044709"/>
                  <a:ext cx="964666" cy="9646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nvGrpSpPr>
              <p:cNvPr id="63" name="组合 62"/>
              <p:cNvGrpSpPr/>
              <p:nvPr/>
            </p:nvGrpSpPr>
            <p:grpSpPr>
              <a:xfrm rot="1738458">
                <a:off x="2086399" y="1101537"/>
                <a:ext cx="763798" cy="763798"/>
                <a:chOff x="775780" y="771550"/>
                <a:chExt cx="1852004" cy="1852004"/>
              </a:xfrm>
            </p:grpSpPr>
            <p:sp>
              <p:nvSpPr>
                <p:cNvPr id="64" name="椭圆 63"/>
                <p:cNvSpPr/>
                <p:nvPr/>
              </p:nvSpPr>
              <p:spPr>
                <a:xfrm>
                  <a:off x="775780" y="771550"/>
                  <a:ext cx="1852004" cy="1852004"/>
                </a:xfrm>
                <a:prstGeom prst="ellipse">
                  <a:avLst/>
                </a:prstGeom>
                <a:solidFill>
                  <a:srgbClr val="FFA254"/>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65" name="椭圆 64"/>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sp>
          <p:nvSpPr>
            <p:cNvPr id="61" name="文本框 60"/>
            <p:cNvSpPr txBox="1"/>
            <p:nvPr/>
          </p:nvSpPr>
          <p:spPr>
            <a:xfrm>
              <a:off x="1587886" y="1872564"/>
              <a:ext cx="736832" cy="735953"/>
            </a:xfrm>
            <a:prstGeom prst="rect">
              <a:avLst/>
            </a:prstGeom>
            <a:noFill/>
          </p:spPr>
          <p:txBody>
            <a:bodyPr wrap="square" rtlCol="0">
              <a:spAutoFit/>
            </a:bodyPr>
            <a:lstStyle/>
            <a:p>
              <a:pPr algn="ctr"/>
              <a:r>
                <a:rPr lang="en-US" altLang="zh-CN" sz="3200" dirty="0" smtClean="0">
                  <a:solidFill>
                    <a:srgbClr val="FFA254"/>
                  </a:solidFill>
                  <a:latin typeface="方正大草简体" panose="02000000000000000000" pitchFamily="2" charset="-122"/>
                  <a:ea typeface="方正大草简体" panose="02000000000000000000" pitchFamily="2" charset="-122"/>
                </a:rPr>
                <a:t>3</a:t>
              </a:r>
              <a:endParaRPr lang="zh-CN" altLang="en-US" sz="3200" dirty="0">
                <a:solidFill>
                  <a:srgbClr val="FFA254"/>
                </a:solidFill>
                <a:latin typeface="方正大草简体" panose="02000000000000000000" pitchFamily="2" charset="-122"/>
                <a:ea typeface="方正大草简体" panose="02000000000000000000" pitchFamily="2" charset="-122"/>
              </a:endParaRPr>
            </a:p>
          </p:txBody>
        </p:sp>
      </p:grpSp>
      <p:grpSp>
        <p:nvGrpSpPr>
          <p:cNvPr id="68" name="组合 67"/>
          <p:cNvGrpSpPr/>
          <p:nvPr/>
        </p:nvGrpSpPr>
        <p:grpSpPr>
          <a:xfrm>
            <a:off x="7495546" y="4025952"/>
            <a:ext cx="1168388" cy="2051480"/>
            <a:chOff x="1446282" y="1236382"/>
            <a:chExt cx="1470444" cy="2581836"/>
          </a:xfrm>
        </p:grpSpPr>
        <p:grpSp>
          <p:nvGrpSpPr>
            <p:cNvPr id="69" name="组合 68"/>
            <p:cNvGrpSpPr/>
            <p:nvPr/>
          </p:nvGrpSpPr>
          <p:grpSpPr>
            <a:xfrm>
              <a:off x="1446282" y="1236382"/>
              <a:ext cx="1470444" cy="2581836"/>
              <a:chOff x="1980506" y="611328"/>
              <a:chExt cx="1363045" cy="2393264"/>
            </a:xfrm>
          </p:grpSpPr>
          <p:grpSp>
            <p:nvGrpSpPr>
              <p:cNvPr id="71" name="组合 70"/>
              <p:cNvGrpSpPr/>
              <p:nvPr/>
            </p:nvGrpSpPr>
            <p:grpSpPr>
              <a:xfrm>
                <a:off x="1980506" y="611328"/>
                <a:ext cx="1363045" cy="2393264"/>
                <a:chOff x="-120131" y="654933"/>
                <a:chExt cx="1363045" cy="2393264"/>
              </a:xfrm>
            </p:grpSpPr>
            <p:sp>
              <p:nvSpPr>
                <p:cNvPr id="75" name="任意多边形 74"/>
                <p:cNvSpPr/>
                <p:nvPr/>
              </p:nvSpPr>
              <p:spPr>
                <a:xfrm rot="2700000">
                  <a:off x="-509105" y="1296178"/>
                  <a:ext cx="2393264" cy="111077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76" name="椭圆 75"/>
                <p:cNvSpPr/>
                <p:nvPr/>
              </p:nvSpPr>
              <p:spPr>
                <a:xfrm rot="1738458">
                  <a:off x="-120131" y="1044709"/>
                  <a:ext cx="964666" cy="9646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nvGrpSpPr>
              <p:cNvPr id="72" name="组合 71"/>
              <p:cNvGrpSpPr/>
              <p:nvPr/>
            </p:nvGrpSpPr>
            <p:grpSpPr>
              <a:xfrm rot="1738458">
                <a:off x="2086399" y="1101537"/>
                <a:ext cx="763798" cy="763798"/>
                <a:chOff x="775780" y="771550"/>
                <a:chExt cx="1852004" cy="1852004"/>
              </a:xfrm>
            </p:grpSpPr>
            <p:sp>
              <p:nvSpPr>
                <p:cNvPr id="73" name="椭圆 72"/>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74" name="椭圆 73"/>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sp>
          <p:nvSpPr>
            <p:cNvPr id="70" name="文本框 69"/>
            <p:cNvSpPr txBox="1"/>
            <p:nvPr/>
          </p:nvSpPr>
          <p:spPr>
            <a:xfrm>
              <a:off x="1587886" y="1872564"/>
              <a:ext cx="736832" cy="735953"/>
            </a:xfrm>
            <a:prstGeom prst="rect">
              <a:avLst/>
            </a:prstGeom>
            <a:noFill/>
          </p:spPr>
          <p:txBody>
            <a:bodyPr wrap="square" rtlCol="0">
              <a:spAutoFit/>
            </a:bodyPr>
            <a:lstStyle/>
            <a:p>
              <a:pPr algn="ctr"/>
              <a:r>
                <a:rPr lang="en-US" altLang="zh-CN" sz="3200" dirty="0" smtClean="0">
                  <a:solidFill>
                    <a:schemeClr val="accent2">
                      <a:lumMod val="75000"/>
                    </a:schemeClr>
                  </a:solidFill>
                  <a:latin typeface="方正大草简体" panose="02000000000000000000" pitchFamily="2" charset="-122"/>
                  <a:ea typeface="方正大草简体" panose="02000000000000000000" pitchFamily="2" charset="-122"/>
                </a:rPr>
                <a:t>4</a:t>
              </a:r>
              <a:endParaRPr lang="zh-CN" altLang="en-US" sz="32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pic>
        <p:nvPicPr>
          <p:cNvPr id="77"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28151" y="826115"/>
            <a:ext cx="1960602" cy="1885290"/>
          </a:xfrm>
          <a:prstGeom prst="rect">
            <a:avLst/>
          </a:prstGeom>
          <a:noFill/>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8"/>
                                            </p:tgtEl>
                                            <p:attrNameLst>
                                              <p:attrName>ppt_y</p:attrName>
                                            </p:attrNameLst>
                                          </p:cBhvr>
                                          <p:tavLst>
                                            <p:tav tm="0">
                                              <p:val>
                                                <p:strVal val="#ppt_y"/>
                                              </p:val>
                                            </p:tav>
                                            <p:tav tm="100000">
                                              <p:val>
                                                <p:strVal val="#ppt_y"/>
                                              </p:val>
                                            </p:tav>
                                          </p:tavLst>
                                        </p:anim>
                                        <p:anim calcmode="lin" valueType="num">
                                          <p:cBhvr>
                                            <p:cTn id="21"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8"/>
                                            </p:tgtEl>
                                          </p:cBhvr>
                                        </p:animEffect>
                                      </p:childTnLst>
                                    </p:cTn>
                                  </p:par>
                                  <p:par>
                                    <p:cTn id="24" presetID="2" presetClass="entr" presetSubtype="8" fill="hold" nodeType="withEffect">
                                      <p:stCondLst>
                                        <p:cond delay="0"/>
                                      </p:stCondLst>
                                      <p:childTnLst>
                                        <p:set>
                                          <p:cBhvr>
                                            <p:cTn id="25" dur="1" fill="hold">
                                              <p:stCondLst>
                                                <p:cond delay="0"/>
                                              </p:stCondLst>
                                            </p:cTn>
                                            <p:tgtEl>
                                              <p:spTgt spid="77"/>
                                            </p:tgtEl>
                                            <p:attrNameLst>
                                              <p:attrName>style.visibility</p:attrName>
                                            </p:attrNameLst>
                                          </p:cBhvr>
                                          <p:to>
                                            <p:strVal val="visible"/>
                                          </p:to>
                                        </p:set>
                                        <p:anim calcmode="lin" valueType="num">
                                          <p:cBhvr additive="base">
                                            <p:cTn id="26" dur="500" fill="hold"/>
                                            <p:tgtEl>
                                              <p:spTgt spid="77"/>
                                            </p:tgtEl>
                                            <p:attrNameLst>
                                              <p:attrName>ppt_x</p:attrName>
                                            </p:attrNameLst>
                                          </p:cBhvr>
                                          <p:tavLst>
                                            <p:tav tm="0">
                                              <p:val>
                                                <p:strVal val="0-#ppt_w/2"/>
                                              </p:val>
                                            </p:tav>
                                            <p:tav tm="100000">
                                              <p:val>
                                                <p:strVal val="#ppt_x"/>
                                              </p:val>
                                            </p:tav>
                                          </p:tavLst>
                                        </p:anim>
                                        <p:anim calcmode="lin" valueType="num">
                                          <p:cBhvr additive="base">
                                            <p:cTn id="27" dur="500" fill="hold"/>
                                            <p:tgtEl>
                                              <p:spTgt spid="77"/>
                                            </p:tgtEl>
                                            <p:attrNameLst>
                                              <p:attrName>ppt_y</p:attrName>
                                            </p:attrNameLst>
                                          </p:cBhvr>
                                          <p:tavLst>
                                            <p:tav tm="0">
                                              <p:val>
                                                <p:strVal val="#ppt_y"/>
                                              </p:val>
                                            </p:tav>
                                            <p:tav tm="100000">
                                              <p:val>
                                                <p:strVal val="#ppt_y"/>
                                              </p:val>
                                            </p:tav>
                                          </p:tavLst>
                                        </p:anim>
                                      </p:childTnLst>
                                    </p:cTn>
                                  </p:par>
                                </p:childTnLst>
                              </p:cTn>
                            </p:par>
                            <p:par>
                              <p:cTn id="28" fill="hold">
                                <p:stCondLst>
                                  <p:cond delay="2250"/>
                                </p:stCondLst>
                                <p:childTnLst>
                                  <p:par>
                                    <p:cTn id="29" presetID="42" presetClass="entr" presetSubtype="0" fill="hold" grpId="1"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1000" fill="hold"/>
                                            <p:tgtEl>
                                              <p:spTgt spid="34"/>
                                            </p:tgtEl>
                                            <p:attrNameLst>
                                              <p:attrName>ppt_y</p:attrName>
                                            </p:attrNameLst>
                                          </p:cBhvr>
                                          <p:tavLst>
                                            <p:tav tm="0">
                                              <p:val>
                                                <p:strVal val="#ppt_y+.1"/>
                                              </p:val>
                                            </p:tav>
                                            <p:tav tm="100000">
                                              <p:val>
                                                <p:strVal val="#ppt_y"/>
                                              </p:val>
                                            </p:tav>
                                          </p:tavLst>
                                        </p:anim>
                                      </p:childTnLst>
                                    </p:cTn>
                                  </p:par>
                                </p:childTnLst>
                              </p:cTn>
                            </p:par>
                            <p:par>
                              <p:cTn id="34" fill="hold">
                                <p:stCondLst>
                                  <p:cond delay="3250"/>
                                </p:stCondLst>
                                <p:childTnLst>
                                  <p:par>
                                    <p:cTn id="35" presetID="42"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par>
                              <p:cTn id="40" fill="hold">
                                <p:stCondLst>
                                  <p:cond delay="4250"/>
                                </p:stCondLst>
                                <p:childTnLst>
                                  <p:par>
                                    <p:cTn id="41" presetID="42"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5250"/>
                                </p:stCondLst>
                                <p:childTnLst>
                                  <p:par>
                                    <p:cTn id="47" presetID="42"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6250"/>
                                </p:stCondLst>
                                <p:childTnLst>
                                  <p:par>
                                    <p:cTn id="53" presetID="2" presetClass="entr" presetSubtype="8" fill="hold" nodeType="afterEffect" p14:presetBounceEnd="66000">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14:bounceEnd="66000">
                                          <p:cBhvr additive="base">
                                            <p:cTn id="55" dur="1500" fill="hold"/>
                                            <p:tgtEl>
                                              <p:spTgt spid="40"/>
                                            </p:tgtEl>
                                            <p:attrNameLst>
                                              <p:attrName>ppt_x</p:attrName>
                                            </p:attrNameLst>
                                          </p:cBhvr>
                                          <p:tavLst>
                                            <p:tav tm="0">
                                              <p:val>
                                                <p:strVal val="0-#ppt_w/2"/>
                                              </p:val>
                                            </p:tav>
                                            <p:tav tm="100000">
                                              <p:val>
                                                <p:strVal val="#ppt_x"/>
                                              </p:val>
                                            </p:tav>
                                          </p:tavLst>
                                        </p:anim>
                                        <p:anim calcmode="lin" valueType="num" p14:bounceEnd="66000">
                                          <p:cBhvr additive="base">
                                            <p:cTn id="56" dur="1500" fill="hold"/>
                                            <p:tgtEl>
                                              <p:spTgt spid="40"/>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14:presetBounceEnd="66000">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14:bounceEnd="66000">
                                          <p:cBhvr additive="base">
                                            <p:cTn id="59" dur="1500" fill="hold"/>
                                            <p:tgtEl>
                                              <p:spTgt spid="50"/>
                                            </p:tgtEl>
                                            <p:attrNameLst>
                                              <p:attrName>ppt_x</p:attrName>
                                            </p:attrNameLst>
                                          </p:cBhvr>
                                          <p:tavLst>
                                            <p:tav tm="0">
                                              <p:val>
                                                <p:strVal val="0-#ppt_w/2"/>
                                              </p:val>
                                            </p:tav>
                                            <p:tav tm="100000">
                                              <p:val>
                                                <p:strVal val="#ppt_x"/>
                                              </p:val>
                                            </p:tav>
                                          </p:tavLst>
                                        </p:anim>
                                        <p:anim calcmode="lin" valueType="num" p14:bounceEnd="66000">
                                          <p:cBhvr additive="base">
                                            <p:cTn id="60" dur="1500" fill="hold"/>
                                            <p:tgtEl>
                                              <p:spTgt spid="50"/>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14:presetBounceEnd="66000">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14:bounceEnd="66000">
                                          <p:cBhvr additive="base">
                                            <p:cTn id="63" dur="1500" fill="hold"/>
                                            <p:tgtEl>
                                              <p:spTgt spid="59"/>
                                            </p:tgtEl>
                                            <p:attrNameLst>
                                              <p:attrName>ppt_x</p:attrName>
                                            </p:attrNameLst>
                                          </p:cBhvr>
                                          <p:tavLst>
                                            <p:tav tm="0">
                                              <p:val>
                                                <p:strVal val="0-#ppt_w/2"/>
                                              </p:val>
                                            </p:tav>
                                            <p:tav tm="100000">
                                              <p:val>
                                                <p:strVal val="#ppt_x"/>
                                              </p:val>
                                            </p:tav>
                                          </p:tavLst>
                                        </p:anim>
                                        <p:anim calcmode="lin" valueType="num" p14:bounceEnd="66000">
                                          <p:cBhvr additive="base">
                                            <p:cTn id="64" dur="1500" fill="hold"/>
                                            <p:tgtEl>
                                              <p:spTgt spid="59"/>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14:presetBounceEnd="66000">
                                      <p:stCondLst>
                                        <p:cond delay="0"/>
                                      </p:stCondLst>
                                      <p:childTnLst>
                                        <p:set>
                                          <p:cBhvr>
                                            <p:cTn id="66" dur="1" fill="hold">
                                              <p:stCondLst>
                                                <p:cond delay="0"/>
                                              </p:stCondLst>
                                            </p:cTn>
                                            <p:tgtEl>
                                              <p:spTgt spid="68"/>
                                            </p:tgtEl>
                                            <p:attrNameLst>
                                              <p:attrName>style.visibility</p:attrName>
                                            </p:attrNameLst>
                                          </p:cBhvr>
                                          <p:to>
                                            <p:strVal val="visible"/>
                                          </p:to>
                                        </p:set>
                                        <p:anim calcmode="lin" valueType="num" p14:bounceEnd="66000">
                                          <p:cBhvr additive="base">
                                            <p:cTn id="67" dur="1500" fill="hold"/>
                                            <p:tgtEl>
                                              <p:spTgt spid="68"/>
                                            </p:tgtEl>
                                            <p:attrNameLst>
                                              <p:attrName>ppt_x</p:attrName>
                                            </p:attrNameLst>
                                          </p:cBhvr>
                                          <p:tavLst>
                                            <p:tav tm="0">
                                              <p:val>
                                                <p:strVal val="0-#ppt_w/2"/>
                                              </p:val>
                                            </p:tav>
                                            <p:tav tm="100000">
                                              <p:val>
                                                <p:strVal val="#ppt_x"/>
                                              </p:val>
                                            </p:tav>
                                          </p:tavLst>
                                        </p:anim>
                                        <p:anim calcmode="lin" valueType="num" p14:bounceEnd="66000">
                                          <p:cBhvr additive="base">
                                            <p:cTn id="68" dur="1500" fill="hold"/>
                                            <p:tgtEl>
                                              <p:spTgt spid="68"/>
                                            </p:tgtEl>
                                            <p:attrNameLst>
                                              <p:attrName>ppt_y</p:attrName>
                                            </p:attrNameLst>
                                          </p:cBhvr>
                                          <p:tavLst>
                                            <p:tav tm="0">
                                              <p:val>
                                                <p:strVal val="#ppt_y"/>
                                              </p:val>
                                            </p:tav>
                                            <p:tav tm="100000">
                                              <p:val>
                                                <p:strVal val="#ppt_y"/>
                                              </p:val>
                                            </p:tav>
                                          </p:tavLst>
                                        </p:anim>
                                      </p:childTnLst>
                                    </p:cTn>
                                  </p:par>
                                </p:childTnLst>
                              </p:cTn>
                            </p:par>
                            <p:par>
                              <p:cTn id="69" fill="hold">
                                <p:stCondLst>
                                  <p:cond delay="7750"/>
                                </p:stCondLst>
                                <p:childTnLst>
                                  <p:par>
                                    <p:cTn id="70" presetID="42" presetClass="entr" presetSubtype="0" fill="hold" grpId="1"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1000"/>
                                            <p:tgtEl>
                                              <p:spTgt spid="21"/>
                                            </p:tgtEl>
                                          </p:cBhvr>
                                        </p:animEffect>
                                        <p:anim calcmode="lin" valueType="num">
                                          <p:cBhvr>
                                            <p:cTn id="73" dur="1000" fill="hold"/>
                                            <p:tgtEl>
                                              <p:spTgt spid="21"/>
                                            </p:tgtEl>
                                            <p:attrNameLst>
                                              <p:attrName>ppt_x</p:attrName>
                                            </p:attrNameLst>
                                          </p:cBhvr>
                                          <p:tavLst>
                                            <p:tav tm="0">
                                              <p:val>
                                                <p:strVal val="#ppt_x"/>
                                              </p:val>
                                            </p:tav>
                                            <p:tav tm="100000">
                                              <p:val>
                                                <p:strVal val="#ppt_x"/>
                                              </p:val>
                                            </p:tav>
                                          </p:tavLst>
                                        </p:anim>
                                        <p:anim calcmode="lin" valueType="num">
                                          <p:cBhvr>
                                            <p:cTn id="74" dur="1000" fill="hold"/>
                                            <p:tgtEl>
                                              <p:spTgt spid="21"/>
                                            </p:tgtEl>
                                            <p:attrNameLst>
                                              <p:attrName>ppt_y</p:attrName>
                                            </p:attrNameLst>
                                          </p:cBhvr>
                                          <p:tavLst>
                                            <p:tav tm="0">
                                              <p:val>
                                                <p:strVal val="#ppt_y+.1"/>
                                              </p:val>
                                            </p:tav>
                                            <p:tav tm="100000">
                                              <p:val>
                                                <p:strVal val="#ppt_y"/>
                                              </p:val>
                                            </p:tav>
                                          </p:tavLst>
                                        </p:anim>
                                      </p:childTnLst>
                                    </p:cTn>
                                  </p:par>
                                  <p:par>
                                    <p:cTn id="75" presetID="42" presetClass="entr" presetSubtype="0" fill="hold" grpId="1"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1000"/>
                                            <p:tgtEl>
                                              <p:spTgt spid="22"/>
                                            </p:tgtEl>
                                          </p:cBhvr>
                                        </p:animEffect>
                                        <p:anim calcmode="lin" valueType="num">
                                          <p:cBhvr>
                                            <p:cTn id="78" dur="1000" fill="hold"/>
                                            <p:tgtEl>
                                              <p:spTgt spid="22"/>
                                            </p:tgtEl>
                                            <p:attrNameLst>
                                              <p:attrName>ppt_x</p:attrName>
                                            </p:attrNameLst>
                                          </p:cBhvr>
                                          <p:tavLst>
                                            <p:tav tm="0">
                                              <p:val>
                                                <p:strVal val="#ppt_x"/>
                                              </p:val>
                                            </p:tav>
                                            <p:tav tm="100000">
                                              <p:val>
                                                <p:strVal val="#ppt_x"/>
                                              </p:val>
                                            </p:tav>
                                          </p:tavLst>
                                        </p:anim>
                                        <p:anim calcmode="lin" valueType="num">
                                          <p:cBhvr>
                                            <p:cTn id="79" dur="1000" fill="hold"/>
                                            <p:tgtEl>
                                              <p:spTgt spid="22"/>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fade">
                                          <p:cBhvr>
                                            <p:cTn id="82" dur="1000"/>
                                            <p:tgtEl>
                                              <p:spTgt spid="37"/>
                                            </p:tgtEl>
                                          </p:cBhvr>
                                        </p:animEffect>
                                        <p:anim calcmode="lin" valueType="num">
                                          <p:cBhvr>
                                            <p:cTn id="83" dur="1000" fill="hold"/>
                                            <p:tgtEl>
                                              <p:spTgt spid="37"/>
                                            </p:tgtEl>
                                            <p:attrNameLst>
                                              <p:attrName>ppt_x</p:attrName>
                                            </p:attrNameLst>
                                          </p:cBhvr>
                                          <p:tavLst>
                                            <p:tav tm="0">
                                              <p:val>
                                                <p:strVal val="#ppt_x"/>
                                              </p:val>
                                            </p:tav>
                                            <p:tav tm="100000">
                                              <p:val>
                                                <p:strVal val="#ppt_x"/>
                                              </p:val>
                                            </p:tav>
                                          </p:tavLst>
                                        </p:anim>
                                        <p:anim calcmode="lin" valueType="num">
                                          <p:cBhvr>
                                            <p:cTn id="84" dur="1000" fill="hold"/>
                                            <p:tgtEl>
                                              <p:spTgt spid="3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1000"/>
                                            <p:tgtEl>
                                              <p:spTgt spid="18"/>
                                            </p:tgtEl>
                                          </p:cBhvr>
                                        </p:animEffect>
                                        <p:anim calcmode="lin" valueType="num">
                                          <p:cBhvr>
                                            <p:cTn id="88" dur="1000" fill="hold"/>
                                            <p:tgtEl>
                                              <p:spTgt spid="18"/>
                                            </p:tgtEl>
                                            <p:attrNameLst>
                                              <p:attrName>ppt_x</p:attrName>
                                            </p:attrNameLst>
                                          </p:cBhvr>
                                          <p:tavLst>
                                            <p:tav tm="0">
                                              <p:val>
                                                <p:strVal val="#ppt_x"/>
                                              </p:val>
                                            </p:tav>
                                            <p:tav tm="100000">
                                              <p:val>
                                                <p:strVal val="#ppt_x"/>
                                              </p:val>
                                            </p:tav>
                                          </p:tavLst>
                                        </p:anim>
                                        <p:anim calcmode="lin" valueType="num">
                                          <p:cBhvr>
                                            <p:cTn id="89" dur="1000" fill="hold"/>
                                            <p:tgtEl>
                                              <p:spTgt spid="18"/>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39"/>
                                            </p:tgtEl>
                                            <p:attrNameLst>
                                              <p:attrName>style.visibility</p:attrName>
                                            </p:attrNameLst>
                                          </p:cBhvr>
                                          <p:to>
                                            <p:strVal val="visible"/>
                                          </p:to>
                                        </p:set>
                                        <p:animEffect transition="in" filter="fade">
                                          <p:cBhvr>
                                            <p:cTn id="92" dur="1000"/>
                                            <p:tgtEl>
                                              <p:spTgt spid="39"/>
                                            </p:tgtEl>
                                          </p:cBhvr>
                                        </p:animEffect>
                                        <p:anim calcmode="lin" valueType="num">
                                          <p:cBhvr>
                                            <p:cTn id="93" dur="1000" fill="hold"/>
                                            <p:tgtEl>
                                              <p:spTgt spid="39"/>
                                            </p:tgtEl>
                                            <p:attrNameLst>
                                              <p:attrName>ppt_x</p:attrName>
                                            </p:attrNameLst>
                                          </p:cBhvr>
                                          <p:tavLst>
                                            <p:tav tm="0">
                                              <p:val>
                                                <p:strVal val="#ppt_x"/>
                                              </p:val>
                                            </p:tav>
                                            <p:tav tm="100000">
                                              <p:val>
                                                <p:strVal val="#ppt_x"/>
                                              </p:val>
                                            </p:tav>
                                          </p:tavLst>
                                        </p:anim>
                                        <p:anim calcmode="lin" valueType="num">
                                          <p:cBhvr>
                                            <p:cTn id="94" dur="1000" fill="hold"/>
                                            <p:tgtEl>
                                              <p:spTgt spid="39"/>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fade">
                                          <p:cBhvr>
                                            <p:cTn id="97" dur="1000"/>
                                            <p:tgtEl>
                                              <p:spTgt spid="17"/>
                                            </p:tgtEl>
                                          </p:cBhvr>
                                        </p:animEffect>
                                        <p:anim calcmode="lin" valueType="num">
                                          <p:cBhvr>
                                            <p:cTn id="98" dur="1000" fill="hold"/>
                                            <p:tgtEl>
                                              <p:spTgt spid="17"/>
                                            </p:tgtEl>
                                            <p:attrNameLst>
                                              <p:attrName>ppt_x</p:attrName>
                                            </p:attrNameLst>
                                          </p:cBhvr>
                                          <p:tavLst>
                                            <p:tav tm="0">
                                              <p:val>
                                                <p:strVal val="#ppt_x"/>
                                              </p:val>
                                            </p:tav>
                                            <p:tav tm="100000">
                                              <p:val>
                                                <p:strVal val="#ppt_x"/>
                                              </p:val>
                                            </p:tav>
                                          </p:tavLst>
                                        </p:anim>
                                        <p:anim calcmode="lin" valueType="num">
                                          <p:cBhvr>
                                            <p:cTn id="99" dur="1000" fill="hold"/>
                                            <p:tgtEl>
                                              <p:spTgt spid="1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1000"/>
                                            <p:tgtEl>
                                              <p:spTgt spid="26"/>
                                            </p:tgtEl>
                                          </p:cBhvr>
                                        </p:animEffect>
                                        <p:anim calcmode="lin" valueType="num">
                                          <p:cBhvr>
                                            <p:cTn id="103" dur="1000" fill="hold"/>
                                            <p:tgtEl>
                                              <p:spTgt spid="26"/>
                                            </p:tgtEl>
                                            <p:attrNameLst>
                                              <p:attrName>ppt_x</p:attrName>
                                            </p:attrNameLst>
                                          </p:cBhvr>
                                          <p:tavLst>
                                            <p:tav tm="0">
                                              <p:val>
                                                <p:strVal val="#ppt_x"/>
                                              </p:val>
                                            </p:tav>
                                            <p:tav tm="100000">
                                              <p:val>
                                                <p:strVal val="#ppt_x"/>
                                              </p:val>
                                            </p:tav>
                                          </p:tavLst>
                                        </p:anim>
                                        <p:anim calcmode="lin" valueType="num">
                                          <p:cBhvr>
                                            <p:cTn id="104" dur="1000" fill="hold"/>
                                            <p:tgtEl>
                                              <p:spTgt spid="26"/>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0"/>
                                            <p:tgtEl>
                                              <p:spTgt spid="19"/>
                                            </p:tgtEl>
                                          </p:cBhvr>
                                        </p:animEffect>
                                        <p:anim calcmode="lin" valueType="num">
                                          <p:cBhvr>
                                            <p:cTn id="108" dur="1000" fill="hold"/>
                                            <p:tgtEl>
                                              <p:spTgt spid="19"/>
                                            </p:tgtEl>
                                            <p:attrNameLst>
                                              <p:attrName>ppt_x</p:attrName>
                                            </p:attrNameLst>
                                          </p:cBhvr>
                                          <p:tavLst>
                                            <p:tav tm="0">
                                              <p:val>
                                                <p:strVal val="#ppt_x"/>
                                              </p:val>
                                            </p:tav>
                                            <p:tav tm="100000">
                                              <p:val>
                                                <p:strVal val="#ppt_x"/>
                                              </p:val>
                                            </p:tav>
                                          </p:tavLst>
                                        </p:anim>
                                        <p:anim calcmode="lin" valueType="num">
                                          <p:cBhvr>
                                            <p:cTn id="109" dur="1000" fill="hold"/>
                                            <p:tgtEl>
                                              <p:spTgt spid="19"/>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fade">
                                          <p:cBhvr>
                                            <p:cTn id="112" dur="1000"/>
                                            <p:tgtEl>
                                              <p:spTgt spid="20"/>
                                            </p:tgtEl>
                                          </p:cBhvr>
                                        </p:animEffect>
                                        <p:anim calcmode="lin" valueType="num">
                                          <p:cBhvr>
                                            <p:cTn id="113" dur="1000" fill="hold"/>
                                            <p:tgtEl>
                                              <p:spTgt spid="20"/>
                                            </p:tgtEl>
                                            <p:attrNameLst>
                                              <p:attrName>ppt_x</p:attrName>
                                            </p:attrNameLst>
                                          </p:cBhvr>
                                          <p:tavLst>
                                            <p:tav tm="0">
                                              <p:val>
                                                <p:strVal val="#ppt_x"/>
                                              </p:val>
                                            </p:tav>
                                            <p:tav tm="100000">
                                              <p:val>
                                                <p:strVal val="#ppt_x"/>
                                              </p:val>
                                            </p:tav>
                                          </p:tavLst>
                                        </p:anim>
                                        <p:anim calcmode="lin" valueType="num">
                                          <p:cBhvr>
                                            <p:cTn id="114" dur="1000" fill="hold"/>
                                            <p:tgtEl>
                                              <p:spTgt spid="20"/>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1000"/>
                                            <p:tgtEl>
                                              <p:spTgt spid="37"/>
                                            </p:tgtEl>
                                          </p:cBhvr>
                                        </p:animEffect>
                                        <p:anim calcmode="lin" valueType="num">
                                          <p:cBhvr>
                                            <p:cTn id="118" dur="1000" fill="hold"/>
                                            <p:tgtEl>
                                              <p:spTgt spid="37"/>
                                            </p:tgtEl>
                                            <p:attrNameLst>
                                              <p:attrName>ppt_x</p:attrName>
                                            </p:attrNameLst>
                                          </p:cBhvr>
                                          <p:tavLst>
                                            <p:tav tm="0">
                                              <p:val>
                                                <p:strVal val="#ppt_x"/>
                                              </p:val>
                                            </p:tav>
                                            <p:tav tm="100000">
                                              <p:val>
                                                <p:strVal val="#ppt_x"/>
                                              </p:val>
                                            </p:tav>
                                          </p:tavLst>
                                        </p:anim>
                                        <p:anim calcmode="lin" valueType="num">
                                          <p:cBhvr>
                                            <p:cTn id="119" dur="1000" fill="hold"/>
                                            <p:tgtEl>
                                              <p:spTgt spid="37"/>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16"/>
                                            </p:tgtEl>
                                            <p:attrNameLst>
                                              <p:attrName>style.visibility</p:attrName>
                                            </p:attrNameLst>
                                          </p:cBhvr>
                                          <p:to>
                                            <p:strVal val="visible"/>
                                          </p:to>
                                        </p:set>
                                        <p:animEffect transition="in" filter="fade">
                                          <p:cBhvr>
                                            <p:cTn id="122" dur="1000"/>
                                            <p:tgtEl>
                                              <p:spTgt spid="16"/>
                                            </p:tgtEl>
                                          </p:cBhvr>
                                        </p:animEffect>
                                        <p:anim calcmode="lin" valueType="num">
                                          <p:cBhvr>
                                            <p:cTn id="123" dur="1000" fill="hold"/>
                                            <p:tgtEl>
                                              <p:spTgt spid="16"/>
                                            </p:tgtEl>
                                            <p:attrNameLst>
                                              <p:attrName>ppt_x</p:attrName>
                                            </p:attrNameLst>
                                          </p:cBhvr>
                                          <p:tavLst>
                                            <p:tav tm="0">
                                              <p:val>
                                                <p:strVal val="#ppt_x"/>
                                              </p:val>
                                            </p:tav>
                                            <p:tav tm="100000">
                                              <p:val>
                                                <p:strVal val="#ppt_x"/>
                                              </p:val>
                                            </p:tav>
                                          </p:tavLst>
                                        </p:anim>
                                        <p:anim calcmode="lin" valueType="num">
                                          <p:cBhvr>
                                            <p:cTn id="124" dur="1000" fill="hold"/>
                                            <p:tgtEl>
                                              <p:spTgt spid="16"/>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5"/>
                                            </p:tgtEl>
                                            <p:attrNameLst>
                                              <p:attrName>style.visibility</p:attrName>
                                            </p:attrNameLst>
                                          </p:cBhvr>
                                          <p:to>
                                            <p:strVal val="visible"/>
                                          </p:to>
                                        </p:set>
                                        <p:animEffect transition="in" filter="fade">
                                          <p:cBhvr>
                                            <p:cTn id="127" dur="1000"/>
                                            <p:tgtEl>
                                              <p:spTgt spid="35"/>
                                            </p:tgtEl>
                                          </p:cBhvr>
                                        </p:animEffect>
                                        <p:anim calcmode="lin" valueType="num">
                                          <p:cBhvr>
                                            <p:cTn id="128" dur="1000" fill="hold"/>
                                            <p:tgtEl>
                                              <p:spTgt spid="35"/>
                                            </p:tgtEl>
                                            <p:attrNameLst>
                                              <p:attrName>ppt_x</p:attrName>
                                            </p:attrNameLst>
                                          </p:cBhvr>
                                          <p:tavLst>
                                            <p:tav tm="0">
                                              <p:val>
                                                <p:strVal val="#ppt_x"/>
                                              </p:val>
                                            </p:tav>
                                            <p:tav tm="100000">
                                              <p:val>
                                                <p:strVal val="#ppt_x"/>
                                              </p:val>
                                            </p:tav>
                                          </p:tavLst>
                                        </p:anim>
                                        <p:anim calcmode="lin" valueType="num">
                                          <p:cBhvr>
                                            <p:cTn id="1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1" grpId="0" animBg="1"/>
          <p:bldP spid="7" grpId="0" animBg="1"/>
          <p:bldP spid="33" grpId="0" animBg="1"/>
          <p:bldP spid="34" grpId="0" animBg="1"/>
          <p:bldP spid="34" grpId="1" animBg="1"/>
          <p:bldP spid="26" grpId="0" animBg="1"/>
          <p:bldP spid="21" grpId="0"/>
          <p:bldP spid="21" grpId="1"/>
          <p:bldP spid="22" grpId="0"/>
          <p:bldP spid="22" grpId="1"/>
          <p:bldP spid="19" grpId="0"/>
          <p:bldP spid="20" grpId="0"/>
          <p:bldP spid="17" grpId="0"/>
          <p:bldP spid="18" grpId="0"/>
          <p:bldP spid="16" grpId="0"/>
          <p:bldP spid="35"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8"/>
                                            </p:tgtEl>
                                            <p:attrNameLst>
                                              <p:attrName>ppt_y</p:attrName>
                                            </p:attrNameLst>
                                          </p:cBhvr>
                                          <p:tavLst>
                                            <p:tav tm="0">
                                              <p:val>
                                                <p:strVal val="#ppt_y"/>
                                              </p:val>
                                            </p:tav>
                                            <p:tav tm="100000">
                                              <p:val>
                                                <p:strVal val="#ppt_y"/>
                                              </p:val>
                                            </p:tav>
                                          </p:tavLst>
                                        </p:anim>
                                        <p:anim calcmode="lin" valueType="num">
                                          <p:cBhvr>
                                            <p:cTn id="21"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8"/>
                                            </p:tgtEl>
                                          </p:cBhvr>
                                        </p:animEffect>
                                      </p:childTnLst>
                                    </p:cTn>
                                  </p:par>
                                  <p:par>
                                    <p:cTn id="24" presetID="2" presetClass="entr" presetSubtype="8" fill="hold" nodeType="withEffect">
                                      <p:stCondLst>
                                        <p:cond delay="0"/>
                                      </p:stCondLst>
                                      <p:childTnLst>
                                        <p:set>
                                          <p:cBhvr>
                                            <p:cTn id="25" dur="1" fill="hold">
                                              <p:stCondLst>
                                                <p:cond delay="0"/>
                                              </p:stCondLst>
                                            </p:cTn>
                                            <p:tgtEl>
                                              <p:spTgt spid="77"/>
                                            </p:tgtEl>
                                            <p:attrNameLst>
                                              <p:attrName>style.visibility</p:attrName>
                                            </p:attrNameLst>
                                          </p:cBhvr>
                                          <p:to>
                                            <p:strVal val="visible"/>
                                          </p:to>
                                        </p:set>
                                        <p:anim calcmode="lin" valueType="num">
                                          <p:cBhvr additive="base">
                                            <p:cTn id="26" dur="500" fill="hold"/>
                                            <p:tgtEl>
                                              <p:spTgt spid="77"/>
                                            </p:tgtEl>
                                            <p:attrNameLst>
                                              <p:attrName>ppt_x</p:attrName>
                                            </p:attrNameLst>
                                          </p:cBhvr>
                                          <p:tavLst>
                                            <p:tav tm="0">
                                              <p:val>
                                                <p:strVal val="0-#ppt_w/2"/>
                                              </p:val>
                                            </p:tav>
                                            <p:tav tm="100000">
                                              <p:val>
                                                <p:strVal val="#ppt_x"/>
                                              </p:val>
                                            </p:tav>
                                          </p:tavLst>
                                        </p:anim>
                                        <p:anim calcmode="lin" valueType="num">
                                          <p:cBhvr additive="base">
                                            <p:cTn id="27" dur="500" fill="hold"/>
                                            <p:tgtEl>
                                              <p:spTgt spid="77"/>
                                            </p:tgtEl>
                                            <p:attrNameLst>
                                              <p:attrName>ppt_y</p:attrName>
                                            </p:attrNameLst>
                                          </p:cBhvr>
                                          <p:tavLst>
                                            <p:tav tm="0">
                                              <p:val>
                                                <p:strVal val="#ppt_y"/>
                                              </p:val>
                                            </p:tav>
                                            <p:tav tm="100000">
                                              <p:val>
                                                <p:strVal val="#ppt_y"/>
                                              </p:val>
                                            </p:tav>
                                          </p:tavLst>
                                        </p:anim>
                                      </p:childTnLst>
                                    </p:cTn>
                                  </p:par>
                                </p:childTnLst>
                              </p:cTn>
                            </p:par>
                            <p:par>
                              <p:cTn id="28" fill="hold">
                                <p:stCondLst>
                                  <p:cond delay="2250"/>
                                </p:stCondLst>
                                <p:childTnLst>
                                  <p:par>
                                    <p:cTn id="29" presetID="42" presetClass="entr" presetSubtype="0" fill="hold" grpId="1"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1000" fill="hold"/>
                                            <p:tgtEl>
                                              <p:spTgt spid="34"/>
                                            </p:tgtEl>
                                            <p:attrNameLst>
                                              <p:attrName>ppt_y</p:attrName>
                                            </p:attrNameLst>
                                          </p:cBhvr>
                                          <p:tavLst>
                                            <p:tav tm="0">
                                              <p:val>
                                                <p:strVal val="#ppt_y+.1"/>
                                              </p:val>
                                            </p:tav>
                                            <p:tav tm="100000">
                                              <p:val>
                                                <p:strVal val="#ppt_y"/>
                                              </p:val>
                                            </p:tav>
                                          </p:tavLst>
                                        </p:anim>
                                      </p:childTnLst>
                                    </p:cTn>
                                  </p:par>
                                </p:childTnLst>
                              </p:cTn>
                            </p:par>
                            <p:par>
                              <p:cTn id="34" fill="hold">
                                <p:stCondLst>
                                  <p:cond delay="3250"/>
                                </p:stCondLst>
                                <p:childTnLst>
                                  <p:par>
                                    <p:cTn id="35" presetID="42"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par>
                              <p:cTn id="40" fill="hold">
                                <p:stCondLst>
                                  <p:cond delay="4250"/>
                                </p:stCondLst>
                                <p:childTnLst>
                                  <p:par>
                                    <p:cTn id="41" presetID="42"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5250"/>
                                </p:stCondLst>
                                <p:childTnLst>
                                  <p:par>
                                    <p:cTn id="47" presetID="42"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6250"/>
                                </p:stCondLst>
                                <p:childTnLst>
                                  <p:par>
                                    <p:cTn id="53" presetID="2" presetClass="entr" presetSubtype="8"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additive="base">
                                            <p:cTn id="55" dur="1500" fill="hold"/>
                                            <p:tgtEl>
                                              <p:spTgt spid="40"/>
                                            </p:tgtEl>
                                            <p:attrNameLst>
                                              <p:attrName>ppt_x</p:attrName>
                                            </p:attrNameLst>
                                          </p:cBhvr>
                                          <p:tavLst>
                                            <p:tav tm="0">
                                              <p:val>
                                                <p:strVal val="0-#ppt_w/2"/>
                                              </p:val>
                                            </p:tav>
                                            <p:tav tm="100000">
                                              <p:val>
                                                <p:strVal val="#ppt_x"/>
                                              </p:val>
                                            </p:tav>
                                          </p:tavLst>
                                        </p:anim>
                                        <p:anim calcmode="lin" valueType="num">
                                          <p:cBhvr additive="base">
                                            <p:cTn id="56" dur="1500" fill="hold"/>
                                            <p:tgtEl>
                                              <p:spTgt spid="40"/>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1500" fill="hold"/>
                                            <p:tgtEl>
                                              <p:spTgt spid="50"/>
                                            </p:tgtEl>
                                            <p:attrNameLst>
                                              <p:attrName>ppt_x</p:attrName>
                                            </p:attrNameLst>
                                          </p:cBhvr>
                                          <p:tavLst>
                                            <p:tav tm="0">
                                              <p:val>
                                                <p:strVal val="0-#ppt_w/2"/>
                                              </p:val>
                                            </p:tav>
                                            <p:tav tm="100000">
                                              <p:val>
                                                <p:strVal val="#ppt_x"/>
                                              </p:val>
                                            </p:tav>
                                          </p:tavLst>
                                        </p:anim>
                                        <p:anim calcmode="lin" valueType="num">
                                          <p:cBhvr additive="base">
                                            <p:cTn id="60" dur="1500" fill="hold"/>
                                            <p:tgtEl>
                                              <p:spTgt spid="50"/>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1500" fill="hold"/>
                                            <p:tgtEl>
                                              <p:spTgt spid="59"/>
                                            </p:tgtEl>
                                            <p:attrNameLst>
                                              <p:attrName>ppt_x</p:attrName>
                                            </p:attrNameLst>
                                          </p:cBhvr>
                                          <p:tavLst>
                                            <p:tav tm="0">
                                              <p:val>
                                                <p:strVal val="0-#ppt_w/2"/>
                                              </p:val>
                                            </p:tav>
                                            <p:tav tm="100000">
                                              <p:val>
                                                <p:strVal val="#ppt_x"/>
                                              </p:val>
                                            </p:tav>
                                          </p:tavLst>
                                        </p:anim>
                                        <p:anim calcmode="lin" valueType="num">
                                          <p:cBhvr additive="base">
                                            <p:cTn id="64" dur="1500" fill="hold"/>
                                            <p:tgtEl>
                                              <p:spTgt spid="59"/>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68"/>
                                            </p:tgtEl>
                                            <p:attrNameLst>
                                              <p:attrName>style.visibility</p:attrName>
                                            </p:attrNameLst>
                                          </p:cBhvr>
                                          <p:to>
                                            <p:strVal val="visible"/>
                                          </p:to>
                                        </p:set>
                                        <p:anim calcmode="lin" valueType="num">
                                          <p:cBhvr additive="base">
                                            <p:cTn id="67" dur="1500" fill="hold"/>
                                            <p:tgtEl>
                                              <p:spTgt spid="68"/>
                                            </p:tgtEl>
                                            <p:attrNameLst>
                                              <p:attrName>ppt_x</p:attrName>
                                            </p:attrNameLst>
                                          </p:cBhvr>
                                          <p:tavLst>
                                            <p:tav tm="0">
                                              <p:val>
                                                <p:strVal val="0-#ppt_w/2"/>
                                              </p:val>
                                            </p:tav>
                                            <p:tav tm="100000">
                                              <p:val>
                                                <p:strVal val="#ppt_x"/>
                                              </p:val>
                                            </p:tav>
                                          </p:tavLst>
                                        </p:anim>
                                        <p:anim calcmode="lin" valueType="num">
                                          <p:cBhvr additive="base">
                                            <p:cTn id="68" dur="1500" fill="hold"/>
                                            <p:tgtEl>
                                              <p:spTgt spid="68"/>
                                            </p:tgtEl>
                                            <p:attrNameLst>
                                              <p:attrName>ppt_y</p:attrName>
                                            </p:attrNameLst>
                                          </p:cBhvr>
                                          <p:tavLst>
                                            <p:tav tm="0">
                                              <p:val>
                                                <p:strVal val="#ppt_y"/>
                                              </p:val>
                                            </p:tav>
                                            <p:tav tm="100000">
                                              <p:val>
                                                <p:strVal val="#ppt_y"/>
                                              </p:val>
                                            </p:tav>
                                          </p:tavLst>
                                        </p:anim>
                                      </p:childTnLst>
                                    </p:cTn>
                                  </p:par>
                                </p:childTnLst>
                              </p:cTn>
                            </p:par>
                            <p:par>
                              <p:cTn id="69" fill="hold">
                                <p:stCondLst>
                                  <p:cond delay="7750"/>
                                </p:stCondLst>
                                <p:childTnLst>
                                  <p:par>
                                    <p:cTn id="70" presetID="42" presetClass="entr" presetSubtype="0" fill="hold" grpId="1"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1000"/>
                                            <p:tgtEl>
                                              <p:spTgt spid="21"/>
                                            </p:tgtEl>
                                          </p:cBhvr>
                                        </p:animEffect>
                                        <p:anim calcmode="lin" valueType="num">
                                          <p:cBhvr>
                                            <p:cTn id="73" dur="1000" fill="hold"/>
                                            <p:tgtEl>
                                              <p:spTgt spid="21"/>
                                            </p:tgtEl>
                                            <p:attrNameLst>
                                              <p:attrName>ppt_x</p:attrName>
                                            </p:attrNameLst>
                                          </p:cBhvr>
                                          <p:tavLst>
                                            <p:tav tm="0">
                                              <p:val>
                                                <p:strVal val="#ppt_x"/>
                                              </p:val>
                                            </p:tav>
                                            <p:tav tm="100000">
                                              <p:val>
                                                <p:strVal val="#ppt_x"/>
                                              </p:val>
                                            </p:tav>
                                          </p:tavLst>
                                        </p:anim>
                                        <p:anim calcmode="lin" valueType="num">
                                          <p:cBhvr>
                                            <p:cTn id="74" dur="1000" fill="hold"/>
                                            <p:tgtEl>
                                              <p:spTgt spid="21"/>
                                            </p:tgtEl>
                                            <p:attrNameLst>
                                              <p:attrName>ppt_y</p:attrName>
                                            </p:attrNameLst>
                                          </p:cBhvr>
                                          <p:tavLst>
                                            <p:tav tm="0">
                                              <p:val>
                                                <p:strVal val="#ppt_y+.1"/>
                                              </p:val>
                                            </p:tav>
                                            <p:tav tm="100000">
                                              <p:val>
                                                <p:strVal val="#ppt_y"/>
                                              </p:val>
                                            </p:tav>
                                          </p:tavLst>
                                        </p:anim>
                                      </p:childTnLst>
                                    </p:cTn>
                                  </p:par>
                                  <p:par>
                                    <p:cTn id="75" presetID="42" presetClass="entr" presetSubtype="0" fill="hold" grpId="1"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1000"/>
                                            <p:tgtEl>
                                              <p:spTgt spid="22"/>
                                            </p:tgtEl>
                                          </p:cBhvr>
                                        </p:animEffect>
                                        <p:anim calcmode="lin" valueType="num">
                                          <p:cBhvr>
                                            <p:cTn id="78" dur="1000" fill="hold"/>
                                            <p:tgtEl>
                                              <p:spTgt spid="22"/>
                                            </p:tgtEl>
                                            <p:attrNameLst>
                                              <p:attrName>ppt_x</p:attrName>
                                            </p:attrNameLst>
                                          </p:cBhvr>
                                          <p:tavLst>
                                            <p:tav tm="0">
                                              <p:val>
                                                <p:strVal val="#ppt_x"/>
                                              </p:val>
                                            </p:tav>
                                            <p:tav tm="100000">
                                              <p:val>
                                                <p:strVal val="#ppt_x"/>
                                              </p:val>
                                            </p:tav>
                                          </p:tavLst>
                                        </p:anim>
                                        <p:anim calcmode="lin" valueType="num">
                                          <p:cBhvr>
                                            <p:cTn id="79" dur="1000" fill="hold"/>
                                            <p:tgtEl>
                                              <p:spTgt spid="22"/>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fade">
                                          <p:cBhvr>
                                            <p:cTn id="82" dur="1000"/>
                                            <p:tgtEl>
                                              <p:spTgt spid="37"/>
                                            </p:tgtEl>
                                          </p:cBhvr>
                                        </p:animEffect>
                                        <p:anim calcmode="lin" valueType="num">
                                          <p:cBhvr>
                                            <p:cTn id="83" dur="1000" fill="hold"/>
                                            <p:tgtEl>
                                              <p:spTgt spid="37"/>
                                            </p:tgtEl>
                                            <p:attrNameLst>
                                              <p:attrName>ppt_x</p:attrName>
                                            </p:attrNameLst>
                                          </p:cBhvr>
                                          <p:tavLst>
                                            <p:tav tm="0">
                                              <p:val>
                                                <p:strVal val="#ppt_x"/>
                                              </p:val>
                                            </p:tav>
                                            <p:tav tm="100000">
                                              <p:val>
                                                <p:strVal val="#ppt_x"/>
                                              </p:val>
                                            </p:tav>
                                          </p:tavLst>
                                        </p:anim>
                                        <p:anim calcmode="lin" valueType="num">
                                          <p:cBhvr>
                                            <p:cTn id="84" dur="1000" fill="hold"/>
                                            <p:tgtEl>
                                              <p:spTgt spid="3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1000"/>
                                            <p:tgtEl>
                                              <p:spTgt spid="18"/>
                                            </p:tgtEl>
                                          </p:cBhvr>
                                        </p:animEffect>
                                        <p:anim calcmode="lin" valueType="num">
                                          <p:cBhvr>
                                            <p:cTn id="88" dur="1000" fill="hold"/>
                                            <p:tgtEl>
                                              <p:spTgt spid="18"/>
                                            </p:tgtEl>
                                            <p:attrNameLst>
                                              <p:attrName>ppt_x</p:attrName>
                                            </p:attrNameLst>
                                          </p:cBhvr>
                                          <p:tavLst>
                                            <p:tav tm="0">
                                              <p:val>
                                                <p:strVal val="#ppt_x"/>
                                              </p:val>
                                            </p:tav>
                                            <p:tav tm="100000">
                                              <p:val>
                                                <p:strVal val="#ppt_x"/>
                                              </p:val>
                                            </p:tav>
                                          </p:tavLst>
                                        </p:anim>
                                        <p:anim calcmode="lin" valueType="num">
                                          <p:cBhvr>
                                            <p:cTn id="89" dur="1000" fill="hold"/>
                                            <p:tgtEl>
                                              <p:spTgt spid="18"/>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39"/>
                                            </p:tgtEl>
                                            <p:attrNameLst>
                                              <p:attrName>style.visibility</p:attrName>
                                            </p:attrNameLst>
                                          </p:cBhvr>
                                          <p:to>
                                            <p:strVal val="visible"/>
                                          </p:to>
                                        </p:set>
                                        <p:animEffect transition="in" filter="fade">
                                          <p:cBhvr>
                                            <p:cTn id="92" dur="1000"/>
                                            <p:tgtEl>
                                              <p:spTgt spid="39"/>
                                            </p:tgtEl>
                                          </p:cBhvr>
                                        </p:animEffect>
                                        <p:anim calcmode="lin" valueType="num">
                                          <p:cBhvr>
                                            <p:cTn id="93" dur="1000" fill="hold"/>
                                            <p:tgtEl>
                                              <p:spTgt spid="39"/>
                                            </p:tgtEl>
                                            <p:attrNameLst>
                                              <p:attrName>ppt_x</p:attrName>
                                            </p:attrNameLst>
                                          </p:cBhvr>
                                          <p:tavLst>
                                            <p:tav tm="0">
                                              <p:val>
                                                <p:strVal val="#ppt_x"/>
                                              </p:val>
                                            </p:tav>
                                            <p:tav tm="100000">
                                              <p:val>
                                                <p:strVal val="#ppt_x"/>
                                              </p:val>
                                            </p:tav>
                                          </p:tavLst>
                                        </p:anim>
                                        <p:anim calcmode="lin" valueType="num">
                                          <p:cBhvr>
                                            <p:cTn id="94" dur="1000" fill="hold"/>
                                            <p:tgtEl>
                                              <p:spTgt spid="39"/>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fade">
                                          <p:cBhvr>
                                            <p:cTn id="97" dur="1000"/>
                                            <p:tgtEl>
                                              <p:spTgt spid="17"/>
                                            </p:tgtEl>
                                          </p:cBhvr>
                                        </p:animEffect>
                                        <p:anim calcmode="lin" valueType="num">
                                          <p:cBhvr>
                                            <p:cTn id="98" dur="1000" fill="hold"/>
                                            <p:tgtEl>
                                              <p:spTgt spid="17"/>
                                            </p:tgtEl>
                                            <p:attrNameLst>
                                              <p:attrName>ppt_x</p:attrName>
                                            </p:attrNameLst>
                                          </p:cBhvr>
                                          <p:tavLst>
                                            <p:tav tm="0">
                                              <p:val>
                                                <p:strVal val="#ppt_x"/>
                                              </p:val>
                                            </p:tav>
                                            <p:tav tm="100000">
                                              <p:val>
                                                <p:strVal val="#ppt_x"/>
                                              </p:val>
                                            </p:tav>
                                          </p:tavLst>
                                        </p:anim>
                                        <p:anim calcmode="lin" valueType="num">
                                          <p:cBhvr>
                                            <p:cTn id="99" dur="1000" fill="hold"/>
                                            <p:tgtEl>
                                              <p:spTgt spid="1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1000"/>
                                            <p:tgtEl>
                                              <p:spTgt spid="26"/>
                                            </p:tgtEl>
                                          </p:cBhvr>
                                        </p:animEffect>
                                        <p:anim calcmode="lin" valueType="num">
                                          <p:cBhvr>
                                            <p:cTn id="103" dur="1000" fill="hold"/>
                                            <p:tgtEl>
                                              <p:spTgt spid="26"/>
                                            </p:tgtEl>
                                            <p:attrNameLst>
                                              <p:attrName>ppt_x</p:attrName>
                                            </p:attrNameLst>
                                          </p:cBhvr>
                                          <p:tavLst>
                                            <p:tav tm="0">
                                              <p:val>
                                                <p:strVal val="#ppt_x"/>
                                              </p:val>
                                            </p:tav>
                                            <p:tav tm="100000">
                                              <p:val>
                                                <p:strVal val="#ppt_x"/>
                                              </p:val>
                                            </p:tav>
                                          </p:tavLst>
                                        </p:anim>
                                        <p:anim calcmode="lin" valueType="num">
                                          <p:cBhvr>
                                            <p:cTn id="104" dur="1000" fill="hold"/>
                                            <p:tgtEl>
                                              <p:spTgt spid="26"/>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0"/>
                                            <p:tgtEl>
                                              <p:spTgt spid="19"/>
                                            </p:tgtEl>
                                          </p:cBhvr>
                                        </p:animEffect>
                                        <p:anim calcmode="lin" valueType="num">
                                          <p:cBhvr>
                                            <p:cTn id="108" dur="1000" fill="hold"/>
                                            <p:tgtEl>
                                              <p:spTgt spid="19"/>
                                            </p:tgtEl>
                                            <p:attrNameLst>
                                              <p:attrName>ppt_x</p:attrName>
                                            </p:attrNameLst>
                                          </p:cBhvr>
                                          <p:tavLst>
                                            <p:tav tm="0">
                                              <p:val>
                                                <p:strVal val="#ppt_x"/>
                                              </p:val>
                                            </p:tav>
                                            <p:tav tm="100000">
                                              <p:val>
                                                <p:strVal val="#ppt_x"/>
                                              </p:val>
                                            </p:tav>
                                          </p:tavLst>
                                        </p:anim>
                                        <p:anim calcmode="lin" valueType="num">
                                          <p:cBhvr>
                                            <p:cTn id="109" dur="1000" fill="hold"/>
                                            <p:tgtEl>
                                              <p:spTgt spid="19"/>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fade">
                                          <p:cBhvr>
                                            <p:cTn id="112" dur="1000"/>
                                            <p:tgtEl>
                                              <p:spTgt spid="20"/>
                                            </p:tgtEl>
                                          </p:cBhvr>
                                        </p:animEffect>
                                        <p:anim calcmode="lin" valueType="num">
                                          <p:cBhvr>
                                            <p:cTn id="113" dur="1000" fill="hold"/>
                                            <p:tgtEl>
                                              <p:spTgt spid="20"/>
                                            </p:tgtEl>
                                            <p:attrNameLst>
                                              <p:attrName>ppt_x</p:attrName>
                                            </p:attrNameLst>
                                          </p:cBhvr>
                                          <p:tavLst>
                                            <p:tav tm="0">
                                              <p:val>
                                                <p:strVal val="#ppt_x"/>
                                              </p:val>
                                            </p:tav>
                                            <p:tav tm="100000">
                                              <p:val>
                                                <p:strVal val="#ppt_x"/>
                                              </p:val>
                                            </p:tav>
                                          </p:tavLst>
                                        </p:anim>
                                        <p:anim calcmode="lin" valueType="num">
                                          <p:cBhvr>
                                            <p:cTn id="114" dur="1000" fill="hold"/>
                                            <p:tgtEl>
                                              <p:spTgt spid="20"/>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1000"/>
                                            <p:tgtEl>
                                              <p:spTgt spid="37"/>
                                            </p:tgtEl>
                                          </p:cBhvr>
                                        </p:animEffect>
                                        <p:anim calcmode="lin" valueType="num">
                                          <p:cBhvr>
                                            <p:cTn id="118" dur="1000" fill="hold"/>
                                            <p:tgtEl>
                                              <p:spTgt spid="37"/>
                                            </p:tgtEl>
                                            <p:attrNameLst>
                                              <p:attrName>ppt_x</p:attrName>
                                            </p:attrNameLst>
                                          </p:cBhvr>
                                          <p:tavLst>
                                            <p:tav tm="0">
                                              <p:val>
                                                <p:strVal val="#ppt_x"/>
                                              </p:val>
                                            </p:tav>
                                            <p:tav tm="100000">
                                              <p:val>
                                                <p:strVal val="#ppt_x"/>
                                              </p:val>
                                            </p:tav>
                                          </p:tavLst>
                                        </p:anim>
                                        <p:anim calcmode="lin" valueType="num">
                                          <p:cBhvr>
                                            <p:cTn id="119" dur="1000" fill="hold"/>
                                            <p:tgtEl>
                                              <p:spTgt spid="37"/>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16"/>
                                            </p:tgtEl>
                                            <p:attrNameLst>
                                              <p:attrName>style.visibility</p:attrName>
                                            </p:attrNameLst>
                                          </p:cBhvr>
                                          <p:to>
                                            <p:strVal val="visible"/>
                                          </p:to>
                                        </p:set>
                                        <p:animEffect transition="in" filter="fade">
                                          <p:cBhvr>
                                            <p:cTn id="122" dur="1000"/>
                                            <p:tgtEl>
                                              <p:spTgt spid="16"/>
                                            </p:tgtEl>
                                          </p:cBhvr>
                                        </p:animEffect>
                                        <p:anim calcmode="lin" valueType="num">
                                          <p:cBhvr>
                                            <p:cTn id="123" dur="1000" fill="hold"/>
                                            <p:tgtEl>
                                              <p:spTgt spid="16"/>
                                            </p:tgtEl>
                                            <p:attrNameLst>
                                              <p:attrName>ppt_x</p:attrName>
                                            </p:attrNameLst>
                                          </p:cBhvr>
                                          <p:tavLst>
                                            <p:tav tm="0">
                                              <p:val>
                                                <p:strVal val="#ppt_x"/>
                                              </p:val>
                                            </p:tav>
                                            <p:tav tm="100000">
                                              <p:val>
                                                <p:strVal val="#ppt_x"/>
                                              </p:val>
                                            </p:tav>
                                          </p:tavLst>
                                        </p:anim>
                                        <p:anim calcmode="lin" valueType="num">
                                          <p:cBhvr>
                                            <p:cTn id="124" dur="1000" fill="hold"/>
                                            <p:tgtEl>
                                              <p:spTgt spid="16"/>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5"/>
                                            </p:tgtEl>
                                            <p:attrNameLst>
                                              <p:attrName>style.visibility</p:attrName>
                                            </p:attrNameLst>
                                          </p:cBhvr>
                                          <p:to>
                                            <p:strVal val="visible"/>
                                          </p:to>
                                        </p:set>
                                        <p:animEffect transition="in" filter="fade">
                                          <p:cBhvr>
                                            <p:cTn id="127" dur="1000"/>
                                            <p:tgtEl>
                                              <p:spTgt spid="35"/>
                                            </p:tgtEl>
                                          </p:cBhvr>
                                        </p:animEffect>
                                        <p:anim calcmode="lin" valueType="num">
                                          <p:cBhvr>
                                            <p:cTn id="128" dur="1000" fill="hold"/>
                                            <p:tgtEl>
                                              <p:spTgt spid="35"/>
                                            </p:tgtEl>
                                            <p:attrNameLst>
                                              <p:attrName>ppt_x</p:attrName>
                                            </p:attrNameLst>
                                          </p:cBhvr>
                                          <p:tavLst>
                                            <p:tav tm="0">
                                              <p:val>
                                                <p:strVal val="#ppt_x"/>
                                              </p:val>
                                            </p:tav>
                                            <p:tav tm="100000">
                                              <p:val>
                                                <p:strVal val="#ppt_x"/>
                                              </p:val>
                                            </p:tav>
                                          </p:tavLst>
                                        </p:anim>
                                        <p:anim calcmode="lin" valueType="num">
                                          <p:cBhvr>
                                            <p:cTn id="1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1" grpId="0" animBg="1"/>
          <p:bldP spid="7" grpId="0" animBg="1"/>
          <p:bldP spid="33" grpId="0" animBg="1"/>
          <p:bldP spid="34" grpId="0" animBg="1"/>
          <p:bldP spid="34" grpId="1" animBg="1"/>
          <p:bldP spid="26" grpId="0" animBg="1"/>
          <p:bldP spid="21" grpId="0"/>
          <p:bldP spid="21" grpId="1"/>
          <p:bldP spid="22" grpId="0"/>
          <p:bldP spid="22" grpId="1"/>
          <p:bldP spid="19" grpId="0"/>
          <p:bldP spid="20" grpId="0"/>
          <p:bldP spid="17" grpId="0"/>
          <p:bldP spid="18" grpId="0"/>
          <p:bldP spid="16" grpId="0"/>
          <p:bldP spid="35" grpId="0"/>
          <p:bldP spid="7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2" name="Chart 4"/>
          <p:cNvGraphicFramePr/>
          <p:nvPr/>
        </p:nvGraphicFramePr>
        <p:xfrm>
          <a:off x="354330" y="2065655"/>
          <a:ext cx="6066790" cy="3977640"/>
        </p:xfrm>
        <a:graphic>
          <a:graphicData uri="http://schemas.openxmlformats.org/drawingml/2006/chart">
            <c:chart xmlns:c="http://schemas.openxmlformats.org/drawingml/2006/chart" xmlns:r="http://schemas.openxmlformats.org/officeDocument/2006/relationships" r:id="rId4"/>
          </a:graphicData>
        </a:graphic>
      </p:graphicFrame>
      <p:grpSp>
        <p:nvGrpSpPr>
          <p:cNvPr id="4" name="组合 3"/>
          <p:cNvGrpSpPr/>
          <p:nvPr/>
        </p:nvGrpSpPr>
        <p:grpSpPr>
          <a:xfrm>
            <a:off x="6216015" y="2207338"/>
            <a:ext cx="5192395" cy="2282112"/>
            <a:chOff x="9954" y="4401"/>
            <a:chExt cx="7429" cy="2452"/>
          </a:xfrm>
        </p:grpSpPr>
        <p:sp>
          <p:nvSpPr>
            <p:cNvPr id="150" name="Title 13"/>
            <p:cNvSpPr txBox="1"/>
            <p:nvPr/>
          </p:nvSpPr>
          <p:spPr>
            <a:xfrm>
              <a:off x="9954" y="4401"/>
              <a:ext cx="1486" cy="280"/>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100" dirty="0">
                  <a:solidFill>
                    <a:srgbClr val="2DA7E0"/>
                  </a:solidFill>
                  <a:latin typeface="微软雅黑" panose="020B0503020204020204" charset="-122"/>
                  <a:ea typeface="微软雅黑" panose="020B0503020204020204" charset="-122"/>
                </a:rPr>
                <a:t>点击输入</a:t>
              </a:r>
            </a:p>
          </p:txBody>
        </p:sp>
        <p:sp>
          <p:nvSpPr>
            <p:cNvPr id="151" name="Title 13"/>
            <p:cNvSpPr txBox="1"/>
            <p:nvPr/>
          </p:nvSpPr>
          <p:spPr>
            <a:xfrm>
              <a:off x="9972" y="5039"/>
              <a:ext cx="1486" cy="280"/>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100" dirty="0">
                  <a:solidFill>
                    <a:srgbClr val="FEAC67"/>
                  </a:solidFill>
                  <a:latin typeface="微软雅黑" panose="020B0503020204020204" charset="-122"/>
                  <a:ea typeface="微软雅黑" panose="020B0503020204020204" charset="-122"/>
                </a:rPr>
                <a:t>点击输入</a:t>
              </a:r>
            </a:p>
          </p:txBody>
        </p:sp>
        <p:sp>
          <p:nvSpPr>
            <p:cNvPr id="152" name="Title 13"/>
            <p:cNvSpPr txBox="1"/>
            <p:nvPr/>
          </p:nvSpPr>
          <p:spPr>
            <a:xfrm>
              <a:off x="9977" y="5665"/>
              <a:ext cx="1486" cy="280"/>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100" dirty="0">
                  <a:solidFill>
                    <a:srgbClr val="A5A5A5"/>
                  </a:solidFill>
                  <a:latin typeface="微软雅黑" panose="020B0503020204020204" charset="-122"/>
                  <a:ea typeface="微软雅黑" panose="020B0503020204020204" charset="-122"/>
                </a:rPr>
                <a:t>点击输入</a:t>
              </a:r>
            </a:p>
          </p:txBody>
        </p:sp>
        <p:sp>
          <p:nvSpPr>
            <p:cNvPr id="153" name="Title 13"/>
            <p:cNvSpPr txBox="1"/>
            <p:nvPr/>
          </p:nvSpPr>
          <p:spPr>
            <a:xfrm>
              <a:off x="9972" y="6307"/>
              <a:ext cx="1486" cy="280"/>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100" dirty="0">
                  <a:solidFill>
                    <a:srgbClr val="FFC000"/>
                  </a:solidFill>
                  <a:latin typeface="微软雅黑" panose="020B0503020204020204" charset="-122"/>
                  <a:ea typeface="微软雅黑" panose="020B0503020204020204" charset="-122"/>
                </a:rPr>
                <a:t>点击输入</a:t>
              </a:r>
            </a:p>
          </p:txBody>
        </p:sp>
        <p:grpSp>
          <p:nvGrpSpPr>
            <p:cNvPr id="156" name="Group 155"/>
            <p:cNvGrpSpPr/>
            <p:nvPr/>
          </p:nvGrpSpPr>
          <p:grpSpPr>
            <a:xfrm>
              <a:off x="10092" y="4705"/>
              <a:ext cx="7271" cy="233"/>
              <a:chOff x="6535605" y="2385640"/>
              <a:chExt cx="4616775" cy="148042"/>
            </a:xfrm>
          </p:grpSpPr>
          <p:grpSp>
            <p:nvGrpSpPr>
              <p:cNvPr id="157" name="Group 156"/>
              <p:cNvGrpSpPr/>
              <p:nvPr/>
            </p:nvGrpSpPr>
            <p:grpSpPr>
              <a:xfrm>
                <a:off x="6535605" y="2388539"/>
                <a:ext cx="2873824" cy="145143"/>
                <a:chOff x="5805714" y="2264228"/>
                <a:chExt cx="2873824" cy="145143"/>
              </a:xfrm>
              <a:solidFill>
                <a:schemeClr val="bg1">
                  <a:lumMod val="85000"/>
                </a:schemeClr>
              </a:solidFill>
            </p:grpSpPr>
            <p:sp>
              <p:nvSpPr>
                <p:cNvPr id="162" name="Rounded Rectangle 161"/>
                <p:cNvSpPr/>
                <p:nvPr/>
              </p:nvSpPr>
              <p:spPr>
                <a:xfrm>
                  <a:off x="5805714"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63" name="Rounded Rectangle 162"/>
                <p:cNvSpPr/>
                <p:nvPr/>
              </p:nvSpPr>
              <p:spPr>
                <a:xfrm>
                  <a:off x="638628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64" name="Rounded Rectangle 163"/>
                <p:cNvSpPr/>
                <p:nvPr/>
              </p:nvSpPr>
              <p:spPr>
                <a:xfrm>
                  <a:off x="696685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65" name="Rounded Rectangle 164"/>
                <p:cNvSpPr/>
                <p:nvPr/>
              </p:nvSpPr>
              <p:spPr>
                <a:xfrm>
                  <a:off x="754742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66" name="Rounded Rectangle 165"/>
                <p:cNvSpPr/>
                <p:nvPr/>
              </p:nvSpPr>
              <p:spPr>
                <a:xfrm>
                  <a:off x="812799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nvGrpSpPr>
              <p:cNvPr id="158" name="Group 157"/>
              <p:cNvGrpSpPr/>
              <p:nvPr/>
            </p:nvGrpSpPr>
            <p:grpSpPr>
              <a:xfrm>
                <a:off x="9439697" y="2385640"/>
                <a:ext cx="1712683" cy="145143"/>
                <a:chOff x="6966855" y="2264228"/>
                <a:chExt cx="1712683" cy="145143"/>
              </a:xfrm>
              <a:solidFill>
                <a:schemeClr val="bg1">
                  <a:lumMod val="85000"/>
                </a:schemeClr>
              </a:solidFill>
            </p:grpSpPr>
            <p:sp>
              <p:nvSpPr>
                <p:cNvPr id="159" name="Rounded Rectangle 158"/>
                <p:cNvSpPr/>
                <p:nvPr/>
              </p:nvSpPr>
              <p:spPr>
                <a:xfrm>
                  <a:off x="696685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60" name="Rounded Rectangle 159"/>
                <p:cNvSpPr/>
                <p:nvPr/>
              </p:nvSpPr>
              <p:spPr>
                <a:xfrm>
                  <a:off x="754742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61" name="Rounded Rectangle 160"/>
                <p:cNvSpPr/>
                <p:nvPr/>
              </p:nvSpPr>
              <p:spPr>
                <a:xfrm>
                  <a:off x="812799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grpSp>
          <p:nvGrpSpPr>
            <p:cNvPr id="167" name="Group 166"/>
            <p:cNvGrpSpPr/>
            <p:nvPr/>
          </p:nvGrpSpPr>
          <p:grpSpPr>
            <a:xfrm>
              <a:off x="10109" y="5348"/>
              <a:ext cx="7268" cy="229"/>
              <a:chOff x="6546823" y="2793386"/>
              <a:chExt cx="4615082" cy="145144"/>
            </a:xfrm>
          </p:grpSpPr>
          <p:grpSp>
            <p:nvGrpSpPr>
              <p:cNvPr id="168" name="Group 167"/>
              <p:cNvGrpSpPr/>
              <p:nvPr/>
            </p:nvGrpSpPr>
            <p:grpSpPr>
              <a:xfrm>
                <a:off x="6546823" y="2793387"/>
                <a:ext cx="2873824" cy="145143"/>
                <a:chOff x="5805714" y="2264228"/>
                <a:chExt cx="2873824" cy="145143"/>
              </a:xfrm>
              <a:solidFill>
                <a:schemeClr val="bg1">
                  <a:lumMod val="85000"/>
                </a:schemeClr>
              </a:solidFill>
            </p:grpSpPr>
            <p:sp>
              <p:nvSpPr>
                <p:cNvPr id="173" name="Rounded Rectangle 172"/>
                <p:cNvSpPr/>
                <p:nvPr/>
              </p:nvSpPr>
              <p:spPr>
                <a:xfrm>
                  <a:off x="5805714"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74" name="Rounded Rectangle 173"/>
                <p:cNvSpPr/>
                <p:nvPr/>
              </p:nvSpPr>
              <p:spPr>
                <a:xfrm>
                  <a:off x="638628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75" name="Rounded Rectangle 174"/>
                <p:cNvSpPr/>
                <p:nvPr/>
              </p:nvSpPr>
              <p:spPr>
                <a:xfrm>
                  <a:off x="696685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76" name="Rounded Rectangle 175"/>
                <p:cNvSpPr/>
                <p:nvPr/>
              </p:nvSpPr>
              <p:spPr>
                <a:xfrm>
                  <a:off x="754742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77" name="Rounded Rectangle 176"/>
                <p:cNvSpPr/>
                <p:nvPr/>
              </p:nvSpPr>
              <p:spPr>
                <a:xfrm>
                  <a:off x="812799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nvGrpSpPr>
              <p:cNvPr id="169" name="Group 168"/>
              <p:cNvGrpSpPr/>
              <p:nvPr/>
            </p:nvGrpSpPr>
            <p:grpSpPr>
              <a:xfrm>
                <a:off x="9449222" y="2793386"/>
                <a:ext cx="1712683" cy="145143"/>
                <a:chOff x="6966855" y="2264228"/>
                <a:chExt cx="1712683" cy="145143"/>
              </a:xfrm>
              <a:solidFill>
                <a:schemeClr val="bg1">
                  <a:lumMod val="85000"/>
                </a:schemeClr>
              </a:solidFill>
            </p:grpSpPr>
            <p:sp>
              <p:nvSpPr>
                <p:cNvPr id="170" name="Rounded Rectangle 169"/>
                <p:cNvSpPr/>
                <p:nvPr/>
              </p:nvSpPr>
              <p:spPr>
                <a:xfrm>
                  <a:off x="696685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71" name="Rounded Rectangle 170"/>
                <p:cNvSpPr/>
                <p:nvPr/>
              </p:nvSpPr>
              <p:spPr>
                <a:xfrm>
                  <a:off x="754742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72" name="Rounded Rectangle 171"/>
                <p:cNvSpPr/>
                <p:nvPr/>
              </p:nvSpPr>
              <p:spPr>
                <a:xfrm>
                  <a:off x="812799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grpSp>
          <p:nvGrpSpPr>
            <p:cNvPr id="178" name="Group 177"/>
            <p:cNvGrpSpPr/>
            <p:nvPr/>
          </p:nvGrpSpPr>
          <p:grpSpPr>
            <a:xfrm>
              <a:off x="10115" y="5974"/>
              <a:ext cx="7269" cy="229"/>
              <a:chOff x="6550119" y="3191098"/>
              <a:chExt cx="4615501" cy="145143"/>
            </a:xfrm>
          </p:grpSpPr>
          <p:grpSp>
            <p:nvGrpSpPr>
              <p:cNvPr id="179" name="Group 178"/>
              <p:cNvGrpSpPr/>
              <p:nvPr/>
            </p:nvGrpSpPr>
            <p:grpSpPr>
              <a:xfrm>
                <a:off x="6550119" y="3191098"/>
                <a:ext cx="2873824" cy="145143"/>
                <a:chOff x="5805714" y="2264228"/>
                <a:chExt cx="2873824" cy="145143"/>
              </a:xfrm>
              <a:solidFill>
                <a:schemeClr val="bg1">
                  <a:lumMod val="85000"/>
                </a:schemeClr>
              </a:solidFill>
            </p:grpSpPr>
            <p:sp>
              <p:nvSpPr>
                <p:cNvPr id="184" name="Rounded Rectangle 183"/>
                <p:cNvSpPr/>
                <p:nvPr/>
              </p:nvSpPr>
              <p:spPr>
                <a:xfrm>
                  <a:off x="5805714"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85" name="Rounded Rectangle 184"/>
                <p:cNvSpPr/>
                <p:nvPr/>
              </p:nvSpPr>
              <p:spPr>
                <a:xfrm>
                  <a:off x="638628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86" name="Rounded Rectangle 185"/>
                <p:cNvSpPr/>
                <p:nvPr/>
              </p:nvSpPr>
              <p:spPr>
                <a:xfrm>
                  <a:off x="696685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87" name="Rounded Rectangle 186"/>
                <p:cNvSpPr/>
                <p:nvPr/>
              </p:nvSpPr>
              <p:spPr>
                <a:xfrm>
                  <a:off x="754742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88" name="Rounded Rectangle 187"/>
                <p:cNvSpPr/>
                <p:nvPr/>
              </p:nvSpPr>
              <p:spPr>
                <a:xfrm>
                  <a:off x="812799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nvGrpSpPr>
              <p:cNvPr id="180" name="Group 179"/>
              <p:cNvGrpSpPr/>
              <p:nvPr/>
            </p:nvGrpSpPr>
            <p:grpSpPr>
              <a:xfrm>
                <a:off x="9452937" y="3191098"/>
                <a:ext cx="1712683" cy="145143"/>
                <a:chOff x="6966855" y="2264228"/>
                <a:chExt cx="1712683" cy="145143"/>
              </a:xfrm>
              <a:solidFill>
                <a:schemeClr val="bg1">
                  <a:lumMod val="85000"/>
                </a:schemeClr>
              </a:solidFill>
            </p:grpSpPr>
            <p:sp>
              <p:nvSpPr>
                <p:cNvPr id="181" name="Rounded Rectangle 180"/>
                <p:cNvSpPr/>
                <p:nvPr/>
              </p:nvSpPr>
              <p:spPr>
                <a:xfrm>
                  <a:off x="696685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82" name="Rounded Rectangle 181"/>
                <p:cNvSpPr/>
                <p:nvPr/>
              </p:nvSpPr>
              <p:spPr>
                <a:xfrm>
                  <a:off x="754742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83" name="Rounded Rectangle 182"/>
                <p:cNvSpPr/>
                <p:nvPr/>
              </p:nvSpPr>
              <p:spPr>
                <a:xfrm>
                  <a:off x="812799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grpSp>
          <p:nvGrpSpPr>
            <p:cNvPr id="189" name="Group 188"/>
            <p:cNvGrpSpPr/>
            <p:nvPr/>
          </p:nvGrpSpPr>
          <p:grpSpPr>
            <a:xfrm>
              <a:off x="10109" y="6616"/>
              <a:ext cx="7268" cy="229"/>
              <a:chOff x="6546823" y="3598843"/>
              <a:chExt cx="4615082" cy="145144"/>
            </a:xfrm>
          </p:grpSpPr>
          <p:grpSp>
            <p:nvGrpSpPr>
              <p:cNvPr id="190" name="Group 189"/>
              <p:cNvGrpSpPr/>
              <p:nvPr/>
            </p:nvGrpSpPr>
            <p:grpSpPr>
              <a:xfrm>
                <a:off x="6546823" y="3598844"/>
                <a:ext cx="2873824" cy="145143"/>
                <a:chOff x="5805714" y="2264228"/>
                <a:chExt cx="2873824" cy="145143"/>
              </a:xfrm>
              <a:solidFill>
                <a:schemeClr val="bg1">
                  <a:lumMod val="85000"/>
                </a:schemeClr>
              </a:solidFill>
            </p:grpSpPr>
            <p:sp>
              <p:nvSpPr>
                <p:cNvPr id="195" name="Rounded Rectangle 194"/>
                <p:cNvSpPr/>
                <p:nvPr/>
              </p:nvSpPr>
              <p:spPr>
                <a:xfrm>
                  <a:off x="5805714"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96" name="Rounded Rectangle 195"/>
                <p:cNvSpPr/>
                <p:nvPr/>
              </p:nvSpPr>
              <p:spPr>
                <a:xfrm>
                  <a:off x="638628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97" name="Rounded Rectangle 196"/>
                <p:cNvSpPr/>
                <p:nvPr/>
              </p:nvSpPr>
              <p:spPr>
                <a:xfrm>
                  <a:off x="696685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98" name="Rounded Rectangle 197"/>
                <p:cNvSpPr/>
                <p:nvPr/>
              </p:nvSpPr>
              <p:spPr>
                <a:xfrm>
                  <a:off x="754742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99" name="Rounded Rectangle 198"/>
                <p:cNvSpPr/>
                <p:nvPr/>
              </p:nvSpPr>
              <p:spPr>
                <a:xfrm>
                  <a:off x="812799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nvGrpSpPr>
              <p:cNvPr id="191" name="Group 190"/>
              <p:cNvGrpSpPr/>
              <p:nvPr/>
            </p:nvGrpSpPr>
            <p:grpSpPr>
              <a:xfrm>
                <a:off x="9449222" y="3598843"/>
                <a:ext cx="1712683" cy="145143"/>
                <a:chOff x="6966855" y="2264228"/>
                <a:chExt cx="1712683" cy="145143"/>
              </a:xfrm>
              <a:solidFill>
                <a:schemeClr val="bg1">
                  <a:lumMod val="85000"/>
                </a:schemeClr>
              </a:solidFill>
            </p:grpSpPr>
            <p:sp>
              <p:nvSpPr>
                <p:cNvPr id="192" name="Rounded Rectangle 191"/>
                <p:cNvSpPr/>
                <p:nvPr/>
              </p:nvSpPr>
              <p:spPr>
                <a:xfrm>
                  <a:off x="696685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93" name="Rounded Rectangle 192"/>
                <p:cNvSpPr/>
                <p:nvPr/>
              </p:nvSpPr>
              <p:spPr>
                <a:xfrm>
                  <a:off x="754742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194" name="Rounded Rectangle 193"/>
                <p:cNvSpPr/>
                <p:nvPr/>
              </p:nvSpPr>
              <p:spPr>
                <a:xfrm>
                  <a:off x="812799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grpSp>
          <p:nvGrpSpPr>
            <p:cNvPr id="222" name="Group 221"/>
            <p:cNvGrpSpPr/>
            <p:nvPr/>
          </p:nvGrpSpPr>
          <p:grpSpPr>
            <a:xfrm>
              <a:off x="10092" y="4729"/>
              <a:ext cx="4526" cy="229"/>
              <a:chOff x="5805714" y="2264228"/>
              <a:chExt cx="2873824" cy="145143"/>
            </a:xfrm>
            <a:solidFill>
              <a:schemeClr val="accent1"/>
            </a:solidFill>
          </p:grpSpPr>
          <p:sp>
            <p:nvSpPr>
              <p:cNvPr id="223" name="Rounded Rectangle 222"/>
              <p:cNvSpPr/>
              <p:nvPr/>
            </p:nvSpPr>
            <p:spPr>
              <a:xfrm>
                <a:off x="5805714"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24" name="Rounded Rectangle 223"/>
              <p:cNvSpPr/>
              <p:nvPr/>
            </p:nvSpPr>
            <p:spPr>
              <a:xfrm>
                <a:off x="638628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25" name="Rounded Rectangle 224"/>
              <p:cNvSpPr/>
              <p:nvPr/>
            </p:nvSpPr>
            <p:spPr>
              <a:xfrm>
                <a:off x="6966855" y="2264229"/>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26" name="Rounded Rectangle 225"/>
              <p:cNvSpPr/>
              <p:nvPr/>
            </p:nvSpPr>
            <p:spPr>
              <a:xfrm>
                <a:off x="754742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27" name="Rounded Rectangle 226"/>
              <p:cNvSpPr/>
              <p:nvPr/>
            </p:nvSpPr>
            <p:spPr>
              <a:xfrm>
                <a:off x="8127995" y="2264228"/>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nvGrpSpPr>
            <p:cNvPr id="228" name="Group 227"/>
            <p:cNvGrpSpPr/>
            <p:nvPr/>
          </p:nvGrpSpPr>
          <p:grpSpPr>
            <a:xfrm>
              <a:off x="10109" y="5349"/>
              <a:ext cx="5440" cy="229"/>
              <a:chOff x="7420974" y="1366070"/>
              <a:chExt cx="3454394" cy="145143"/>
            </a:xfrm>
            <a:solidFill>
              <a:schemeClr val="accent2"/>
            </a:solidFill>
          </p:grpSpPr>
          <p:sp>
            <p:nvSpPr>
              <p:cNvPr id="229" name="Rounded Rectangle 228"/>
              <p:cNvSpPr/>
              <p:nvPr/>
            </p:nvSpPr>
            <p:spPr>
              <a:xfrm>
                <a:off x="7420974" y="1366071"/>
                <a:ext cx="551543" cy="145142"/>
              </a:xfrm>
              <a:prstGeom prst="roundRect">
                <a:avLst/>
              </a:prstGeom>
              <a:solidFill>
                <a:srgbClr val="FEA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30" name="Rounded Rectangle 229"/>
              <p:cNvSpPr/>
              <p:nvPr/>
            </p:nvSpPr>
            <p:spPr>
              <a:xfrm>
                <a:off x="8001545" y="1366071"/>
                <a:ext cx="551543" cy="145142"/>
              </a:xfrm>
              <a:prstGeom prst="roundRect">
                <a:avLst/>
              </a:prstGeom>
              <a:solidFill>
                <a:srgbClr val="FEA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31" name="Rounded Rectangle 230"/>
              <p:cNvSpPr/>
              <p:nvPr/>
            </p:nvSpPr>
            <p:spPr>
              <a:xfrm>
                <a:off x="8582115" y="1366071"/>
                <a:ext cx="551543" cy="145142"/>
              </a:xfrm>
              <a:prstGeom prst="roundRect">
                <a:avLst/>
              </a:prstGeom>
              <a:solidFill>
                <a:srgbClr val="FEA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32" name="Rounded Rectangle 231"/>
              <p:cNvSpPr/>
              <p:nvPr/>
            </p:nvSpPr>
            <p:spPr>
              <a:xfrm>
                <a:off x="9162685" y="1366070"/>
                <a:ext cx="551543" cy="145142"/>
              </a:xfrm>
              <a:prstGeom prst="roundRect">
                <a:avLst/>
              </a:prstGeom>
              <a:solidFill>
                <a:srgbClr val="FEA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33" name="Rounded Rectangle 232"/>
              <p:cNvSpPr/>
              <p:nvPr/>
            </p:nvSpPr>
            <p:spPr>
              <a:xfrm>
                <a:off x="9743255" y="1366070"/>
                <a:ext cx="551543" cy="145142"/>
              </a:xfrm>
              <a:prstGeom prst="roundRect">
                <a:avLst/>
              </a:prstGeom>
              <a:solidFill>
                <a:srgbClr val="FEA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34" name="Rounded Rectangle 233"/>
              <p:cNvSpPr/>
              <p:nvPr/>
            </p:nvSpPr>
            <p:spPr>
              <a:xfrm>
                <a:off x="10323825" y="1366070"/>
                <a:ext cx="551543" cy="145142"/>
              </a:xfrm>
              <a:prstGeom prst="roundRect">
                <a:avLst/>
              </a:prstGeom>
              <a:solidFill>
                <a:srgbClr val="FEA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nvGrpSpPr>
            <p:cNvPr id="235" name="Group 234"/>
            <p:cNvGrpSpPr/>
            <p:nvPr/>
          </p:nvGrpSpPr>
          <p:grpSpPr>
            <a:xfrm>
              <a:off x="10115" y="5966"/>
              <a:ext cx="3611" cy="229"/>
              <a:chOff x="7420974" y="1366070"/>
              <a:chExt cx="2293254" cy="145143"/>
            </a:xfrm>
            <a:solidFill>
              <a:schemeClr val="accent3"/>
            </a:solidFill>
          </p:grpSpPr>
          <p:sp>
            <p:nvSpPr>
              <p:cNvPr id="236" name="Rounded Rectangle 235"/>
              <p:cNvSpPr/>
              <p:nvPr/>
            </p:nvSpPr>
            <p:spPr>
              <a:xfrm>
                <a:off x="7420974" y="1366071"/>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37" name="Rounded Rectangle 236"/>
              <p:cNvSpPr/>
              <p:nvPr/>
            </p:nvSpPr>
            <p:spPr>
              <a:xfrm>
                <a:off x="8001545" y="1366071"/>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38" name="Rounded Rectangle 237"/>
              <p:cNvSpPr/>
              <p:nvPr/>
            </p:nvSpPr>
            <p:spPr>
              <a:xfrm>
                <a:off x="8582115" y="1366071"/>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39" name="Rounded Rectangle 238"/>
              <p:cNvSpPr/>
              <p:nvPr/>
            </p:nvSpPr>
            <p:spPr>
              <a:xfrm>
                <a:off x="9162685" y="1366070"/>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nvGrpSpPr>
            <p:cNvPr id="240" name="Group 239"/>
            <p:cNvGrpSpPr/>
            <p:nvPr/>
          </p:nvGrpSpPr>
          <p:grpSpPr>
            <a:xfrm>
              <a:off x="10109" y="6624"/>
              <a:ext cx="5440" cy="229"/>
              <a:chOff x="7420974" y="1366070"/>
              <a:chExt cx="3454394" cy="145143"/>
            </a:xfrm>
            <a:solidFill>
              <a:schemeClr val="accent4"/>
            </a:solidFill>
          </p:grpSpPr>
          <p:sp>
            <p:nvSpPr>
              <p:cNvPr id="241" name="Rounded Rectangle 240"/>
              <p:cNvSpPr/>
              <p:nvPr/>
            </p:nvSpPr>
            <p:spPr>
              <a:xfrm>
                <a:off x="7420974" y="1366071"/>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42" name="Rounded Rectangle 241"/>
              <p:cNvSpPr/>
              <p:nvPr/>
            </p:nvSpPr>
            <p:spPr>
              <a:xfrm>
                <a:off x="8001545" y="1366071"/>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43" name="Rounded Rectangle 242"/>
              <p:cNvSpPr/>
              <p:nvPr/>
            </p:nvSpPr>
            <p:spPr>
              <a:xfrm>
                <a:off x="8582115" y="1366071"/>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44" name="Rounded Rectangle 243"/>
              <p:cNvSpPr/>
              <p:nvPr/>
            </p:nvSpPr>
            <p:spPr>
              <a:xfrm>
                <a:off x="9162685" y="1366070"/>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45" name="Rounded Rectangle 244"/>
              <p:cNvSpPr/>
              <p:nvPr/>
            </p:nvSpPr>
            <p:spPr>
              <a:xfrm>
                <a:off x="9743255" y="1366070"/>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sp>
            <p:nvSpPr>
              <p:cNvPr id="246" name="Rounded Rectangle 245"/>
              <p:cNvSpPr/>
              <p:nvPr/>
            </p:nvSpPr>
            <p:spPr>
              <a:xfrm>
                <a:off x="10323825" y="1366070"/>
                <a:ext cx="551543" cy="1451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微软雅黑" panose="020B0503020204020204" charset="-122"/>
                  <a:ea typeface="微软雅黑" panose="020B0503020204020204" charset="-122"/>
                </a:endParaRPr>
              </a:p>
            </p:txBody>
          </p:sp>
        </p:grpSp>
      </p:grpSp>
      <p:sp>
        <p:nvSpPr>
          <p:cNvPr id="55" name="íṣḻídé"/>
          <p:cNvSpPr txBox="1"/>
          <p:nvPr/>
        </p:nvSpPr>
        <p:spPr>
          <a:xfrm>
            <a:off x="6215995" y="4764708"/>
            <a:ext cx="5320029" cy="18605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78" name="矩形 77"/>
          <p:cNvSpPr/>
          <p:nvPr/>
        </p:nvSpPr>
        <p:spPr>
          <a:xfrm>
            <a:off x="6083160" y="1236514"/>
            <a:ext cx="2914471" cy="583565"/>
          </a:xfrm>
          <a:prstGeom prst="rect">
            <a:avLst/>
          </a:prstGeom>
        </p:spPr>
        <p:txBody>
          <a:bodyPr wrap="square">
            <a:spAutoFit/>
          </a:bodyPr>
          <a:lstStyle/>
          <a:p>
            <a:pPr algn="ctr">
              <a:spcBef>
                <a:spcPct val="0"/>
              </a:spcBef>
              <a:buFont typeface="Arial" panose="020B0604020202020204" pitchFamily="34" charset="0"/>
              <a:buNone/>
            </a:pPr>
            <a:r>
              <a:rPr lang="zh-CN" altLang="en-US" sz="3200" b="1" dirty="0">
                <a:solidFill>
                  <a:srgbClr val="C55A11"/>
                </a:solidFill>
                <a:latin typeface="微软雅黑" panose="020B0503020204020204" charset="-122"/>
                <a:ea typeface="微软雅黑" panose="020B0503020204020204" charset="-122"/>
                <a:cs typeface="Arial" panose="020B0604020202020204" pitchFamily="34" charset="0"/>
              </a:rPr>
              <a:t>执行数据分析</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53" presetClass="entr" presetSubtype="16" fill="hold" grpId="1" nodeType="afterEffect">
                                  <p:stCondLst>
                                    <p:cond delay="0"/>
                                  </p:stCondLst>
                                  <p:childTnLst>
                                    <p:set>
                                      <p:cBhvr>
                                        <p:cTn id="18" dur="1" fill="hold">
                                          <p:stCondLst>
                                            <p:cond delay="0"/>
                                          </p:stCondLst>
                                        </p:cTn>
                                        <p:tgtEl>
                                          <p:spTgt spid="2">
                                            <p:graphicEl>
                                              <a:chart seriesIdx="-3" categoryIdx="-3" bldStep="gridLegend"/>
                                            </p:graphicEl>
                                          </p:spTgt>
                                        </p:tgtEl>
                                        <p:attrNameLst>
                                          <p:attrName>style.visibility</p:attrName>
                                        </p:attrNameLst>
                                      </p:cBhvr>
                                      <p:to>
                                        <p:strVal val="visible"/>
                                      </p:to>
                                    </p:set>
                                    <p:anim calcmode="lin" valueType="num">
                                      <p:cBhvr>
                                        <p:cTn id="19" dur="500" fill="hold"/>
                                        <p:tgtEl>
                                          <p:spTgt spid="2">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20" dur="500" fill="hold"/>
                                        <p:tgtEl>
                                          <p:spTgt spid="2">
                                            <p:graphicEl>
                                              <a:chart seriesIdx="-3" categoryIdx="-3" bldStep="gridLegend"/>
                                            </p:graphicEl>
                                          </p:spTgt>
                                        </p:tgtEl>
                                        <p:attrNameLst>
                                          <p:attrName>ppt_h</p:attrName>
                                        </p:attrNameLst>
                                      </p:cBhvr>
                                      <p:tavLst>
                                        <p:tav tm="0">
                                          <p:val>
                                            <p:fltVal val="0"/>
                                          </p:val>
                                        </p:tav>
                                        <p:tav tm="100000">
                                          <p:val>
                                            <p:strVal val="#ppt_h"/>
                                          </p:val>
                                        </p:tav>
                                      </p:tavLst>
                                    </p:anim>
                                    <p:animEffect transition="in" filter="fade">
                                      <p:cBhvr>
                                        <p:cTn id="21" dur="500"/>
                                        <p:tgtEl>
                                          <p:spTgt spid="2">
                                            <p:graphicEl>
                                              <a:chart seriesIdx="-3" categoryIdx="-3" bldStep="gridLegend"/>
                                            </p:graphicEl>
                                          </p:spTgt>
                                        </p:tgtEl>
                                      </p:cBhvr>
                                    </p:animEffect>
                                  </p:childTnLst>
                                </p:cTn>
                              </p:par>
                            </p:childTnLst>
                          </p:cTn>
                        </p:par>
                        <p:par>
                          <p:cTn id="22" fill="hold">
                            <p:stCondLst>
                              <p:cond delay="2000"/>
                            </p:stCondLst>
                            <p:childTnLst>
                              <p:par>
                                <p:cTn id="23" presetID="53" presetClass="entr" presetSubtype="16" fill="hold" grpId="1" nodeType="afterEffect">
                                  <p:stCondLst>
                                    <p:cond delay="0"/>
                                  </p:stCondLst>
                                  <p:childTnLst>
                                    <p:set>
                                      <p:cBhvr>
                                        <p:cTn id="24" dur="1" fill="hold">
                                          <p:stCondLst>
                                            <p:cond delay="0"/>
                                          </p:stCondLst>
                                        </p:cTn>
                                        <p:tgtEl>
                                          <p:spTgt spid="2">
                                            <p:graphicEl>
                                              <a:chart seriesIdx="0" categoryIdx="-4" bldStep="series"/>
                                            </p:graphicEl>
                                          </p:spTgt>
                                        </p:tgtEl>
                                        <p:attrNameLst>
                                          <p:attrName>style.visibility</p:attrName>
                                        </p:attrNameLst>
                                      </p:cBhvr>
                                      <p:to>
                                        <p:strVal val="visible"/>
                                      </p:to>
                                    </p:set>
                                    <p:anim calcmode="lin" valueType="num">
                                      <p:cBhvr>
                                        <p:cTn id="25" dur="500" fill="hold"/>
                                        <p:tgtEl>
                                          <p:spTgt spid="2">
                                            <p:graphicEl>
                                              <a:chart seriesIdx="0" categoryIdx="-4" bldStep="series"/>
                                            </p:graphicEl>
                                          </p:spTgt>
                                        </p:tgtEl>
                                        <p:attrNameLst>
                                          <p:attrName>ppt_w</p:attrName>
                                        </p:attrNameLst>
                                      </p:cBhvr>
                                      <p:tavLst>
                                        <p:tav tm="0">
                                          <p:val>
                                            <p:fltVal val="0"/>
                                          </p:val>
                                        </p:tav>
                                        <p:tav tm="100000">
                                          <p:val>
                                            <p:strVal val="#ppt_w"/>
                                          </p:val>
                                        </p:tav>
                                      </p:tavLst>
                                    </p:anim>
                                    <p:anim calcmode="lin" valueType="num">
                                      <p:cBhvr>
                                        <p:cTn id="26" dur="500" fill="hold"/>
                                        <p:tgtEl>
                                          <p:spTgt spid="2">
                                            <p:graphicEl>
                                              <a:chart seriesIdx="0" categoryIdx="-4" bldStep="series"/>
                                            </p:graphicEl>
                                          </p:spTgt>
                                        </p:tgtEl>
                                        <p:attrNameLst>
                                          <p:attrName>ppt_h</p:attrName>
                                        </p:attrNameLst>
                                      </p:cBhvr>
                                      <p:tavLst>
                                        <p:tav tm="0">
                                          <p:val>
                                            <p:fltVal val="0"/>
                                          </p:val>
                                        </p:tav>
                                        <p:tav tm="100000">
                                          <p:val>
                                            <p:strVal val="#ppt_h"/>
                                          </p:val>
                                        </p:tav>
                                      </p:tavLst>
                                    </p:anim>
                                    <p:animEffect transition="in" filter="fade">
                                      <p:cBhvr>
                                        <p:cTn id="27" dur="500"/>
                                        <p:tgtEl>
                                          <p:spTgt spid="2">
                                            <p:graphicEl>
                                              <a:chart seriesIdx="0" categoryIdx="-4" bldStep="series"/>
                                            </p:graphicEl>
                                          </p:spTgt>
                                        </p:tgtEl>
                                      </p:cBhvr>
                                    </p:animEffect>
                                  </p:childTnLst>
                                </p:cTn>
                              </p:par>
                            </p:childTnLst>
                          </p:cTn>
                        </p:par>
                        <p:par>
                          <p:cTn id="28" fill="hold">
                            <p:stCondLst>
                              <p:cond delay="2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78"/>
                                        </p:tgtEl>
                                        <p:attrNameLst>
                                          <p:attrName>ppt_y</p:attrName>
                                        </p:attrNameLst>
                                      </p:cBhvr>
                                      <p:tavLst>
                                        <p:tav tm="0">
                                          <p:val>
                                            <p:strVal val="#ppt_y"/>
                                          </p:val>
                                        </p:tav>
                                        <p:tav tm="100000">
                                          <p:val>
                                            <p:strVal val="#ppt_y"/>
                                          </p:val>
                                        </p:tav>
                                      </p:tavLst>
                                    </p:anim>
                                    <p:anim calcmode="lin" valueType="num">
                                      <p:cBhvr>
                                        <p:cTn id="33"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78"/>
                                        </p:tgtEl>
                                      </p:cBhvr>
                                    </p:animEffect>
                                  </p:childTnLst>
                                </p:cTn>
                              </p:par>
                            </p:childTnLst>
                          </p:cTn>
                        </p:par>
                        <p:par>
                          <p:cTn id="36" fill="hold">
                            <p:stCondLst>
                              <p:cond delay="3250"/>
                            </p:stCondLst>
                            <p:childTnLst>
                              <p:par>
                                <p:cTn id="37" presetID="42"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par>
                          <p:cTn id="42" fill="hold">
                            <p:stCondLst>
                              <p:cond delay="4250"/>
                            </p:stCondLst>
                            <p:childTnLst>
                              <p:par>
                                <p:cTn id="43" presetID="18" presetClass="entr" presetSubtype="12" fill="hold" grpId="0"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strips(downLeft)">
                                      <p:cBhvr>
                                        <p:cTn id="4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Graphic spid="2" grpId="0">
        <p:bldSub>
          <a:bldChart bld="series"/>
        </p:bldSub>
      </p:bldGraphic>
      <p:bldGraphic spid="2" grpId="1">
        <p:bldSub>
          <a:bldChart bld="series"/>
        </p:bldSub>
      </p:bldGraphic>
      <p:bldP spid="55" grpId="0"/>
      <p:bldP spid="7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descr="9677e9f748170939bf1614ff0b06eb86"/>
          <p:cNvPicPr>
            <a:picLocks noChangeAspect="1"/>
          </p:cNvPicPr>
          <p:nvPr/>
        </p:nvPicPr>
        <p:blipFill>
          <a:blip r:embed="rId4"/>
          <a:srcRect b="68236"/>
          <a:stretch>
            <a:fillRect/>
          </a:stretch>
        </p:blipFill>
        <p:spPr>
          <a:xfrm>
            <a:off x="147955" y="1472565"/>
            <a:ext cx="5155565" cy="2419985"/>
          </a:xfrm>
          <a:prstGeom prst="rect">
            <a:avLst/>
          </a:prstGeom>
        </p:spPr>
      </p:pic>
      <p:pic>
        <p:nvPicPr>
          <p:cNvPr id="7" name="图片 6" descr="9677e9f748170939bf1614ff0b06eb86"/>
          <p:cNvPicPr>
            <a:picLocks noChangeAspect="1"/>
          </p:cNvPicPr>
          <p:nvPr/>
        </p:nvPicPr>
        <p:blipFill>
          <a:blip r:embed="rId4"/>
          <a:srcRect t="31256" b="35238"/>
          <a:stretch>
            <a:fillRect/>
          </a:stretch>
        </p:blipFill>
        <p:spPr>
          <a:xfrm>
            <a:off x="2254250" y="1472565"/>
            <a:ext cx="5155565" cy="2552700"/>
          </a:xfrm>
          <a:prstGeom prst="rect">
            <a:avLst/>
          </a:prstGeom>
        </p:spPr>
      </p:pic>
      <p:pic>
        <p:nvPicPr>
          <p:cNvPr id="8" name="图片 7" descr="9677e9f748170939bf1614ff0b06eb86"/>
          <p:cNvPicPr>
            <a:picLocks noChangeAspect="1"/>
          </p:cNvPicPr>
          <p:nvPr/>
        </p:nvPicPr>
        <p:blipFill>
          <a:blip r:embed="rId4"/>
          <a:srcRect t="64770" b="3124"/>
          <a:stretch>
            <a:fillRect/>
          </a:stretch>
        </p:blipFill>
        <p:spPr>
          <a:xfrm>
            <a:off x="7994650" y="1472565"/>
            <a:ext cx="5155565" cy="2446020"/>
          </a:xfrm>
          <a:prstGeom prst="rect">
            <a:avLst/>
          </a:prstGeom>
        </p:spPr>
      </p:pic>
      <p:grpSp>
        <p:nvGrpSpPr>
          <p:cNvPr id="9" name="组合 8"/>
          <p:cNvGrpSpPr/>
          <p:nvPr/>
        </p:nvGrpSpPr>
        <p:grpSpPr>
          <a:xfrm>
            <a:off x="466090" y="4470400"/>
            <a:ext cx="4331970" cy="1182370"/>
            <a:chOff x="734" y="7007"/>
            <a:chExt cx="6822" cy="1862"/>
          </a:xfrm>
        </p:grpSpPr>
        <p:sp>
          <p:nvSpPr>
            <p:cNvPr id="17" name="íŝľïḓê"/>
            <p:cNvSpPr/>
            <p:nvPr/>
          </p:nvSpPr>
          <p:spPr>
            <a:xfrm>
              <a:off x="880" y="7881"/>
              <a:ext cx="6676" cy="988"/>
            </a:xfrm>
            <a:prstGeom prst="snip2SameRect">
              <a:avLst>
                <a:gd name="adj1" fmla="val 0"/>
                <a:gd name="adj2" fmla="val 0"/>
              </a:avLst>
            </a:prstGeom>
            <a:ln>
              <a:noFill/>
            </a:ln>
          </p:spPr>
          <p:txBody>
            <a:bodyPr wrap="square" anchor="t"/>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nSpc>
                  <a:spcPct val="150000"/>
                </a:lnSpc>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a:p>
              <a:pPr>
                <a:lnSpc>
                  <a:spcPct val="150000"/>
                </a:lnSpc>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p:txBody>
        </p:sp>
        <p:sp>
          <p:nvSpPr>
            <p:cNvPr id="18" name="iŝļïḍé"/>
            <p:cNvSpPr txBox="1"/>
            <p:nvPr/>
          </p:nvSpPr>
          <p:spPr bwMode="auto">
            <a:xfrm>
              <a:off x="734" y="7007"/>
              <a:ext cx="5489" cy="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eaLnBrk="1" hangingPunct="1">
                <a:lnSpc>
                  <a:spcPct val="100000"/>
                </a:lnSpc>
                <a:spcBef>
                  <a:spcPct val="0"/>
                </a:spcBef>
                <a:buFontTx/>
                <a:buNone/>
              </a:pPr>
              <a:r>
                <a:rPr lang="zh-CN" altLang="en-US" sz="1600" b="1" dirty="0">
                  <a:solidFill>
                    <a:srgbClr val="C55A11"/>
                  </a:solidFill>
                  <a:latin typeface="微软雅黑" panose="020B0503020204020204" charset="-122"/>
                  <a:ea typeface="微软雅黑" panose="020B0503020204020204" charset="-122"/>
                </a:rPr>
                <a:t>标题文本预设</a:t>
              </a:r>
            </a:p>
          </p:txBody>
        </p:sp>
      </p:grpSp>
      <p:grpSp>
        <p:nvGrpSpPr>
          <p:cNvPr id="10" name="组合 9"/>
          <p:cNvGrpSpPr/>
          <p:nvPr/>
        </p:nvGrpSpPr>
        <p:grpSpPr>
          <a:xfrm>
            <a:off x="8187055" y="4470400"/>
            <a:ext cx="4331970" cy="1182370"/>
            <a:chOff x="734" y="7007"/>
            <a:chExt cx="6822" cy="1862"/>
          </a:xfrm>
        </p:grpSpPr>
        <p:sp>
          <p:nvSpPr>
            <p:cNvPr id="11" name="íŝľïḓê"/>
            <p:cNvSpPr/>
            <p:nvPr/>
          </p:nvSpPr>
          <p:spPr>
            <a:xfrm>
              <a:off x="880" y="7881"/>
              <a:ext cx="6676" cy="988"/>
            </a:xfrm>
            <a:prstGeom prst="snip2SameRect">
              <a:avLst>
                <a:gd name="adj1" fmla="val 0"/>
                <a:gd name="adj2" fmla="val 0"/>
              </a:avLst>
            </a:prstGeom>
            <a:ln>
              <a:noFill/>
            </a:ln>
          </p:spPr>
          <p:txBody>
            <a:bodyPr wrap="square" anchor="t"/>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nSpc>
                  <a:spcPct val="150000"/>
                </a:lnSpc>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a:p>
              <a:pPr>
                <a:lnSpc>
                  <a:spcPct val="150000"/>
                </a:lnSpc>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p:txBody>
        </p:sp>
        <p:sp>
          <p:nvSpPr>
            <p:cNvPr id="12" name="iŝļïḍé"/>
            <p:cNvSpPr txBox="1"/>
            <p:nvPr/>
          </p:nvSpPr>
          <p:spPr bwMode="auto">
            <a:xfrm>
              <a:off x="734" y="7007"/>
              <a:ext cx="5489" cy="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eaLnBrk="1" hangingPunct="1">
                <a:lnSpc>
                  <a:spcPct val="100000"/>
                </a:lnSpc>
                <a:spcBef>
                  <a:spcPct val="0"/>
                </a:spcBef>
                <a:buFontTx/>
                <a:buNone/>
              </a:pPr>
              <a:r>
                <a:rPr lang="zh-CN" altLang="en-US" sz="1600" b="1" dirty="0">
                  <a:solidFill>
                    <a:srgbClr val="C55A11"/>
                  </a:solidFill>
                  <a:latin typeface="微软雅黑" panose="020B0503020204020204" charset="-122"/>
                  <a:ea typeface="微软雅黑" panose="020B0503020204020204" charset="-122"/>
                </a:rPr>
                <a:t>标题文本预设</a:t>
              </a:r>
            </a:p>
          </p:txBody>
        </p:sp>
      </p:grpSp>
      <p:grpSp>
        <p:nvGrpSpPr>
          <p:cNvPr id="13" name="组合 12"/>
          <p:cNvGrpSpPr/>
          <p:nvPr/>
        </p:nvGrpSpPr>
        <p:grpSpPr>
          <a:xfrm>
            <a:off x="4358005" y="4470400"/>
            <a:ext cx="4331970" cy="1182370"/>
            <a:chOff x="734" y="7007"/>
            <a:chExt cx="6822" cy="1862"/>
          </a:xfrm>
        </p:grpSpPr>
        <p:sp>
          <p:nvSpPr>
            <p:cNvPr id="14" name="íŝľïḓê"/>
            <p:cNvSpPr/>
            <p:nvPr/>
          </p:nvSpPr>
          <p:spPr>
            <a:xfrm>
              <a:off x="880" y="7881"/>
              <a:ext cx="6676" cy="988"/>
            </a:xfrm>
            <a:prstGeom prst="snip2SameRect">
              <a:avLst>
                <a:gd name="adj1" fmla="val 0"/>
                <a:gd name="adj2" fmla="val 0"/>
              </a:avLst>
            </a:prstGeom>
            <a:ln>
              <a:noFill/>
            </a:ln>
          </p:spPr>
          <p:txBody>
            <a:bodyPr wrap="square" anchor="t"/>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nSpc>
                  <a:spcPct val="150000"/>
                </a:lnSpc>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a:p>
              <a:pPr>
                <a:lnSpc>
                  <a:spcPct val="150000"/>
                </a:lnSpc>
                <a:tabLst>
                  <a:tab pos="227965" algn="l"/>
                </a:tabLst>
                <a:defRPr/>
              </a:pPr>
              <a:r>
                <a:rPr lang="zh-CN" altLang="en-US" sz="9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p:txBody>
        </p:sp>
        <p:sp>
          <p:nvSpPr>
            <p:cNvPr id="15" name="iŝļïḍé"/>
            <p:cNvSpPr txBox="1"/>
            <p:nvPr/>
          </p:nvSpPr>
          <p:spPr bwMode="auto">
            <a:xfrm>
              <a:off x="734" y="7007"/>
              <a:ext cx="5489" cy="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eaLnBrk="1" hangingPunct="1">
                <a:lnSpc>
                  <a:spcPct val="100000"/>
                </a:lnSpc>
                <a:spcBef>
                  <a:spcPct val="0"/>
                </a:spcBef>
                <a:buFontTx/>
                <a:buNone/>
              </a:pPr>
              <a:r>
                <a:rPr lang="zh-CN" altLang="en-US" sz="1600" b="1" dirty="0">
                  <a:solidFill>
                    <a:srgbClr val="C55A11"/>
                  </a:solidFill>
                  <a:latin typeface="微软雅黑" panose="020B0503020204020204" charset="-122"/>
                  <a:ea typeface="微软雅黑" panose="020B0503020204020204" charset="-122"/>
                </a:rPr>
                <a:t>标题文本预设</a:t>
              </a: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35"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anim calcmode="lin" valueType="num">
                                      <p:cBhvr>
                                        <p:cTn id="20" dur="2000" fill="hold"/>
                                        <p:tgtEl>
                                          <p:spTgt spid="3"/>
                                        </p:tgtEl>
                                        <p:attrNameLst>
                                          <p:attrName>style.rotation</p:attrName>
                                        </p:attrNameLst>
                                      </p:cBhvr>
                                      <p:tavLst>
                                        <p:tav tm="0">
                                          <p:val>
                                            <p:fltVal val="720"/>
                                          </p:val>
                                        </p:tav>
                                        <p:tav tm="100000">
                                          <p:val>
                                            <p:fltVal val="0"/>
                                          </p:val>
                                        </p:tav>
                                      </p:tavLst>
                                    </p:anim>
                                    <p:anim calcmode="lin" valueType="num">
                                      <p:cBhvr>
                                        <p:cTn id="21" dur="2000" fill="hold"/>
                                        <p:tgtEl>
                                          <p:spTgt spid="3"/>
                                        </p:tgtEl>
                                        <p:attrNameLst>
                                          <p:attrName>ppt_h</p:attrName>
                                        </p:attrNameLst>
                                      </p:cBhvr>
                                      <p:tavLst>
                                        <p:tav tm="0">
                                          <p:val>
                                            <p:fltVal val="0"/>
                                          </p:val>
                                        </p:tav>
                                        <p:tav tm="100000">
                                          <p:val>
                                            <p:strVal val="#ppt_h"/>
                                          </p:val>
                                        </p:tav>
                                      </p:tavLst>
                                    </p:anim>
                                    <p:anim calcmode="lin" valueType="num">
                                      <p:cBhvr>
                                        <p:cTn id="22" dur="2000" fill="hold"/>
                                        <p:tgtEl>
                                          <p:spTgt spid="3"/>
                                        </p:tgtEl>
                                        <p:attrNameLst>
                                          <p:attrName>ppt_w</p:attrName>
                                        </p:attrNameLst>
                                      </p:cBhvr>
                                      <p:tavLst>
                                        <p:tav tm="0">
                                          <p:val>
                                            <p:fltVal val="0"/>
                                          </p:val>
                                        </p:tav>
                                        <p:tav tm="100000">
                                          <p:val>
                                            <p:strVal val="#ppt_w"/>
                                          </p:val>
                                        </p:tav>
                                      </p:tavLst>
                                    </p:anim>
                                  </p:childTnLst>
                                </p:cTn>
                              </p:par>
                            </p:childTnLst>
                          </p:cTn>
                        </p:par>
                        <p:par>
                          <p:cTn id="23" fill="hold">
                            <p:stCondLst>
                              <p:cond delay="3500"/>
                            </p:stCondLst>
                            <p:childTnLst>
                              <p:par>
                                <p:cTn id="24" presetID="42"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4500"/>
                            </p:stCondLst>
                            <p:childTnLst>
                              <p:par>
                                <p:cTn id="30" presetID="14" presetClass="entr" presetSubtype="1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par>
                          <p:cTn id="33" fill="hold">
                            <p:stCondLst>
                              <p:cond delay="5000"/>
                            </p:stCondLst>
                            <p:childTnLst>
                              <p:par>
                                <p:cTn id="34" presetID="42"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par>
                          <p:cTn id="39" fill="hold">
                            <p:stCondLst>
                              <p:cond delay="6000"/>
                            </p:stCondLst>
                            <p:childTnLst>
                              <p:par>
                                <p:cTn id="40" presetID="35"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2000"/>
                                        <p:tgtEl>
                                          <p:spTgt spid="8"/>
                                        </p:tgtEl>
                                      </p:cBhvr>
                                    </p:animEffect>
                                    <p:anim calcmode="lin" valueType="num">
                                      <p:cBhvr>
                                        <p:cTn id="43" dur="2000" fill="hold"/>
                                        <p:tgtEl>
                                          <p:spTgt spid="8"/>
                                        </p:tgtEl>
                                        <p:attrNameLst>
                                          <p:attrName>style.rotation</p:attrName>
                                        </p:attrNameLst>
                                      </p:cBhvr>
                                      <p:tavLst>
                                        <p:tav tm="0">
                                          <p:val>
                                            <p:fltVal val="720"/>
                                          </p:val>
                                        </p:tav>
                                        <p:tav tm="100000">
                                          <p:val>
                                            <p:fltVal val="0"/>
                                          </p:val>
                                        </p:tav>
                                      </p:tavLst>
                                    </p:anim>
                                    <p:anim calcmode="lin" valueType="num">
                                      <p:cBhvr>
                                        <p:cTn id="44" dur="2000" fill="hold"/>
                                        <p:tgtEl>
                                          <p:spTgt spid="8"/>
                                        </p:tgtEl>
                                        <p:attrNameLst>
                                          <p:attrName>ppt_h</p:attrName>
                                        </p:attrNameLst>
                                      </p:cBhvr>
                                      <p:tavLst>
                                        <p:tav tm="0">
                                          <p:val>
                                            <p:fltVal val="0"/>
                                          </p:val>
                                        </p:tav>
                                        <p:tav tm="100000">
                                          <p:val>
                                            <p:strVal val="#ppt_h"/>
                                          </p:val>
                                        </p:tav>
                                      </p:tavLst>
                                    </p:anim>
                                    <p:anim calcmode="lin" valueType="num">
                                      <p:cBhvr>
                                        <p:cTn id="45" dur="2000" fill="hold"/>
                                        <p:tgtEl>
                                          <p:spTgt spid="8"/>
                                        </p:tgtEl>
                                        <p:attrNameLst>
                                          <p:attrName>ppt_w</p:attrName>
                                        </p:attrNameLst>
                                      </p:cBhvr>
                                      <p:tavLst>
                                        <p:tav tm="0">
                                          <p:val>
                                            <p:fltVal val="0"/>
                                          </p:val>
                                        </p:tav>
                                        <p:tav tm="100000">
                                          <p:val>
                                            <p:strVal val="#ppt_w"/>
                                          </p:val>
                                        </p:tav>
                                      </p:tavLst>
                                    </p:anim>
                                  </p:childTnLst>
                                </p:cTn>
                              </p:par>
                            </p:childTnLst>
                          </p:cTn>
                        </p:par>
                        <p:par>
                          <p:cTn id="46" fill="hold">
                            <p:stCondLst>
                              <p:cond delay="8000"/>
                            </p:stCondLst>
                            <p:childTnLst>
                              <p:par>
                                <p:cTn id="47" presetID="42" presetClass="entr" presetSubtype="0"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descr="ae6a3714bf1191e0542825936168cb15"/>
          <p:cNvPicPr>
            <a:picLocks noChangeAspect="1"/>
          </p:cNvPicPr>
          <p:nvPr/>
        </p:nvPicPr>
        <p:blipFill>
          <a:blip r:embed="rId4"/>
          <a:stretch>
            <a:fillRect/>
          </a:stretch>
        </p:blipFill>
        <p:spPr>
          <a:xfrm>
            <a:off x="3449955" y="621030"/>
            <a:ext cx="9155430" cy="5155565"/>
          </a:xfrm>
          <a:prstGeom prst="rect">
            <a:avLst/>
          </a:prstGeom>
        </p:spPr>
      </p:pic>
      <p:sp>
        <p:nvSpPr>
          <p:cNvPr id="55" name="íṣḻídé"/>
          <p:cNvSpPr txBox="1"/>
          <p:nvPr/>
        </p:nvSpPr>
        <p:spPr>
          <a:xfrm>
            <a:off x="5673070" y="4764708"/>
            <a:ext cx="5320029" cy="18605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78" name="矩形 77"/>
          <p:cNvSpPr/>
          <p:nvPr/>
        </p:nvSpPr>
        <p:spPr>
          <a:xfrm>
            <a:off x="8226920" y="2013119"/>
            <a:ext cx="2914471" cy="583565"/>
          </a:xfrm>
          <a:prstGeom prst="rect">
            <a:avLst/>
          </a:prstGeom>
        </p:spPr>
        <p:txBody>
          <a:bodyPr wrap="square">
            <a:spAutoFit/>
          </a:bodyPr>
          <a:lstStyle/>
          <a:p>
            <a:pPr algn="ctr">
              <a:spcBef>
                <a:spcPct val="0"/>
              </a:spcBef>
              <a:buFont typeface="Arial" panose="020B0604020202020204" pitchFamily="34" charset="0"/>
              <a:buNone/>
            </a:pPr>
            <a:r>
              <a:rPr lang="zh-CN" altLang="en-US" sz="3200" b="1" dirty="0">
                <a:solidFill>
                  <a:srgbClr val="C55A11"/>
                </a:solidFill>
                <a:latin typeface="微软雅黑" panose="020B0503020204020204" charset="-122"/>
                <a:ea typeface="微软雅黑" panose="020B0503020204020204" charset="-122"/>
                <a:cs typeface="Arial" panose="020B0604020202020204" pitchFamily="34" charset="0"/>
              </a:rPr>
              <a:t>办公事务管理</a:t>
            </a:r>
          </a:p>
        </p:txBody>
      </p:sp>
      <p:sp>
        <p:nvSpPr>
          <p:cNvPr id="11" name="椭圆 10"/>
          <p:cNvSpPr/>
          <p:nvPr/>
        </p:nvSpPr>
        <p:spPr>
          <a:xfrm>
            <a:off x="1201534" y="2279650"/>
            <a:ext cx="2368707" cy="2368707"/>
          </a:xfrm>
          <a:prstGeom prst="ellipse">
            <a:avLst/>
          </a:prstGeom>
          <a:noFill/>
          <a:ln w="9525" cap="flat" cmpd="sng" algn="ctr">
            <a:solidFill>
              <a:sysClr val="window" lastClr="FFFFFF">
                <a:lumMod val="75000"/>
              </a:sysClr>
            </a:solidFill>
            <a:prstDash val="solid"/>
          </a:ln>
          <a:effectLst/>
        </p:spPr>
        <p:txBody>
          <a:bodyPr rtlCol="0" anchor="ctr"/>
          <a:lstStyle/>
          <a:p>
            <a:pPr algn="ctr"/>
            <a:endParaRPr lang="zh-CN" altLang="en-US" sz="2400" kern="0">
              <a:solidFill>
                <a:sysClr val="window" lastClr="FFFFFF"/>
              </a:solidFill>
              <a:latin typeface="Century Gothic"/>
              <a:ea typeface="幼圆"/>
            </a:endParaRPr>
          </a:p>
        </p:txBody>
      </p:sp>
      <p:grpSp>
        <p:nvGrpSpPr>
          <p:cNvPr id="12" name="组合 11"/>
          <p:cNvGrpSpPr/>
          <p:nvPr/>
        </p:nvGrpSpPr>
        <p:grpSpPr>
          <a:xfrm>
            <a:off x="1454530" y="2491541"/>
            <a:ext cx="1862715" cy="1862715"/>
            <a:chOff x="775780" y="771550"/>
            <a:chExt cx="1852004" cy="1852004"/>
          </a:xfrm>
        </p:grpSpPr>
        <p:sp>
          <p:nvSpPr>
            <p:cNvPr id="13" name="椭圆 12"/>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algn="ctr" defTabSz="1219170">
                <a:defRPr/>
              </a:pPr>
              <a:endParaRPr lang="zh-CN" altLang="en-US" sz="1400" kern="0">
                <a:solidFill>
                  <a:schemeClr val="tx1">
                    <a:lumMod val="50000"/>
                    <a:lumOff val="50000"/>
                  </a:schemeClr>
                </a:solidFill>
                <a:latin typeface="Century Gothic"/>
                <a:ea typeface="幼圆"/>
              </a:endParaRPr>
            </a:p>
          </p:txBody>
        </p:sp>
        <p:sp>
          <p:nvSpPr>
            <p:cNvPr id="14" name="椭圆 13"/>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grpSp>
      <p:sp>
        <p:nvSpPr>
          <p:cNvPr id="15" name="îSliďe"/>
          <p:cNvSpPr/>
          <p:nvPr/>
        </p:nvSpPr>
        <p:spPr>
          <a:xfrm>
            <a:off x="1935787" y="3047636"/>
            <a:ext cx="881380" cy="893445"/>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solidFill>
            <a:srgbClr val="C55A11"/>
          </a:solidFill>
          <a:ln w="12700" cap="flat">
            <a:noFill/>
            <a:miter lim="4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2" presetClass="entr" presetSubtype="2" fill="hold" nodeType="afterEffect" p14:presetBounceEnd="66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66000">
                                          <p:cBhvr additive="base">
                                            <p:cTn id="19" dur="1500" fill="hold"/>
                                            <p:tgtEl>
                                              <p:spTgt spid="4"/>
                                            </p:tgtEl>
                                            <p:attrNameLst>
                                              <p:attrName>ppt_x</p:attrName>
                                            </p:attrNameLst>
                                          </p:cBhvr>
                                          <p:tavLst>
                                            <p:tav tm="0">
                                              <p:val>
                                                <p:strVal val="1+#ppt_w/2"/>
                                              </p:val>
                                            </p:tav>
                                            <p:tav tm="100000">
                                              <p:val>
                                                <p:strVal val="#ppt_x"/>
                                              </p:val>
                                            </p:tav>
                                          </p:tavLst>
                                        </p:anim>
                                        <p:anim calcmode="lin" valueType="num" p14:bounceEnd="66000">
                                          <p:cBhvr additive="base">
                                            <p:cTn id="20" dur="1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41" presetClass="entr" presetSubtype="0" fill="hold" grpId="1" nodeType="afterEffect">
                                      <p:stCondLst>
                                        <p:cond delay="0"/>
                                      </p:stCondLst>
                                      <p:iterate type="lt">
                                        <p:tmPct val="10000"/>
                                      </p:iterate>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78"/>
                                            </p:tgtEl>
                                            <p:attrNameLst>
                                              <p:attrName>ppt_y</p:attrName>
                                            </p:attrNameLst>
                                          </p:cBhvr>
                                          <p:tavLst>
                                            <p:tav tm="0">
                                              <p:val>
                                                <p:strVal val="#ppt_y"/>
                                              </p:val>
                                            </p:tav>
                                            <p:tav tm="100000">
                                              <p:val>
                                                <p:strVal val="#ppt_y"/>
                                              </p:val>
                                            </p:tav>
                                          </p:tavLst>
                                        </p:anim>
                                        <p:anim calcmode="lin" valueType="num">
                                          <p:cBhvr>
                                            <p:cTn id="26"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78"/>
                                            </p:tgtEl>
                                          </p:cBhvr>
                                        </p:animEffect>
                                      </p:childTnLst>
                                    </p:cTn>
                                  </p:par>
                                </p:childTnLst>
                              </p:cTn>
                            </p:par>
                            <p:par>
                              <p:cTn id="29" fill="hold">
                                <p:stCondLst>
                                  <p:cond delay="3750"/>
                                </p:stCondLst>
                                <p:childTnLst>
                                  <p:par>
                                    <p:cTn id="30" presetID="14" presetClass="entr" presetSubtype="10"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randombar(horizontal)">
                                          <p:cBhvr>
                                            <p:cTn id="32" dur="500"/>
                                            <p:tgtEl>
                                              <p:spTgt spid="55"/>
                                            </p:tgtEl>
                                          </p:cBhvr>
                                        </p:animEffect>
                                      </p:childTnLst>
                                    </p:cTn>
                                  </p:par>
                                  <p:par>
                                    <p:cTn id="33" presetID="2" presetClass="entr" presetSubtype="8" decel="10000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1"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heel(1)">
                                          <p:cBhvr>
                                            <p:cTn id="39" dur="500"/>
                                            <p:tgtEl>
                                              <p:spTgt spid="11"/>
                                            </p:tgtEl>
                                          </p:cBhvr>
                                        </p:animEffect>
                                      </p:childTnLst>
                                    </p:cTn>
                                  </p:par>
                                </p:childTnLst>
                              </p:cTn>
                            </p:par>
                            <p:par>
                              <p:cTn id="40" fill="hold">
                                <p:stCondLst>
                                  <p:cond delay="4250"/>
                                </p:stCondLst>
                                <p:childTnLst>
                                  <p:par>
                                    <p:cTn id="41" presetID="2" presetClass="entr" presetSubtype="8" fill="hold" grpId="0" nodeType="afterEffect" p14:presetBounceEnd="66000">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14:bounceEnd="66000">
                                          <p:cBhvr additive="base">
                                            <p:cTn id="43" dur="1500" fill="hold"/>
                                            <p:tgtEl>
                                              <p:spTgt spid="15"/>
                                            </p:tgtEl>
                                            <p:attrNameLst>
                                              <p:attrName>ppt_x</p:attrName>
                                            </p:attrNameLst>
                                          </p:cBhvr>
                                          <p:tavLst>
                                            <p:tav tm="0">
                                              <p:val>
                                                <p:strVal val="0-#ppt_w/2"/>
                                              </p:val>
                                            </p:tav>
                                            <p:tav tm="100000">
                                              <p:val>
                                                <p:strVal val="#ppt_x"/>
                                              </p:val>
                                            </p:tav>
                                          </p:tavLst>
                                        </p:anim>
                                        <p:anim calcmode="lin" valueType="num" p14:bounceEnd="66000">
                                          <p:cBhvr additive="base">
                                            <p:cTn id="44" dur="1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55" grpId="0"/>
          <p:bldP spid="78" grpId="1"/>
          <p:bldP spid="11" grpId="0" animBg="1"/>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500" fill="hold"/>
                                            <p:tgtEl>
                                              <p:spTgt spid="4"/>
                                            </p:tgtEl>
                                            <p:attrNameLst>
                                              <p:attrName>ppt_x</p:attrName>
                                            </p:attrNameLst>
                                          </p:cBhvr>
                                          <p:tavLst>
                                            <p:tav tm="0">
                                              <p:val>
                                                <p:strVal val="1+#ppt_w/2"/>
                                              </p:val>
                                            </p:tav>
                                            <p:tav tm="100000">
                                              <p:val>
                                                <p:strVal val="#ppt_x"/>
                                              </p:val>
                                            </p:tav>
                                          </p:tavLst>
                                        </p:anim>
                                        <p:anim calcmode="lin" valueType="num">
                                          <p:cBhvr additive="base">
                                            <p:cTn id="20" dur="1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41" presetClass="entr" presetSubtype="0" fill="hold" grpId="1" nodeType="afterEffect">
                                      <p:stCondLst>
                                        <p:cond delay="0"/>
                                      </p:stCondLst>
                                      <p:iterate type="lt">
                                        <p:tmPct val="10000"/>
                                      </p:iterate>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78"/>
                                            </p:tgtEl>
                                            <p:attrNameLst>
                                              <p:attrName>ppt_y</p:attrName>
                                            </p:attrNameLst>
                                          </p:cBhvr>
                                          <p:tavLst>
                                            <p:tav tm="0">
                                              <p:val>
                                                <p:strVal val="#ppt_y"/>
                                              </p:val>
                                            </p:tav>
                                            <p:tav tm="100000">
                                              <p:val>
                                                <p:strVal val="#ppt_y"/>
                                              </p:val>
                                            </p:tav>
                                          </p:tavLst>
                                        </p:anim>
                                        <p:anim calcmode="lin" valueType="num">
                                          <p:cBhvr>
                                            <p:cTn id="26"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78"/>
                                            </p:tgtEl>
                                          </p:cBhvr>
                                        </p:animEffect>
                                      </p:childTnLst>
                                    </p:cTn>
                                  </p:par>
                                </p:childTnLst>
                              </p:cTn>
                            </p:par>
                            <p:par>
                              <p:cTn id="29" fill="hold">
                                <p:stCondLst>
                                  <p:cond delay="3750"/>
                                </p:stCondLst>
                                <p:childTnLst>
                                  <p:par>
                                    <p:cTn id="30" presetID="14" presetClass="entr" presetSubtype="10"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randombar(horizontal)">
                                          <p:cBhvr>
                                            <p:cTn id="32" dur="500"/>
                                            <p:tgtEl>
                                              <p:spTgt spid="55"/>
                                            </p:tgtEl>
                                          </p:cBhvr>
                                        </p:animEffect>
                                      </p:childTnLst>
                                    </p:cTn>
                                  </p:par>
                                  <p:par>
                                    <p:cTn id="33" presetID="2" presetClass="entr" presetSubtype="8" decel="10000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1"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heel(1)">
                                          <p:cBhvr>
                                            <p:cTn id="39" dur="500"/>
                                            <p:tgtEl>
                                              <p:spTgt spid="11"/>
                                            </p:tgtEl>
                                          </p:cBhvr>
                                        </p:animEffect>
                                      </p:childTnLst>
                                    </p:cTn>
                                  </p:par>
                                </p:childTnLst>
                              </p:cTn>
                            </p:par>
                            <p:par>
                              <p:cTn id="40" fill="hold">
                                <p:stCondLst>
                                  <p:cond delay="4250"/>
                                </p:stCondLst>
                                <p:childTnLst>
                                  <p:par>
                                    <p:cTn id="41" presetID="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1500" fill="hold"/>
                                            <p:tgtEl>
                                              <p:spTgt spid="15"/>
                                            </p:tgtEl>
                                            <p:attrNameLst>
                                              <p:attrName>ppt_x</p:attrName>
                                            </p:attrNameLst>
                                          </p:cBhvr>
                                          <p:tavLst>
                                            <p:tav tm="0">
                                              <p:val>
                                                <p:strVal val="0-#ppt_w/2"/>
                                              </p:val>
                                            </p:tav>
                                            <p:tav tm="100000">
                                              <p:val>
                                                <p:strVal val="#ppt_x"/>
                                              </p:val>
                                            </p:tav>
                                          </p:tavLst>
                                        </p:anim>
                                        <p:anim calcmode="lin" valueType="num">
                                          <p:cBhvr additive="base">
                                            <p:cTn id="44" dur="1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55" grpId="0"/>
          <p:bldP spid="78" grpId="1"/>
          <p:bldP spid="11" grpId="0" animBg="1"/>
          <p:bldP spid="15"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3812540" y="2918460"/>
            <a:ext cx="1808480" cy="1435100"/>
            <a:chOff x="6004" y="4596"/>
            <a:chExt cx="2848" cy="2260"/>
          </a:xfrm>
        </p:grpSpPr>
        <p:sp>
          <p:nvSpPr>
            <p:cNvPr id="7" name="下箭头 22"/>
            <p:cNvSpPr>
              <a:spLocks noChangeArrowheads="1"/>
            </p:cNvSpPr>
            <p:nvPr/>
          </p:nvSpPr>
          <p:spPr bwMode="auto">
            <a:xfrm rot="16200000">
              <a:off x="6298" y="4302"/>
              <a:ext cx="2260" cy="2848"/>
            </a:xfrm>
            <a:prstGeom prst="downArrow">
              <a:avLst>
                <a:gd name="adj1" fmla="val 50000"/>
                <a:gd name="adj2" fmla="val 54131"/>
              </a:avLst>
            </a:prstGeom>
            <a:solidFill>
              <a:srgbClr val="B8925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0" name="文本框 9"/>
            <p:cNvSpPr txBox="1">
              <a:spLocks noChangeArrowheads="1"/>
            </p:cNvSpPr>
            <p:nvPr/>
          </p:nvSpPr>
          <p:spPr bwMode="auto">
            <a:xfrm>
              <a:off x="6092" y="5265"/>
              <a:ext cx="1590" cy="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1600" dirty="0">
                  <a:solidFill>
                    <a:srgbClr val="FFFFFF"/>
                  </a:solidFill>
                  <a:latin typeface="微软雅黑" panose="020B0503020204020204" charset="-122"/>
                  <a:ea typeface="微软雅黑" panose="020B0503020204020204" charset="-122"/>
                </a:rPr>
                <a:t> </a:t>
              </a:r>
              <a:r>
                <a:rPr lang="zh-CN" altLang="en-US" sz="1600" dirty="0">
                  <a:solidFill>
                    <a:srgbClr val="FFFFFF"/>
                  </a:solidFill>
                  <a:latin typeface="微软雅黑" panose="020B0503020204020204" charset="-122"/>
                  <a:ea typeface="微软雅黑" panose="020B0503020204020204" charset="-122"/>
                </a:rPr>
                <a:t>单击添    加标题</a:t>
              </a:r>
            </a:p>
          </p:txBody>
        </p:sp>
      </p:grpSp>
      <p:grpSp>
        <p:nvGrpSpPr>
          <p:cNvPr id="25" name="组合 24"/>
          <p:cNvGrpSpPr/>
          <p:nvPr/>
        </p:nvGrpSpPr>
        <p:grpSpPr>
          <a:xfrm>
            <a:off x="6196965" y="2918460"/>
            <a:ext cx="1808480" cy="1435100"/>
            <a:chOff x="9759" y="4596"/>
            <a:chExt cx="2848" cy="2260"/>
          </a:xfrm>
        </p:grpSpPr>
        <p:sp>
          <p:nvSpPr>
            <p:cNvPr id="8" name="下箭头 23"/>
            <p:cNvSpPr>
              <a:spLocks noChangeArrowheads="1"/>
            </p:cNvSpPr>
            <p:nvPr/>
          </p:nvSpPr>
          <p:spPr bwMode="auto">
            <a:xfrm rot="5400000">
              <a:off x="10053" y="4302"/>
              <a:ext cx="2260" cy="2848"/>
            </a:xfrm>
            <a:prstGeom prst="downArrow">
              <a:avLst>
                <a:gd name="adj1" fmla="val 50000"/>
                <a:gd name="adj2" fmla="val 54131"/>
              </a:avLst>
            </a:prstGeom>
            <a:solidFill>
              <a:srgbClr val="C55A1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1" name="文本框 10"/>
            <p:cNvSpPr txBox="1">
              <a:spLocks noChangeArrowheads="1"/>
            </p:cNvSpPr>
            <p:nvPr/>
          </p:nvSpPr>
          <p:spPr bwMode="auto">
            <a:xfrm>
              <a:off x="10887" y="5265"/>
              <a:ext cx="1510" cy="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1600" dirty="0">
                  <a:solidFill>
                    <a:srgbClr val="FFFFFF"/>
                  </a:solidFill>
                  <a:latin typeface="微软雅黑" panose="020B0503020204020204" charset="-122"/>
                  <a:ea typeface="微软雅黑" panose="020B0503020204020204" charset="-122"/>
                </a:rPr>
                <a:t> </a:t>
              </a:r>
              <a:r>
                <a:rPr lang="zh-CN" altLang="en-US" sz="1600" dirty="0">
                  <a:solidFill>
                    <a:srgbClr val="FFFFFF"/>
                  </a:solidFill>
                  <a:latin typeface="微软雅黑" panose="020B0503020204020204" charset="-122"/>
                  <a:ea typeface="微软雅黑" panose="020B0503020204020204" charset="-122"/>
                </a:rPr>
                <a:t>单击添加标题</a:t>
              </a:r>
            </a:p>
          </p:txBody>
        </p:sp>
      </p:grpSp>
      <p:grpSp>
        <p:nvGrpSpPr>
          <p:cNvPr id="2" name="组合 1"/>
          <p:cNvGrpSpPr/>
          <p:nvPr/>
        </p:nvGrpSpPr>
        <p:grpSpPr>
          <a:xfrm>
            <a:off x="5104765" y="1656080"/>
            <a:ext cx="1607820" cy="1884680"/>
            <a:chOff x="8039" y="2608"/>
            <a:chExt cx="2532" cy="2968"/>
          </a:xfrm>
        </p:grpSpPr>
        <p:sp>
          <p:nvSpPr>
            <p:cNvPr id="3" name="下箭头 21"/>
            <p:cNvSpPr>
              <a:spLocks noChangeArrowheads="1"/>
            </p:cNvSpPr>
            <p:nvPr/>
          </p:nvSpPr>
          <p:spPr bwMode="auto">
            <a:xfrm>
              <a:off x="8039" y="2608"/>
              <a:ext cx="2533" cy="2968"/>
            </a:xfrm>
            <a:prstGeom prst="downArrow">
              <a:avLst>
                <a:gd name="adj1" fmla="val 50000"/>
                <a:gd name="adj2" fmla="val 54162"/>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2" name="文本框 11"/>
            <p:cNvSpPr txBox="1">
              <a:spLocks noChangeArrowheads="1"/>
            </p:cNvSpPr>
            <p:nvPr/>
          </p:nvSpPr>
          <p:spPr bwMode="auto">
            <a:xfrm>
              <a:off x="8619" y="3078"/>
              <a:ext cx="1308" cy="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fontAlgn="base">
                <a:lnSpc>
                  <a:spcPct val="100000"/>
                </a:lnSpc>
                <a:spcBef>
                  <a:spcPct val="0"/>
                </a:spcBef>
                <a:spcAft>
                  <a:spcPct val="0"/>
                </a:spcAft>
                <a:buFont typeface="Arial" panose="020B0604020202020204" pitchFamily="34" charset="0"/>
                <a:buNone/>
              </a:pPr>
              <a:r>
                <a:rPr lang="zh-CN" altLang="en-US" sz="1800" dirty="0">
                  <a:solidFill>
                    <a:srgbClr val="000000"/>
                  </a:solidFill>
                  <a:latin typeface="微软雅黑" panose="020B0503020204020204" charset="-122"/>
                  <a:ea typeface="微软雅黑" panose="020B0503020204020204" charset="-122"/>
                </a:rPr>
                <a:t>  </a:t>
              </a:r>
              <a:r>
                <a:rPr lang="zh-CN" altLang="en-US" sz="1800" dirty="0">
                  <a:solidFill>
                    <a:srgbClr val="FFFFFF"/>
                  </a:solidFill>
                  <a:latin typeface="微软雅黑" panose="020B0503020204020204" charset="-122"/>
                  <a:ea typeface="微软雅黑" panose="020B0503020204020204" charset="-122"/>
                </a:rPr>
                <a:t>单击</a:t>
              </a:r>
              <a:endParaRPr lang="en-US" altLang="zh-CN" sz="1800" dirty="0">
                <a:solidFill>
                  <a:srgbClr val="FFFFFF"/>
                </a:solidFill>
                <a:latin typeface="微软雅黑" panose="020B0503020204020204" charset="-122"/>
                <a:ea typeface="微软雅黑" panose="020B0503020204020204" charset="-122"/>
              </a:endParaRPr>
            </a:p>
            <a:p>
              <a:pPr fontAlgn="base">
                <a:lnSpc>
                  <a:spcPct val="100000"/>
                </a:lnSpc>
                <a:spcBef>
                  <a:spcPct val="0"/>
                </a:spcBef>
                <a:spcAft>
                  <a:spcPct val="0"/>
                </a:spcAft>
                <a:buFont typeface="Arial" panose="020B0604020202020204" pitchFamily="34" charset="0"/>
                <a:buNone/>
              </a:pPr>
              <a:r>
                <a:rPr lang="en-US" altLang="zh-CN" sz="1800" dirty="0">
                  <a:solidFill>
                    <a:srgbClr val="000000"/>
                  </a:solidFill>
                  <a:latin typeface="微软雅黑" panose="020B0503020204020204" charset="-122"/>
                  <a:ea typeface="微软雅黑" panose="020B0503020204020204" charset="-122"/>
                </a:rPr>
                <a:t>  </a:t>
              </a:r>
              <a:r>
                <a:rPr lang="zh-CN" altLang="en-US" sz="1800" dirty="0">
                  <a:solidFill>
                    <a:srgbClr val="FFFFFF"/>
                  </a:solidFill>
                  <a:latin typeface="微软雅黑" panose="020B0503020204020204" charset="-122"/>
                  <a:ea typeface="微软雅黑" panose="020B0503020204020204" charset="-122"/>
                </a:rPr>
                <a:t>添加</a:t>
              </a:r>
              <a:endParaRPr lang="en-US" altLang="zh-CN" sz="1800" dirty="0">
                <a:solidFill>
                  <a:srgbClr val="FFFFFF"/>
                </a:solidFill>
                <a:latin typeface="微软雅黑" panose="020B0503020204020204" charset="-122"/>
                <a:ea typeface="微软雅黑" panose="020B0503020204020204" charset="-122"/>
              </a:endParaRPr>
            </a:p>
            <a:p>
              <a:pPr fontAlgn="base">
                <a:lnSpc>
                  <a:spcPct val="100000"/>
                </a:lnSpc>
                <a:spcBef>
                  <a:spcPct val="0"/>
                </a:spcBef>
                <a:spcAft>
                  <a:spcPct val="0"/>
                </a:spcAft>
                <a:buFont typeface="Arial" panose="020B0604020202020204" pitchFamily="34" charset="0"/>
                <a:buNone/>
              </a:pPr>
              <a:r>
                <a:rPr lang="zh-CN" altLang="en-US" sz="1800" dirty="0">
                  <a:solidFill>
                    <a:srgbClr val="FFFFFF"/>
                  </a:solidFill>
                  <a:latin typeface="微软雅黑" panose="020B0503020204020204" charset="-122"/>
                  <a:ea typeface="微软雅黑" panose="020B0503020204020204" charset="-122"/>
                </a:rPr>
                <a:t>  标题</a:t>
              </a:r>
            </a:p>
          </p:txBody>
        </p:sp>
      </p:grpSp>
      <p:grpSp>
        <p:nvGrpSpPr>
          <p:cNvPr id="4" name="组合 3"/>
          <p:cNvGrpSpPr/>
          <p:nvPr/>
        </p:nvGrpSpPr>
        <p:grpSpPr>
          <a:xfrm>
            <a:off x="5104765" y="3730625"/>
            <a:ext cx="1607820" cy="1883410"/>
            <a:chOff x="8039" y="5875"/>
            <a:chExt cx="2532" cy="2966"/>
          </a:xfrm>
        </p:grpSpPr>
        <p:sp>
          <p:nvSpPr>
            <p:cNvPr id="9" name="下箭头 24"/>
            <p:cNvSpPr>
              <a:spLocks noChangeArrowheads="1"/>
            </p:cNvSpPr>
            <p:nvPr/>
          </p:nvSpPr>
          <p:spPr bwMode="auto">
            <a:xfrm rot="10800000">
              <a:off x="8039" y="5875"/>
              <a:ext cx="2533" cy="2967"/>
            </a:xfrm>
            <a:prstGeom prst="downArrow">
              <a:avLst>
                <a:gd name="adj1" fmla="val 50000"/>
                <a:gd name="adj2" fmla="val 54162"/>
              </a:avLst>
            </a:prstGeom>
            <a:solidFill>
              <a:srgbClr val="FEAC6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3" name="文本框 12"/>
            <p:cNvSpPr txBox="1">
              <a:spLocks noChangeArrowheads="1"/>
            </p:cNvSpPr>
            <p:nvPr/>
          </p:nvSpPr>
          <p:spPr bwMode="auto">
            <a:xfrm>
              <a:off x="8619" y="6683"/>
              <a:ext cx="1308" cy="1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fontAlgn="base">
                <a:lnSpc>
                  <a:spcPct val="100000"/>
                </a:lnSpc>
                <a:spcBef>
                  <a:spcPct val="0"/>
                </a:spcBef>
                <a:spcAft>
                  <a:spcPct val="0"/>
                </a:spcAft>
                <a:buFont typeface="Arial" panose="020B0604020202020204" pitchFamily="34" charset="0"/>
                <a:buNone/>
              </a:pPr>
              <a:r>
                <a:rPr lang="zh-CN" altLang="en-US" sz="1800">
                  <a:solidFill>
                    <a:srgbClr val="000000"/>
                  </a:solidFill>
                  <a:latin typeface="微软雅黑" panose="020B0503020204020204" charset="-122"/>
                  <a:ea typeface="微软雅黑" panose="020B0503020204020204" charset="-122"/>
                </a:rPr>
                <a:t>  </a:t>
              </a:r>
              <a:r>
                <a:rPr lang="zh-CN" altLang="en-US" sz="1800">
                  <a:solidFill>
                    <a:srgbClr val="FFFFFF"/>
                  </a:solidFill>
                  <a:latin typeface="微软雅黑" panose="020B0503020204020204" charset="-122"/>
                  <a:ea typeface="微软雅黑" panose="020B0503020204020204" charset="-122"/>
                </a:rPr>
                <a:t>单击</a:t>
              </a:r>
              <a:endParaRPr lang="en-US" altLang="zh-CN" sz="1800">
                <a:solidFill>
                  <a:srgbClr val="FFFFFF"/>
                </a:solidFill>
                <a:latin typeface="微软雅黑" panose="020B0503020204020204" charset="-122"/>
                <a:ea typeface="微软雅黑" panose="020B0503020204020204" charset="-122"/>
              </a:endParaRPr>
            </a:p>
            <a:p>
              <a:pPr fontAlgn="base">
                <a:lnSpc>
                  <a:spcPct val="100000"/>
                </a:lnSpc>
                <a:spcBef>
                  <a:spcPct val="0"/>
                </a:spcBef>
                <a:spcAft>
                  <a:spcPct val="0"/>
                </a:spcAft>
                <a:buFont typeface="Arial" panose="020B0604020202020204" pitchFamily="34" charset="0"/>
                <a:buNone/>
              </a:pPr>
              <a:r>
                <a:rPr lang="en-US" altLang="zh-CN" sz="1800">
                  <a:solidFill>
                    <a:srgbClr val="000000"/>
                  </a:solidFill>
                  <a:latin typeface="微软雅黑" panose="020B0503020204020204" charset="-122"/>
                  <a:ea typeface="微软雅黑" panose="020B0503020204020204" charset="-122"/>
                </a:rPr>
                <a:t>  </a:t>
              </a:r>
              <a:r>
                <a:rPr lang="zh-CN" altLang="en-US" sz="1800">
                  <a:solidFill>
                    <a:srgbClr val="FFFFFF"/>
                  </a:solidFill>
                  <a:latin typeface="微软雅黑" panose="020B0503020204020204" charset="-122"/>
                  <a:ea typeface="微软雅黑" panose="020B0503020204020204" charset="-122"/>
                </a:rPr>
                <a:t>添加</a:t>
              </a:r>
              <a:endParaRPr lang="en-US" altLang="zh-CN" sz="1800">
                <a:solidFill>
                  <a:srgbClr val="FFFFFF"/>
                </a:solidFill>
                <a:latin typeface="微软雅黑" panose="020B0503020204020204" charset="-122"/>
                <a:ea typeface="微软雅黑" panose="020B0503020204020204" charset="-122"/>
              </a:endParaRPr>
            </a:p>
            <a:p>
              <a:pPr fontAlgn="base">
                <a:lnSpc>
                  <a:spcPct val="100000"/>
                </a:lnSpc>
                <a:spcBef>
                  <a:spcPct val="0"/>
                </a:spcBef>
                <a:spcAft>
                  <a:spcPct val="0"/>
                </a:spcAft>
                <a:buFont typeface="Arial" panose="020B0604020202020204" pitchFamily="34" charset="0"/>
                <a:buNone/>
              </a:pPr>
              <a:r>
                <a:rPr lang="zh-CN" altLang="en-US" sz="1800">
                  <a:solidFill>
                    <a:srgbClr val="FFFFFF"/>
                  </a:solidFill>
                  <a:latin typeface="微软雅黑" panose="020B0503020204020204" charset="-122"/>
                  <a:ea typeface="微软雅黑" panose="020B0503020204020204" charset="-122"/>
                </a:rPr>
                <a:t> </a:t>
              </a:r>
              <a:r>
                <a:rPr lang="en-US" altLang="zh-CN" sz="1800">
                  <a:solidFill>
                    <a:srgbClr val="FFFFFF"/>
                  </a:solidFill>
                  <a:latin typeface="微软雅黑" panose="020B0503020204020204" charset="-122"/>
                  <a:ea typeface="微软雅黑" panose="020B0503020204020204" charset="-122"/>
                </a:rPr>
                <a:t> </a:t>
              </a:r>
              <a:r>
                <a:rPr lang="zh-CN" altLang="en-US" sz="1800">
                  <a:solidFill>
                    <a:srgbClr val="FFFFFF"/>
                  </a:solidFill>
                  <a:latin typeface="微软雅黑" panose="020B0503020204020204" charset="-122"/>
                  <a:ea typeface="微软雅黑" panose="020B0503020204020204" charset="-122"/>
                </a:rPr>
                <a:t>标题</a:t>
              </a:r>
            </a:p>
          </p:txBody>
        </p:sp>
      </p:grpSp>
      <p:grpSp>
        <p:nvGrpSpPr>
          <p:cNvPr id="20" name="组合 19"/>
          <p:cNvGrpSpPr/>
          <p:nvPr/>
        </p:nvGrpSpPr>
        <p:grpSpPr>
          <a:xfrm>
            <a:off x="681990" y="1685925"/>
            <a:ext cx="4351020" cy="1757680"/>
            <a:chOff x="1074" y="2655"/>
            <a:chExt cx="6852" cy="2768"/>
          </a:xfrm>
        </p:grpSpPr>
        <p:sp>
          <p:nvSpPr>
            <p:cNvPr id="16" name="文本框 19"/>
            <p:cNvSpPr txBox="1">
              <a:spLocks noChangeArrowheads="1"/>
            </p:cNvSpPr>
            <p:nvPr/>
          </p:nvSpPr>
          <p:spPr bwMode="auto">
            <a:xfrm>
              <a:off x="6832" y="2655"/>
              <a:ext cx="1095" cy="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a:solidFill>
                    <a:srgbClr val="A5A5A5"/>
                  </a:solidFill>
                  <a:latin typeface="微软雅黑" panose="020B0503020204020204" charset="-122"/>
                  <a:ea typeface="微软雅黑" panose="020B0503020204020204" charset="-122"/>
                </a:rPr>
                <a:t>01</a:t>
              </a:r>
            </a:p>
          </p:txBody>
        </p:sp>
        <p:sp>
          <p:nvSpPr>
            <p:cNvPr id="19" name="文本框 18"/>
            <p:cNvSpPr txBox="1"/>
            <p:nvPr/>
          </p:nvSpPr>
          <p:spPr>
            <a:xfrm>
              <a:off x="2915" y="2788"/>
              <a:ext cx="2272" cy="58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A5A5A5"/>
                  </a:solidFill>
                  <a:effectLst/>
                  <a:uLnTx/>
                  <a:uFillTx/>
                  <a:latin typeface="微软雅黑" panose="020B0503020204020204" charset="-122"/>
                  <a:ea typeface="微软雅黑" panose="020B0503020204020204" charset="-122"/>
                </a:rPr>
                <a:t>行政管理</a:t>
              </a:r>
            </a:p>
          </p:txBody>
        </p:sp>
        <p:sp>
          <p:nvSpPr>
            <p:cNvPr id="61" name="íṣḻídé"/>
            <p:cNvSpPr txBox="1"/>
            <p:nvPr/>
          </p:nvSpPr>
          <p:spPr>
            <a:xfrm>
              <a:off x="1074" y="3523"/>
              <a:ext cx="6078" cy="190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900"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18" name="组合 17"/>
          <p:cNvGrpSpPr/>
          <p:nvPr/>
        </p:nvGrpSpPr>
        <p:grpSpPr>
          <a:xfrm>
            <a:off x="681990" y="3930650"/>
            <a:ext cx="4309745" cy="1983105"/>
            <a:chOff x="1074" y="6190"/>
            <a:chExt cx="6787" cy="3123"/>
          </a:xfrm>
        </p:grpSpPr>
        <p:sp>
          <p:nvSpPr>
            <p:cNvPr id="14" name="文本框 17"/>
            <p:cNvSpPr txBox="1">
              <a:spLocks noChangeArrowheads="1"/>
            </p:cNvSpPr>
            <p:nvPr/>
          </p:nvSpPr>
          <p:spPr bwMode="auto">
            <a:xfrm>
              <a:off x="6767" y="7783"/>
              <a:ext cx="1095" cy="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dirty="0">
                  <a:solidFill>
                    <a:srgbClr val="B89259"/>
                  </a:solidFill>
                  <a:latin typeface="微软雅黑" panose="020B0503020204020204" charset="-122"/>
                  <a:ea typeface="微软雅黑" panose="020B0503020204020204" charset="-122"/>
                </a:rPr>
                <a:t>03</a:t>
              </a:r>
            </a:p>
          </p:txBody>
        </p:sp>
        <p:sp>
          <p:nvSpPr>
            <p:cNvPr id="21" name="文本框 20"/>
            <p:cNvSpPr txBox="1"/>
            <p:nvPr/>
          </p:nvSpPr>
          <p:spPr>
            <a:xfrm>
              <a:off x="2915" y="6190"/>
              <a:ext cx="2272" cy="58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B89259"/>
                  </a:solidFill>
                  <a:effectLst/>
                  <a:uLnTx/>
                  <a:uFillTx/>
                  <a:latin typeface="微软雅黑" panose="020B0503020204020204" charset="-122"/>
                  <a:ea typeface="微软雅黑" panose="020B0503020204020204" charset="-122"/>
                </a:rPr>
                <a:t>模式分析</a:t>
              </a:r>
            </a:p>
          </p:txBody>
        </p:sp>
        <p:sp>
          <p:nvSpPr>
            <p:cNvPr id="62" name="íṣḻídé"/>
            <p:cNvSpPr txBox="1"/>
            <p:nvPr/>
          </p:nvSpPr>
          <p:spPr>
            <a:xfrm>
              <a:off x="1074" y="6919"/>
              <a:ext cx="5971" cy="2395"/>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900"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22" name="组合 21"/>
          <p:cNvGrpSpPr/>
          <p:nvPr/>
        </p:nvGrpSpPr>
        <p:grpSpPr>
          <a:xfrm>
            <a:off x="6837045" y="1652905"/>
            <a:ext cx="6374130" cy="2457450"/>
            <a:chOff x="10767" y="2603"/>
            <a:chExt cx="10038" cy="3870"/>
          </a:xfrm>
        </p:grpSpPr>
        <p:sp>
          <p:nvSpPr>
            <p:cNvPr id="15" name="文本框 18"/>
            <p:cNvSpPr txBox="1">
              <a:spLocks noChangeArrowheads="1"/>
            </p:cNvSpPr>
            <p:nvPr/>
          </p:nvSpPr>
          <p:spPr bwMode="auto">
            <a:xfrm>
              <a:off x="10767" y="2603"/>
              <a:ext cx="1095" cy="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dirty="0">
                  <a:solidFill>
                    <a:srgbClr val="C55A11"/>
                  </a:solidFill>
                  <a:latin typeface="微软雅黑" panose="020B0503020204020204" charset="-122"/>
                  <a:ea typeface="微软雅黑" panose="020B0503020204020204" charset="-122"/>
                </a:rPr>
                <a:t>02</a:t>
              </a:r>
            </a:p>
          </p:txBody>
        </p:sp>
        <p:sp>
          <p:nvSpPr>
            <p:cNvPr id="24" name="文本框 23"/>
            <p:cNvSpPr txBox="1"/>
            <p:nvPr/>
          </p:nvSpPr>
          <p:spPr>
            <a:xfrm>
              <a:off x="14282" y="2788"/>
              <a:ext cx="2272" cy="58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C55A11"/>
                  </a:solidFill>
                  <a:effectLst/>
                  <a:uLnTx/>
                  <a:uFillTx/>
                  <a:latin typeface="微软雅黑" panose="020B0503020204020204" charset="-122"/>
                  <a:ea typeface="微软雅黑" panose="020B0503020204020204" charset="-122"/>
                </a:rPr>
                <a:t>情况应对</a:t>
              </a:r>
            </a:p>
          </p:txBody>
        </p:sp>
        <p:sp>
          <p:nvSpPr>
            <p:cNvPr id="63" name="íṣḻídé"/>
            <p:cNvSpPr txBox="1"/>
            <p:nvPr/>
          </p:nvSpPr>
          <p:spPr>
            <a:xfrm>
              <a:off x="12427" y="3543"/>
              <a:ext cx="8378" cy="293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900"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23" name="组合 22"/>
          <p:cNvGrpSpPr/>
          <p:nvPr/>
        </p:nvGrpSpPr>
        <p:grpSpPr>
          <a:xfrm>
            <a:off x="6743065" y="3910965"/>
            <a:ext cx="6468110" cy="2336165"/>
            <a:chOff x="10619" y="6107"/>
            <a:chExt cx="10186" cy="3679"/>
          </a:xfrm>
        </p:grpSpPr>
        <p:sp>
          <p:nvSpPr>
            <p:cNvPr id="17" name="文本框 20"/>
            <p:cNvSpPr txBox="1">
              <a:spLocks noChangeArrowheads="1"/>
            </p:cNvSpPr>
            <p:nvPr/>
          </p:nvSpPr>
          <p:spPr bwMode="auto">
            <a:xfrm>
              <a:off x="10619" y="7700"/>
              <a:ext cx="1095" cy="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a:solidFill>
                    <a:srgbClr val="FEAC67"/>
                  </a:solidFill>
                  <a:latin typeface="微软雅黑" panose="020B0503020204020204" charset="-122"/>
                  <a:ea typeface="微软雅黑" panose="020B0503020204020204" charset="-122"/>
                </a:rPr>
                <a:t>04</a:t>
              </a:r>
            </a:p>
          </p:txBody>
        </p:sp>
        <p:sp>
          <p:nvSpPr>
            <p:cNvPr id="26" name="文本框 25"/>
            <p:cNvSpPr txBox="1"/>
            <p:nvPr/>
          </p:nvSpPr>
          <p:spPr>
            <a:xfrm>
              <a:off x="14282" y="6107"/>
              <a:ext cx="2272" cy="58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FFA254"/>
                  </a:solidFill>
                  <a:effectLst/>
                  <a:uLnTx/>
                  <a:uFillTx/>
                  <a:latin typeface="微软雅黑" panose="020B0503020204020204" charset="-122"/>
                  <a:ea typeface="微软雅黑" panose="020B0503020204020204" charset="-122"/>
                </a:rPr>
                <a:t>总结改正</a:t>
              </a:r>
            </a:p>
          </p:txBody>
        </p:sp>
        <p:sp>
          <p:nvSpPr>
            <p:cNvPr id="64" name="íṣḻídé"/>
            <p:cNvSpPr txBox="1"/>
            <p:nvPr/>
          </p:nvSpPr>
          <p:spPr>
            <a:xfrm>
              <a:off x="12427" y="6856"/>
              <a:ext cx="8378" cy="293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900" dirty="0">
                <a:solidFill>
                  <a:schemeClr val="tx1">
                    <a:lumMod val="75000"/>
                    <a:lumOff val="25000"/>
                  </a:schemeClr>
                </a:solidFill>
                <a:latin typeface="微软雅黑" panose="020B0503020204020204" charset="-122"/>
                <a:ea typeface="微软雅黑" panose="020B0503020204020204" charset="-122"/>
                <a:sym typeface="+mn-ea"/>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1000"/>
                                        <p:tgtEl>
                                          <p:spTgt spid="6"/>
                                        </p:tgtEl>
                                      </p:cBhvr>
                                    </p:animEffect>
                                  </p:childTnLst>
                                </p:cTn>
                              </p:par>
                            </p:childTnLst>
                          </p:cTn>
                        </p:par>
                        <p:par>
                          <p:cTn id="12" fill="hold">
                            <p:stCondLst>
                              <p:cond delay="2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1000"/>
                                        <p:tgtEl>
                                          <p:spTgt spid="38"/>
                                        </p:tgtEl>
                                      </p:cBhvr>
                                    </p:animEffect>
                                  </p:childTnLst>
                                </p:cTn>
                              </p:par>
                            </p:childTnLst>
                          </p:cTn>
                        </p:par>
                        <p:par>
                          <p:cTn id="16" fill="hold">
                            <p:stCondLst>
                              <p:cond delay="3000"/>
                            </p:stCondLst>
                            <p:childTnLst>
                              <p:par>
                                <p:cTn id="17" presetID="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ppt_x"/>
                                          </p:val>
                                        </p:tav>
                                        <p:tav tm="100000">
                                          <p:val>
                                            <p:strVal val="#ppt_x"/>
                                          </p:val>
                                        </p:tav>
                                      </p:tavLst>
                                    </p:anim>
                                    <p:anim calcmode="lin" valueType="num">
                                      <p:cBhvr additive="base">
                                        <p:cTn id="20" dur="1000" fill="hold"/>
                                        <p:tgtEl>
                                          <p:spTgt spid="2"/>
                                        </p:tgtEl>
                                        <p:attrNameLst>
                                          <p:attrName>ppt_y</p:attrName>
                                        </p:attrNameLst>
                                      </p:cBhvr>
                                      <p:tavLst>
                                        <p:tav tm="0">
                                          <p:val>
                                            <p:strVal val="0-#ppt_h/2"/>
                                          </p:val>
                                        </p:tav>
                                        <p:tav tm="100000">
                                          <p:val>
                                            <p:strVal val="#ppt_y"/>
                                          </p:val>
                                        </p:tav>
                                      </p:tavLst>
                                    </p:anim>
                                  </p:childTnLst>
                                </p:cTn>
                              </p:par>
                            </p:childTnLst>
                          </p:cTn>
                        </p:par>
                        <p:par>
                          <p:cTn id="21" fill="hold">
                            <p:stCondLst>
                              <p:cond delay="4000"/>
                            </p:stCondLst>
                            <p:childTnLst>
                              <p:par>
                                <p:cTn id="22" presetID="30"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800" decel="100000"/>
                                        <p:tgtEl>
                                          <p:spTgt spid="20"/>
                                        </p:tgtEl>
                                      </p:cBhvr>
                                    </p:animEffect>
                                    <p:anim calcmode="lin" valueType="num">
                                      <p:cBhvr>
                                        <p:cTn id="25" dur="800" decel="100000" fill="hold"/>
                                        <p:tgtEl>
                                          <p:spTgt spid="20"/>
                                        </p:tgtEl>
                                        <p:attrNameLst>
                                          <p:attrName>style.rotation</p:attrName>
                                        </p:attrNameLst>
                                      </p:cBhvr>
                                      <p:tavLst>
                                        <p:tav tm="0">
                                          <p:val>
                                            <p:fltVal val="-90"/>
                                          </p:val>
                                        </p:tav>
                                        <p:tav tm="100000">
                                          <p:val>
                                            <p:fltVal val="0"/>
                                          </p:val>
                                        </p:tav>
                                      </p:tavLst>
                                    </p:anim>
                                    <p:anim calcmode="lin" valueType="num">
                                      <p:cBhvr>
                                        <p:cTn id="26" dur="800" decel="100000" fill="hold"/>
                                        <p:tgtEl>
                                          <p:spTgt spid="20"/>
                                        </p:tgtEl>
                                        <p:attrNameLst>
                                          <p:attrName>ppt_x</p:attrName>
                                        </p:attrNameLst>
                                      </p:cBhvr>
                                      <p:tavLst>
                                        <p:tav tm="0">
                                          <p:val>
                                            <p:strVal val="#ppt_x+0.4"/>
                                          </p:val>
                                        </p:tav>
                                        <p:tav tm="100000">
                                          <p:val>
                                            <p:strVal val="#ppt_x-0.05"/>
                                          </p:val>
                                        </p:tav>
                                      </p:tavLst>
                                    </p:anim>
                                    <p:anim calcmode="lin" valueType="num">
                                      <p:cBhvr>
                                        <p:cTn id="27" dur="800" decel="100000" fill="hold"/>
                                        <p:tgtEl>
                                          <p:spTgt spid="20"/>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20"/>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20"/>
                                        </p:tgtEl>
                                        <p:attrNameLst>
                                          <p:attrName>ppt_y</p:attrName>
                                        </p:attrNameLst>
                                      </p:cBhvr>
                                      <p:tavLst>
                                        <p:tav tm="0">
                                          <p:val>
                                            <p:strVal val="#ppt_y+0.1"/>
                                          </p:val>
                                        </p:tav>
                                        <p:tav tm="100000">
                                          <p:val>
                                            <p:strVal val="#ppt_y"/>
                                          </p:val>
                                        </p:tav>
                                      </p:tavLst>
                                    </p:anim>
                                  </p:childTnLst>
                                </p:cTn>
                              </p:par>
                            </p:childTnLst>
                          </p:cTn>
                        </p:par>
                        <p:par>
                          <p:cTn id="30" fill="hold">
                            <p:stCondLst>
                              <p:cond delay="5000"/>
                            </p:stCondLst>
                            <p:childTnLst>
                              <p:par>
                                <p:cTn id="31" presetID="2" presetClass="entr" presetSubtype="2"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1000" fill="hold"/>
                                        <p:tgtEl>
                                          <p:spTgt spid="25"/>
                                        </p:tgtEl>
                                        <p:attrNameLst>
                                          <p:attrName>ppt_x</p:attrName>
                                        </p:attrNameLst>
                                      </p:cBhvr>
                                      <p:tavLst>
                                        <p:tav tm="0">
                                          <p:val>
                                            <p:strVal val="1+#ppt_w/2"/>
                                          </p:val>
                                        </p:tav>
                                        <p:tav tm="100000">
                                          <p:val>
                                            <p:strVal val="#ppt_x"/>
                                          </p:val>
                                        </p:tav>
                                      </p:tavLst>
                                    </p:anim>
                                    <p:anim calcmode="lin" valueType="num">
                                      <p:cBhvr additive="base">
                                        <p:cTn id="34" dur="1000" fill="hold"/>
                                        <p:tgtEl>
                                          <p:spTgt spid="25"/>
                                        </p:tgtEl>
                                        <p:attrNameLst>
                                          <p:attrName>ppt_y</p:attrName>
                                        </p:attrNameLst>
                                      </p:cBhvr>
                                      <p:tavLst>
                                        <p:tav tm="0">
                                          <p:val>
                                            <p:strVal val="#ppt_y"/>
                                          </p:val>
                                        </p:tav>
                                        <p:tav tm="100000">
                                          <p:val>
                                            <p:strVal val="#ppt_y"/>
                                          </p:val>
                                        </p:tav>
                                      </p:tavLst>
                                    </p:anim>
                                  </p:childTnLst>
                                </p:cTn>
                              </p:par>
                            </p:childTnLst>
                          </p:cTn>
                        </p:par>
                        <p:par>
                          <p:cTn id="35" fill="hold">
                            <p:stCondLst>
                              <p:cond delay="6000"/>
                            </p:stCondLst>
                            <p:childTnLst>
                              <p:par>
                                <p:cTn id="36" presetID="30" presetClass="entr" presetSubtype="0"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decel="100000"/>
                                        <p:tgtEl>
                                          <p:spTgt spid="22"/>
                                        </p:tgtEl>
                                      </p:cBhvr>
                                    </p:animEffect>
                                    <p:anim calcmode="lin" valueType="num">
                                      <p:cBhvr>
                                        <p:cTn id="39" dur="800" decel="100000" fill="hold"/>
                                        <p:tgtEl>
                                          <p:spTgt spid="22"/>
                                        </p:tgtEl>
                                        <p:attrNameLst>
                                          <p:attrName>style.rotation</p:attrName>
                                        </p:attrNameLst>
                                      </p:cBhvr>
                                      <p:tavLst>
                                        <p:tav tm="0">
                                          <p:val>
                                            <p:fltVal val="-90"/>
                                          </p:val>
                                        </p:tav>
                                        <p:tav tm="100000">
                                          <p:val>
                                            <p:fltVal val="0"/>
                                          </p:val>
                                        </p:tav>
                                      </p:tavLst>
                                    </p:anim>
                                    <p:anim calcmode="lin" valueType="num">
                                      <p:cBhvr>
                                        <p:cTn id="40" dur="800" decel="100000" fill="hold"/>
                                        <p:tgtEl>
                                          <p:spTgt spid="22"/>
                                        </p:tgtEl>
                                        <p:attrNameLst>
                                          <p:attrName>ppt_x</p:attrName>
                                        </p:attrNameLst>
                                      </p:cBhvr>
                                      <p:tavLst>
                                        <p:tav tm="0">
                                          <p:val>
                                            <p:strVal val="#ppt_x+0.4"/>
                                          </p:val>
                                        </p:tav>
                                        <p:tav tm="100000">
                                          <p:val>
                                            <p:strVal val="#ppt_x-0.05"/>
                                          </p:val>
                                        </p:tav>
                                      </p:tavLst>
                                    </p:anim>
                                    <p:anim calcmode="lin" valueType="num">
                                      <p:cBhvr>
                                        <p:cTn id="41" dur="800" decel="100000" fill="hold"/>
                                        <p:tgtEl>
                                          <p:spTgt spid="22"/>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44" fill="hold">
                            <p:stCondLst>
                              <p:cond delay="7000"/>
                            </p:stCondLst>
                            <p:childTnLst>
                              <p:par>
                                <p:cTn id="45" presetID="2" presetClass="entr" presetSubtype="8"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1000" fill="hold"/>
                                        <p:tgtEl>
                                          <p:spTgt spid="27"/>
                                        </p:tgtEl>
                                        <p:attrNameLst>
                                          <p:attrName>ppt_x</p:attrName>
                                        </p:attrNameLst>
                                      </p:cBhvr>
                                      <p:tavLst>
                                        <p:tav tm="0">
                                          <p:val>
                                            <p:strVal val="0-#ppt_w/2"/>
                                          </p:val>
                                        </p:tav>
                                        <p:tav tm="100000">
                                          <p:val>
                                            <p:strVal val="#ppt_x"/>
                                          </p:val>
                                        </p:tav>
                                      </p:tavLst>
                                    </p:anim>
                                    <p:anim calcmode="lin" valueType="num">
                                      <p:cBhvr additive="base">
                                        <p:cTn id="48" dur="1000" fill="hold"/>
                                        <p:tgtEl>
                                          <p:spTgt spid="27"/>
                                        </p:tgtEl>
                                        <p:attrNameLst>
                                          <p:attrName>ppt_y</p:attrName>
                                        </p:attrNameLst>
                                      </p:cBhvr>
                                      <p:tavLst>
                                        <p:tav tm="0">
                                          <p:val>
                                            <p:strVal val="#ppt_y"/>
                                          </p:val>
                                        </p:tav>
                                        <p:tav tm="100000">
                                          <p:val>
                                            <p:strVal val="#ppt_y"/>
                                          </p:val>
                                        </p:tav>
                                      </p:tavLst>
                                    </p:anim>
                                  </p:childTnLst>
                                </p:cTn>
                              </p:par>
                            </p:childTnLst>
                          </p:cTn>
                        </p:par>
                        <p:par>
                          <p:cTn id="49" fill="hold">
                            <p:stCondLst>
                              <p:cond delay="8000"/>
                            </p:stCondLst>
                            <p:childTnLst>
                              <p:par>
                                <p:cTn id="50" presetID="2" presetClass="entr" presetSubtype="4"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1000" fill="hold"/>
                                        <p:tgtEl>
                                          <p:spTgt spid="18"/>
                                        </p:tgtEl>
                                        <p:attrNameLst>
                                          <p:attrName>ppt_x</p:attrName>
                                        </p:attrNameLst>
                                      </p:cBhvr>
                                      <p:tavLst>
                                        <p:tav tm="0">
                                          <p:val>
                                            <p:strVal val="#ppt_x"/>
                                          </p:val>
                                        </p:tav>
                                        <p:tav tm="100000">
                                          <p:val>
                                            <p:strVal val="#ppt_x"/>
                                          </p:val>
                                        </p:tav>
                                      </p:tavLst>
                                    </p:anim>
                                    <p:anim calcmode="lin" valueType="num">
                                      <p:cBhvr additive="base">
                                        <p:cTn id="53" dur="10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9000"/>
                            </p:stCondLst>
                            <p:childTnLst>
                              <p:par>
                                <p:cTn id="55" presetID="2" presetClass="entr" presetSubtype="4"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1000" fill="hold"/>
                                        <p:tgtEl>
                                          <p:spTgt spid="4"/>
                                        </p:tgtEl>
                                        <p:attrNameLst>
                                          <p:attrName>ppt_x</p:attrName>
                                        </p:attrNameLst>
                                      </p:cBhvr>
                                      <p:tavLst>
                                        <p:tav tm="0">
                                          <p:val>
                                            <p:strVal val="#ppt_x"/>
                                          </p:val>
                                        </p:tav>
                                        <p:tav tm="100000">
                                          <p:val>
                                            <p:strVal val="#ppt_x"/>
                                          </p:val>
                                        </p:tav>
                                      </p:tavLst>
                                    </p:anim>
                                    <p:anim calcmode="lin" valueType="num">
                                      <p:cBhvr additive="base">
                                        <p:cTn id="58" dur="1000" fill="hold"/>
                                        <p:tgtEl>
                                          <p:spTgt spid="4"/>
                                        </p:tgtEl>
                                        <p:attrNameLst>
                                          <p:attrName>ppt_y</p:attrName>
                                        </p:attrNameLst>
                                      </p:cBhvr>
                                      <p:tavLst>
                                        <p:tav tm="0">
                                          <p:val>
                                            <p:strVal val="1+#ppt_h/2"/>
                                          </p:val>
                                        </p:tav>
                                        <p:tav tm="100000">
                                          <p:val>
                                            <p:strVal val="#ppt_y"/>
                                          </p:val>
                                        </p:tav>
                                      </p:tavLst>
                                    </p:anim>
                                  </p:childTnLst>
                                </p:cTn>
                              </p:par>
                            </p:childTnLst>
                          </p:cTn>
                        </p:par>
                        <p:par>
                          <p:cTn id="59" fill="hold">
                            <p:stCondLst>
                              <p:cond delay="10000"/>
                            </p:stCondLst>
                            <p:childTnLst>
                              <p:par>
                                <p:cTn id="60" presetID="2" presetClass="entr" presetSubtype="4"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additive="base">
                                        <p:cTn id="62" dur="1000" fill="hold"/>
                                        <p:tgtEl>
                                          <p:spTgt spid="23"/>
                                        </p:tgtEl>
                                        <p:attrNameLst>
                                          <p:attrName>ppt_x</p:attrName>
                                        </p:attrNameLst>
                                      </p:cBhvr>
                                      <p:tavLst>
                                        <p:tav tm="0">
                                          <p:val>
                                            <p:strVal val="#ppt_x"/>
                                          </p:val>
                                        </p:tav>
                                        <p:tav tm="100000">
                                          <p:val>
                                            <p:strVal val="#ppt_x"/>
                                          </p:val>
                                        </p:tav>
                                      </p:tavLst>
                                    </p:anim>
                                    <p:anim calcmode="lin" valueType="num">
                                      <p:cBhvr additive="base">
                                        <p:cTn id="63"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7001466" y="2492387"/>
            <a:ext cx="705382" cy="705382"/>
            <a:chOff x="3272949" y="3722523"/>
            <a:chExt cx="813408" cy="877328"/>
          </a:xfrm>
        </p:grpSpPr>
        <p:sp>
          <p:nvSpPr>
            <p:cNvPr id="40" name="椭圆 39"/>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椭圆 40"/>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 name="组合 3"/>
          <p:cNvGrpSpPr/>
          <p:nvPr/>
        </p:nvGrpSpPr>
        <p:grpSpPr>
          <a:xfrm>
            <a:off x="5918712" y="0"/>
            <a:ext cx="2609652" cy="2492387"/>
            <a:chOff x="5918712" y="0"/>
            <a:chExt cx="2609652" cy="2492387"/>
          </a:xfrm>
        </p:grpSpPr>
        <p:cxnSp>
          <p:nvCxnSpPr>
            <p:cNvPr id="22" name="直接连接符 21"/>
            <p:cNvCxnSpPr/>
            <p:nvPr/>
          </p:nvCxnSpPr>
          <p:spPr>
            <a:xfrm flipH="1">
              <a:off x="5979397" y="0"/>
              <a:ext cx="1" cy="1558157"/>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927483" y="536923"/>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918712" y="1528772"/>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27" idx="6"/>
            </p:cNvCxnSpPr>
            <p:nvPr/>
          </p:nvCxnSpPr>
          <p:spPr>
            <a:xfrm flipH="1">
              <a:off x="5977481" y="1558157"/>
              <a:ext cx="25508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7106002" y="1505936"/>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8410828" y="1499389"/>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8466157" y="1564704"/>
              <a:ext cx="3439" cy="89715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8410828" y="2374851"/>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7371051" y="2492387"/>
            <a:ext cx="2190211" cy="2190212"/>
            <a:chOff x="1488310" y="1579494"/>
            <a:chExt cx="1414094" cy="1414094"/>
          </a:xfrm>
        </p:grpSpPr>
        <p:grpSp>
          <p:nvGrpSpPr>
            <p:cNvPr id="36" name="组合 35"/>
            <p:cNvGrpSpPr/>
            <p:nvPr/>
          </p:nvGrpSpPr>
          <p:grpSpPr>
            <a:xfrm>
              <a:off x="1488310" y="1579494"/>
              <a:ext cx="1414094" cy="1414094"/>
              <a:chOff x="3176812" y="2273198"/>
              <a:chExt cx="2641825" cy="2726239"/>
            </a:xfrm>
          </p:grpSpPr>
          <p:sp>
            <p:nvSpPr>
              <p:cNvPr id="38" name="椭圆 3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9" name="椭圆 3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37" name="文本框 36"/>
            <p:cNvSpPr txBox="1"/>
            <p:nvPr/>
          </p:nvSpPr>
          <p:spPr>
            <a:xfrm>
              <a:off x="1957492" y="1840234"/>
              <a:ext cx="475730" cy="1013439"/>
            </a:xfrm>
            <a:prstGeom prst="rect">
              <a:avLst/>
            </a:prstGeom>
            <a:noFill/>
          </p:spPr>
          <p:txBody>
            <a:bodyPr wrap="square" rtlCol="0">
              <a:spAutoFit/>
            </a:bodyPr>
            <a:lstStyle/>
            <a:p>
              <a:pPr algn="ctr"/>
              <a:r>
                <a:rPr lang="en-US" altLang="zh-CN" sz="9600" dirty="0" smtClean="0">
                  <a:solidFill>
                    <a:schemeClr val="accent2">
                      <a:lumMod val="75000"/>
                    </a:schemeClr>
                  </a:solidFill>
                  <a:latin typeface="方正大草简体" panose="02000000000000000000" pitchFamily="2" charset="-122"/>
                  <a:ea typeface="方正大草简体" panose="02000000000000000000" pitchFamily="2" charset="-122"/>
                </a:rPr>
                <a:t>3</a:t>
              </a:r>
              <a:endParaRPr lang="zh-CN" altLang="en-US" sz="96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grpSp>
        <p:nvGrpSpPr>
          <p:cNvPr id="2" name="组合 1"/>
          <p:cNvGrpSpPr/>
          <p:nvPr/>
        </p:nvGrpSpPr>
        <p:grpSpPr>
          <a:xfrm>
            <a:off x="9538843" y="3772987"/>
            <a:ext cx="1192608" cy="1192608"/>
            <a:chOff x="9538843" y="3772987"/>
            <a:chExt cx="1192608" cy="1192608"/>
          </a:xfrm>
        </p:grpSpPr>
        <p:grpSp>
          <p:nvGrpSpPr>
            <p:cNvPr id="31" name="组合 30"/>
            <p:cNvGrpSpPr/>
            <p:nvPr/>
          </p:nvGrpSpPr>
          <p:grpSpPr>
            <a:xfrm>
              <a:off x="9538843" y="3772987"/>
              <a:ext cx="1192608" cy="1192608"/>
              <a:chOff x="3272949" y="3722523"/>
              <a:chExt cx="813408" cy="877328"/>
            </a:xfrm>
          </p:grpSpPr>
          <p:sp>
            <p:nvSpPr>
              <p:cNvPr id="33" name="椭圆 32"/>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Freeform 94"/>
            <p:cNvSpPr>
              <a:spLocks noEditPoints="1"/>
            </p:cNvSpPr>
            <p:nvPr/>
          </p:nvSpPr>
          <p:spPr bwMode="auto">
            <a:xfrm>
              <a:off x="9750407" y="3907109"/>
              <a:ext cx="769479" cy="775491"/>
            </a:xfrm>
            <a:custGeom>
              <a:avLst/>
              <a:gdLst>
                <a:gd name="T0" fmla="*/ 138 w 256"/>
                <a:gd name="T1" fmla="*/ 27 h 259"/>
                <a:gd name="T2" fmla="*/ 132 w 256"/>
                <a:gd name="T3" fmla="*/ 1 h 259"/>
                <a:gd name="T4" fmla="*/ 118 w 256"/>
                <a:gd name="T5" fmla="*/ 12 h 259"/>
                <a:gd name="T6" fmla="*/ 125 w 256"/>
                <a:gd name="T7" fmla="*/ 36 h 259"/>
                <a:gd name="T8" fmla="*/ 86 w 256"/>
                <a:gd name="T9" fmla="*/ 47 h 259"/>
                <a:gd name="T10" fmla="*/ 78 w 256"/>
                <a:gd name="T11" fmla="*/ 22 h 259"/>
                <a:gd name="T12" fmla="*/ 61 w 256"/>
                <a:gd name="T13" fmla="*/ 21 h 259"/>
                <a:gd name="T14" fmla="*/ 69 w 256"/>
                <a:gd name="T15" fmla="*/ 45 h 259"/>
                <a:gd name="T16" fmla="*/ 227 w 256"/>
                <a:gd name="T17" fmla="*/ 82 h 259"/>
                <a:gd name="T18" fmla="*/ 239 w 256"/>
                <a:gd name="T19" fmla="*/ 64 h 259"/>
                <a:gd name="T20" fmla="*/ 217 w 256"/>
                <a:gd name="T21" fmla="*/ 65 h 259"/>
                <a:gd name="T22" fmla="*/ 205 w 256"/>
                <a:gd name="T23" fmla="*/ 83 h 259"/>
                <a:gd name="T24" fmla="*/ 227 w 256"/>
                <a:gd name="T25" fmla="*/ 82 h 259"/>
                <a:gd name="T26" fmla="*/ 182 w 256"/>
                <a:gd name="T27" fmla="*/ 49 h 259"/>
                <a:gd name="T28" fmla="*/ 196 w 256"/>
                <a:gd name="T29" fmla="*/ 26 h 259"/>
                <a:gd name="T30" fmla="*/ 183 w 256"/>
                <a:gd name="T31" fmla="*/ 18 h 259"/>
                <a:gd name="T32" fmla="*/ 170 w 256"/>
                <a:gd name="T33" fmla="*/ 41 h 259"/>
                <a:gd name="T34" fmla="*/ 61 w 256"/>
                <a:gd name="T35" fmla="*/ 155 h 259"/>
                <a:gd name="T36" fmla="*/ 93 w 256"/>
                <a:gd name="T37" fmla="*/ 105 h 259"/>
                <a:gd name="T38" fmla="*/ 144 w 256"/>
                <a:gd name="T39" fmla="*/ 97 h 259"/>
                <a:gd name="T40" fmla="*/ 194 w 256"/>
                <a:gd name="T41" fmla="*/ 135 h 259"/>
                <a:gd name="T42" fmla="*/ 201 w 256"/>
                <a:gd name="T43" fmla="*/ 160 h 259"/>
                <a:gd name="T44" fmla="*/ 209 w 256"/>
                <a:gd name="T45" fmla="*/ 129 h 259"/>
                <a:gd name="T46" fmla="*/ 186 w 256"/>
                <a:gd name="T47" fmla="*/ 74 h 259"/>
                <a:gd name="T48" fmla="*/ 131 w 256"/>
                <a:gd name="T49" fmla="*/ 51 h 259"/>
                <a:gd name="T50" fmla="*/ 87 w 256"/>
                <a:gd name="T51" fmla="*/ 64 h 259"/>
                <a:gd name="T52" fmla="*/ 52 w 256"/>
                <a:gd name="T53" fmla="*/ 121 h 259"/>
                <a:gd name="T54" fmla="*/ 58 w 256"/>
                <a:gd name="T55" fmla="*/ 155 h 259"/>
                <a:gd name="T56" fmla="*/ 28 w 256"/>
                <a:gd name="T57" fmla="*/ 82 h 259"/>
                <a:gd name="T58" fmla="*/ 51 w 256"/>
                <a:gd name="T59" fmla="*/ 83 h 259"/>
                <a:gd name="T60" fmla="*/ 39 w 256"/>
                <a:gd name="T61" fmla="*/ 65 h 259"/>
                <a:gd name="T62" fmla="*/ 17 w 256"/>
                <a:gd name="T63" fmla="*/ 64 h 259"/>
                <a:gd name="T64" fmla="*/ 28 w 256"/>
                <a:gd name="T65" fmla="*/ 82 h 259"/>
                <a:gd name="T66" fmla="*/ 220 w 256"/>
                <a:gd name="T67" fmla="*/ 125 h 259"/>
                <a:gd name="T68" fmla="*/ 230 w 256"/>
                <a:gd name="T69" fmla="*/ 138 h 259"/>
                <a:gd name="T70" fmla="*/ 255 w 256"/>
                <a:gd name="T71" fmla="*/ 132 h 259"/>
                <a:gd name="T72" fmla="*/ 244 w 256"/>
                <a:gd name="T73" fmla="*/ 119 h 259"/>
                <a:gd name="T74" fmla="*/ 36 w 256"/>
                <a:gd name="T75" fmla="*/ 125 h 259"/>
                <a:gd name="T76" fmla="*/ 12 w 256"/>
                <a:gd name="T77" fmla="*/ 119 h 259"/>
                <a:gd name="T78" fmla="*/ 1 w 256"/>
                <a:gd name="T79" fmla="*/ 132 h 259"/>
                <a:gd name="T80" fmla="*/ 26 w 256"/>
                <a:gd name="T81" fmla="*/ 138 h 259"/>
                <a:gd name="T82" fmla="*/ 229 w 256"/>
                <a:gd name="T83" fmla="*/ 205 h 259"/>
                <a:gd name="T84" fmla="*/ 227 w 256"/>
                <a:gd name="T85" fmla="*/ 204 h 259"/>
                <a:gd name="T86" fmla="*/ 212 w 256"/>
                <a:gd name="T87" fmla="*/ 174 h 259"/>
                <a:gd name="T88" fmla="*/ 187 w 256"/>
                <a:gd name="T89" fmla="*/ 169 h 259"/>
                <a:gd name="T90" fmla="*/ 170 w 256"/>
                <a:gd name="T91" fmla="*/ 131 h 259"/>
                <a:gd name="T92" fmla="*/ 132 w 256"/>
                <a:gd name="T93" fmla="*/ 116 h 259"/>
                <a:gd name="T94" fmla="*/ 88 w 256"/>
                <a:gd name="T95" fmla="*/ 138 h 259"/>
                <a:gd name="T96" fmla="*/ 73 w 256"/>
                <a:gd name="T97" fmla="*/ 165 h 259"/>
                <a:gd name="T98" fmla="*/ 53 w 256"/>
                <a:gd name="T99" fmla="*/ 182 h 259"/>
                <a:gd name="T100" fmla="*/ 40 w 256"/>
                <a:gd name="T101" fmla="*/ 187 h 259"/>
                <a:gd name="T102" fmla="*/ 21 w 256"/>
                <a:gd name="T103" fmla="*/ 213 h 259"/>
                <a:gd name="T104" fmla="*/ 26 w 256"/>
                <a:gd name="T105" fmla="*/ 240 h 259"/>
                <a:gd name="T106" fmla="*/ 56 w 256"/>
                <a:gd name="T107" fmla="*/ 259 h 259"/>
                <a:gd name="T108" fmla="*/ 238 w 256"/>
                <a:gd name="T109" fmla="*/ 256 h 259"/>
                <a:gd name="T110" fmla="*/ 252 w 256"/>
                <a:gd name="T111" fmla="*/ 235 h 259"/>
                <a:gd name="T112" fmla="*/ 248 w 256"/>
                <a:gd name="T113" fmla="*/ 217 h 259"/>
                <a:gd name="T114" fmla="*/ 229 w 256"/>
                <a:gd name="T115" fmla="*/ 20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6" h="259">
                  <a:moveTo>
                    <a:pt x="129" y="39"/>
                  </a:moveTo>
                  <a:lnTo>
                    <a:pt x="129" y="39"/>
                  </a:lnTo>
                  <a:lnTo>
                    <a:pt x="132" y="36"/>
                  </a:lnTo>
                  <a:lnTo>
                    <a:pt x="135" y="32"/>
                  </a:lnTo>
                  <a:lnTo>
                    <a:pt x="138" y="27"/>
                  </a:lnTo>
                  <a:lnTo>
                    <a:pt x="138" y="19"/>
                  </a:lnTo>
                  <a:lnTo>
                    <a:pt x="138" y="19"/>
                  </a:lnTo>
                  <a:lnTo>
                    <a:pt x="138" y="12"/>
                  </a:lnTo>
                  <a:lnTo>
                    <a:pt x="135" y="5"/>
                  </a:lnTo>
                  <a:lnTo>
                    <a:pt x="132" y="1"/>
                  </a:lnTo>
                  <a:lnTo>
                    <a:pt x="129" y="0"/>
                  </a:lnTo>
                  <a:lnTo>
                    <a:pt x="129" y="0"/>
                  </a:lnTo>
                  <a:lnTo>
                    <a:pt x="125" y="1"/>
                  </a:lnTo>
                  <a:lnTo>
                    <a:pt x="121" y="5"/>
                  </a:lnTo>
                  <a:lnTo>
                    <a:pt x="118" y="12"/>
                  </a:lnTo>
                  <a:lnTo>
                    <a:pt x="118" y="19"/>
                  </a:lnTo>
                  <a:lnTo>
                    <a:pt x="118" y="19"/>
                  </a:lnTo>
                  <a:lnTo>
                    <a:pt x="118" y="27"/>
                  </a:lnTo>
                  <a:lnTo>
                    <a:pt x="121" y="32"/>
                  </a:lnTo>
                  <a:lnTo>
                    <a:pt x="125" y="36"/>
                  </a:lnTo>
                  <a:lnTo>
                    <a:pt x="129" y="39"/>
                  </a:lnTo>
                  <a:lnTo>
                    <a:pt x="129" y="39"/>
                  </a:lnTo>
                  <a:close/>
                  <a:moveTo>
                    <a:pt x="83" y="51"/>
                  </a:moveTo>
                  <a:lnTo>
                    <a:pt x="83" y="51"/>
                  </a:lnTo>
                  <a:lnTo>
                    <a:pt x="86" y="47"/>
                  </a:lnTo>
                  <a:lnTo>
                    <a:pt x="87" y="41"/>
                  </a:lnTo>
                  <a:lnTo>
                    <a:pt x="86" y="35"/>
                  </a:lnTo>
                  <a:lnTo>
                    <a:pt x="82" y="28"/>
                  </a:lnTo>
                  <a:lnTo>
                    <a:pt x="82" y="28"/>
                  </a:lnTo>
                  <a:lnTo>
                    <a:pt x="78" y="22"/>
                  </a:lnTo>
                  <a:lnTo>
                    <a:pt x="73" y="18"/>
                  </a:lnTo>
                  <a:lnTo>
                    <a:pt x="67" y="17"/>
                  </a:lnTo>
                  <a:lnTo>
                    <a:pt x="64" y="17"/>
                  </a:lnTo>
                  <a:lnTo>
                    <a:pt x="64" y="17"/>
                  </a:lnTo>
                  <a:lnTo>
                    <a:pt x="61" y="21"/>
                  </a:lnTo>
                  <a:lnTo>
                    <a:pt x="61" y="26"/>
                  </a:lnTo>
                  <a:lnTo>
                    <a:pt x="61" y="32"/>
                  </a:lnTo>
                  <a:lnTo>
                    <a:pt x="65" y="39"/>
                  </a:lnTo>
                  <a:lnTo>
                    <a:pt x="65" y="39"/>
                  </a:lnTo>
                  <a:lnTo>
                    <a:pt x="69" y="45"/>
                  </a:lnTo>
                  <a:lnTo>
                    <a:pt x="74" y="49"/>
                  </a:lnTo>
                  <a:lnTo>
                    <a:pt x="79" y="51"/>
                  </a:lnTo>
                  <a:lnTo>
                    <a:pt x="83" y="51"/>
                  </a:lnTo>
                  <a:lnTo>
                    <a:pt x="83" y="51"/>
                  </a:lnTo>
                  <a:close/>
                  <a:moveTo>
                    <a:pt x="227" y="82"/>
                  </a:moveTo>
                  <a:lnTo>
                    <a:pt x="227" y="82"/>
                  </a:lnTo>
                  <a:lnTo>
                    <a:pt x="234" y="78"/>
                  </a:lnTo>
                  <a:lnTo>
                    <a:pt x="238" y="73"/>
                  </a:lnTo>
                  <a:lnTo>
                    <a:pt x="240" y="69"/>
                  </a:lnTo>
                  <a:lnTo>
                    <a:pt x="239" y="64"/>
                  </a:lnTo>
                  <a:lnTo>
                    <a:pt x="239" y="64"/>
                  </a:lnTo>
                  <a:lnTo>
                    <a:pt x="236" y="61"/>
                  </a:lnTo>
                  <a:lnTo>
                    <a:pt x="231" y="61"/>
                  </a:lnTo>
                  <a:lnTo>
                    <a:pt x="225" y="62"/>
                  </a:lnTo>
                  <a:lnTo>
                    <a:pt x="217" y="65"/>
                  </a:lnTo>
                  <a:lnTo>
                    <a:pt x="217" y="65"/>
                  </a:lnTo>
                  <a:lnTo>
                    <a:pt x="212" y="70"/>
                  </a:lnTo>
                  <a:lnTo>
                    <a:pt x="207" y="74"/>
                  </a:lnTo>
                  <a:lnTo>
                    <a:pt x="205" y="79"/>
                  </a:lnTo>
                  <a:lnTo>
                    <a:pt x="205" y="83"/>
                  </a:lnTo>
                  <a:lnTo>
                    <a:pt x="205" y="83"/>
                  </a:lnTo>
                  <a:lnTo>
                    <a:pt x="209" y="86"/>
                  </a:lnTo>
                  <a:lnTo>
                    <a:pt x="214" y="87"/>
                  </a:lnTo>
                  <a:lnTo>
                    <a:pt x="221" y="86"/>
                  </a:lnTo>
                  <a:lnTo>
                    <a:pt x="227" y="82"/>
                  </a:lnTo>
                  <a:lnTo>
                    <a:pt x="227" y="82"/>
                  </a:lnTo>
                  <a:close/>
                  <a:moveTo>
                    <a:pt x="173" y="51"/>
                  </a:moveTo>
                  <a:lnTo>
                    <a:pt x="173" y="51"/>
                  </a:lnTo>
                  <a:lnTo>
                    <a:pt x="177" y="51"/>
                  </a:lnTo>
                  <a:lnTo>
                    <a:pt x="182" y="49"/>
                  </a:lnTo>
                  <a:lnTo>
                    <a:pt x="187" y="45"/>
                  </a:lnTo>
                  <a:lnTo>
                    <a:pt x="191" y="39"/>
                  </a:lnTo>
                  <a:lnTo>
                    <a:pt x="191" y="39"/>
                  </a:lnTo>
                  <a:lnTo>
                    <a:pt x="195" y="32"/>
                  </a:lnTo>
                  <a:lnTo>
                    <a:pt x="196" y="26"/>
                  </a:lnTo>
                  <a:lnTo>
                    <a:pt x="195" y="21"/>
                  </a:lnTo>
                  <a:lnTo>
                    <a:pt x="192" y="17"/>
                  </a:lnTo>
                  <a:lnTo>
                    <a:pt x="192" y="17"/>
                  </a:lnTo>
                  <a:lnTo>
                    <a:pt x="188" y="17"/>
                  </a:lnTo>
                  <a:lnTo>
                    <a:pt x="183" y="18"/>
                  </a:lnTo>
                  <a:lnTo>
                    <a:pt x="178" y="22"/>
                  </a:lnTo>
                  <a:lnTo>
                    <a:pt x="174" y="28"/>
                  </a:lnTo>
                  <a:lnTo>
                    <a:pt x="174" y="28"/>
                  </a:lnTo>
                  <a:lnTo>
                    <a:pt x="171" y="36"/>
                  </a:lnTo>
                  <a:lnTo>
                    <a:pt x="170" y="41"/>
                  </a:lnTo>
                  <a:lnTo>
                    <a:pt x="170" y="47"/>
                  </a:lnTo>
                  <a:lnTo>
                    <a:pt x="173" y="51"/>
                  </a:lnTo>
                  <a:lnTo>
                    <a:pt x="173" y="51"/>
                  </a:lnTo>
                  <a:close/>
                  <a:moveTo>
                    <a:pt x="61" y="155"/>
                  </a:moveTo>
                  <a:lnTo>
                    <a:pt x="61" y="155"/>
                  </a:lnTo>
                  <a:lnTo>
                    <a:pt x="64" y="142"/>
                  </a:lnTo>
                  <a:lnTo>
                    <a:pt x="69" y="131"/>
                  </a:lnTo>
                  <a:lnTo>
                    <a:pt x="75" y="121"/>
                  </a:lnTo>
                  <a:lnTo>
                    <a:pt x="83" y="112"/>
                  </a:lnTo>
                  <a:lnTo>
                    <a:pt x="93" y="105"/>
                  </a:lnTo>
                  <a:lnTo>
                    <a:pt x="105" y="100"/>
                  </a:lnTo>
                  <a:lnTo>
                    <a:pt x="117" y="97"/>
                  </a:lnTo>
                  <a:lnTo>
                    <a:pt x="130" y="96"/>
                  </a:lnTo>
                  <a:lnTo>
                    <a:pt x="130" y="96"/>
                  </a:lnTo>
                  <a:lnTo>
                    <a:pt x="144" y="97"/>
                  </a:lnTo>
                  <a:lnTo>
                    <a:pt x="157" y="101"/>
                  </a:lnTo>
                  <a:lnTo>
                    <a:pt x="169" y="106"/>
                  </a:lnTo>
                  <a:lnTo>
                    <a:pt x="178" y="114"/>
                  </a:lnTo>
                  <a:lnTo>
                    <a:pt x="187" y="123"/>
                  </a:lnTo>
                  <a:lnTo>
                    <a:pt x="194" y="135"/>
                  </a:lnTo>
                  <a:lnTo>
                    <a:pt x="197" y="147"/>
                  </a:lnTo>
                  <a:lnTo>
                    <a:pt x="199" y="160"/>
                  </a:lnTo>
                  <a:lnTo>
                    <a:pt x="199" y="160"/>
                  </a:lnTo>
                  <a:lnTo>
                    <a:pt x="201" y="160"/>
                  </a:lnTo>
                  <a:lnTo>
                    <a:pt x="201" y="160"/>
                  </a:lnTo>
                  <a:lnTo>
                    <a:pt x="205" y="153"/>
                  </a:lnTo>
                  <a:lnTo>
                    <a:pt x="208" y="145"/>
                  </a:lnTo>
                  <a:lnTo>
                    <a:pt x="209" y="138"/>
                  </a:lnTo>
                  <a:lnTo>
                    <a:pt x="209" y="129"/>
                  </a:lnTo>
                  <a:lnTo>
                    <a:pt x="209" y="129"/>
                  </a:lnTo>
                  <a:lnTo>
                    <a:pt x="209" y="121"/>
                  </a:lnTo>
                  <a:lnTo>
                    <a:pt x="208" y="113"/>
                  </a:lnTo>
                  <a:lnTo>
                    <a:pt x="203" y="99"/>
                  </a:lnTo>
                  <a:lnTo>
                    <a:pt x="196" y="84"/>
                  </a:lnTo>
                  <a:lnTo>
                    <a:pt x="186" y="74"/>
                  </a:lnTo>
                  <a:lnTo>
                    <a:pt x="174" y="64"/>
                  </a:lnTo>
                  <a:lnTo>
                    <a:pt x="161" y="57"/>
                  </a:lnTo>
                  <a:lnTo>
                    <a:pt x="147" y="52"/>
                  </a:lnTo>
                  <a:lnTo>
                    <a:pt x="139" y="51"/>
                  </a:lnTo>
                  <a:lnTo>
                    <a:pt x="131" y="51"/>
                  </a:lnTo>
                  <a:lnTo>
                    <a:pt x="131" y="51"/>
                  </a:lnTo>
                  <a:lnTo>
                    <a:pt x="122" y="51"/>
                  </a:lnTo>
                  <a:lnTo>
                    <a:pt x="114" y="52"/>
                  </a:lnTo>
                  <a:lnTo>
                    <a:pt x="100" y="57"/>
                  </a:lnTo>
                  <a:lnTo>
                    <a:pt x="87" y="64"/>
                  </a:lnTo>
                  <a:lnTo>
                    <a:pt x="75" y="74"/>
                  </a:lnTo>
                  <a:lnTo>
                    <a:pt x="65" y="84"/>
                  </a:lnTo>
                  <a:lnTo>
                    <a:pt x="58" y="99"/>
                  </a:lnTo>
                  <a:lnTo>
                    <a:pt x="53" y="113"/>
                  </a:lnTo>
                  <a:lnTo>
                    <a:pt x="52" y="121"/>
                  </a:lnTo>
                  <a:lnTo>
                    <a:pt x="52" y="129"/>
                  </a:lnTo>
                  <a:lnTo>
                    <a:pt x="52" y="129"/>
                  </a:lnTo>
                  <a:lnTo>
                    <a:pt x="52" y="136"/>
                  </a:lnTo>
                  <a:lnTo>
                    <a:pt x="53" y="143"/>
                  </a:lnTo>
                  <a:lnTo>
                    <a:pt x="58" y="155"/>
                  </a:lnTo>
                  <a:lnTo>
                    <a:pt x="58" y="155"/>
                  </a:lnTo>
                  <a:lnTo>
                    <a:pt x="61" y="155"/>
                  </a:lnTo>
                  <a:lnTo>
                    <a:pt x="61" y="155"/>
                  </a:lnTo>
                  <a:close/>
                  <a:moveTo>
                    <a:pt x="28" y="82"/>
                  </a:moveTo>
                  <a:lnTo>
                    <a:pt x="28" y="82"/>
                  </a:lnTo>
                  <a:lnTo>
                    <a:pt x="35" y="86"/>
                  </a:lnTo>
                  <a:lnTo>
                    <a:pt x="41" y="87"/>
                  </a:lnTo>
                  <a:lnTo>
                    <a:pt x="47" y="86"/>
                  </a:lnTo>
                  <a:lnTo>
                    <a:pt x="51" y="83"/>
                  </a:lnTo>
                  <a:lnTo>
                    <a:pt x="51" y="83"/>
                  </a:lnTo>
                  <a:lnTo>
                    <a:pt x="51" y="79"/>
                  </a:lnTo>
                  <a:lnTo>
                    <a:pt x="49" y="74"/>
                  </a:lnTo>
                  <a:lnTo>
                    <a:pt x="44" y="70"/>
                  </a:lnTo>
                  <a:lnTo>
                    <a:pt x="39" y="65"/>
                  </a:lnTo>
                  <a:lnTo>
                    <a:pt x="39" y="65"/>
                  </a:lnTo>
                  <a:lnTo>
                    <a:pt x="31" y="62"/>
                  </a:lnTo>
                  <a:lnTo>
                    <a:pt x="25" y="61"/>
                  </a:lnTo>
                  <a:lnTo>
                    <a:pt x="19" y="61"/>
                  </a:lnTo>
                  <a:lnTo>
                    <a:pt x="17" y="64"/>
                  </a:lnTo>
                  <a:lnTo>
                    <a:pt x="17" y="64"/>
                  </a:lnTo>
                  <a:lnTo>
                    <a:pt x="15" y="69"/>
                  </a:lnTo>
                  <a:lnTo>
                    <a:pt x="18" y="73"/>
                  </a:lnTo>
                  <a:lnTo>
                    <a:pt x="22" y="78"/>
                  </a:lnTo>
                  <a:lnTo>
                    <a:pt x="28" y="82"/>
                  </a:lnTo>
                  <a:lnTo>
                    <a:pt x="28" y="82"/>
                  </a:lnTo>
                  <a:close/>
                  <a:moveTo>
                    <a:pt x="238" y="118"/>
                  </a:moveTo>
                  <a:lnTo>
                    <a:pt x="238" y="118"/>
                  </a:lnTo>
                  <a:lnTo>
                    <a:pt x="230" y="119"/>
                  </a:lnTo>
                  <a:lnTo>
                    <a:pt x="223" y="121"/>
                  </a:lnTo>
                  <a:lnTo>
                    <a:pt x="220" y="125"/>
                  </a:lnTo>
                  <a:lnTo>
                    <a:pt x="218" y="129"/>
                  </a:lnTo>
                  <a:lnTo>
                    <a:pt x="218" y="129"/>
                  </a:lnTo>
                  <a:lnTo>
                    <a:pt x="220" y="132"/>
                  </a:lnTo>
                  <a:lnTo>
                    <a:pt x="223" y="135"/>
                  </a:lnTo>
                  <a:lnTo>
                    <a:pt x="230" y="138"/>
                  </a:lnTo>
                  <a:lnTo>
                    <a:pt x="238" y="139"/>
                  </a:lnTo>
                  <a:lnTo>
                    <a:pt x="238" y="139"/>
                  </a:lnTo>
                  <a:lnTo>
                    <a:pt x="244" y="138"/>
                  </a:lnTo>
                  <a:lnTo>
                    <a:pt x="251" y="135"/>
                  </a:lnTo>
                  <a:lnTo>
                    <a:pt x="255" y="132"/>
                  </a:lnTo>
                  <a:lnTo>
                    <a:pt x="256" y="129"/>
                  </a:lnTo>
                  <a:lnTo>
                    <a:pt x="256" y="129"/>
                  </a:lnTo>
                  <a:lnTo>
                    <a:pt x="255" y="125"/>
                  </a:lnTo>
                  <a:lnTo>
                    <a:pt x="251" y="121"/>
                  </a:lnTo>
                  <a:lnTo>
                    <a:pt x="244" y="119"/>
                  </a:lnTo>
                  <a:lnTo>
                    <a:pt x="238" y="118"/>
                  </a:lnTo>
                  <a:lnTo>
                    <a:pt x="238" y="118"/>
                  </a:lnTo>
                  <a:close/>
                  <a:moveTo>
                    <a:pt x="38" y="129"/>
                  </a:moveTo>
                  <a:lnTo>
                    <a:pt x="38" y="129"/>
                  </a:lnTo>
                  <a:lnTo>
                    <a:pt x="36" y="125"/>
                  </a:lnTo>
                  <a:lnTo>
                    <a:pt x="32" y="121"/>
                  </a:lnTo>
                  <a:lnTo>
                    <a:pt x="26" y="119"/>
                  </a:lnTo>
                  <a:lnTo>
                    <a:pt x="19" y="118"/>
                  </a:lnTo>
                  <a:lnTo>
                    <a:pt x="19" y="118"/>
                  </a:lnTo>
                  <a:lnTo>
                    <a:pt x="12" y="119"/>
                  </a:lnTo>
                  <a:lnTo>
                    <a:pt x="5" y="121"/>
                  </a:lnTo>
                  <a:lnTo>
                    <a:pt x="1" y="125"/>
                  </a:lnTo>
                  <a:lnTo>
                    <a:pt x="0" y="129"/>
                  </a:lnTo>
                  <a:lnTo>
                    <a:pt x="0" y="129"/>
                  </a:lnTo>
                  <a:lnTo>
                    <a:pt x="1" y="132"/>
                  </a:lnTo>
                  <a:lnTo>
                    <a:pt x="5" y="135"/>
                  </a:lnTo>
                  <a:lnTo>
                    <a:pt x="12" y="138"/>
                  </a:lnTo>
                  <a:lnTo>
                    <a:pt x="19" y="139"/>
                  </a:lnTo>
                  <a:lnTo>
                    <a:pt x="19" y="139"/>
                  </a:lnTo>
                  <a:lnTo>
                    <a:pt x="26" y="138"/>
                  </a:lnTo>
                  <a:lnTo>
                    <a:pt x="32" y="135"/>
                  </a:lnTo>
                  <a:lnTo>
                    <a:pt x="36" y="132"/>
                  </a:lnTo>
                  <a:lnTo>
                    <a:pt x="38" y="129"/>
                  </a:lnTo>
                  <a:lnTo>
                    <a:pt x="38" y="129"/>
                  </a:lnTo>
                  <a:close/>
                  <a:moveTo>
                    <a:pt x="229" y="205"/>
                  </a:moveTo>
                  <a:lnTo>
                    <a:pt x="229" y="205"/>
                  </a:lnTo>
                  <a:lnTo>
                    <a:pt x="227" y="205"/>
                  </a:lnTo>
                  <a:lnTo>
                    <a:pt x="227" y="205"/>
                  </a:lnTo>
                  <a:lnTo>
                    <a:pt x="227" y="204"/>
                  </a:lnTo>
                  <a:lnTo>
                    <a:pt x="227" y="204"/>
                  </a:lnTo>
                  <a:lnTo>
                    <a:pt x="226" y="196"/>
                  </a:lnTo>
                  <a:lnTo>
                    <a:pt x="225" y="190"/>
                  </a:lnTo>
                  <a:lnTo>
                    <a:pt x="221" y="183"/>
                  </a:lnTo>
                  <a:lnTo>
                    <a:pt x="217" y="178"/>
                  </a:lnTo>
                  <a:lnTo>
                    <a:pt x="212" y="174"/>
                  </a:lnTo>
                  <a:lnTo>
                    <a:pt x="205" y="171"/>
                  </a:lnTo>
                  <a:lnTo>
                    <a:pt x="199" y="169"/>
                  </a:lnTo>
                  <a:lnTo>
                    <a:pt x="191" y="168"/>
                  </a:lnTo>
                  <a:lnTo>
                    <a:pt x="191" y="168"/>
                  </a:lnTo>
                  <a:lnTo>
                    <a:pt x="187" y="169"/>
                  </a:lnTo>
                  <a:lnTo>
                    <a:pt x="187" y="169"/>
                  </a:lnTo>
                  <a:lnTo>
                    <a:pt x="186" y="157"/>
                  </a:lnTo>
                  <a:lnTo>
                    <a:pt x="182" y="148"/>
                  </a:lnTo>
                  <a:lnTo>
                    <a:pt x="177" y="139"/>
                  </a:lnTo>
                  <a:lnTo>
                    <a:pt x="170" y="131"/>
                  </a:lnTo>
                  <a:lnTo>
                    <a:pt x="162" y="125"/>
                  </a:lnTo>
                  <a:lnTo>
                    <a:pt x="153" y="121"/>
                  </a:lnTo>
                  <a:lnTo>
                    <a:pt x="143" y="117"/>
                  </a:lnTo>
                  <a:lnTo>
                    <a:pt x="132" y="116"/>
                  </a:lnTo>
                  <a:lnTo>
                    <a:pt x="132" y="116"/>
                  </a:lnTo>
                  <a:lnTo>
                    <a:pt x="119" y="117"/>
                  </a:lnTo>
                  <a:lnTo>
                    <a:pt x="109" y="119"/>
                  </a:lnTo>
                  <a:lnTo>
                    <a:pt x="100" y="125"/>
                  </a:lnTo>
                  <a:lnTo>
                    <a:pt x="93" y="130"/>
                  </a:lnTo>
                  <a:lnTo>
                    <a:pt x="88" y="138"/>
                  </a:lnTo>
                  <a:lnTo>
                    <a:pt x="84" y="145"/>
                  </a:lnTo>
                  <a:lnTo>
                    <a:pt x="80" y="155"/>
                  </a:lnTo>
                  <a:lnTo>
                    <a:pt x="79" y="165"/>
                  </a:lnTo>
                  <a:lnTo>
                    <a:pt x="79" y="165"/>
                  </a:lnTo>
                  <a:lnTo>
                    <a:pt x="73" y="165"/>
                  </a:lnTo>
                  <a:lnTo>
                    <a:pt x="64" y="166"/>
                  </a:lnTo>
                  <a:lnTo>
                    <a:pt x="61" y="169"/>
                  </a:lnTo>
                  <a:lnTo>
                    <a:pt x="57" y="171"/>
                  </a:lnTo>
                  <a:lnTo>
                    <a:pt x="54" y="175"/>
                  </a:lnTo>
                  <a:lnTo>
                    <a:pt x="53" y="182"/>
                  </a:lnTo>
                  <a:lnTo>
                    <a:pt x="53" y="182"/>
                  </a:lnTo>
                  <a:lnTo>
                    <a:pt x="54" y="183"/>
                  </a:lnTo>
                  <a:lnTo>
                    <a:pt x="54" y="183"/>
                  </a:lnTo>
                  <a:lnTo>
                    <a:pt x="47" y="184"/>
                  </a:lnTo>
                  <a:lnTo>
                    <a:pt x="40" y="187"/>
                  </a:lnTo>
                  <a:lnTo>
                    <a:pt x="35" y="191"/>
                  </a:lnTo>
                  <a:lnTo>
                    <a:pt x="30" y="195"/>
                  </a:lnTo>
                  <a:lnTo>
                    <a:pt x="26" y="200"/>
                  </a:lnTo>
                  <a:lnTo>
                    <a:pt x="23" y="207"/>
                  </a:lnTo>
                  <a:lnTo>
                    <a:pt x="21" y="213"/>
                  </a:lnTo>
                  <a:lnTo>
                    <a:pt x="21" y="220"/>
                  </a:lnTo>
                  <a:lnTo>
                    <a:pt x="21" y="220"/>
                  </a:lnTo>
                  <a:lnTo>
                    <a:pt x="21" y="227"/>
                  </a:lnTo>
                  <a:lnTo>
                    <a:pt x="23" y="234"/>
                  </a:lnTo>
                  <a:lnTo>
                    <a:pt x="26" y="240"/>
                  </a:lnTo>
                  <a:lnTo>
                    <a:pt x="31" y="247"/>
                  </a:lnTo>
                  <a:lnTo>
                    <a:pt x="36" y="251"/>
                  </a:lnTo>
                  <a:lnTo>
                    <a:pt x="41" y="255"/>
                  </a:lnTo>
                  <a:lnTo>
                    <a:pt x="49" y="257"/>
                  </a:lnTo>
                  <a:lnTo>
                    <a:pt x="56" y="259"/>
                  </a:lnTo>
                  <a:lnTo>
                    <a:pt x="56" y="259"/>
                  </a:lnTo>
                  <a:lnTo>
                    <a:pt x="229" y="259"/>
                  </a:lnTo>
                  <a:lnTo>
                    <a:pt x="229" y="259"/>
                  </a:lnTo>
                  <a:lnTo>
                    <a:pt x="234" y="259"/>
                  </a:lnTo>
                  <a:lnTo>
                    <a:pt x="238" y="256"/>
                  </a:lnTo>
                  <a:lnTo>
                    <a:pt x="242" y="253"/>
                  </a:lnTo>
                  <a:lnTo>
                    <a:pt x="246" y="249"/>
                  </a:lnTo>
                  <a:lnTo>
                    <a:pt x="248" y="246"/>
                  </a:lnTo>
                  <a:lnTo>
                    <a:pt x="251" y="240"/>
                  </a:lnTo>
                  <a:lnTo>
                    <a:pt x="252" y="235"/>
                  </a:lnTo>
                  <a:lnTo>
                    <a:pt x="253" y="230"/>
                  </a:lnTo>
                  <a:lnTo>
                    <a:pt x="253" y="230"/>
                  </a:lnTo>
                  <a:lnTo>
                    <a:pt x="252" y="226"/>
                  </a:lnTo>
                  <a:lnTo>
                    <a:pt x="251" y="221"/>
                  </a:lnTo>
                  <a:lnTo>
                    <a:pt x="248" y="217"/>
                  </a:lnTo>
                  <a:lnTo>
                    <a:pt x="246" y="213"/>
                  </a:lnTo>
                  <a:lnTo>
                    <a:pt x="242" y="210"/>
                  </a:lnTo>
                  <a:lnTo>
                    <a:pt x="238" y="208"/>
                  </a:lnTo>
                  <a:lnTo>
                    <a:pt x="234" y="207"/>
                  </a:lnTo>
                  <a:lnTo>
                    <a:pt x="229" y="205"/>
                  </a:lnTo>
                  <a:lnTo>
                    <a:pt x="229" y="205"/>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5" name="文本框 48"/>
          <p:cNvSpPr>
            <a:spLocks noChangeArrowheads="1"/>
          </p:cNvSpPr>
          <p:nvPr/>
        </p:nvSpPr>
        <p:spPr bwMode="auto">
          <a:xfrm>
            <a:off x="7239865" y="5102014"/>
            <a:ext cx="2233870" cy="61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8" tIns="60936" rIns="121868" bIns="60936">
            <a:spAutoFit/>
          </a:bodyPr>
          <a:lstStyle/>
          <a:p>
            <a:pPr algn="ctr" defTabSz="913966">
              <a:defRPr/>
            </a:pPr>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不足之处</a:t>
            </a:r>
          </a:p>
        </p:txBody>
      </p:sp>
      <p:sp>
        <p:nvSpPr>
          <p:cNvPr id="44" name="矩形 43"/>
          <p:cNvSpPr/>
          <p:nvPr/>
        </p:nvSpPr>
        <p:spPr>
          <a:xfrm>
            <a:off x="7041423" y="5717519"/>
            <a:ext cx="2646878" cy="338554"/>
          </a:xfrm>
          <a:prstGeom prst="rect">
            <a:avLst/>
          </a:prstGeom>
        </p:spPr>
        <p:txBody>
          <a:bodyPr wrap="none">
            <a:spAutoFit/>
          </a:bodyPr>
          <a:lstStyle/>
          <a:p>
            <a:r>
              <a:rPr lang="zh-CN" altLang="en-US" sz="1600" dirty="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p>
        </p:txBody>
      </p:sp>
    </p:spTree>
    <p:extLst>
      <p:ext uri="{BB962C8B-B14F-4D97-AF65-F5344CB8AC3E}">
        <p14:creationId xmlns:p14="http://schemas.microsoft.com/office/powerpoint/2010/main" val="1409519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1" fill="hold" nodeType="afterEffect" p14:presetBounceEnd="66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66000">
                                          <p:cBhvr additive="base">
                                            <p:cTn id="11" dur="1500" fill="hold"/>
                                            <p:tgtEl>
                                              <p:spTgt spid="30"/>
                                            </p:tgtEl>
                                            <p:attrNameLst>
                                              <p:attrName>ppt_x</p:attrName>
                                            </p:attrNameLst>
                                          </p:cBhvr>
                                          <p:tavLst>
                                            <p:tav tm="0">
                                              <p:val>
                                                <p:strVal val="#ppt_x"/>
                                              </p:val>
                                            </p:tav>
                                            <p:tav tm="100000">
                                              <p:val>
                                                <p:strVal val="#ppt_x"/>
                                              </p:val>
                                            </p:tav>
                                          </p:tavLst>
                                        </p:anim>
                                        <p:anim calcmode="lin" valueType="num" p14:bounceEnd="66000">
                                          <p:cBhvr additive="base">
                                            <p:cTn id="12" dur="150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par>
                                    <p:cTn id="16" presetID="56" presetClass="path" presetSubtype="0" accel="50000" decel="50000" fill="hold" nodeType="withEffect">
                                      <p:stCondLst>
                                        <p:cond delay="0"/>
                                      </p:stCondLst>
                                      <p:childTnLst>
                                        <p:animMotion origin="layout" path="M -0.13138 0.28287 L 3.75E-6 -4.44444E-6 " pathEditMode="relative" rAng="0" ptsTypes="AA">
                                          <p:cBhvr>
                                            <p:cTn id="17" dur="500" fill="hold"/>
                                            <p:tgtEl>
                                              <p:spTgt spid="2"/>
                                            </p:tgtEl>
                                            <p:attrNameLst>
                                              <p:attrName>ppt_x,ppt_y</p:attrName>
                                            </p:attrNameLst>
                                          </p:cBhvr>
                                          <p:rCtr x="6562" y="-14144"/>
                                        </p:animMotion>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56" presetClass="path" presetSubtype="0" accel="50000" decel="50000" fill="hold" nodeType="withEffect">
                                      <p:stCondLst>
                                        <p:cond delay="0"/>
                                      </p:stCondLst>
                                      <p:childTnLst>
                                        <p:animMotion origin="layout" path="M -0.13139 -0.26041 L -4.81462E-6 -4.81481E-6 " pathEditMode="relative" rAng="0" ptsTypes="AA">
                                          <p:cBhvr>
                                            <p:cTn id="21" dur="500" fill="hold"/>
                                            <p:tgtEl>
                                              <p:spTgt spid="21"/>
                                            </p:tgtEl>
                                            <p:attrNameLst>
                                              <p:attrName>ppt_x,ppt_y</p:attrName>
                                            </p:attrNameLst>
                                          </p:cBhvr>
                                          <p:rCtr x="6600" y="13000"/>
                                        </p:animMotion>
                                      </p:childTnLst>
                                    </p:cTn>
                                  </p:par>
                                </p:childTnLst>
                              </p:cTn>
                            </p:par>
                            <p:par>
                              <p:cTn id="22" fill="hold">
                                <p:stCondLst>
                                  <p:cond delay="2500"/>
                                </p:stCondLst>
                                <p:childTnLst>
                                  <p:par>
                                    <p:cTn id="23" presetID="2" presetClass="entr" presetSubtype="2" fill="hold" grpId="0" nodeType="afterEffect" p14:presetBounceEnd="66000">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14:bounceEnd="66000">
                                          <p:cBhvr additive="base">
                                            <p:cTn id="25" dur="1500" fill="hold"/>
                                            <p:tgtEl>
                                              <p:spTgt spid="35"/>
                                            </p:tgtEl>
                                            <p:attrNameLst>
                                              <p:attrName>ppt_x</p:attrName>
                                            </p:attrNameLst>
                                          </p:cBhvr>
                                          <p:tavLst>
                                            <p:tav tm="0">
                                              <p:val>
                                                <p:strVal val="1+#ppt_w/2"/>
                                              </p:val>
                                            </p:tav>
                                            <p:tav tm="100000">
                                              <p:val>
                                                <p:strVal val="#ppt_x"/>
                                              </p:val>
                                            </p:tav>
                                          </p:tavLst>
                                        </p:anim>
                                        <p:anim calcmode="lin" valueType="num" p14:bounceEnd="66000">
                                          <p:cBhvr additive="base">
                                            <p:cTn id="26" dur="1500" fill="hold"/>
                                            <p:tgtEl>
                                              <p:spTgt spid="35"/>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14" presetClass="entr" presetSubtype="1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randombar(horizontal)">
                                          <p:cBhvr>
                                            <p:cTn id="3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500" fill="hold"/>
                                            <p:tgtEl>
                                              <p:spTgt spid="30"/>
                                            </p:tgtEl>
                                            <p:attrNameLst>
                                              <p:attrName>ppt_x</p:attrName>
                                            </p:attrNameLst>
                                          </p:cBhvr>
                                          <p:tavLst>
                                            <p:tav tm="0">
                                              <p:val>
                                                <p:strVal val="#ppt_x"/>
                                              </p:val>
                                            </p:tav>
                                            <p:tav tm="100000">
                                              <p:val>
                                                <p:strVal val="#ppt_x"/>
                                              </p:val>
                                            </p:tav>
                                          </p:tavLst>
                                        </p:anim>
                                        <p:anim calcmode="lin" valueType="num">
                                          <p:cBhvr additive="base">
                                            <p:cTn id="12" dur="150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par>
                                    <p:cTn id="16" presetID="56" presetClass="path" presetSubtype="0" accel="50000" decel="50000" fill="hold" nodeType="withEffect">
                                      <p:stCondLst>
                                        <p:cond delay="0"/>
                                      </p:stCondLst>
                                      <p:childTnLst>
                                        <p:animMotion origin="layout" path="M -0.13138 0.28287 L 3.75E-6 -4.44444E-6 " pathEditMode="relative" rAng="0" ptsTypes="AA">
                                          <p:cBhvr>
                                            <p:cTn id="17" dur="500" fill="hold"/>
                                            <p:tgtEl>
                                              <p:spTgt spid="2"/>
                                            </p:tgtEl>
                                            <p:attrNameLst>
                                              <p:attrName>ppt_x,ppt_y</p:attrName>
                                            </p:attrNameLst>
                                          </p:cBhvr>
                                          <p:rCtr x="6562" y="-14144"/>
                                        </p:animMotion>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56" presetClass="path" presetSubtype="0" accel="50000" decel="50000" fill="hold" nodeType="withEffect">
                                      <p:stCondLst>
                                        <p:cond delay="0"/>
                                      </p:stCondLst>
                                      <p:childTnLst>
                                        <p:animMotion origin="layout" path="M -0.13139 -0.26041 L -4.81462E-6 -4.81481E-6 " pathEditMode="relative" rAng="0" ptsTypes="AA">
                                          <p:cBhvr>
                                            <p:cTn id="21" dur="500" fill="hold"/>
                                            <p:tgtEl>
                                              <p:spTgt spid="21"/>
                                            </p:tgtEl>
                                            <p:attrNameLst>
                                              <p:attrName>ppt_x,ppt_y</p:attrName>
                                            </p:attrNameLst>
                                          </p:cBhvr>
                                          <p:rCtr x="6600" y="13000"/>
                                        </p:animMotion>
                                      </p:childTnLst>
                                    </p:cTn>
                                  </p:par>
                                </p:childTnLst>
                              </p:cTn>
                            </p:par>
                            <p:par>
                              <p:cTn id="22" fill="hold">
                                <p:stCondLst>
                                  <p:cond delay="2500"/>
                                </p:stCondLst>
                                <p:childTnLst>
                                  <p:par>
                                    <p:cTn id="23" presetID="2" presetClass="entr" presetSubtype="2"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500" fill="hold"/>
                                            <p:tgtEl>
                                              <p:spTgt spid="35"/>
                                            </p:tgtEl>
                                            <p:attrNameLst>
                                              <p:attrName>ppt_x</p:attrName>
                                            </p:attrNameLst>
                                          </p:cBhvr>
                                          <p:tavLst>
                                            <p:tav tm="0">
                                              <p:val>
                                                <p:strVal val="1+#ppt_w/2"/>
                                              </p:val>
                                            </p:tav>
                                            <p:tav tm="100000">
                                              <p:val>
                                                <p:strVal val="#ppt_x"/>
                                              </p:val>
                                            </p:tav>
                                          </p:tavLst>
                                        </p:anim>
                                        <p:anim calcmode="lin" valueType="num">
                                          <p:cBhvr additive="base">
                                            <p:cTn id="26" dur="1500" fill="hold"/>
                                            <p:tgtEl>
                                              <p:spTgt spid="35"/>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14" presetClass="entr" presetSubtype="1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randombar(horizontal)">
                                          <p:cBhvr>
                                            <p:cTn id="3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grpSp>
      <p:sp>
        <p:nvSpPr>
          <p:cNvPr id="4" name="íṥ1ídè"/>
          <p:cNvSpPr/>
          <p:nvPr/>
        </p:nvSpPr>
        <p:spPr>
          <a:xfrm flipV="1">
            <a:off x="1287780" y="3743960"/>
            <a:ext cx="4860290" cy="1793875"/>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p>
        </p:txBody>
      </p:sp>
      <p:sp>
        <p:nvSpPr>
          <p:cNvPr id="18" name="îśļiďé"/>
          <p:cNvSpPr/>
          <p:nvPr/>
        </p:nvSpPr>
        <p:spPr>
          <a:xfrm flipH="1">
            <a:off x="6117590" y="1955800"/>
            <a:ext cx="4860290" cy="1793875"/>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rgbClr val="FFA2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p>
        </p:txBody>
      </p:sp>
      <p:sp>
        <p:nvSpPr>
          <p:cNvPr id="20" name="îSľiḋê"/>
          <p:cNvSpPr/>
          <p:nvPr/>
        </p:nvSpPr>
        <p:spPr>
          <a:xfrm flipH="1" flipV="1">
            <a:off x="6127750" y="3749675"/>
            <a:ext cx="4860290" cy="1793875"/>
          </a:xfrm>
          <a:custGeom>
            <a:avLst/>
            <a:gdLst>
              <a:gd name="connsiteX0" fmla="*/ 0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0 w 4860061"/>
              <a:gd name="connsiteY7"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0061" h="1793810">
                <a:moveTo>
                  <a:pt x="0" y="0"/>
                </a:moveTo>
                <a:lnTo>
                  <a:pt x="3963156" y="0"/>
                </a:lnTo>
                <a:lnTo>
                  <a:pt x="4860061" y="896905"/>
                </a:lnTo>
                <a:lnTo>
                  <a:pt x="4860061" y="1793810"/>
                </a:lnTo>
                <a:lnTo>
                  <a:pt x="4769902" y="1793810"/>
                </a:lnTo>
                <a:lnTo>
                  <a:pt x="4769902" y="957113"/>
                </a:lnTo>
                <a:lnTo>
                  <a:pt x="3912791" y="100001"/>
                </a:lnTo>
                <a:lnTo>
                  <a:pt x="0" y="100001"/>
                </a:lnTo>
                <a:close/>
              </a:path>
            </a:pathLst>
          </a:cu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p>
        </p:txBody>
      </p:sp>
      <p:sp>
        <p:nvSpPr>
          <p:cNvPr id="22" name="îsḻïďê"/>
          <p:cNvSpPr/>
          <p:nvPr/>
        </p:nvSpPr>
        <p:spPr>
          <a:xfrm>
            <a:off x="1287780" y="1970405"/>
            <a:ext cx="4860290" cy="1793875"/>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rgbClr val="B892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p>
        </p:txBody>
      </p:sp>
      <p:sp>
        <p:nvSpPr>
          <p:cNvPr id="23" name="ïṡļíḑè"/>
          <p:cNvSpPr txBox="1"/>
          <p:nvPr/>
        </p:nvSpPr>
        <p:spPr>
          <a:xfrm>
            <a:off x="1240790" y="2568575"/>
            <a:ext cx="3108325" cy="1146175"/>
          </a:xfrm>
          <a:prstGeom prst="rect">
            <a:avLst/>
          </a:prstGeom>
        </p:spPr>
        <p:txBody>
          <a:bodyPr vert="horz"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indent="0" algn="just">
              <a:lnSpc>
                <a:spcPct val="120000"/>
              </a:lnSpc>
              <a:buNone/>
            </a:pPr>
            <a:r>
              <a:rPr sz="1100"/>
              <a:t>请在此处添加描述性文字，或直接粘贴复制粘贴准备好的文字。</a:t>
            </a:r>
          </a:p>
          <a:p>
            <a:pPr marL="0" indent="0" algn="just">
              <a:lnSpc>
                <a:spcPct val="120000"/>
              </a:lnSpc>
              <a:buNone/>
            </a:pPr>
            <a:r>
              <a:rPr sz="1100"/>
              <a:t>请在此处添加描述性文字，或直接粘贴复制粘贴准备好的文字。</a:t>
            </a:r>
          </a:p>
        </p:txBody>
      </p:sp>
      <p:sp>
        <p:nvSpPr>
          <p:cNvPr id="25" name="íṥľîḓè"/>
          <p:cNvSpPr txBox="1"/>
          <p:nvPr/>
        </p:nvSpPr>
        <p:spPr>
          <a:xfrm>
            <a:off x="1240790" y="2159000"/>
            <a:ext cx="1304290" cy="307975"/>
          </a:xfrm>
          <a:prstGeom prst="rect">
            <a:avLst/>
          </a:prstGeom>
          <a:noFill/>
        </p:spPr>
        <p:txBody>
          <a:bodyPr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id-ID" sz="2000" b="1" dirty="0">
                <a:solidFill>
                  <a:srgbClr val="B89259"/>
                </a:solidFill>
              </a:rPr>
              <a:t>Strength</a:t>
            </a:r>
          </a:p>
        </p:txBody>
      </p:sp>
      <p:sp>
        <p:nvSpPr>
          <p:cNvPr id="27" name="îšļíďe"/>
          <p:cNvSpPr txBox="1"/>
          <p:nvPr/>
        </p:nvSpPr>
        <p:spPr>
          <a:xfrm>
            <a:off x="1240790" y="4342130"/>
            <a:ext cx="3108325" cy="1146175"/>
          </a:xfrm>
          <a:prstGeom prst="rect">
            <a:avLst/>
          </a:prstGeom>
        </p:spPr>
        <p:txBody>
          <a:bodyPr vert="horz"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indent="0" algn="just">
              <a:lnSpc>
                <a:spcPct val="120000"/>
              </a:lnSpc>
              <a:buNone/>
            </a:pPr>
            <a:r>
              <a:rPr sz="1100"/>
              <a:t>请在此处添加描述性文字，或直接粘贴复制粘贴准备好的文字。</a:t>
            </a:r>
          </a:p>
          <a:p>
            <a:pPr marL="0" indent="0" algn="just">
              <a:lnSpc>
                <a:spcPct val="120000"/>
              </a:lnSpc>
              <a:buNone/>
            </a:pPr>
            <a:r>
              <a:rPr sz="1100"/>
              <a:t>请在此处添加描述性文字，或直接粘贴复制粘贴准备好的文字。</a:t>
            </a:r>
          </a:p>
        </p:txBody>
      </p:sp>
      <p:sp>
        <p:nvSpPr>
          <p:cNvPr id="28" name="îslíḋê"/>
          <p:cNvSpPr txBox="1"/>
          <p:nvPr/>
        </p:nvSpPr>
        <p:spPr>
          <a:xfrm>
            <a:off x="1240790" y="3931920"/>
            <a:ext cx="1795780" cy="307975"/>
          </a:xfrm>
          <a:prstGeom prst="rect">
            <a:avLst/>
          </a:prstGeom>
          <a:noFill/>
        </p:spPr>
        <p:txBody>
          <a:bodyPr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id-ID" sz="2000" b="1">
                <a:solidFill>
                  <a:srgbClr val="A5A5A5"/>
                </a:solidFill>
              </a:rPr>
              <a:t>Opportunity</a:t>
            </a:r>
          </a:p>
        </p:txBody>
      </p:sp>
      <p:sp>
        <p:nvSpPr>
          <p:cNvPr id="29" name="ïś1ïďé"/>
          <p:cNvSpPr txBox="1"/>
          <p:nvPr/>
        </p:nvSpPr>
        <p:spPr>
          <a:xfrm>
            <a:off x="7826375" y="2568575"/>
            <a:ext cx="3108325" cy="1146175"/>
          </a:xfrm>
          <a:prstGeom prst="rect">
            <a:avLst/>
          </a:prstGeom>
        </p:spPr>
        <p:txBody>
          <a:bodyPr vert="horz"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indent="0" algn="r">
              <a:lnSpc>
                <a:spcPct val="120000"/>
              </a:lnSpc>
              <a:buNone/>
            </a:pPr>
            <a:r>
              <a:rPr sz="1100"/>
              <a:t>请在此处添加描述性文字，或直接粘贴复制粘贴准备好的文字。</a:t>
            </a:r>
          </a:p>
          <a:p>
            <a:pPr marL="0" indent="0" algn="r">
              <a:lnSpc>
                <a:spcPct val="120000"/>
              </a:lnSpc>
              <a:buNone/>
            </a:pPr>
            <a:r>
              <a:rPr sz="1100"/>
              <a:t>请在此处添加描述性文字，或直接粘贴复制粘贴准备好的文字。</a:t>
            </a:r>
          </a:p>
        </p:txBody>
      </p:sp>
      <p:sp>
        <p:nvSpPr>
          <p:cNvPr id="30" name="iṩļíḑé"/>
          <p:cNvSpPr txBox="1"/>
          <p:nvPr/>
        </p:nvSpPr>
        <p:spPr>
          <a:xfrm>
            <a:off x="9526905" y="2159000"/>
            <a:ext cx="1460500" cy="307975"/>
          </a:xfrm>
          <a:prstGeom prst="rect">
            <a:avLst/>
          </a:prstGeom>
          <a:noFill/>
        </p:spPr>
        <p:txBody>
          <a:bodyPr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r"/>
            <a:r>
              <a:rPr lang="id-ID" sz="2000" b="1">
                <a:solidFill>
                  <a:srgbClr val="FEAC67"/>
                </a:solidFill>
              </a:rPr>
              <a:t>Weakness</a:t>
            </a:r>
          </a:p>
        </p:txBody>
      </p:sp>
      <p:sp>
        <p:nvSpPr>
          <p:cNvPr id="31" name="îśḷiḓè"/>
          <p:cNvSpPr txBox="1"/>
          <p:nvPr/>
        </p:nvSpPr>
        <p:spPr>
          <a:xfrm>
            <a:off x="7869555" y="4342130"/>
            <a:ext cx="3108325" cy="1146175"/>
          </a:xfrm>
          <a:prstGeom prst="rect">
            <a:avLst/>
          </a:prstGeom>
        </p:spPr>
        <p:txBody>
          <a:bodyPr vert="horz"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indent="0" algn="r">
              <a:lnSpc>
                <a:spcPct val="120000"/>
              </a:lnSpc>
              <a:buNone/>
            </a:pPr>
            <a:r>
              <a:rPr sz="1100"/>
              <a:t>请在此处添加描述性文字，或直接粘贴复制粘贴准备好的文字。</a:t>
            </a:r>
          </a:p>
          <a:p>
            <a:pPr marL="0" indent="0" algn="r">
              <a:lnSpc>
                <a:spcPct val="120000"/>
              </a:lnSpc>
              <a:buNone/>
            </a:pPr>
            <a:r>
              <a:rPr sz="1100"/>
              <a:t>请在此处添加描述性文字，或直接粘贴复制粘贴准备好的文字。</a:t>
            </a:r>
          </a:p>
        </p:txBody>
      </p:sp>
      <p:sp>
        <p:nvSpPr>
          <p:cNvPr id="33" name="iSlïḑè"/>
          <p:cNvSpPr txBox="1"/>
          <p:nvPr/>
        </p:nvSpPr>
        <p:spPr>
          <a:xfrm>
            <a:off x="9182735" y="3911600"/>
            <a:ext cx="1795780" cy="307975"/>
          </a:xfrm>
          <a:prstGeom prst="rect">
            <a:avLst/>
          </a:prstGeom>
          <a:noFill/>
        </p:spPr>
        <p:txBody>
          <a:bodyPr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r"/>
            <a:r>
              <a:rPr lang="id-ID" sz="2000" b="1" dirty="0">
                <a:solidFill>
                  <a:srgbClr val="C55A11"/>
                </a:solidFill>
              </a:rPr>
              <a:t>Threat</a:t>
            </a:r>
          </a:p>
        </p:txBody>
      </p:sp>
      <p:grpSp>
        <p:nvGrpSpPr>
          <p:cNvPr id="34" name="îṡļïďè"/>
          <p:cNvGrpSpPr/>
          <p:nvPr/>
        </p:nvGrpSpPr>
        <p:grpSpPr>
          <a:xfrm>
            <a:off x="4609465" y="1990725"/>
            <a:ext cx="3076575" cy="3587750"/>
            <a:chOff x="4564893" y="1881162"/>
            <a:chExt cx="3076499" cy="3587620"/>
          </a:xfrm>
          <a:effectLst>
            <a:outerShdw blurRad="254000" dist="254000" dir="2700000" algn="tl" rotWithShape="0">
              <a:prstClr val="black">
                <a:alpha val="40000"/>
              </a:prstClr>
            </a:outerShdw>
          </a:effectLst>
        </p:grpSpPr>
        <p:sp>
          <p:nvSpPr>
            <p:cNvPr id="35" name="íslïḍê"/>
            <p:cNvSpPr/>
            <p:nvPr/>
          </p:nvSpPr>
          <p:spPr>
            <a:xfrm flipH="1" flipV="1">
              <a:off x="4564894" y="188116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rgbClr val="B8925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p>
          </p:txBody>
        </p:sp>
        <p:grpSp>
          <p:nvGrpSpPr>
            <p:cNvPr id="37" name="iśľîḋê"/>
            <p:cNvGrpSpPr/>
            <p:nvPr/>
          </p:nvGrpSpPr>
          <p:grpSpPr>
            <a:xfrm>
              <a:off x="4564893" y="1881162"/>
              <a:ext cx="3076499" cy="3587620"/>
              <a:chOff x="4564893" y="1881162"/>
              <a:chExt cx="3076499" cy="3587620"/>
            </a:xfrm>
          </p:grpSpPr>
          <p:sp>
            <p:nvSpPr>
              <p:cNvPr id="39" name="íṡ1îḍè"/>
              <p:cNvSpPr/>
              <p:nvPr/>
            </p:nvSpPr>
            <p:spPr>
              <a:xfrm flipH="1">
                <a:off x="4564894" y="367497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p>
            </p:txBody>
          </p:sp>
          <p:sp>
            <p:nvSpPr>
              <p:cNvPr id="40" name="íṣḷïḍè"/>
              <p:cNvSpPr txBox="1"/>
              <p:nvPr/>
            </p:nvSpPr>
            <p:spPr>
              <a:xfrm>
                <a:off x="4564893" y="2273521"/>
                <a:ext cx="1611200" cy="1569660"/>
              </a:xfrm>
              <a:prstGeom prst="rect">
                <a:avLst/>
              </a:prstGeom>
              <a:noFill/>
            </p:spPr>
            <p:txBody>
              <a:bodyPr wrap="square">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id-ID" sz="9600" b="1">
                    <a:solidFill>
                      <a:schemeClr val="bg1"/>
                    </a:solidFill>
                  </a:rPr>
                  <a:t>S</a:t>
                </a:r>
              </a:p>
            </p:txBody>
          </p:sp>
          <p:sp>
            <p:nvSpPr>
              <p:cNvPr id="41" name="ïślïḓé"/>
              <p:cNvSpPr txBox="1"/>
              <p:nvPr/>
            </p:nvSpPr>
            <p:spPr>
              <a:xfrm>
                <a:off x="4564893" y="3674973"/>
                <a:ext cx="1611200" cy="1569660"/>
              </a:xfrm>
              <a:prstGeom prst="rect">
                <a:avLst/>
              </a:prstGeom>
              <a:noFill/>
            </p:spPr>
            <p:txBody>
              <a:bodyPr wrap="square">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id-ID" sz="9600" b="1">
                    <a:solidFill>
                      <a:schemeClr val="bg1"/>
                    </a:solidFill>
                  </a:rPr>
                  <a:t>O</a:t>
                </a:r>
              </a:p>
            </p:txBody>
          </p:sp>
          <p:sp>
            <p:nvSpPr>
              <p:cNvPr id="42" name="îṩliḋe"/>
              <p:cNvSpPr/>
              <p:nvPr/>
            </p:nvSpPr>
            <p:spPr>
              <a:xfrm>
                <a:off x="6106715" y="367497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rgbClr val="C55A1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p>
            </p:txBody>
          </p:sp>
          <p:sp>
            <p:nvSpPr>
              <p:cNvPr id="43" name="îšḷïḍê"/>
              <p:cNvSpPr/>
              <p:nvPr/>
            </p:nvSpPr>
            <p:spPr>
              <a:xfrm flipV="1">
                <a:off x="6106715" y="188116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rgbClr val="FFA25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lt1"/>
                    </a:solidFill>
                    <a:latin typeface="+mn-lt"/>
                    <a:ea typeface="+mn-ea"/>
                    <a:cs typeface="+mn-cs"/>
                  </a:defRPr>
                </a:lvl9pPr>
              </a:lstStyle>
              <a:p>
                <a:pPr algn="ctr"/>
                <a:endParaRPr/>
              </a:p>
            </p:txBody>
          </p:sp>
          <p:sp>
            <p:nvSpPr>
              <p:cNvPr id="44" name="íṩ1ïďe"/>
              <p:cNvSpPr txBox="1"/>
              <p:nvPr/>
            </p:nvSpPr>
            <p:spPr>
              <a:xfrm>
                <a:off x="6269824" y="2298694"/>
                <a:ext cx="1208457" cy="1569660"/>
              </a:xfrm>
              <a:prstGeom prst="rect">
                <a:avLst/>
              </a:prstGeom>
              <a:noFill/>
            </p:spPr>
            <p:txBody>
              <a:bodyPr wrap="square">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id-ID" sz="9600" b="1">
                    <a:solidFill>
                      <a:schemeClr val="bg1"/>
                    </a:solidFill>
                  </a:rPr>
                  <a:t>W</a:t>
                </a:r>
              </a:p>
            </p:txBody>
          </p:sp>
          <p:sp>
            <p:nvSpPr>
              <p:cNvPr id="45" name="îSḷíḓe"/>
              <p:cNvSpPr txBox="1"/>
              <p:nvPr/>
            </p:nvSpPr>
            <p:spPr>
              <a:xfrm>
                <a:off x="6122823" y="3674973"/>
                <a:ext cx="1473401" cy="1569660"/>
              </a:xfrm>
              <a:prstGeom prst="rect">
                <a:avLst/>
              </a:prstGeom>
              <a:noFill/>
            </p:spPr>
            <p:txBody>
              <a:bodyPr wrap="square">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r>
                  <a:rPr lang="id-ID" sz="9600" b="1" dirty="0">
                    <a:solidFill>
                      <a:schemeClr val="bg1"/>
                    </a:solidFill>
                  </a:rPr>
                  <a:t>T</a:t>
                </a: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2" presetClass="entr" presetSubtype="1" fill="hold" nodeType="afterEffect" p14:presetBounceEnd="66000">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14:bounceEnd="66000">
                                          <p:cBhvr additive="base">
                                            <p:cTn id="19" dur="1500" fill="hold"/>
                                            <p:tgtEl>
                                              <p:spTgt spid="34"/>
                                            </p:tgtEl>
                                            <p:attrNameLst>
                                              <p:attrName>ppt_x</p:attrName>
                                            </p:attrNameLst>
                                          </p:cBhvr>
                                          <p:tavLst>
                                            <p:tav tm="0">
                                              <p:val>
                                                <p:strVal val="#ppt_x"/>
                                              </p:val>
                                            </p:tav>
                                            <p:tav tm="100000">
                                              <p:val>
                                                <p:strVal val="#ppt_x"/>
                                              </p:val>
                                            </p:tav>
                                          </p:tavLst>
                                        </p:anim>
                                        <p:anim calcmode="lin" valueType="num" p14:bounceEnd="66000">
                                          <p:cBhvr additive="base">
                                            <p:cTn id="20" dur="1500" fill="hold"/>
                                            <p:tgtEl>
                                              <p:spTgt spid="34"/>
                                            </p:tgtEl>
                                            <p:attrNameLst>
                                              <p:attrName>ppt_y</p:attrName>
                                            </p:attrNameLst>
                                          </p:cBhvr>
                                          <p:tavLst>
                                            <p:tav tm="0">
                                              <p:val>
                                                <p:strVal val="0-#ppt_h/2"/>
                                              </p:val>
                                            </p:tav>
                                            <p:tav tm="100000">
                                              <p:val>
                                                <p:strVal val="#ppt_y"/>
                                              </p:val>
                                            </p:tav>
                                          </p:tavLst>
                                        </p:anim>
                                      </p:childTnLst>
                                    </p:cTn>
                                  </p:par>
                                </p:childTnLst>
                              </p:cTn>
                            </p:par>
                            <p:par>
                              <p:cTn id="21" fill="hold">
                                <p:stCondLst>
                                  <p:cond delay="3000"/>
                                </p:stCondLst>
                                <p:childTnLst>
                                  <p:par>
                                    <p:cTn id="22" presetID="42"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1000"/>
                                            <p:tgtEl>
                                              <p:spTgt spid="4"/>
                                            </p:tgtEl>
                                          </p:cBhvr>
                                        </p:animEffect>
                                        <p:anim calcmode="lin" valueType="num">
                                          <p:cBhvr>
                                            <p:cTn id="41" dur="1000" fill="hold"/>
                                            <p:tgtEl>
                                              <p:spTgt spid="4"/>
                                            </p:tgtEl>
                                            <p:attrNameLst>
                                              <p:attrName>ppt_x</p:attrName>
                                            </p:attrNameLst>
                                          </p:cBhvr>
                                          <p:tavLst>
                                            <p:tav tm="0">
                                              <p:val>
                                                <p:strVal val="#ppt_x"/>
                                              </p:val>
                                            </p:tav>
                                            <p:tav tm="100000">
                                              <p:val>
                                                <p:strVal val="#ppt_x"/>
                                              </p:val>
                                            </p:tav>
                                          </p:tavLst>
                                        </p:anim>
                                        <p:anim calcmode="lin" valueType="num">
                                          <p:cBhvr>
                                            <p:cTn id="42" dur="1000" fill="hold"/>
                                            <p:tgtEl>
                                              <p:spTgt spid="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1000"/>
                                            <p:tgtEl>
                                              <p:spTgt spid="27"/>
                                            </p:tgtEl>
                                          </p:cBhvr>
                                        </p:animEffect>
                                        <p:anim calcmode="lin" valueType="num">
                                          <p:cBhvr>
                                            <p:cTn id="46" dur="1000" fill="hold"/>
                                            <p:tgtEl>
                                              <p:spTgt spid="27"/>
                                            </p:tgtEl>
                                            <p:attrNameLst>
                                              <p:attrName>ppt_x</p:attrName>
                                            </p:attrNameLst>
                                          </p:cBhvr>
                                          <p:tavLst>
                                            <p:tav tm="0">
                                              <p:val>
                                                <p:strVal val="#ppt_x"/>
                                              </p:val>
                                            </p:tav>
                                            <p:tav tm="100000">
                                              <p:val>
                                                <p:strVal val="#ppt_x"/>
                                              </p:val>
                                            </p:tav>
                                          </p:tavLst>
                                        </p:anim>
                                        <p:anim calcmode="lin" valueType="num">
                                          <p:cBhvr>
                                            <p:cTn id="47" dur="1000" fill="hold"/>
                                            <p:tgtEl>
                                              <p:spTgt spid="2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1000"/>
                                            <p:tgtEl>
                                              <p:spTgt spid="28"/>
                                            </p:tgtEl>
                                          </p:cBhvr>
                                        </p:animEffect>
                                        <p:anim calcmode="lin" valueType="num">
                                          <p:cBhvr>
                                            <p:cTn id="51" dur="1000" fill="hold"/>
                                            <p:tgtEl>
                                              <p:spTgt spid="28"/>
                                            </p:tgtEl>
                                            <p:attrNameLst>
                                              <p:attrName>ppt_x</p:attrName>
                                            </p:attrNameLst>
                                          </p:cBhvr>
                                          <p:tavLst>
                                            <p:tav tm="0">
                                              <p:val>
                                                <p:strVal val="#ppt_x"/>
                                              </p:val>
                                            </p:tav>
                                            <p:tav tm="100000">
                                              <p:val>
                                                <p:strVal val="#ppt_x"/>
                                              </p:val>
                                            </p:tav>
                                          </p:tavLst>
                                        </p:anim>
                                        <p:anim calcmode="lin" valueType="num">
                                          <p:cBhvr>
                                            <p:cTn id="52" dur="1000" fill="hold"/>
                                            <p:tgtEl>
                                              <p:spTgt spid="28"/>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anim calcmode="lin" valueType="num">
                                          <p:cBhvr>
                                            <p:cTn id="62" dur="1000" fill="hold"/>
                                            <p:tgtEl>
                                              <p:spTgt spid="29"/>
                                            </p:tgtEl>
                                            <p:attrNameLst>
                                              <p:attrName>ppt_x</p:attrName>
                                            </p:attrNameLst>
                                          </p:cBhvr>
                                          <p:tavLst>
                                            <p:tav tm="0">
                                              <p:val>
                                                <p:strVal val="#ppt_x"/>
                                              </p:val>
                                            </p:tav>
                                            <p:tav tm="100000">
                                              <p:val>
                                                <p:strVal val="#ppt_x"/>
                                              </p:val>
                                            </p:tav>
                                          </p:tavLst>
                                        </p:anim>
                                        <p:anim calcmode="lin" valueType="num">
                                          <p:cBhvr>
                                            <p:cTn id="63" dur="1000" fill="hold"/>
                                            <p:tgtEl>
                                              <p:spTgt spid="2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1000"/>
                                            <p:tgtEl>
                                              <p:spTgt spid="30"/>
                                            </p:tgtEl>
                                          </p:cBhvr>
                                        </p:animEffect>
                                        <p:anim calcmode="lin" valueType="num">
                                          <p:cBhvr>
                                            <p:cTn id="67" dur="1000" fill="hold"/>
                                            <p:tgtEl>
                                              <p:spTgt spid="30"/>
                                            </p:tgtEl>
                                            <p:attrNameLst>
                                              <p:attrName>ppt_x</p:attrName>
                                            </p:attrNameLst>
                                          </p:cBhvr>
                                          <p:tavLst>
                                            <p:tav tm="0">
                                              <p:val>
                                                <p:strVal val="#ppt_x"/>
                                              </p:val>
                                            </p:tav>
                                            <p:tav tm="100000">
                                              <p:val>
                                                <p:strVal val="#ppt_x"/>
                                              </p:val>
                                            </p:tav>
                                          </p:tavLst>
                                        </p:anim>
                                        <p:anim calcmode="lin" valueType="num">
                                          <p:cBhvr>
                                            <p:cTn id="68" dur="1000" fill="hold"/>
                                            <p:tgtEl>
                                              <p:spTgt spid="30"/>
                                            </p:tgtEl>
                                            <p:attrNameLst>
                                              <p:attrName>ppt_y</p:attrName>
                                            </p:attrNameLst>
                                          </p:cBhvr>
                                          <p:tavLst>
                                            <p:tav tm="0">
                                              <p:val>
                                                <p:strVal val="#ppt_y+.1"/>
                                              </p:val>
                                            </p:tav>
                                            <p:tav tm="100000">
                                              <p:val>
                                                <p:strVal val="#ppt_y"/>
                                              </p:val>
                                            </p:tav>
                                          </p:tavLst>
                                        </p:anim>
                                      </p:childTnLst>
                                    </p:cTn>
                                  </p:par>
                                </p:childTnLst>
                              </p:cTn>
                            </p:par>
                            <p:par>
                              <p:cTn id="69" fill="hold">
                                <p:stCondLst>
                                  <p:cond delay="6000"/>
                                </p:stCondLst>
                                <p:childTnLst>
                                  <p:par>
                                    <p:cTn id="70" presetID="42"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1000"/>
                                            <p:tgtEl>
                                              <p:spTgt spid="31"/>
                                            </p:tgtEl>
                                          </p:cBhvr>
                                        </p:animEffect>
                                        <p:anim calcmode="lin" valueType="num">
                                          <p:cBhvr>
                                            <p:cTn id="78" dur="1000" fill="hold"/>
                                            <p:tgtEl>
                                              <p:spTgt spid="31"/>
                                            </p:tgtEl>
                                            <p:attrNameLst>
                                              <p:attrName>ppt_x</p:attrName>
                                            </p:attrNameLst>
                                          </p:cBhvr>
                                          <p:tavLst>
                                            <p:tav tm="0">
                                              <p:val>
                                                <p:strVal val="#ppt_x"/>
                                              </p:val>
                                            </p:tav>
                                            <p:tav tm="100000">
                                              <p:val>
                                                <p:strVal val="#ppt_x"/>
                                              </p:val>
                                            </p:tav>
                                          </p:tavLst>
                                        </p:anim>
                                        <p:anim calcmode="lin" valueType="num">
                                          <p:cBhvr>
                                            <p:cTn id="79" dur="1000" fill="hold"/>
                                            <p:tgtEl>
                                              <p:spTgt spid="3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1000"/>
                                            <p:tgtEl>
                                              <p:spTgt spid="33"/>
                                            </p:tgtEl>
                                          </p:cBhvr>
                                        </p:animEffect>
                                        <p:anim calcmode="lin" valueType="num">
                                          <p:cBhvr>
                                            <p:cTn id="83" dur="1000" fill="hold"/>
                                            <p:tgtEl>
                                              <p:spTgt spid="33"/>
                                            </p:tgtEl>
                                            <p:attrNameLst>
                                              <p:attrName>ppt_x</p:attrName>
                                            </p:attrNameLst>
                                          </p:cBhvr>
                                          <p:tavLst>
                                            <p:tav tm="0">
                                              <p:val>
                                                <p:strVal val="#ppt_x"/>
                                              </p:val>
                                            </p:tav>
                                            <p:tav tm="100000">
                                              <p:val>
                                                <p:strVal val="#ppt_x"/>
                                              </p:val>
                                            </p:tav>
                                          </p:tavLst>
                                        </p:anim>
                                        <p:anim calcmode="lin" valueType="num">
                                          <p:cBhvr>
                                            <p:cTn id="8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 grpId="0" animBg="1"/>
          <p:bldP spid="18" grpId="0" animBg="1"/>
          <p:bldP spid="20" grpId="0" animBg="1"/>
          <p:bldP spid="22" grpId="0" animBg="1"/>
          <p:bldP spid="23" grpId="0"/>
          <p:bldP spid="25" grpId="0"/>
          <p:bldP spid="27" grpId="0"/>
          <p:bldP spid="28" grpId="0"/>
          <p:bldP spid="29" grpId="0"/>
          <p:bldP spid="30" grpId="0"/>
          <p:bldP spid="31"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2" presetClass="entr" presetSubtype="1"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1500" fill="hold"/>
                                            <p:tgtEl>
                                              <p:spTgt spid="34"/>
                                            </p:tgtEl>
                                            <p:attrNameLst>
                                              <p:attrName>ppt_x</p:attrName>
                                            </p:attrNameLst>
                                          </p:cBhvr>
                                          <p:tavLst>
                                            <p:tav tm="0">
                                              <p:val>
                                                <p:strVal val="#ppt_x"/>
                                              </p:val>
                                            </p:tav>
                                            <p:tav tm="100000">
                                              <p:val>
                                                <p:strVal val="#ppt_x"/>
                                              </p:val>
                                            </p:tav>
                                          </p:tavLst>
                                        </p:anim>
                                        <p:anim calcmode="lin" valueType="num">
                                          <p:cBhvr additive="base">
                                            <p:cTn id="20" dur="1500" fill="hold"/>
                                            <p:tgtEl>
                                              <p:spTgt spid="34"/>
                                            </p:tgtEl>
                                            <p:attrNameLst>
                                              <p:attrName>ppt_y</p:attrName>
                                            </p:attrNameLst>
                                          </p:cBhvr>
                                          <p:tavLst>
                                            <p:tav tm="0">
                                              <p:val>
                                                <p:strVal val="0-#ppt_h/2"/>
                                              </p:val>
                                            </p:tav>
                                            <p:tav tm="100000">
                                              <p:val>
                                                <p:strVal val="#ppt_y"/>
                                              </p:val>
                                            </p:tav>
                                          </p:tavLst>
                                        </p:anim>
                                      </p:childTnLst>
                                    </p:cTn>
                                  </p:par>
                                </p:childTnLst>
                              </p:cTn>
                            </p:par>
                            <p:par>
                              <p:cTn id="21" fill="hold">
                                <p:stCondLst>
                                  <p:cond delay="3000"/>
                                </p:stCondLst>
                                <p:childTnLst>
                                  <p:par>
                                    <p:cTn id="22" presetID="42"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1000"/>
                                            <p:tgtEl>
                                              <p:spTgt spid="4"/>
                                            </p:tgtEl>
                                          </p:cBhvr>
                                        </p:animEffect>
                                        <p:anim calcmode="lin" valueType="num">
                                          <p:cBhvr>
                                            <p:cTn id="41" dur="1000" fill="hold"/>
                                            <p:tgtEl>
                                              <p:spTgt spid="4"/>
                                            </p:tgtEl>
                                            <p:attrNameLst>
                                              <p:attrName>ppt_x</p:attrName>
                                            </p:attrNameLst>
                                          </p:cBhvr>
                                          <p:tavLst>
                                            <p:tav tm="0">
                                              <p:val>
                                                <p:strVal val="#ppt_x"/>
                                              </p:val>
                                            </p:tav>
                                            <p:tav tm="100000">
                                              <p:val>
                                                <p:strVal val="#ppt_x"/>
                                              </p:val>
                                            </p:tav>
                                          </p:tavLst>
                                        </p:anim>
                                        <p:anim calcmode="lin" valueType="num">
                                          <p:cBhvr>
                                            <p:cTn id="42" dur="1000" fill="hold"/>
                                            <p:tgtEl>
                                              <p:spTgt spid="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1000"/>
                                            <p:tgtEl>
                                              <p:spTgt spid="27"/>
                                            </p:tgtEl>
                                          </p:cBhvr>
                                        </p:animEffect>
                                        <p:anim calcmode="lin" valueType="num">
                                          <p:cBhvr>
                                            <p:cTn id="46" dur="1000" fill="hold"/>
                                            <p:tgtEl>
                                              <p:spTgt spid="27"/>
                                            </p:tgtEl>
                                            <p:attrNameLst>
                                              <p:attrName>ppt_x</p:attrName>
                                            </p:attrNameLst>
                                          </p:cBhvr>
                                          <p:tavLst>
                                            <p:tav tm="0">
                                              <p:val>
                                                <p:strVal val="#ppt_x"/>
                                              </p:val>
                                            </p:tav>
                                            <p:tav tm="100000">
                                              <p:val>
                                                <p:strVal val="#ppt_x"/>
                                              </p:val>
                                            </p:tav>
                                          </p:tavLst>
                                        </p:anim>
                                        <p:anim calcmode="lin" valueType="num">
                                          <p:cBhvr>
                                            <p:cTn id="47" dur="1000" fill="hold"/>
                                            <p:tgtEl>
                                              <p:spTgt spid="2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1000"/>
                                            <p:tgtEl>
                                              <p:spTgt spid="28"/>
                                            </p:tgtEl>
                                          </p:cBhvr>
                                        </p:animEffect>
                                        <p:anim calcmode="lin" valueType="num">
                                          <p:cBhvr>
                                            <p:cTn id="51" dur="1000" fill="hold"/>
                                            <p:tgtEl>
                                              <p:spTgt spid="28"/>
                                            </p:tgtEl>
                                            <p:attrNameLst>
                                              <p:attrName>ppt_x</p:attrName>
                                            </p:attrNameLst>
                                          </p:cBhvr>
                                          <p:tavLst>
                                            <p:tav tm="0">
                                              <p:val>
                                                <p:strVal val="#ppt_x"/>
                                              </p:val>
                                            </p:tav>
                                            <p:tav tm="100000">
                                              <p:val>
                                                <p:strVal val="#ppt_x"/>
                                              </p:val>
                                            </p:tav>
                                          </p:tavLst>
                                        </p:anim>
                                        <p:anim calcmode="lin" valueType="num">
                                          <p:cBhvr>
                                            <p:cTn id="52" dur="1000" fill="hold"/>
                                            <p:tgtEl>
                                              <p:spTgt spid="28"/>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anim calcmode="lin" valueType="num">
                                          <p:cBhvr>
                                            <p:cTn id="62" dur="1000" fill="hold"/>
                                            <p:tgtEl>
                                              <p:spTgt spid="29"/>
                                            </p:tgtEl>
                                            <p:attrNameLst>
                                              <p:attrName>ppt_x</p:attrName>
                                            </p:attrNameLst>
                                          </p:cBhvr>
                                          <p:tavLst>
                                            <p:tav tm="0">
                                              <p:val>
                                                <p:strVal val="#ppt_x"/>
                                              </p:val>
                                            </p:tav>
                                            <p:tav tm="100000">
                                              <p:val>
                                                <p:strVal val="#ppt_x"/>
                                              </p:val>
                                            </p:tav>
                                          </p:tavLst>
                                        </p:anim>
                                        <p:anim calcmode="lin" valueType="num">
                                          <p:cBhvr>
                                            <p:cTn id="63" dur="1000" fill="hold"/>
                                            <p:tgtEl>
                                              <p:spTgt spid="2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1000"/>
                                            <p:tgtEl>
                                              <p:spTgt spid="30"/>
                                            </p:tgtEl>
                                          </p:cBhvr>
                                        </p:animEffect>
                                        <p:anim calcmode="lin" valueType="num">
                                          <p:cBhvr>
                                            <p:cTn id="67" dur="1000" fill="hold"/>
                                            <p:tgtEl>
                                              <p:spTgt spid="30"/>
                                            </p:tgtEl>
                                            <p:attrNameLst>
                                              <p:attrName>ppt_x</p:attrName>
                                            </p:attrNameLst>
                                          </p:cBhvr>
                                          <p:tavLst>
                                            <p:tav tm="0">
                                              <p:val>
                                                <p:strVal val="#ppt_x"/>
                                              </p:val>
                                            </p:tav>
                                            <p:tav tm="100000">
                                              <p:val>
                                                <p:strVal val="#ppt_x"/>
                                              </p:val>
                                            </p:tav>
                                          </p:tavLst>
                                        </p:anim>
                                        <p:anim calcmode="lin" valueType="num">
                                          <p:cBhvr>
                                            <p:cTn id="68" dur="1000" fill="hold"/>
                                            <p:tgtEl>
                                              <p:spTgt spid="30"/>
                                            </p:tgtEl>
                                            <p:attrNameLst>
                                              <p:attrName>ppt_y</p:attrName>
                                            </p:attrNameLst>
                                          </p:cBhvr>
                                          <p:tavLst>
                                            <p:tav tm="0">
                                              <p:val>
                                                <p:strVal val="#ppt_y+.1"/>
                                              </p:val>
                                            </p:tav>
                                            <p:tav tm="100000">
                                              <p:val>
                                                <p:strVal val="#ppt_y"/>
                                              </p:val>
                                            </p:tav>
                                          </p:tavLst>
                                        </p:anim>
                                      </p:childTnLst>
                                    </p:cTn>
                                  </p:par>
                                </p:childTnLst>
                              </p:cTn>
                            </p:par>
                            <p:par>
                              <p:cTn id="69" fill="hold">
                                <p:stCondLst>
                                  <p:cond delay="6000"/>
                                </p:stCondLst>
                                <p:childTnLst>
                                  <p:par>
                                    <p:cTn id="70" presetID="42"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1000"/>
                                            <p:tgtEl>
                                              <p:spTgt spid="31"/>
                                            </p:tgtEl>
                                          </p:cBhvr>
                                        </p:animEffect>
                                        <p:anim calcmode="lin" valueType="num">
                                          <p:cBhvr>
                                            <p:cTn id="78" dur="1000" fill="hold"/>
                                            <p:tgtEl>
                                              <p:spTgt spid="31"/>
                                            </p:tgtEl>
                                            <p:attrNameLst>
                                              <p:attrName>ppt_x</p:attrName>
                                            </p:attrNameLst>
                                          </p:cBhvr>
                                          <p:tavLst>
                                            <p:tav tm="0">
                                              <p:val>
                                                <p:strVal val="#ppt_x"/>
                                              </p:val>
                                            </p:tav>
                                            <p:tav tm="100000">
                                              <p:val>
                                                <p:strVal val="#ppt_x"/>
                                              </p:val>
                                            </p:tav>
                                          </p:tavLst>
                                        </p:anim>
                                        <p:anim calcmode="lin" valueType="num">
                                          <p:cBhvr>
                                            <p:cTn id="79" dur="1000" fill="hold"/>
                                            <p:tgtEl>
                                              <p:spTgt spid="3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1000"/>
                                            <p:tgtEl>
                                              <p:spTgt spid="33"/>
                                            </p:tgtEl>
                                          </p:cBhvr>
                                        </p:animEffect>
                                        <p:anim calcmode="lin" valueType="num">
                                          <p:cBhvr>
                                            <p:cTn id="83" dur="1000" fill="hold"/>
                                            <p:tgtEl>
                                              <p:spTgt spid="33"/>
                                            </p:tgtEl>
                                            <p:attrNameLst>
                                              <p:attrName>ppt_x</p:attrName>
                                            </p:attrNameLst>
                                          </p:cBhvr>
                                          <p:tavLst>
                                            <p:tav tm="0">
                                              <p:val>
                                                <p:strVal val="#ppt_x"/>
                                              </p:val>
                                            </p:tav>
                                            <p:tav tm="100000">
                                              <p:val>
                                                <p:strVal val="#ppt_x"/>
                                              </p:val>
                                            </p:tav>
                                          </p:tavLst>
                                        </p:anim>
                                        <p:anim calcmode="lin" valueType="num">
                                          <p:cBhvr>
                                            <p:cTn id="8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 grpId="0" animBg="1"/>
          <p:bldP spid="18" grpId="0" animBg="1"/>
          <p:bldP spid="20" grpId="0" animBg="1"/>
          <p:bldP spid="22" grpId="0" animBg="1"/>
          <p:bldP spid="23" grpId="0"/>
          <p:bldP spid="25" grpId="0"/>
          <p:bldP spid="27" grpId="0"/>
          <p:bldP spid="28" grpId="0"/>
          <p:bldP spid="29" grpId="0"/>
          <p:bldP spid="30" grpId="0"/>
          <p:bldP spid="31" grpId="0"/>
          <p:bldP spid="3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37" name="椭圆 36"/>
          <p:cNvSpPr/>
          <p:nvPr/>
        </p:nvSpPr>
        <p:spPr>
          <a:xfrm>
            <a:off x="4992009" y="3148330"/>
            <a:ext cx="2368707" cy="2368707"/>
          </a:xfrm>
          <a:prstGeom prst="ellipse">
            <a:avLst/>
          </a:prstGeom>
          <a:noFill/>
          <a:ln w="9525" cap="flat" cmpd="sng" algn="ctr">
            <a:solidFill>
              <a:sysClr val="window" lastClr="FFFFFF">
                <a:lumMod val="75000"/>
              </a:sysClr>
            </a:solidFill>
            <a:prstDash val="solid"/>
          </a:ln>
          <a:effectLst/>
        </p:spPr>
        <p:txBody>
          <a:bodyPr rtlCol="0" anchor="ctr"/>
          <a:lstStyle/>
          <a:p>
            <a:pPr algn="ctr"/>
            <a:endParaRPr lang="zh-CN" altLang="en-US" sz="2400" kern="0">
              <a:solidFill>
                <a:sysClr val="window" lastClr="FFFFFF"/>
              </a:solidFill>
              <a:latin typeface="Century Gothic"/>
              <a:ea typeface="幼圆"/>
            </a:endParaRPr>
          </a:p>
        </p:txBody>
      </p:sp>
      <p:grpSp>
        <p:nvGrpSpPr>
          <p:cNvPr id="61" name="组合 60"/>
          <p:cNvGrpSpPr/>
          <p:nvPr/>
        </p:nvGrpSpPr>
        <p:grpSpPr>
          <a:xfrm>
            <a:off x="5245005" y="3360221"/>
            <a:ext cx="1862715" cy="1862715"/>
            <a:chOff x="775780" y="771550"/>
            <a:chExt cx="1852004" cy="1852004"/>
          </a:xfrm>
        </p:grpSpPr>
        <p:sp>
          <p:nvSpPr>
            <p:cNvPr id="62" name="椭圆 61"/>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algn="ctr" defTabSz="1219170">
                <a:defRPr/>
              </a:pPr>
              <a:endParaRPr lang="zh-CN" altLang="en-US" sz="1400" kern="0">
                <a:solidFill>
                  <a:schemeClr val="tx1">
                    <a:lumMod val="50000"/>
                    <a:lumOff val="50000"/>
                  </a:schemeClr>
                </a:solidFill>
                <a:latin typeface="Century Gothic"/>
                <a:ea typeface="幼圆"/>
              </a:endParaRPr>
            </a:p>
          </p:txBody>
        </p:sp>
        <p:sp>
          <p:nvSpPr>
            <p:cNvPr id="63" name="椭圆 62"/>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grpSp>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ïṥḻîde"/>
          <p:cNvSpPr txBox="1"/>
          <p:nvPr/>
        </p:nvSpPr>
        <p:spPr>
          <a:xfrm>
            <a:off x="4792345" y="1344930"/>
            <a:ext cx="2795270" cy="408940"/>
          </a:xfrm>
          <a:prstGeom prst="rect">
            <a:avLst/>
          </a:prstGeom>
        </p:spPr>
        <p:txBody>
          <a:bodyPr wrap="none" anchor="ctr">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indent="0" algn="ctr">
              <a:buNone/>
            </a:pPr>
            <a:r>
              <a:rPr lang="zh-CN" altLang="en-US" b="1" dirty="0">
                <a:solidFill>
                  <a:schemeClr val="bg1">
                    <a:lumMod val="65000"/>
                  </a:schemeClr>
                </a:solidFill>
                <a:latin typeface="微软雅黑" panose="020B0503020204020204" charset="-122"/>
                <a:ea typeface="微软雅黑" panose="020B0503020204020204" charset="-122"/>
              </a:rPr>
              <a:t>标题文本预设</a:t>
            </a:r>
          </a:p>
        </p:txBody>
      </p:sp>
      <p:sp>
        <p:nvSpPr>
          <p:cNvPr id="8" name="îṧḻïdê"/>
          <p:cNvSpPr txBox="1"/>
          <p:nvPr/>
        </p:nvSpPr>
        <p:spPr>
          <a:xfrm>
            <a:off x="4658995" y="1767205"/>
            <a:ext cx="3291840" cy="347345"/>
          </a:xfrm>
          <a:prstGeom prst="rect">
            <a:avLst/>
          </a:prstGeom>
          <a:ln w="12700">
            <a:miter lim="400000"/>
          </a:ln>
        </p:spPr>
        <p:txBody>
          <a:bodyPr wrap="square" lIns="0" tIns="0" rIns="0" bIns="0">
            <a:normAutofit fontScale="5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lnSpc>
                <a:spcPct val="120000"/>
              </a:lnSpc>
            </a:pPr>
            <a:r>
              <a:rPr lang="zh-CN" altLang="en-US">
                <a:solidFill>
                  <a:schemeClr val="tx1">
                    <a:lumMod val="75000"/>
                    <a:lumOff val="25000"/>
                  </a:schemeClr>
                </a:solidFill>
                <a:latin typeface="微软雅黑" panose="020B0503020204020204" charset="-122"/>
                <a:ea typeface="微软雅黑" panose="020B0503020204020204" charset="-122"/>
              </a:rPr>
              <a:t>在此处添加描述性文字，或直接粘贴复制粘贴准备好的文字。</a:t>
            </a:r>
          </a:p>
        </p:txBody>
      </p:sp>
      <p:sp>
        <p:nvSpPr>
          <p:cNvPr id="9" name="ï$1ïďè"/>
          <p:cNvSpPr/>
          <p:nvPr/>
        </p:nvSpPr>
        <p:spPr>
          <a:xfrm>
            <a:off x="8568055" y="3276600"/>
            <a:ext cx="2009775" cy="581660"/>
          </a:xfrm>
          <a:prstGeom prst="rect">
            <a:avLst/>
          </a:prstGeom>
          <a:ln w="12700">
            <a:miter lim="400000"/>
          </a:ln>
        </p:spPr>
        <p:txBody>
          <a:bodyPr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nSpc>
                <a:spcPct val="120000"/>
              </a:lnSpc>
            </a:pPr>
            <a:r>
              <a:rPr lang="zh-CN" altLang="en-US" sz="1000">
                <a:solidFill>
                  <a:schemeClr val="tx1">
                    <a:lumMod val="75000"/>
                    <a:lumOff val="25000"/>
                  </a:schemeClr>
                </a:solidFill>
                <a:latin typeface="微软雅黑" panose="020B0503020204020204" charset="-122"/>
                <a:ea typeface="微软雅黑" panose="020B0503020204020204" charset="-122"/>
              </a:rPr>
              <a:t>在此处添加描述性文字，或直接粘贴复制粘贴准备好的文字。</a:t>
            </a:r>
          </a:p>
        </p:txBody>
      </p:sp>
      <p:sp>
        <p:nvSpPr>
          <p:cNvPr id="10" name="ïṣliḑè"/>
          <p:cNvSpPr/>
          <p:nvPr/>
        </p:nvSpPr>
        <p:spPr>
          <a:xfrm>
            <a:off x="8568055" y="2926715"/>
            <a:ext cx="1683385" cy="285750"/>
          </a:xfrm>
          <a:prstGeom prst="rect">
            <a:avLst/>
          </a:prstGeom>
          <a:ln w="12700">
            <a:miter lim="400000"/>
          </a:ln>
        </p:spPr>
        <p:txBody>
          <a:bodyPr wrap="non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45" b="1" dirty="0">
                <a:solidFill>
                  <a:srgbClr val="B89259"/>
                </a:solidFill>
                <a:latin typeface="微软雅黑" panose="020B0503020204020204" charset="-122"/>
                <a:ea typeface="微软雅黑" panose="020B0503020204020204" charset="-122"/>
              </a:rPr>
              <a:t>标题文本预设</a:t>
            </a:r>
          </a:p>
        </p:txBody>
      </p:sp>
      <p:sp>
        <p:nvSpPr>
          <p:cNvPr id="11" name="íṣḷïďe"/>
          <p:cNvSpPr/>
          <p:nvPr/>
        </p:nvSpPr>
        <p:spPr>
          <a:xfrm>
            <a:off x="9248140" y="4580255"/>
            <a:ext cx="2009775" cy="581660"/>
          </a:xfrm>
          <a:prstGeom prst="rect">
            <a:avLst/>
          </a:prstGeom>
          <a:ln w="12700">
            <a:miter lim="400000"/>
          </a:ln>
        </p:spPr>
        <p:txBody>
          <a:bodyPr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nSpc>
                <a:spcPct val="120000"/>
              </a:lnSpc>
            </a:pPr>
            <a:r>
              <a:rPr lang="zh-CN" altLang="en-US" sz="1000">
                <a:solidFill>
                  <a:schemeClr val="tx1">
                    <a:lumMod val="75000"/>
                    <a:lumOff val="25000"/>
                  </a:schemeClr>
                </a:solidFill>
                <a:latin typeface="微软雅黑" panose="020B0503020204020204" charset="-122"/>
                <a:ea typeface="微软雅黑" panose="020B0503020204020204" charset="-122"/>
              </a:rPr>
              <a:t>在此处添加描述性文字，或直接粘贴复制粘贴准备好的文字。</a:t>
            </a:r>
          </a:p>
        </p:txBody>
      </p:sp>
      <p:sp>
        <p:nvSpPr>
          <p:cNvPr id="12" name="íṣḻîḑe"/>
          <p:cNvSpPr/>
          <p:nvPr/>
        </p:nvSpPr>
        <p:spPr>
          <a:xfrm>
            <a:off x="9248140" y="4230370"/>
            <a:ext cx="1683385" cy="285750"/>
          </a:xfrm>
          <a:prstGeom prst="rect">
            <a:avLst/>
          </a:prstGeom>
          <a:ln w="12700">
            <a:miter lim="400000"/>
          </a:ln>
        </p:spPr>
        <p:txBody>
          <a:bodyPr wrap="non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45" b="1">
                <a:solidFill>
                  <a:srgbClr val="A5A5A5"/>
                </a:solidFill>
                <a:latin typeface="微软雅黑" panose="020B0503020204020204" charset="-122"/>
                <a:ea typeface="微软雅黑" panose="020B0503020204020204" charset="-122"/>
              </a:rPr>
              <a:t>标题文本预设</a:t>
            </a:r>
          </a:p>
        </p:txBody>
      </p:sp>
      <p:sp>
        <p:nvSpPr>
          <p:cNvPr id="13" name="îšļïḓé"/>
          <p:cNvSpPr/>
          <p:nvPr/>
        </p:nvSpPr>
        <p:spPr>
          <a:xfrm>
            <a:off x="1236980" y="4644390"/>
            <a:ext cx="2058035" cy="581660"/>
          </a:xfrm>
          <a:prstGeom prst="rect">
            <a:avLst/>
          </a:prstGeom>
          <a:ln w="12700">
            <a:miter lim="400000"/>
          </a:ln>
        </p:spPr>
        <p:txBody>
          <a:bodyPr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r">
              <a:lnSpc>
                <a:spcPct val="120000"/>
              </a:lnSpc>
            </a:pPr>
            <a:r>
              <a:rPr sz="1050">
                <a:solidFill>
                  <a:schemeClr val="tx1">
                    <a:lumMod val="75000"/>
                    <a:lumOff val="25000"/>
                  </a:schemeClr>
                </a:solidFill>
                <a:latin typeface="微软雅黑" panose="020B0503020204020204" charset="-122"/>
                <a:ea typeface="微软雅黑" panose="020B0503020204020204" charset="-122"/>
                <a:sym typeface="+mn-ea"/>
              </a:rPr>
              <a:t>在此处添加描述性文字，或直接粘贴复制粘贴准备好的文字。</a:t>
            </a:r>
            <a:endParaRPr lang="zh-CN" altLang="en-US" sz="105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14" name="ïṥḷíḍé"/>
          <p:cNvSpPr/>
          <p:nvPr/>
        </p:nvSpPr>
        <p:spPr>
          <a:xfrm>
            <a:off x="1610995" y="4294505"/>
            <a:ext cx="1683385" cy="285750"/>
          </a:xfrm>
          <a:prstGeom prst="rect">
            <a:avLst/>
          </a:prstGeom>
          <a:ln w="12700">
            <a:miter lim="400000"/>
          </a:ln>
        </p:spPr>
        <p:txBody>
          <a:bodyPr wrap="non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45" b="1" dirty="0">
                <a:solidFill>
                  <a:schemeClr val="bg1">
                    <a:lumMod val="65000"/>
                  </a:schemeClr>
                </a:solidFill>
                <a:latin typeface="微软雅黑" panose="020B0503020204020204" charset="-122"/>
                <a:ea typeface="微软雅黑" panose="020B0503020204020204" charset="-122"/>
              </a:rPr>
              <a:t>标题文本预设</a:t>
            </a:r>
          </a:p>
        </p:txBody>
      </p:sp>
      <p:sp>
        <p:nvSpPr>
          <p:cNvPr id="15" name="iŝļíḋè"/>
          <p:cNvSpPr/>
          <p:nvPr/>
        </p:nvSpPr>
        <p:spPr>
          <a:xfrm>
            <a:off x="1735455" y="3276600"/>
            <a:ext cx="2058035" cy="581660"/>
          </a:xfrm>
          <a:prstGeom prst="rect">
            <a:avLst/>
          </a:prstGeom>
          <a:ln w="12700">
            <a:miter lim="400000"/>
          </a:ln>
        </p:spPr>
        <p:txBody>
          <a:bodyPr wrap="squar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nSpc>
                <a:spcPct val="120000"/>
              </a:lnSpc>
            </a:pPr>
            <a:r>
              <a:rPr lang="zh-CN" altLang="en-US" sz="1000">
                <a:solidFill>
                  <a:schemeClr val="tx1">
                    <a:lumMod val="75000"/>
                    <a:lumOff val="25000"/>
                  </a:schemeClr>
                </a:solidFill>
                <a:latin typeface="微软雅黑" panose="020B0503020204020204" charset="-122"/>
                <a:ea typeface="微软雅黑" panose="020B0503020204020204" charset="-122"/>
              </a:rPr>
              <a:t>在此处添加描述性文字，或直接粘贴复制粘贴准备好的文字。</a:t>
            </a:r>
          </a:p>
        </p:txBody>
      </p:sp>
      <p:sp>
        <p:nvSpPr>
          <p:cNvPr id="16" name="îṧḻîdè"/>
          <p:cNvSpPr/>
          <p:nvPr/>
        </p:nvSpPr>
        <p:spPr>
          <a:xfrm>
            <a:off x="2109470" y="2926715"/>
            <a:ext cx="1683385" cy="285750"/>
          </a:xfrm>
          <a:prstGeom prst="rect">
            <a:avLst/>
          </a:prstGeom>
          <a:ln w="12700">
            <a:miter lim="400000"/>
          </a:ln>
        </p:spPr>
        <p:txBody>
          <a:bodyPr wrap="none" lIns="0" tIns="0" rIns="0" bIns="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45" b="1" dirty="0">
                <a:solidFill>
                  <a:srgbClr val="B89259"/>
                </a:solidFill>
                <a:latin typeface="微软雅黑" panose="020B0503020204020204" charset="-122"/>
                <a:ea typeface="微软雅黑" panose="020B0503020204020204" charset="-122"/>
              </a:rPr>
              <a:t>标题文本预设</a:t>
            </a:r>
          </a:p>
        </p:txBody>
      </p:sp>
      <p:grpSp>
        <p:nvGrpSpPr>
          <p:cNvPr id="19" name="íṡḻîde"/>
          <p:cNvGrpSpPr/>
          <p:nvPr/>
        </p:nvGrpSpPr>
        <p:grpSpPr>
          <a:xfrm>
            <a:off x="4058285" y="2501900"/>
            <a:ext cx="4311650" cy="2185035"/>
            <a:chOff x="0" y="-1"/>
            <a:chExt cx="8737389" cy="4369843"/>
          </a:xfrm>
          <a:solidFill>
            <a:srgbClr val="C55A11"/>
          </a:solidFill>
        </p:grpSpPr>
        <p:sp>
          <p:nvSpPr>
            <p:cNvPr id="21" name="ïṡļïḋe"/>
            <p:cNvSpPr/>
            <p:nvPr/>
          </p:nvSpPr>
          <p:spPr>
            <a:xfrm>
              <a:off x="0" y="12"/>
              <a:ext cx="4476861" cy="436982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437" y="0"/>
                    <a:pt x="21078" y="0"/>
                  </a:cubicBezTo>
                  <a:cubicBezTo>
                    <a:pt x="21252" y="0"/>
                    <a:pt x="21426" y="2"/>
                    <a:pt x="21600" y="7"/>
                  </a:cubicBezTo>
                  <a:lnTo>
                    <a:pt x="21578" y="912"/>
                  </a:lnTo>
                  <a:lnTo>
                    <a:pt x="21578" y="912"/>
                  </a:lnTo>
                  <a:cubicBezTo>
                    <a:pt x="10429" y="629"/>
                    <a:pt x="1167" y="9662"/>
                    <a:pt x="891" y="21088"/>
                  </a:cubicBezTo>
                  <a:cubicBezTo>
                    <a:pt x="887" y="21258"/>
                    <a:pt x="884" y="21429"/>
                    <a:pt x="884" y="21600"/>
                  </a:cubicBezTo>
                  <a:close/>
                </a:path>
              </a:pathLst>
            </a:custGeom>
            <a:grpFill/>
            <a:ln w="12700" cap="flat">
              <a:noFill/>
              <a:miter lim="4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24" name="ïṧḷíḋe"/>
            <p:cNvSpPr/>
            <p:nvPr/>
          </p:nvSpPr>
          <p:spPr>
            <a:xfrm>
              <a:off x="4292201" y="-1"/>
              <a:ext cx="4445188" cy="4369843"/>
            </a:xfrm>
            <a:custGeom>
              <a:avLst/>
              <a:gdLst/>
              <a:ahLst/>
              <a:cxnLst>
                <a:cxn ang="0">
                  <a:pos x="wd2" y="hd2"/>
                </a:cxn>
                <a:cxn ang="5400000">
                  <a:pos x="wd2" y="hd2"/>
                </a:cxn>
                <a:cxn ang="10800000">
                  <a:pos x="wd2" y="hd2"/>
                </a:cxn>
                <a:cxn ang="16200000">
                  <a:pos x="wd2" y="hd2"/>
                </a:cxn>
              </a:cxnLst>
              <a:rect l="0" t="0" r="r" b="b"/>
              <a:pathLst>
                <a:path w="21600" h="21396" extrusionOk="0">
                  <a:moveTo>
                    <a:pt x="0" y="3"/>
                  </a:moveTo>
                  <a:lnTo>
                    <a:pt x="0" y="3"/>
                  </a:lnTo>
                  <a:cubicBezTo>
                    <a:pt x="11722" y="-204"/>
                    <a:pt x="21391" y="9206"/>
                    <a:pt x="21597" y="21021"/>
                  </a:cubicBezTo>
                  <a:cubicBezTo>
                    <a:pt x="21599" y="21146"/>
                    <a:pt x="21600" y="21271"/>
                    <a:pt x="21600" y="21396"/>
                  </a:cubicBezTo>
                  <a:lnTo>
                    <a:pt x="20679" y="21333"/>
                  </a:lnTo>
                  <a:cubicBezTo>
                    <a:pt x="20679" y="10028"/>
                    <a:pt x="11587" y="865"/>
                    <a:pt x="372" y="865"/>
                  </a:cubicBezTo>
                  <a:cubicBezTo>
                    <a:pt x="253" y="865"/>
                    <a:pt x="135" y="866"/>
                    <a:pt x="16" y="868"/>
                  </a:cubicBezTo>
                  <a:close/>
                </a:path>
              </a:pathLst>
            </a:custGeom>
            <a:grpFill/>
            <a:ln w="12700" cap="flat">
              <a:noFill/>
              <a:miter lim="4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grpSp>
      <p:sp>
        <p:nvSpPr>
          <p:cNvPr id="26" name="îSliďe"/>
          <p:cNvSpPr/>
          <p:nvPr/>
        </p:nvSpPr>
        <p:spPr>
          <a:xfrm>
            <a:off x="5726262" y="3916316"/>
            <a:ext cx="881380" cy="893445"/>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solidFill>
            <a:srgbClr val="C55A11"/>
          </a:solidFill>
          <a:ln w="12700" cap="flat">
            <a:noFill/>
            <a:miter lim="400000"/>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grpSp>
        <p:nvGrpSpPr>
          <p:cNvPr id="46" name="í$ļïḋe"/>
          <p:cNvGrpSpPr/>
          <p:nvPr/>
        </p:nvGrpSpPr>
        <p:grpSpPr>
          <a:xfrm>
            <a:off x="4311015" y="2921635"/>
            <a:ext cx="638175" cy="646430"/>
            <a:chOff x="4169985" y="3245551"/>
            <a:chExt cx="646304" cy="646473"/>
          </a:xfrm>
        </p:grpSpPr>
        <p:sp>
          <p:nvSpPr>
            <p:cNvPr id="47" name="íṧlîďê"/>
            <p:cNvSpPr/>
            <p:nvPr/>
          </p:nvSpPr>
          <p:spPr>
            <a:xfrm>
              <a:off x="4169985" y="3245551"/>
              <a:ext cx="646304" cy="646473"/>
            </a:xfrm>
            <a:prstGeom prst="ellipse">
              <a:avLst/>
            </a:prstGeom>
            <a:solidFill>
              <a:srgbClr val="B8925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48" name="iSḷiḍe"/>
            <p:cNvSpPr/>
            <p:nvPr/>
          </p:nvSpPr>
          <p:spPr>
            <a:xfrm rot="7239770">
              <a:off x="4399744" y="3483204"/>
              <a:ext cx="208122" cy="208121"/>
            </a:xfrm>
            <a:custGeom>
              <a:avLst/>
              <a:gdLst/>
              <a:ahLst/>
              <a:cxnLst>
                <a:cxn ang="0">
                  <a:pos x="wd2" y="hd2"/>
                </a:cxn>
                <a:cxn ang="5400000">
                  <a:pos x="wd2" y="hd2"/>
                </a:cxn>
                <a:cxn ang="10800000">
                  <a:pos x="wd2" y="hd2"/>
                </a:cxn>
                <a:cxn ang="16200000">
                  <a:pos x="wd2" y="hd2"/>
                </a:cxn>
              </a:cxnLst>
              <a:rect l="0" t="0" r="r" b="b"/>
              <a:pathLst>
                <a:path w="21600" h="21600" extrusionOk="0">
                  <a:moveTo>
                    <a:pt x="21600" y="20829"/>
                  </a:moveTo>
                  <a:cubicBezTo>
                    <a:pt x="21600" y="21250"/>
                    <a:pt x="21250" y="21600"/>
                    <a:pt x="20829" y="21600"/>
                  </a:cubicBezTo>
                  <a:lnTo>
                    <a:pt x="14657" y="21600"/>
                  </a:lnTo>
                  <a:cubicBezTo>
                    <a:pt x="14235" y="21600"/>
                    <a:pt x="13886" y="21250"/>
                    <a:pt x="13886" y="20829"/>
                  </a:cubicBezTo>
                  <a:lnTo>
                    <a:pt x="13886" y="13886"/>
                  </a:lnTo>
                  <a:cubicBezTo>
                    <a:pt x="13464" y="13886"/>
                    <a:pt x="13114" y="13536"/>
                    <a:pt x="13114" y="13114"/>
                  </a:cubicBezTo>
                  <a:lnTo>
                    <a:pt x="13114" y="3857"/>
                  </a:lnTo>
                  <a:lnTo>
                    <a:pt x="18225" y="3857"/>
                  </a:lnTo>
                  <a:cubicBezTo>
                    <a:pt x="18394" y="3857"/>
                    <a:pt x="18550" y="3966"/>
                    <a:pt x="18599" y="4134"/>
                  </a:cubicBezTo>
                  <a:lnTo>
                    <a:pt x="21600" y="14657"/>
                  </a:lnTo>
                  <a:cubicBezTo>
                    <a:pt x="21600" y="14657"/>
                    <a:pt x="21600" y="20829"/>
                    <a:pt x="21600" y="20829"/>
                  </a:cubicBezTo>
                  <a:close/>
                  <a:moveTo>
                    <a:pt x="16971" y="3086"/>
                  </a:moveTo>
                  <a:lnTo>
                    <a:pt x="12729" y="3086"/>
                  </a:lnTo>
                  <a:lnTo>
                    <a:pt x="12729" y="386"/>
                  </a:lnTo>
                  <a:cubicBezTo>
                    <a:pt x="12729" y="169"/>
                    <a:pt x="12897" y="0"/>
                    <a:pt x="13114" y="0"/>
                  </a:cubicBezTo>
                  <a:lnTo>
                    <a:pt x="16586" y="0"/>
                  </a:lnTo>
                  <a:cubicBezTo>
                    <a:pt x="16803" y="0"/>
                    <a:pt x="16971" y="169"/>
                    <a:pt x="16971" y="386"/>
                  </a:cubicBezTo>
                  <a:cubicBezTo>
                    <a:pt x="16971" y="386"/>
                    <a:pt x="16971" y="3086"/>
                    <a:pt x="16971" y="3086"/>
                  </a:cubicBezTo>
                  <a:close/>
                  <a:moveTo>
                    <a:pt x="12343" y="12343"/>
                  </a:moveTo>
                  <a:lnTo>
                    <a:pt x="9257" y="12343"/>
                  </a:lnTo>
                  <a:lnTo>
                    <a:pt x="9257" y="3857"/>
                  </a:lnTo>
                  <a:lnTo>
                    <a:pt x="12343" y="3857"/>
                  </a:lnTo>
                  <a:cubicBezTo>
                    <a:pt x="12343" y="3857"/>
                    <a:pt x="12343" y="12343"/>
                    <a:pt x="12343" y="12343"/>
                  </a:cubicBezTo>
                  <a:close/>
                  <a:moveTo>
                    <a:pt x="8871" y="3086"/>
                  </a:moveTo>
                  <a:lnTo>
                    <a:pt x="4629" y="3086"/>
                  </a:lnTo>
                  <a:lnTo>
                    <a:pt x="4629" y="386"/>
                  </a:lnTo>
                  <a:cubicBezTo>
                    <a:pt x="4629" y="169"/>
                    <a:pt x="4797" y="0"/>
                    <a:pt x="5014" y="0"/>
                  </a:cubicBezTo>
                  <a:lnTo>
                    <a:pt x="8486" y="0"/>
                  </a:lnTo>
                  <a:cubicBezTo>
                    <a:pt x="8703" y="0"/>
                    <a:pt x="8871" y="169"/>
                    <a:pt x="8871" y="386"/>
                  </a:cubicBezTo>
                  <a:cubicBezTo>
                    <a:pt x="8871" y="386"/>
                    <a:pt x="8871" y="3086"/>
                    <a:pt x="8871" y="3086"/>
                  </a:cubicBezTo>
                  <a:close/>
                  <a:moveTo>
                    <a:pt x="8486" y="13114"/>
                  </a:moveTo>
                  <a:cubicBezTo>
                    <a:pt x="8486" y="13536"/>
                    <a:pt x="8136" y="13886"/>
                    <a:pt x="7714" y="13886"/>
                  </a:cubicBezTo>
                  <a:lnTo>
                    <a:pt x="7714" y="20829"/>
                  </a:lnTo>
                  <a:cubicBezTo>
                    <a:pt x="7714" y="21250"/>
                    <a:pt x="7365" y="21600"/>
                    <a:pt x="6943" y="21600"/>
                  </a:cubicBezTo>
                  <a:lnTo>
                    <a:pt x="771" y="21600"/>
                  </a:lnTo>
                  <a:cubicBezTo>
                    <a:pt x="350" y="21600"/>
                    <a:pt x="0" y="21250"/>
                    <a:pt x="0" y="20829"/>
                  </a:cubicBezTo>
                  <a:lnTo>
                    <a:pt x="0" y="14657"/>
                  </a:lnTo>
                  <a:lnTo>
                    <a:pt x="3001" y="4134"/>
                  </a:lnTo>
                  <a:cubicBezTo>
                    <a:pt x="3050" y="3966"/>
                    <a:pt x="3206" y="3857"/>
                    <a:pt x="3375" y="3857"/>
                  </a:cubicBezTo>
                  <a:lnTo>
                    <a:pt x="8486" y="3857"/>
                  </a:lnTo>
                  <a:cubicBezTo>
                    <a:pt x="8486" y="3857"/>
                    <a:pt x="8486" y="13114"/>
                    <a:pt x="8486" y="13114"/>
                  </a:cubicBezTo>
                  <a:close/>
                </a:path>
              </a:pathLst>
            </a:custGeom>
            <a:solidFill>
              <a:srgbClr val="B8925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grpSp>
      <p:grpSp>
        <p:nvGrpSpPr>
          <p:cNvPr id="49" name="îṥļíḍê"/>
          <p:cNvGrpSpPr/>
          <p:nvPr/>
        </p:nvGrpSpPr>
        <p:grpSpPr>
          <a:xfrm>
            <a:off x="3769360" y="4419600"/>
            <a:ext cx="638175" cy="646430"/>
            <a:chOff x="3620940" y="4744109"/>
            <a:chExt cx="646303" cy="646473"/>
          </a:xfrm>
        </p:grpSpPr>
        <p:sp>
          <p:nvSpPr>
            <p:cNvPr id="50" name="ïşḻíḍe"/>
            <p:cNvSpPr/>
            <p:nvPr/>
          </p:nvSpPr>
          <p:spPr>
            <a:xfrm>
              <a:off x="3620940" y="4744109"/>
              <a:ext cx="646303" cy="646473"/>
            </a:xfrm>
            <a:prstGeom prst="ellipse">
              <a:avLst/>
            </a:prstGeom>
            <a:solidFill>
              <a:schemeClr val="bg1">
                <a:lumMod val="6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51" name="i$ļîḑè"/>
            <p:cNvSpPr/>
            <p:nvPr/>
          </p:nvSpPr>
          <p:spPr>
            <a:xfrm rot="1878951">
              <a:off x="3825510" y="4952969"/>
              <a:ext cx="258325" cy="258640"/>
            </a:xfrm>
            <a:custGeom>
              <a:avLst/>
              <a:gdLst/>
              <a:ahLst/>
              <a:cxnLst>
                <a:cxn ang="0">
                  <a:pos x="wd2" y="hd2"/>
                </a:cxn>
                <a:cxn ang="5400000">
                  <a:pos x="wd2" y="hd2"/>
                </a:cxn>
                <a:cxn ang="10800000">
                  <a:pos x="wd2" y="hd2"/>
                </a:cxn>
                <a:cxn ang="16200000">
                  <a:pos x="wd2" y="hd2"/>
                </a:cxn>
              </a:cxnLst>
              <a:rect l="0" t="0" r="r" b="b"/>
              <a:pathLst>
                <a:path w="21600" h="21600" extrusionOk="0">
                  <a:moveTo>
                    <a:pt x="21297" y="7822"/>
                  </a:moveTo>
                  <a:cubicBezTo>
                    <a:pt x="20468" y="10162"/>
                    <a:pt x="18217" y="11779"/>
                    <a:pt x="15729" y="11779"/>
                  </a:cubicBezTo>
                  <a:cubicBezTo>
                    <a:pt x="12478" y="11779"/>
                    <a:pt x="9833" y="9137"/>
                    <a:pt x="9833" y="5890"/>
                  </a:cubicBezTo>
                  <a:cubicBezTo>
                    <a:pt x="9833" y="2642"/>
                    <a:pt x="12478" y="0"/>
                    <a:pt x="15729" y="0"/>
                  </a:cubicBezTo>
                  <a:cubicBezTo>
                    <a:pt x="16690" y="0"/>
                    <a:pt x="17941" y="289"/>
                    <a:pt x="18744" y="828"/>
                  </a:cubicBezTo>
                  <a:cubicBezTo>
                    <a:pt x="18875" y="920"/>
                    <a:pt x="18954" y="1039"/>
                    <a:pt x="18954" y="1196"/>
                  </a:cubicBezTo>
                  <a:cubicBezTo>
                    <a:pt x="18954" y="1341"/>
                    <a:pt x="18862" y="1486"/>
                    <a:pt x="18744" y="1564"/>
                  </a:cubicBezTo>
                  <a:lnTo>
                    <a:pt x="14887" y="3786"/>
                  </a:lnTo>
                  <a:lnTo>
                    <a:pt x="14887" y="6731"/>
                  </a:lnTo>
                  <a:lnTo>
                    <a:pt x="17427" y="8138"/>
                  </a:lnTo>
                  <a:cubicBezTo>
                    <a:pt x="17862" y="7888"/>
                    <a:pt x="20916" y="5969"/>
                    <a:pt x="21179" y="5969"/>
                  </a:cubicBezTo>
                  <a:cubicBezTo>
                    <a:pt x="21442" y="5969"/>
                    <a:pt x="21600" y="6166"/>
                    <a:pt x="21600" y="6429"/>
                  </a:cubicBezTo>
                  <a:cubicBezTo>
                    <a:pt x="21600" y="6863"/>
                    <a:pt x="21442" y="7402"/>
                    <a:pt x="21297" y="7822"/>
                  </a:cubicBezTo>
                  <a:close/>
                  <a:moveTo>
                    <a:pt x="3936" y="16828"/>
                  </a:moveTo>
                  <a:cubicBezTo>
                    <a:pt x="3475" y="16828"/>
                    <a:pt x="3093" y="17209"/>
                    <a:pt x="3093" y="17669"/>
                  </a:cubicBezTo>
                  <a:cubicBezTo>
                    <a:pt x="3093" y="18129"/>
                    <a:pt x="3475" y="18511"/>
                    <a:pt x="3936" y="18511"/>
                  </a:cubicBezTo>
                  <a:cubicBezTo>
                    <a:pt x="4396" y="18511"/>
                    <a:pt x="4778" y="18129"/>
                    <a:pt x="4778" y="17669"/>
                  </a:cubicBezTo>
                  <a:cubicBezTo>
                    <a:pt x="4778" y="17209"/>
                    <a:pt x="4396" y="16828"/>
                    <a:pt x="3936" y="16828"/>
                  </a:cubicBezTo>
                  <a:close/>
                  <a:moveTo>
                    <a:pt x="4278" y="21114"/>
                  </a:moveTo>
                  <a:cubicBezTo>
                    <a:pt x="3975" y="21416"/>
                    <a:pt x="3541" y="21600"/>
                    <a:pt x="3093" y="21600"/>
                  </a:cubicBezTo>
                  <a:cubicBezTo>
                    <a:pt x="2646" y="21600"/>
                    <a:pt x="2211" y="21416"/>
                    <a:pt x="1895" y="21114"/>
                  </a:cubicBezTo>
                  <a:lnTo>
                    <a:pt x="500" y="19694"/>
                  </a:lnTo>
                  <a:cubicBezTo>
                    <a:pt x="184" y="19391"/>
                    <a:pt x="0" y="18958"/>
                    <a:pt x="0" y="18511"/>
                  </a:cubicBezTo>
                  <a:cubicBezTo>
                    <a:pt x="0" y="18064"/>
                    <a:pt x="184" y="17630"/>
                    <a:pt x="500" y="17314"/>
                  </a:cubicBezTo>
                  <a:lnTo>
                    <a:pt x="9464" y="8361"/>
                  </a:lnTo>
                  <a:cubicBezTo>
                    <a:pt x="10148" y="10084"/>
                    <a:pt x="11531" y="11464"/>
                    <a:pt x="13255" y="12148"/>
                  </a:cubicBezTo>
                  <a:cubicBezTo>
                    <a:pt x="13255" y="12148"/>
                    <a:pt x="4278" y="21114"/>
                    <a:pt x="4278" y="21114"/>
                  </a:cubicBezTo>
                  <a:close/>
                </a:path>
              </a:pathLst>
            </a:custGeom>
            <a:solidFill>
              <a:schemeClr val="bg1">
                <a:lumMod val="6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grpSp>
      <p:grpSp>
        <p:nvGrpSpPr>
          <p:cNvPr id="52" name="iṧľiḑê"/>
          <p:cNvGrpSpPr/>
          <p:nvPr/>
        </p:nvGrpSpPr>
        <p:grpSpPr>
          <a:xfrm>
            <a:off x="7451090" y="2900045"/>
            <a:ext cx="638175" cy="646430"/>
            <a:chOff x="7351352" y="3223950"/>
            <a:chExt cx="646304" cy="646473"/>
          </a:xfrm>
        </p:grpSpPr>
        <p:sp>
          <p:nvSpPr>
            <p:cNvPr id="53" name="ísļïde"/>
            <p:cNvSpPr/>
            <p:nvPr/>
          </p:nvSpPr>
          <p:spPr>
            <a:xfrm>
              <a:off x="7351352" y="3223950"/>
              <a:ext cx="646304" cy="646473"/>
            </a:xfrm>
            <a:prstGeom prst="ellipse">
              <a:avLst/>
            </a:prstGeom>
            <a:solidFill>
              <a:srgbClr val="B8925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54" name="iṩḷîḍê"/>
            <p:cNvSpPr/>
            <p:nvPr/>
          </p:nvSpPr>
          <p:spPr>
            <a:xfrm rot="2365448">
              <a:off x="7590241" y="3406748"/>
              <a:ext cx="168526" cy="280876"/>
            </a:xfrm>
            <a:custGeom>
              <a:avLst/>
              <a:gdLst/>
              <a:ahLst/>
              <a:cxnLst>
                <a:cxn ang="0">
                  <a:pos x="wd2" y="hd2"/>
                </a:cxn>
                <a:cxn ang="5400000">
                  <a:pos x="wd2" y="hd2"/>
                </a:cxn>
                <a:cxn ang="10800000">
                  <a:pos x="wd2" y="hd2"/>
                </a:cxn>
                <a:cxn ang="16200000">
                  <a:pos x="wd2" y="hd2"/>
                </a:cxn>
              </a:cxnLst>
              <a:rect l="0" t="0" r="r" b="b"/>
              <a:pathLst>
                <a:path w="21600" h="21600" extrusionOk="0">
                  <a:moveTo>
                    <a:pt x="10800" y="18090"/>
                  </a:moveTo>
                  <a:cubicBezTo>
                    <a:pt x="9562" y="18090"/>
                    <a:pt x="8550" y="18698"/>
                    <a:pt x="8550" y="19440"/>
                  </a:cubicBezTo>
                  <a:cubicBezTo>
                    <a:pt x="8550" y="20182"/>
                    <a:pt x="9562" y="20790"/>
                    <a:pt x="10800" y="20790"/>
                  </a:cubicBezTo>
                  <a:cubicBezTo>
                    <a:pt x="12038" y="20790"/>
                    <a:pt x="13050" y="20182"/>
                    <a:pt x="13050" y="19440"/>
                  </a:cubicBezTo>
                  <a:cubicBezTo>
                    <a:pt x="13050" y="18698"/>
                    <a:pt x="12038" y="18090"/>
                    <a:pt x="10800" y="18090"/>
                  </a:cubicBezTo>
                  <a:close/>
                  <a:moveTo>
                    <a:pt x="13050" y="2160"/>
                  </a:moveTo>
                  <a:lnTo>
                    <a:pt x="8550" y="2160"/>
                  </a:lnTo>
                  <a:cubicBezTo>
                    <a:pt x="8297" y="2160"/>
                    <a:pt x="8100" y="2278"/>
                    <a:pt x="8100" y="2430"/>
                  </a:cubicBezTo>
                  <a:cubicBezTo>
                    <a:pt x="8100" y="2582"/>
                    <a:pt x="8297" y="2700"/>
                    <a:pt x="8550" y="2700"/>
                  </a:cubicBezTo>
                  <a:lnTo>
                    <a:pt x="13050" y="2700"/>
                  </a:lnTo>
                  <a:cubicBezTo>
                    <a:pt x="13303" y="2700"/>
                    <a:pt x="13500" y="2582"/>
                    <a:pt x="13500" y="2430"/>
                  </a:cubicBezTo>
                  <a:cubicBezTo>
                    <a:pt x="13500" y="2278"/>
                    <a:pt x="13303" y="2160"/>
                    <a:pt x="13050" y="2160"/>
                  </a:cubicBezTo>
                  <a:close/>
                  <a:moveTo>
                    <a:pt x="18900" y="4860"/>
                  </a:moveTo>
                  <a:cubicBezTo>
                    <a:pt x="18900" y="4573"/>
                    <a:pt x="18478" y="4320"/>
                    <a:pt x="18000" y="4320"/>
                  </a:cubicBezTo>
                  <a:lnTo>
                    <a:pt x="3600" y="4320"/>
                  </a:lnTo>
                  <a:cubicBezTo>
                    <a:pt x="3122" y="4320"/>
                    <a:pt x="2700" y="4573"/>
                    <a:pt x="2700" y="4860"/>
                  </a:cubicBezTo>
                  <a:lnTo>
                    <a:pt x="2700" y="16740"/>
                  </a:lnTo>
                  <a:cubicBezTo>
                    <a:pt x="2700" y="17027"/>
                    <a:pt x="3122" y="17280"/>
                    <a:pt x="3600" y="17280"/>
                  </a:cubicBezTo>
                  <a:lnTo>
                    <a:pt x="18000" y="17280"/>
                  </a:lnTo>
                  <a:cubicBezTo>
                    <a:pt x="18478" y="17280"/>
                    <a:pt x="18900" y="17027"/>
                    <a:pt x="18900" y="16740"/>
                  </a:cubicBezTo>
                  <a:cubicBezTo>
                    <a:pt x="18900" y="16740"/>
                    <a:pt x="18900" y="4860"/>
                    <a:pt x="18900" y="4860"/>
                  </a:cubicBezTo>
                  <a:close/>
                  <a:moveTo>
                    <a:pt x="21600" y="19440"/>
                  </a:moveTo>
                  <a:cubicBezTo>
                    <a:pt x="21600" y="20621"/>
                    <a:pt x="19969" y="21600"/>
                    <a:pt x="18000" y="21600"/>
                  </a:cubicBezTo>
                  <a:lnTo>
                    <a:pt x="3600" y="21600"/>
                  </a:lnTo>
                  <a:cubicBezTo>
                    <a:pt x="1631" y="21600"/>
                    <a:pt x="0" y="20621"/>
                    <a:pt x="0" y="19440"/>
                  </a:cubicBezTo>
                  <a:lnTo>
                    <a:pt x="0" y="2160"/>
                  </a:lnTo>
                  <a:cubicBezTo>
                    <a:pt x="0" y="979"/>
                    <a:pt x="1631" y="0"/>
                    <a:pt x="3600" y="0"/>
                  </a:cubicBezTo>
                  <a:lnTo>
                    <a:pt x="18000" y="0"/>
                  </a:lnTo>
                  <a:cubicBezTo>
                    <a:pt x="19969" y="0"/>
                    <a:pt x="21600" y="979"/>
                    <a:pt x="21600" y="2160"/>
                  </a:cubicBezTo>
                  <a:cubicBezTo>
                    <a:pt x="21600" y="2160"/>
                    <a:pt x="21600" y="19440"/>
                    <a:pt x="21600" y="19440"/>
                  </a:cubicBezTo>
                  <a:close/>
                </a:path>
              </a:pathLst>
            </a:cu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grpSp>
      <p:grpSp>
        <p:nvGrpSpPr>
          <p:cNvPr id="55" name="íšļidé"/>
          <p:cNvGrpSpPr/>
          <p:nvPr/>
        </p:nvGrpSpPr>
        <p:grpSpPr>
          <a:xfrm>
            <a:off x="8064500" y="4419600"/>
            <a:ext cx="638175" cy="646430"/>
            <a:chOff x="7973088" y="4744109"/>
            <a:chExt cx="646303" cy="646473"/>
          </a:xfrm>
        </p:grpSpPr>
        <p:sp>
          <p:nvSpPr>
            <p:cNvPr id="56" name="iśľîḓe"/>
            <p:cNvSpPr/>
            <p:nvPr/>
          </p:nvSpPr>
          <p:spPr>
            <a:xfrm>
              <a:off x="7973088" y="4744109"/>
              <a:ext cx="646303" cy="646473"/>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57" name="íṣľîḑè"/>
            <p:cNvSpPr/>
            <p:nvPr/>
          </p:nvSpPr>
          <p:spPr>
            <a:xfrm rot="7207863">
              <a:off x="8154615" y="4948279"/>
              <a:ext cx="277661" cy="277661"/>
            </a:xfrm>
            <a:custGeom>
              <a:avLst/>
              <a:gdLst/>
              <a:ahLst/>
              <a:cxnLst>
                <a:cxn ang="0">
                  <a:pos x="wd2" y="hd2"/>
                </a:cxn>
                <a:cxn ang="5400000">
                  <a:pos x="wd2" y="hd2"/>
                </a:cxn>
                <a:cxn ang="10800000">
                  <a:pos x="wd2" y="hd2"/>
                </a:cxn>
                <a:cxn ang="16200000">
                  <a:pos x="wd2" y="hd2"/>
                </a:cxn>
              </a:cxnLst>
              <a:rect l="0" t="0" r="r" b="b"/>
              <a:pathLst>
                <a:path w="21453" h="21453" extrusionOk="0">
                  <a:moveTo>
                    <a:pt x="21013" y="7588"/>
                  </a:moveTo>
                  <a:lnTo>
                    <a:pt x="16212" y="12377"/>
                  </a:lnTo>
                  <a:lnTo>
                    <a:pt x="18008" y="14173"/>
                  </a:lnTo>
                  <a:lnTo>
                    <a:pt x="16092" y="16089"/>
                  </a:lnTo>
                  <a:cubicBezTo>
                    <a:pt x="13470" y="18711"/>
                    <a:pt x="9471" y="19082"/>
                    <a:pt x="6502" y="17119"/>
                  </a:cubicBezTo>
                  <a:lnTo>
                    <a:pt x="2167" y="21453"/>
                  </a:lnTo>
                  <a:lnTo>
                    <a:pt x="0" y="21453"/>
                  </a:lnTo>
                  <a:lnTo>
                    <a:pt x="0" y="19286"/>
                  </a:lnTo>
                  <a:lnTo>
                    <a:pt x="4334" y="14951"/>
                  </a:lnTo>
                  <a:cubicBezTo>
                    <a:pt x="2371" y="11982"/>
                    <a:pt x="2742" y="7983"/>
                    <a:pt x="5364" y="5361"/>
                  </a:cubicBezTo>
                  <a:lnTo>
                    <a:pt x="7280" y="3445"/>
                  </a:lnTo>
                  <a:lnTo>
                    <a:pt x="9076" y="5241"/>
                  </a:lnTo>
                  <a:lnTo>
                    <a:pt x="13865" y="440"/>
                  </a:lnTo>
                  <a:cubicBezTo>
                    <a:pt x="14464" y="-147"/>
                    <a:pt x="15434" y="-147"/>
                    <a:pt x="16032" y="440"/>
                  </a:cubicBezTo>
                  <a:cubicBezTo>
                    <a:pt x="16631" y="1038"/>
                    <a:pt x="16631" y="2020"/>
                    <a:pt x="16032" y="2607"/>
                  </a:cubicBezTo>
                  <a:lnTo>
                    <a:pt x="11243" y="7408"/>
                  </a:lnTo>
                  <a:lnTo>
                    <a:pt x="14045" y="10210"/>
                  </a:lnTo>
                  <a:lnTo>
                    <a:pt x="18846" y="5421"/>
                  </a:lnTo>
                  <a:cubicBezTo>
                    <a:pt x="19445" y="4822"/>
                    <a:pt x="20415" y="4822"/>
                    <a:pt x="21013" y="5421"/>
                  </a:cubicBezTo>
                  <a:cubicBezTo>
                    <a:pt x="21600" y="6019"/>
                    <a:pt x="21600" y="6989"/>
                    <a:pt x="21013" y="7588"/>
                  </a:cubicBez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grpSp>
      <p:grpSp>
        <p:nvGrpSpPr>
          <p:cNvPr id="58" name="ï$1îḍè"/>
          <p:cNvGrpSpPr/>
          <p:nvPr/>
        </p:nvGrpSpPr>
        <p:grpSpPr>
          <a:xfrm>
            <a:off x="5895340" y="2278380"/>
            <a:ext cx="638175" cy="646430"/>
            <a:chOff x="5775381" y="2602395"/>
            <a:chExt cx="646304" cy="646473"/>
          </a:xfrm>
        </p:grpSpPr>
        <p:sp>
          <p:nvSpPr>
            <p:cNvPr id="59" name="isḷiḓé"/>
            <p:cNvSpPr/>
            <p:nvPr/>
          </p:nvSpPr>
          <p:spPr>
            <a:xfrm>
              <a:off x="5775381" y="2602395"/>
              <a:ext cx="646304" cy="646473"/>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60" name="îṧ1ïḋê"/>
            <p:cNvSpPr/>
            <p:nvPr/>
          </p:nvSpPr>
          <p:spPr>
            <a:xfrm rot="16044877">
              <a:off x="6001428" y="2796876"/>
              <a:ext cx="219832" cy="260224"/>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par>
                                    <p:cTn id="16" presetID="2" presetClass="entr" presetSubtype="8" decel="100000" fill="hold" nodeType="withEffect">
                                      <p:stCondLst>
                                        <p:cond delay="0"/>
                                      </p:stCondLst>
                                      <p:childTnLst>
                                        <p:set>
                                          <p:cBhvr>
                                            <p:cTn id="17" dur="1" fill="hold">
                                              <p:stCondLst>
                                                <p:cond delay="0"/>
                                              </p:stCondLst>
                                            </p:cTn>
                                            <p:tgtEl>
                                              <p:spTgt spid="61"/>
                                            </p:tgtEl>
                                            <p:attrNameLst>
                                              <p:attrName>style.visibility</p:attrName>
                                            </p:attrNameLst>
                                          </p:cBhvr>
                                          <p:to>
                                            <p:strVal val="visible"/>
                                          </p:to>
                                        </p:set>
                                        <p:anim calcmode="lin" valueType="num">
                                          <p:cBhvr additive="base">
                                            <p:cTn id="18" dur="500" fill="hold"/>
                                            <p:tgtEl>
                                              <p:spTgt spid="61"/>
                                            </p:tgtEl>
                                            <p:attrNameLst>
                                              <p:attrName>ppt_x</p:attrName>
                                            </p:attrNameLst>
                                          </p:cBhvr>
                                          <p:tavLst>
                                            <p:tav tm="0">
                                              <p:val>
                                                <p:strVal val="0-#ppt_w/2"/>
                                              </p:val>
                                            </p:tav>
                                            <p:tav tm="100000">
                                              <p:val>
                                                <p:strVal val="#ppt_x"/>
                                              </p:val>
                                            </p:tav>
                                          </p:tavLst>
                                        </p:anim>
                                        <p:anim calcmode="lin" valueType="num">
                                          <p:cBhvr additive="base">
                                            <p:cTn id="19" dur="500" fill="hold"/>
                                            <p:tgtEl>
                                              <p:spTgt spid="61"/>
                                            </p:tgtEl>
                                            <p:attrNameLst>
                                              <p:attrName>ppt_y</p:attrName>
                                            </p:attrNameLst>
                                          </p:cBhvr>
                                          <p:tavLst>
                                            <p:tav tm="0">
                                              <p:val>
                                                <p:strVal val="#ppt_y"/>
                                              </p:val>
                                            </p:tav>
                                            <p:tav tm="100000">
                                              <p:val>
                                                <p:strVal val="#ppt_y"/>
                                              </p:val>
                                            </p:tav>
                                          </p:tavLst>
                                        </p:anim>
                                      </p:childTnLst>
                                    </p:cTn>
                                  </p:par>
                                  <p:par>
                                    <p:cTn id="20" presetID="21" presetClass="entr" presetSubtype="1"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heel(1)">
                                          <p:cBhvr>
                                            <p:cTn id="22" dur="500"/>
                                            <p:tgtEl>
                                              <p:spTgt spid="37"/>
                                            </p:tgtEl>
                                          </p:cBhvr>
                                        </p:animEffect>
                                      </p:childTnLst>
                                    </p:cTn>
                                  </p:par>
                                </p:childTnLst>
                              </p:cTn>
                            </p:par>
                            <p:par>
                              <p:cTn id="23" fill="hold">
                                <p:stCondLst>
                                  <p:cond delay="1500"/>
                                </p:stCondLst>
                                <p:childTnLst>
                                  <p:par>
                                    <p:cTn id="24" presetID="2" presetClass="entr" presetSubtype="8" fill="hold" grpId="0" nodeType="afterEffect" p14:presetBounceEnd="66000">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14:bounceEnd="66000">
                                          <p:cBhvr additive="base">
                                            <p:cTn id="26" dur="1500" fill="hold"/>
                                            <p:tgtEl>
                                              <p:spTgt spid="26"/>
                                            </p:tgtEl>
                                            <p:attrNameLst>
                                              <p:attrName>ppt_x</p:attrName>
                                            </p:attrNameLst>
                                          </p:cBhvr>
                                          <p:tavLst>
                                            <p:tav tm="0">
                                              <p:val>
                                                <p:strVal val="0-#ppt_w/2"/>
                                              </p:val>
                                            </p:tav>
                                            <p:tav tm="100000">
                                              <p:val>
                                                <p:strVal val="#ppt_x"/>
                                              </p:val>
                                            </p:tav>
                                          </p:tavLst>
                                        </p:anim>
                                        <p:anim calcmode="lin" valueType="num" p14:bounceEnd="66000">
                                          <p:cBhvr additive="base">
                                            <p:cTn id="27" dur="1500" fill="hold"/>
                                            <p:tgtEl>
                                              <p:spTgt spid="26"/>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1000"/>
                                            <p:tgtEl>
                                              <p:spTgt spid="19"/>
                                            </p:tgtEl>
                                          </p:cBhvr>
                                        </p:animEffect>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1000"/>
                                            <p:tgtEl>
                                              <p:spTgt spid="49"/>
                                            </p:tgtEl>
                                          </p:cBhvr>
                                        </p:animEffect>
                                        <p:anim calcmode="lin" valueType="num">
                                          <p:cBhvr>
                                            <p:cTn id="46" dur="1000" fill="hold"/>
                                            <p:tgtEl>
                                              <p:spTgt spid="49"/>
                                            </p:tgtEl>
                                            <p:attrNameLst>
                                              <p:attrName>ppt_x</p:attrName>
                                            </p:attrNameLst>
                                          </p:cBhvr>
                                          <p:tavLst>
                                            <p:tav tm="0">
                                              <p:val>
                                                <p:strVal val="#ppt_x"/>
                                              </p:val>
                                            </p:tav>
                                            <p:tav tm="100000">
                                              <p:val>
                                                <p:strVal val="#ppt_x"/>
                                              </p:val>
                                            </p:tav>
                                          </p:tavLst>
                                        </p:anim>
                                        <p:anim calcmode="lin" valueType="num">
                                          <p:cBhvr>
                                            <p:cTn id="47" dur="1000" fill="hold"/>
                                            <p:tgtEl>
                                              <p:spTgt spid="49"/>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anim calcmode="lin" valueType="num">
                                          <p:cBhvr>
                                            <p:cTn id="57" dur="1000" fill="hold"/>
                                            <p:tgtEl>
                                              <p:spTgt spid="16"/>
                                            </p:tgtEl>
                                            <p:attrNameLst>
                                              <p:attrName>ppt_x</p:attrName>
                                            </p:attrNameLst>
                                          </p:cBhvr>
                                          <p:tavLst>
                                            <p:tav tm="0">
                                              <p:val>
                                                <p:strVal val="#ppt_x"/>
                                              </p:val>
                                            </p:tav>
                                            <p:tav tm="100000">
                                              <p:val>
                                                <p:strVal val="#ppt_x"/>
                                              </p:val>
                                            </p:tav>
                                          </p:tavLst>
                                        </p:anim>
                                        <p:anim calcmode="lin" valueType="num">
                                          <p:cBhvr>
                                            <p:cTn id="58" dur="1000" fill="hold"/>
                                            <p:tgtEl>
                                              <p:spTgt spid="16"/>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1000"/>
                                            <p:tgtEl>
                                              <p:spTgt spid="46"/>
                                            </p:tgtEl>
                                          </p:cBhvr>
                                        </p:animEffect>
                                        <p:anim calcmode="lin" valueType="num">
                                          <p:cBhvr>
                                            <p:cTn id="62" dur="1000" fill="hold"/>
                                            <p:tgtEl>
                                              <p:spTgt spid="46"/>
                                            </p:tgtEl>
                                            <p:attrNameLst>
                                              <p:attrName>ppt_x</p:attrName>
                                            </p:attrNameLst>
                                          </p:cBhvr>
                                          <p:tavLst>
                                            <p:tav tm="0">
                                              <p:val>
                                                <p:strVal val="#ppt_x"/>
                                              </p:val>
                                            </p:tav>
                                            <p:tav tm="100000">
                                              <p:val>
                                                <p:strVal val="#ppt_x"/>
                                              </p:val>
                                            </p:tav>
                                          </p:tavLst>
                                        </p:anim>
                                        <p:anim calcmode="lin" valueType="num">
                                          <p:cBhvr>
                                            <p:cTn id="63" dur="1000" fill="hold"/>
                                            <p:tgtEl>
                                              <p:spTgt spid="46"/>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1000"/>
                                            <p:tgtEl>
                                              <p:spTgt spid="7"/>
                                            </p:tgtEl>
                                          </p:cBhvr>
                                        </p:animEffect>
                                        <p:anim calcmode="lin" valueType="num">
                                          <p:cBhvr>
                                            <p:cTn id="68" dur="1000" fill="hold"/>
                                            <p:tgtEl>
                                              <p:spTgt spid="7"/>
                                            </p:tgtEl>
                                            <p:attrNameLst>
                                              <p:attrName>ppt_x</p:attrName>
                                            </p:attrNameLst>
                                          </p:cBhvr>
                                          <p:tavLst>
                                            <p:tav tm="0">
                                              <p:val>
                                                <p:strVal val="#ppt_x"/>
                                              </p:val>
                                            </p:tav>
                                            <p:tav tm="100000">
                                              <p:val>
                                                <p:strVal val="#ppt_x"/>
                                              </p:val>
                                            </p:tav>
                                          </p:tavLst>
                                        </p:anim>
                                        <p:anim calcmode="lin" valueType="num">
                                          <p:cBhvr>
                                            <p:cTn id="69" dur="1000" fill="hold"/>
                                            <p:tgtEl>
                                              <p:spTgt spid="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fade">
                                          <p:cBhvr>
                                            <p:cTn id="72" dur="1000"/>
                                            <p:tgtEl>
                                              <p:spTgt spid="8"/>
                                            </p:tgtEl>
                                          </p:cBhvr>
                                        </p:animEffect>
                                        <p:anim calcmode="lin" valueType="num">
                                          <p:cBhvr>
                                            <p:cTn id="73" dur="1000" fill="hold"/>
                                            <p:tgtEl>
                                              <p:spTgt spid="8"/>
                                            </p:tgtEl>
                                            <p:attrNameLst>
                                              <p:attrName>ppt_x</p:attrName>
                                            </p:attrNameLst>
                                          </p:cBhvr>
                                          <p:tavLst>
                                            <p:tav tm="0">
                                              <p:val>
                                                <p:strVal val="#ppt_x"/>
                                              </p:val>
                                            </p:tav>
                                            <p:tav tm="100000">
                                              <p:val>
                                                <p:strVal val="#ppt_x"/>
                                              </p:val>
                                            </p:tav>
                                          </p:tavLst>
                                        </p:anim>
                                        <p:anim calcmode="lin" valueType="num">
                                          <p:cBhvr>
                                            <p:cTn id="74" dur="1000" fill="hold"/>
                                            <p:tgtEl>
                                              <p:spTgt spid="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fade">
                                          <p:cBhvr>
                                            <p:cTn id="77" dur="1000"/>
                                            <p:tgtEl>
                                              <p:spTgt spid="58"/>
                                            </p:tgtEl>
                                          </p:cBhvr>
                                        </p:animEffect>
                                        <p:anim calcmode="lin" valueType="num">
                                          <p:cBhvr>
                                            <p:cTn id="78" dur="1000" fill="hold"/>
                                            <p:tgtEl>
                                              <p:spTgt spid="58"/>
                                            </p:tgtEl>
                                            <p:attrNameLst>
                                              <p:attrName>ppt_x</p:attrName>
                                            </p:attrNameLst>
                                          </p:cBhvr>
                                          <p:tavLst>
                                            <p:tav tm="0">
                                              <p:val>
                                                <p:strVal val="#ppt_x"/>
                                              </p:val>
                                            </p:tav>
                                            <p:tav tm="100000">
                                              <p:val>
                                                <p:strVal val="#ppt_x"/>
                                              </p:val>
                                            </p:tav>
                                          </p:tavLst>
                                        </p:anim>
                                        <p:anim calcmode="lin" valueType="num">
                                          <p:cBhvr>
                                            <p:cTn id="79" dur="1000" fill="hold"/>
                                            <p:tgtEl>
                                              <p:spTgt spid="58"/>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42" presetClass="entr" presetSubtype="0" fill="hold" grpId="0" nodeType="after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fade">
                                          <p:cBhvr>
                                            <p:cTn id="83" dur="1000"/>
                                            <p:tgtEl>
                                              <p:spTgt spid="9"/>
                                            </p:tgtEl>
                                          </p:cBhvr>
                                        </p:animEffect>
                                        <p:anim calcmode="lin" valueType="num">
                                          <p:cBhvr>
                                            <p:cTn id="84" dur="1000" fill="hold"/>
                                            <p:tgtEl>
                                              <p:spTgt spid="9"/>
                                            </p:tgtEl>
                                            <p:attrNameLst>
                                              <p:attrName>ppt_x</p:attrName>
                                            </p:attrNameLst>
                                          </p:cBhvr>
                                          <p:tavLst>
                                            <p:tav tm="0">
                                              <p:val>
                                                <p:strVal val="#ppt_x"/>
                                              </p:val>
                                            </p:tav>
                                            <p:tav tm="100000">
                                              <p:val>
                                                <p:strVal val="#ppt_x"/>
                                              </p:val>
                                            </p:tav>
                                          </p:tavLst>
                                        </p:anim>
                                        <p:anim calcmode="lin" valueType="num">
                                          <p:cBhvr>
                                            <p:cTn id="85" dur="1000" fill="hold"/>
                                            <p:tgtEl>
                                              <p:spTgt spid="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fade">
                                          <p:cBhvr>
                                            <p:cTn id="88" dur="1000"/>
                                            <p:tgtEl>
                                              <p:spTgt spid="10"/>
                                            </p:tgtEl>
                                          </p:cBhvr>
                                        </p:animEffect>
                                        <p:anim calcmode="lin" valueType="num">
                                          <p:cBhvr>
                                            <p:cTn id="89" dur="1000" fill="hold"/>
                                            <p:tgtEl>
                                              <p:spTgt spid="10"/>
                                            </p:tgtEl>
                                            <p:attrNameLst>
                                              <p:attrName>ppt_x</p:attrName>
                                            </p:attrNameLst>
                                          </p:cBhvr>
                                          <p:tavLst>
                                            <p:tav tm="0">
                                              <p:val>
                                                <p:strVal val="#ppt_x"/>
                                              </p:val>
                                            </p:tav>
                                            <p:tav tm="100000">
                                              <p:val>
                                                <p:strVal val="#ppt_x"/>
                                              </p:val>
                                            </p:tav>
                                          </p:tavLst>
                                        </p:anim>
                                        <p:anim calcmode="lin" valueType="num">
                                          <p:cBhvr>
                                            <p:cTn id="90" dur="1000" fill="hold"/>
                                            <p:tgtEl>
                                              <p:spTgt spid="10"/>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52"/>
                                            </p:tgtEl>
                                            <p:attrNameLst>
                                              <p:attrName>style.visibility</p:attrName>
                                            </p:attrNameLst>
                                          </p:cBhvr>
                                          <p:to>
                                            <p:strVal val="visible"/>
                                          </p:to>
                                        </p:set>
                                        <p:animEffect transition="in" filter="fade">
                                          <p:cBhvr>
                                            <p:cTn id="93" dur="1000"/>
                                            <p:tgtEl>
                                              <p:spTgt spid="52"/>
                                            </p:tgtEl>
                                          </p:cBhvr>
                                        </p:animEffect>
                                        <p:anim calcmode="lin" valueType="num">
                                          <p:cBhvr>
                                            <p:cTn id="94" dur="1000" fill="hold"/>
                                            <p:tgtEl>
                                              <p:spTgt spid="52"/>
                                            </p:tgtEl>
                                            <p:attrNameLst>
                                              <p:attrName>ppt_x</p:attrName>
                                            </p:attrNameLst>
                                          </p:cBhvr>
                                          <p:tavLst>
                                            <p:tav tm="0">
                                              <p:val>
                                                <p:strVal val="#ppt_x"/>
                                              </p:val>
                                            </p:tav>
                                            <p:tav tm="100000">
                                              <p:val>
                                                <p:strVal val="#ppt_x"/>
                                              </p:val>
                                            </p:tav>
                                          </p:tavLst>
                                        </p:anim>
                                        <p:anim calcmode="lin" valueType="num">
                                          <p:cBhvr>
                                            <p:cTn id="95" dur="1000" fill="hold"/>
                                            <p:tgtEl>
                                              <p:spTgt spid="52"/>
                                            </p:tgtEl>
                                            <p:attrNameLst>
                                              <p:attrName>ppt_y</p:attrName>
                                            </p:attrNameLst>
                                          </p:cBhvr>
                                          <p:tavLst>
                                            <p:tav tm="0">
                                              <p:val>
                                                <p:strVal val="#ppt_y+.1"/>
                                              </p:val>
                                            </p:tav>
                                            <p:tav tm="100000">
                                              <p:val>
                                                <p:strVal val="#ppt_y"/>
                                              </p:val>
                                            </p:tav>
                                          </p:tavLst>
                                        </p:anim>
                                      </p:childTnLst>
                                    </p:cTn>
                                  </p:par>
                                </p:childTnLst>
                              </p:cTn>
                            </p:par>
                            <p:par>
                              <p:cTn id="96" fill="hold">
                                <p:stCondLst>
                                  <p:cond delay="8000"/>
                                </p:stCondLst>
                                <p:childTnLst>
                                  <p:par>
                                    <p:cTn id="97" presetID="42" presetClass="entr" presetSubtype="0" fill="hold" grpId="0" nodeType="afterEffect">
                                      <p:stCondLst>
                                        <p:cond delay="0"/>
                                      </p:stCondLst>
                                      <p:childTnLst>
                                        <p:set>
                                          <p:cBhvr>
                                            <p:cTn id="98" dur="1" fill="hold">
                                              <p:stCondLst>
                                                <p:cond delay="0"/>
                                              </p:stCondLst>
                                            </p:cTn>
                                            <p:tgtEl>
                                              <p:spTgt spid="11"/>
                                            </p:tgtEl>
                                            <p:attrNameLst>
                                              <p:attrName>style.visibility</p:attrName>
                                            </p:attrNameLst>
                                          </p:cBhvr>
                                          <p:to>
                                            <p:strVal val="visible"/>
                                          </p:to>
                                        </p:set>
                                        <p:animEffect transition="in" filter="fade">
                                          <p:cBhvr>
                                            <p:cTn id="99" dur="1000"/>
                                            <p:tgtEl>
                                              <p:spTgt spid="11"/>
                                            </p:tgtEl>
                                          </p:cBhvr>
                                        </p:animEffect>
                                        <p:anim calcmode="lin" valueType="num">
                                          <p:cBhvr>
                                            <p:cTn id="100" dur="1000" fill="hold"/>
                                            <p:tgtEl>
                                              <p:spTgt spid="11"/>
                                            </p:tgtEl>
                                            <p:attrNameLst>
                                              <p:attrName>ppt_x</p:attrName>
                                            </p:attrNameLst>
                                          </p:cBhvr>
                                          <p:tavLst>
                                            <p:tav tm="0">
                                              <p:val>
                                                <p:strVal val="#ppt_x"/>
                                              </p:val>
                                            </p:tav>
                                            <p:tav tm="100000">
                                              <p:val>
                                                <p:strVal val="#ppt_x"/>
                                              </p:val>
                                            </p:tav>
                                          </p:tavLst>
                                        </p:anim>
                                        <p:anim calcmode="lin" valueType="num">
                                          <p:cBhvr>
                                            <p:cTn id="101" dur="1000" fill="hold"/>
                                            <p:tgtEl>
                                              <p:spTgt spid="1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fade">
                                          <p:cBhvr>
                                            <p:cTn id="104" dur="1000"/>
                                            <p:tgtEl>
                                              <p:spTgt spid="12"/>
                                            </p:tgtEl>
                                          </p:cBhvr>
                                        </p:animEffect>
                                        <p:anim calcmode="lin" valueType="num">
                                          <p:cBhvr>
                                            <p:cTn id="105" dur="1000" fill="hold"/>
                                            <p:tgtEl>
                                              <p:spTgt spid="12"/>
                                            </p:tgtEl>
                                            <p:attrNameLst>
                                              <p:attrName>ppt_x</p:attrName>
                                            </p:attrNameLst>
                                          </p:cBhvr>
                                          <p:tavLst>
                                            <p:tav tm="0">
                                              <p:val>
                                                <p:strVal val="#ppt_x"/>
                                              </p:val>
                                            </p:tav>
                                            <p:tav tm="100000">
                                              <p:val>
                                                <p:strVal val="#ppt_x"/>
                                              </p:val>
                                            </p:tav>
                                          </p:tavLst>
                                        </p:anim>
                                        <p:anim calcmode="lin" valueType="num">
                                          <p:cBhvr>
                                            <p:cTn id="106" dur="1000" fill="hold"/>
                                            <p:tgtEl>
                                              <p:spTgt spid="12"/>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fade">
                                          <p:cBhvr>
                                            <p:cTn id="109" dur="1000"/>
                                            <p:tgtEl>
                                              <p:spTgt spid="55"/>
                                            </p:tgtEl>
                                          </p:cBhvr>
                                        </p:animEffect>
                                        <p:anim calcmode="lin" valueType="num">
                                          <p:cBhvr>
                                            <p:cTn id="110" dur="1000" fill="hold"/>
                                            <p:tgtEl>
                                              <p:spTgt spid="55"/>
                                            </p:tgtEl>
                                            <p:attrNameLst>
                                              <p:attrName>ppt_x</p:attrName>
                                            </p:attrNameLst>
                                          </p:cBhvr>
                                          <p:tavLst>
                                            <p:tav tm="0">
                                              <p:val>
                                                <p:strVal val="#ppt_x"/>
                                              </p:val>
                                            </p:tav>
                                            <p:tav tm="100000">
                                              <p:val>
                                                <p:strVal val="#ppt_x"/>
                                              </p:val>
                                            </p:tav>
                                          </p:tavLst>
                                        </p:anim>
                                        <p:anim calcmode="lin" valueType="num">
                                          <p:cBhvr>
                                            <p:cTn id="111"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 grpId="0"/>
          <p:bldP spid="6" grpId="0"/>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par>
                                    <p:cTn id="16" presetID="2" presetClass="entr" presetSubtype="8" decel="100000" fill="hold" nodeType="withEffect">
                                      <p:stCondLst>
                                        <p:cond delay="0"/>
                                      </p:stCondLst>
                                      <p:childTnLst>
                                        <p:set>
                                          <p:cBhvr>
                                            <p:cTn id="17" dur="1" fill="hold">
                                              <p:stCondLst>
                                                <p:cond delay="0"/>
                                              </p:stCondLst>
                                            </p:cTn>
                                            <p:tgtEl>
                                              <p:spTgt spid="61"/>
                                            </p:tgtEl>
                                            <p:attrNameLst>
                                              <p:attrName>style.visibility</p:attrName>
                                            </p:attrNameLst>
                                          </p:cBhvr>
                                          <p:to>
                                            <p:strVal val="visible"/>
                                          </p:to>
                                        </p:set>
                                        <p:anim calcmode="lin" valueType="num">
                                          <p:cBhvr additive="base">
                                            <p:cTn id="18" dur="500" fill="hold"/>
                                            <p:tgtEl>
                                              <p:spTgt spid="61"/>
                                            </p:tgtEl>
                                            <p:attrNameLst>
                                              <p:attrName>ppt_x</p:attrName>
                                            </p:attrNameLst>
                                          </p:cBhvr>
                                          <p:tavLst>
                                            <p:tav tm="0">
                                              <p:val>
                                                <p:strVal val="0-#ppt_w/2"/>
                                              </p:val>
                                            </p:tav>
                                            <p:tav tm="100000">
                                              <p:val>
                                                <p:strVal val="#ppt_x"/>
                                              </p:val>
                                            </p:tav>
                                          </p:tavLst>
                                        </p:anim>
                                        <p:anim calcmode="lin" valueType="num">
                                          <p:cBhvr additive="base">
                                            <p:cTn id="19" dur="500" fill="hold"/>
                                            <p:tgtEl>
                                              <p:spTgt spid="61"/>
                                            </p:tgtEl>
                                            <p:attrNameLst>
                                              <p:attrName>ppt_y</p:attrName>
                                            </p:attrNameLst>
                                          </p:cBhvr>
                                          <p:tavLst>
                                            <p:tav tm="0">
                                              <p:val>
                                                <p:strVal val="#ppt_y"/>
                                              </p:val>
                                            </p:tav>
                                            <p:tav tm="100000">
                                              <p:val>
                                                <p:strVal val="#ppt_y"/>
                                              </p:val>
                                            </p:tav>
                                          </p:tavLst>
                                        </p:anim>
                                      </p:childTnLst>
                                    </p:cTn>
                                  </p:par>
                                  <p:par>
                                    <p:cTn id="20" presetID="21" presetClass="entr" presetSubtype="1"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heel(1)">
                                          <p:cBhvr>
                                            <p:cTn id="22" dur="500"/>
                                            <p:tgtEl>
                                              <p:spTgt spid="37"/>
                                            </p:tgtEl>
                                          </p:cBhvr>
                                        </p:animEffect>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1500" fill="hold"/>
                                            <p:tgtEl>
                                              <p:spTgt spid="26"/>
                                            </p:tgtEl>
                                            <p:attrNameLst>
                                              <p:attrName>ppt_x</p:attrName>
                                            </p:attrNameLst>
                                          </p:cBhvr>
                                          <p:tavLst>
                                            <p:tav tm="0">
                                              <p:val>
                                                <p:strVal val="0-#ppt_w/2"/>
                                              </p:val>
                                            </p:tav>
                                            <p:tav tm="100000">
                                              <p:val>
                                                <p:strVal val="#ppt_x"/>
                                              </p:val>
                                            </p:tav>
                                          </p:tavLst>
                                        </p:anim>
                                        <p:anim calcmode="lin" valueType="num">
                                          <p:cBhvr additive="base">
                                            <p:cTn id="27" dur="1500" fill="hold"/>
                                            <p:tgtEl>
                                              <p:spTgt spid="26"/>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1000"/>
                                            <p:tgtEl>
                                              <p:spTgt spid="19"/>
                                            </p:tgtEl>
                                          </p:cBhvr>
                                        </p:animEffect>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1000"/>
                                            <p:tgtEl>
                                              <p:spTgt spid="49"/>
                                            </p:tgtEl>
                                          </p:cBhvr>
                                        </p:animEffect>
                                        <p:anim calcmode="lin" valueType="num">
                                          <p:cBhvr>
                                            <p:cTn id="46" dur="1000" fill="hold"/>
                                            <p:tgtEl>
                                              <p:spTgt spid="49"/>
                                            </p:tgtEl>
                                            <p:attrNameLst>
                                              <p:attrName>ppt_x</p:attrName>
                                            </p:attrNameLst>
                                          </p:cBhvr>
                                          <p:tavLst>
                                            <p:tav tm="0">
                                              <p:val>
                                                <p:strVal val="#ppt_x"/>
                                              </p:val>
                                            </p:tav>
                                            <p:tav tm="100000">
                                              <p:val>
                                                <p:strVal val="#ppt_x"/>
                                              </p:val>
                                            </p:tav>
                                          </p:tavLst>
                                        </p:anim>
                                        <p:anim calcmode="lin" valueType="num">
                                          <p:cBhvr>
                                            <p:cTn id="47" dur="1000" fill="hold"/>
                                            <p:tgtEl>
                                              <p:spTgt spid="49"/>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anim calcmode="lin" valueType="num">
                                          <p:cBhvr>
                                            <p:cTn id="57" dur="1000" fill="hold"/>
                                            <p:tgtEl>
                                              <p:spTgt spid="16"/>
                                            </p:tgtEl>
                                            <p:attrNameLst>
                                              <p:attrName>ppt_x</p:attrName>
                                            </p:attrNameLst>
                                          </p:cBhvr>
                                          <p:tavLst>
                                            <p:tav tm="0">
                                              <p:val>
                                                <p:strVal val="#ppt_x"/>
                                              </p:val>
                                            </p:tav>
                                            <p:tav tm="100000">
                                              <p:val>
                                                <p:strVal val="#ppt_x"/>
                                              </p:val>
                                            </p:tav>
                                          </p:tavLst>
                                        </p:anim>
                                        <p:anim calcmode="lin" valueType="num">
                                          <p:cBhvr>
                                            <p:cTn id="58" dur="1000" fill="hold"/>
                                            <p:tgtEl>
                                              <p:spTgt spid="16"/>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1000"/>
                                            <p:tgtEl>
                                              <p:spTgt spid="46"/>
                                            </p:tgtEl>
                                          </p:cBhvr>
                                        </p:animEffect>
                                        <p:anim calcmode="lin" valueType="num">
                                          <p:cBhvr>
                                            <p:cTn id="62" dur="1000" fill="hold"/>
                                            <p:tgtEl>
                                              <p:spTgt spid="46"/>
                                            </p:tgtEl>
                                            <p:attrNameLst>
                                              <p:attrName>ppt_x</p:attrName>
                                            </p:attrNameLst>
                                          </p:cBhvr>
                                          <p:tavLst>
                                            <p:tav tm="0">
                                              <p:val>
                                                <p:strVal val="#ppt_x"/>
                                              </p:val>
                                            </p:tav>
                                            <p:tav tm="100000">
                                              <p:val>
                                                <p:strVal val="#ppt_x"/>
                                              </p:val>
                                            </p:tav>
                                          </p:tavLst>
                                        </p:anim>
                                        <p:anim calcmode="lin" valueType="num">
                                          <p:cBhvr>
                                            <p:cTn id="63" dur="1000" fill="hold"/>
                                            <p:tgtEl>
                                              <p:spTgt spid="46"/>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1000"/>
                                            <p:tgtEl>
                                              <p:spTgt spid="7"/>
                                            </p:tgtEl>
                                          </p:cBhvr>
                                        </p:animEffect>
                                        <p:anim calcmode="lin" valueType="num">
                                          <p:cBhvr>
                                            <p:cTn id="68" dur="1000" fill="hold"/>
                                            <p:tgtEl>
                                              <p:spTgt spid="7"/>
                                            </p:tgtEl>
                                            <p:attrNameLst>
                                              <p:attrName>ppt_x</p:attrName>
                                            </p:attrNameLst>
                                          </p:cBhvr>
                                          <p:tavLst>
                                            <p:tav tm="0">
                                              <p:val>
                                                <p:strVal val="#ppt_x"/>
                                              </p:val>
                                            </p:tav>
                                            <p:tav tm="100000">
                                              <p:val>
                                                <p:strVal val="#ppt_x"/>
                                              </p:val>
                                            </p:tav>
                                          </p:tavLst>
                                        </p:anim>
                                        <p:anim calcmode="lin" valueType="num">
                                          <p:cBhvr>
                                            <p:cTn id="69" dur="1000" fill="hold"/>
                                            <p:tgtEl>
                                              <p:spTgt spid="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fade">
                                          <p:cBhvr>
                                            <p:cTn id="72" dur="1000"/>
                                            <p:tgtEl>
                                              <p:spTgt spid="8"/>
                                            </p:tgtEl>
                                          </p:cBhvr>
                                        </p:animEffect>
                                        <p:anim calcmode="lin" valueType="num">
                                          <p:cBhvr>
                                            <p:cTn id="73" dur="1000" fill="hold"/>
                                            <p:tgtEl>
                                              <p:spTgt spid="8"/>
                                            </p:tgtEl>
                                            <p:attrNameLst>
                                              <p:attrName>ppt_x</p:attrName>
                                            </p:attrNameLst>
                                          </p:cBhvr>
                                          <p:tavLst>
                                            <p:tav tm="0">
                                              <p:val>
                                                <p:strVal val="#ppt_x"/>
                                              </p:val>
                                            </p:tav>
                                            <p:tav tm="100000">
                                              <p:val>
                                                <p:strVal val="#ppt_x"/>
                                              </p:val>
                                            </p:tav>
                                          </p:tavLst>
                                        </p:anim>
                                        <p:anim calcmode="lin" valueType="num">
                                          <p:cBhvr>
                                            <p:cTn id="74" dur="1000" fill="hold"/>
                                            <p:tgtEl>
                                              <p:spTgt spid="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fade">
                                          <p:cBhvr>
                                            <p:cTn id="77" dur="1000"/>
                                            <p:tgtEl>
                                              <p:spTgt spid="58"/>
                                            </p:tgtEl>
                                          </p:cBhvr>
                                        </p:animEffect>
                                        <p:anim calcmode="lin" valueType="num">
                                          <p:cBhvr>
                                            <p:cTn id="78" dur="1000" fill="hold"/>
                                            <p:tgtEl>
                                              <p:spTgt spid="58"/>
                                            </p:tgtEl>
                                            <p:attrNameLst>
                                              <p:attrName>ppt_x</p:attrName>
                                            </p:attrNameLst>
                                          </p:cBhvr>
                                          <p:tavLst>
                                            <p:tav tm="0">
                                              <p:val>
                                                <p:strVal val="#ppt_x"/>
                                              </p:val>
                                            </p:tav>
                                            <p:tav tm="100000">
                                              <p:val>
                                                <p:strVal val="#ppt_x"/>
                                              </p:val>
                                            </p:tav>
                                          </p:tavLst>
                                        </p:anim>
                                        <p:anim calcmode="lin" valueType="num">
                                          <p:cBhvr>
                                            <p:cTn id="79" dur="1000" fill="hold"/>
                                            <p:tgtEl>
                                              <p:spTgt spid="58"/>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42" presetClass="entr" presetSubtype="0" fill="hold" grpId="0" nodeType="after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fade">
                                          <p:cBhvr>
                                            <p:cTn id="83" dur="1000"/>
                                            <p:tgtEl>
                                              <p:spTgt spid="9"/>
                                            </p:tgtEl>
                                          </p:cBhvr>
                                        </p:animEffect>
                                        <p:anim calcmode="lin" valueType="num">
                                          <p:cBhvr>
                                            <p:cTn id="84" dur="1000" fill="hold"/>
                                            <p:tgtEl>
                                              <p:spTgt spid="9"/>
                                            </p:tgtEl>
                                            <p:attrNameLst>
                                              <p:attrName>ppt_x</p:attrName>
                                            </p:attrNameLst>
                                          </p:cBhvr>
                                          <p:tavLst>
                                            <p:tav tm="0">
                                              <p:val>
                                                <p:strVal val="#ppt_x"/>
                                              </p:val>
                                            </p:tav>
                                            <p:tav tm="100000">
                                              <p:val>
                                                <p:strVal val="#ppt_x"/>
                                              </p:val>
                                            </p:tav>
                                          </p:tavLst>
                                        </p:anim>
                                        <p:anim calcmode="lin" valueType="num">
                                          <p:cBhvr>
                                            <p:cTn id="85" dur="1000" fill="hold"/>
                                            <p:tgtEl>
                                              <p:spTgt spid="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fade">
                                          <p:cBhvr>
                                            <p:cTn id="88" dur="1000"/>
                                            <p:tgtEl>
                                              <p:spTgt spid="10"/>
                                            </p:tgtEl>
                                          </p:cBhvr>
                                        </p:animEffect>
                                        <p:anim calcmode="lin" valueType="num">
                                          <p:cBhvr>
                                            <p:cTn id="89" dur="1000" fill="hold"/>
                                            <p:tgtEl>
                                              <p:spTgt spid="10"/>
                                            </p:tgtEl>
                                            <p:attrNameLst>
                                              <p:attrName>ppt_x</p:attrName>
                                            </p:attrNameLst>
                                          </p:cBhvr>
                                          <p:tavLst>
                                            <p:tav tm="0">
                                              <p:val>
                                                <p:strVal val="#ppt_x"/>
                                              </p:val>
                                            </p:tav>
                                            <p:tav tm="100000">
                                              <p:val>
                                                <p:strVal val="#ppt_x"/>
                                              </p:val>
                                            </p:tav>
                                          </p:tavLst>
                                        </p:anim>
                                        <p:anim calcmode="lin" valueType="num">
                                          <p:cBhvr>
                                            <p:cTn id="90" dur="1000" fill="hold"/>
                                            <p:tgtEl>
                                              <p:spTgt spid="10"/>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52"/>
                                            </p:tgtEl>
                                            <p:attrNameLst>
                                              <p:attrName>style.visibility</p:attrName>
                                            </p:attrNameLst>
                                          </p:cBhvr>
                                          <p:to>
                                            <p:strVal val="visible"/>
                                          </p:to>
                                        </p:set>
                                        <p:animEffect transition="in" filter="fade">
                                          <p:cBhvr>
                                            <p:cTn id="93" dur="1000"/>
                                            <p:tgtEl>
                                              <p:spTgt spid="52"/>
                                            </p:tgtEl>
                                          </p:cBhvr>
                                        </p:animEffect>
                                        <p:anim calcmode="lin" valueType="num">
                                          <p:cBhvr>
                                            <p:cTn id="94" dur="1000" fill="hold"/>
                                            <p:tgtEl>
                                              <p:spTgt spid="52"/>
                                            </p:tgtEl>
                                            <p:attrNameLst>
                                              <p:attrName>ppt_x</p:attrName>
                                            </p:attrNameLst>
                                          </p:cBhvr>
                                          <p:tavLst>
                                            <p:tav tm="0">
                                              <p:val>
                                                <p:strVal val="#ppt_x"/>
                                              </p:val>
                                            </p:tav>
                                            <p:tav tm="100000">
                                              <p:val>
                                                <p:strVal val="#ppt_x"/>
                                              </p:val>
                                            </p:tav>
                                          </p:tavLst>
                                        </p:anim>
                                        <p:anim calcmode="lin" valueType="num">
                                          <p:cBhvr>
                                            <p:cTn id="95" dur="1000" fill="hold"/>
                                            <p:tgtEl>
                                              <p:spTgt spid="52"/>
                                            </p:tgtEl>
                                            <p:attrNameLst>
                                              <p:attrName>ppt_y</p:attrName>
                                            </p:attrNameLst>
                                          </p:cBhvr>
                                          <p:tavLst>
                                            <p:tav tm="0">
                                              <p:val>
                                                <p:strVal val="#ppt_y+.1"/>
                                              </p:val>
                                            </p:tav>
                                            <p:tav tm="100000">
                                              <p:val>
                                                <p:strVal val="#ppt_y"/>
                                              </p:val>
                                            </p:tav>
                                          </p:tavLst>
                                        </p:anim>
                                      </p:childTnLst>
                                    </p:cTn>
                                  </p:par>
                                </p:childTnLst>
                              </p:cTn>
                            </p:par>
                            <p:par>
                              <p:cTn id="96" fill="hold">
                                <p:stCondLst>
                                  <p:cond delay="8000"/>
                                </p:stCondLst>
                                <p:childTnLst>
                                  <p:par>
                                    <p:cTn id="97" presetID="42" presetClass="entr" presetSubtype="0" fill="hold" grpId="0" nodeType="afterEffect">
                                      <p:stCondLst>
                                        <p:cond delay="0"/>
                                      </p:stCondLst>
                                      <p:childTnLst>
                                        <p:set>
                                          <p:cBhvr>
                                            <p:cTn id="98" dur="1" fill="hold">
                                              <p:stCondLst>
                                                <p:cond delay="0"/>
                                              </p:stCondLst>
                                            </p:cTn>
                                            <p:tgtEl>
                                              <p:spTgt spid="11"/>
                                            </p:tgtEl>
                                            <p:attrNameLst>
                                              <p:attrName>style.visibility</p:attrName>
                                            </p:attrNameLst>
                                          </p:cBhvr>
                                          <p:to>
                                            <p:strVal val="visible"/>
                                          </p:to>
                                        </p:set>
                                        <p:animEffect transition="in" filter="fade">
                                          <p:cBhvr>
                                            <p:cTn id="99" dur="1000"/>
                                            <p:tgtEl>
                                              <p:spTgt spid="11"/>
                                            </p:tgtEl>
                                          </p:cBhvr>
                                        </p:animEffect>
                                        <p:anim calcmode="lin" valueType="num">
                                          <p:cBhvr>
                                            <p:cTn id="100" dur="1000" fill="hold"/>
                                            <p:tgtEl>
                                              <p:spTgt spid="11"/>
                                            </p:tgtEl>
                                            <p:attrNameLst>
                                              <p:attrName>ppt_x</p:attrName>
                                            </p:attrNameLst>
                                          </p:cBhvr>
                                          <p:tavLst>
                                            <p:tav tm="0">
                                              <p:val>
                                                <p:strVal val="#ppt_x"/>
                                              </p:val>
                                            </p:tav>
                                            <p:tav tm="100000">
                                              <p:val>
                                                <p:strVal val="#ppt_x"/>
                                              </p:val>
                                            </p:tav>
                                          </p:tavLst>
                                        </p:anim>
                                        <p:anim calcmode="lin" valueType="num">
                                          <p:cBhvr>
                                            <p:cTn id="101" dur="1000" fill="hold"/>
                                            <p:tgtEl>
                                              <p:spTgt spid="1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fade">
                                          <p:cBhvr>
                                            <p:cTn id="104" dur="1000"/>
                                            <p:tgtEl>
                                              <p:spTgt spid="12"/>
                                            </p:tgtEl>
                                          </p:cBhvr>
                                        </p:animEffect>
                                        <p:anim calcmode="lin" valueType="num">
                                          <p:cBhvr>
                                            <p:cTn id="105" dur="1000" fill="hold"/>
                                            <p:tgtEl>
                                              <p:spTgt spid="12"/>
                                            </p:tgtEl>
                                            <p:attrNameLst>
                                              <p:attrName>ppt_x</p:attrName>
                                            </p:attrNameLst>
                                          </p:cBhvr>
                                          <p:tavLst>
                                            <p:tav tm="0">
                                              <p:val>
                                                <p:strVal val="#ppt_x"/>
                                              </p:val>
                                            </p:tav>
                                            <p:tav tm="100000">
                                              <p:val>
                                                <p:strVal val="#ppt_x"/>
                                              </p:val>
                                            </p:tav>
                                          </p:tavLst>
                                        </p:anim>
                                        <p:anim calcmode="lin" valueType="num">
                                          <p:cBhvr>
                                            <p:cTn id="106" dur="1000" fill="hold"/>
                                            <p:tgtEl>
                                              <p:spTgt spid="12"/>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fade">
                                          <p:cBhvr>
                                            <p:cTn id="109" dur="1000"/>
                                            <p:tgtEl>
                                              <p:spTgt spid="55"/>
                                            </p:tgtEl>
                                          </p:cBhvr>
                                        </p:animEffect>
                                        <p:anim calcmode="lin" valueType="num">
                                          <p:cBhvr>
                                            <p:cTn id="110" dur="1000" fill="hold"/>
                                            <p:tgtEl>
                                              <p:spTgt spid="55"/>
                                            </p:tgtEl>
                                            <p:attrNameLst>
                                              <p:attrName>ppt_x</p:attrName>
                                            </p:attrNameLst>
                                          </p:cBhvr>
                                          <p:tavLst>
                                            <p:tav tm="0">
                                              <p:val>
                                                <p:strVal val="#ppt_x"/>
                                              </p:val>
                                            </p:tav>
                                            <p:tav tm="100000">
                                              <p:val>
                                                <p:strVal val="#ppt_x"/>
                                              </p:val>
                                            </p:tav>
                                          </p:tavLst>
                                        </p:anim>
                                        <p:anim calcmode="lin" valueType="num">
                                          <p:cBhvr>
                                            <p:cTn id="111"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 grpId="0"/>
          <p:bldP spid="6" grpId="0"/>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26"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55A11"/>
                </a:solidFill>
              </a:endParaRPr>
            </a:p>
          </p:txBody>
        </p:sp>
      </p:grpSp>
      <p:sp>
        <p:nvSpPr>
          <p:cNvPr id="94" name="任意多边形 93"/>
          <p:cNvSpPr/>
          <p:nvPr/>
        </p:nvSpPr>
        <p:spPr>
          <a:xfrm flipH="1">
            <a:off x="3316867" y="4868819"/>
            <a:ext cx="6130112" cy="127816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bg1">
              <a:lumMod val="75000"/>
            </a:schemeClr>
          </a:solidFill>
          <a:ln w="12700" cap="flat" cmpd="sng" algn="ctr">
            <a:noFill/>
            <a:prstDash val="solid"/>
            <a:miter lim="800000"/>
          </a:ln>
          <a:effectLst>
            <a:innerShdw blurRad="50800" dist="38100" dir="13500000">
              <a:prstClr val="black">
                <a:alpha val="50000"/>
              </a:prstClr>
            </a:innerShdw>
          </a:effectLst>
        </p:spPr>
        <p:txBody>
          <a:bodyPr lIns="91452" tIns="45727" rIns="91452" bIns="45727" rtlCol="0" anchor="ctr"/>
          <a:lstStyle/>
          <a:p>
            <a:pPr algn="ctr" defTabSz="1219170">
              <a:defRPr/>
            </a:pPr>
            <a:endParaRPr lang="zh-CN" altLang="en-US" sz="2400" kern="0">
              <a:solidFill>
                <a:prstClr val="white"/>
              </a:solidFill>
              <a:latin typeface="Calibri"/>
              <a:ea typeface="宋体"/>
            </a:endParaRPr>
          </a:p>
        </p:txBody>
      </p:sp>
      <p:sp>
        <p:nvSpPr>
          <p:cNvPr id="95" name="任意多边形 94"/>
          <p:cNvSpPr/>
          <p:nvPr/>
        </p:nvSpPr>
        <p:spPr>
          <a:xfrm flipH="1">
            <a:off x="3316867" y="2613828"/>
            <a:ext cx="6130112" cy="127816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bg1">
              <a:lumMod val="75000"/>
            </a:schemeClr>
          </a:solidFill>
          <a:ln w="12700" cap="flat" cmpd="sng" algn="ctr">
            <a:noFill/>
            <a:prstDash val="solid"/>
            <a:miter lim="800000"/>
          </a:ln>
          <a:effectLst>
            <a:innerShdw blurRad="50800" dist="38100" dir="13500000">
              <a:prstClr val="black">
                <a:alpha val="50000"/>
              </a:prstClr>
            </a:innerShdw>
          </a:effectLst>
        </p:spPr>
        <p:txBody>
          <a:bodyPr lIns="91452" tIns="45727" rIns="91452" bIns="45727" rtlCol="0" anchor="ctr"/>
          <a:lstStyle/>
          <a:p>
            <a:pPr algn="ctr" defTabSz="1219170">
              <a:defRPr/>
            </a:pPr>
            <a:endParaRPr lang="zh-CN" altLang="en-US" sz="2400" kern="0">
              <a:solidFill>
                <a:prstClr val="white"/>
              </a:solidFill>
              <a:latin typeface="Calibri"/>
              <a:ea typeface="宋体"/>
            </a:endParaRPr>
          </a:p>
        </p:txBody>
      </p:sp>
      <p:sp>
        <p:nvSpPr>
          <p:cNvPr id="96" name="任意多边形 95"/>
          <p:cNvSpPr/>
          <p:nvPr/>
        </p:nvSpPr>
        <p:spPr>
          <a:xfrm>
            <a:off x="2707288" y="3743439"/>
            <a:ext cx="6130112" cy="127816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bg1">
              <a:lumMod val="75000"/>
            </a:schemeClr>
          </a:solidFill>
          <a:ln w="12700" cap="flat" cmpd="sng" algn="ctr">
            <a:noFill/>
            <a:prstDash val="solid"/>
            <a:miter lim="800000"/>
          </a:ln>
          <a:effectLst>
            <a:innerShdw blurRad="50800" dist="38100" dir="13500000">
              <a:prstClr val="black">
                <a:alpha val="50000"/>
              </a:prstClr>
            </a:innerShdw>
          </a:effectLst>
        </p:spPr>
        <p:txBody>
          <a:bodyPr lIns="91452" tIns="45727" rIns="91452" bIns="45727" rtlCol="0" anchor="ctr"/>
          <a:lstStyle/>
          <a:p>
            <a:pPr algn="ctr" defTabSz="1219170">
              <a:defRPr/>
            </a:pPr>
            <a:endParaRPr lang="zh-CN" altLang="en-US" sz="2400" kern="0">
              <a:solidFill>
                <a:prstClr val="white"/>
              </a:solidFill>
              <a:latin typeface="Calibri"/>
              <a:ea typeface="宋体"/>
            </a:endParaRPr>
          </a:p>
        </p:txBody>
      </p:sp>
      <p:sp>
        <p:nvSpPr>
          <p:cNvPr id="97" name="任意多边形 96"/>
          <p:cNvSpPr/>
          <p:nvPr/>
        </p:nvSpPr>
        <p:spPr>
          <a:xfrm>
            <a:off x="3314890" y="5890039"/>
            <a:ext cx="5522511" cy="1278168"/>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chemeClr val="bg1">
              <a:lumMod val="75000"/>
            </a:schemeClr>
          </a:solidFill>
          <a:ln w="12700" cap="flat" cmpd="sng" algn="ctr">
            <a:noFill/>
            <a:prstDash val="solid"/>
            <a:miter lim="800000"/>
          </a:ln>
          <a:effectLst>
            <a:innerShdw blurRad="50800" dist="38100" dir="13500000">
              <a:prstClr val="black">
                <a:alpha val="50000"/>
              </a:prstClr>
            </a:innerShdw>
          </a:effectLst>
        </p:spPr>
        <p:txBody>
          <a:bodyPr lIns="91452" tIns="45727" rIns="91452" bIns="45727" rtlCol="0" anchor="ctr"/>
          <a:lstStyle/>
          <a:p>
            <a:pPr algn="ctr" defTabSz="1219170">
              <a:defRPr/>
            </a:pPr>
            <a:endParaRPr lang="zh-CN" altLang="en-US" sz="2400" kern="0">
              <a:solidFill>
                <a:prstClr val="white"/>
              </a:solidFill>
              <a:latin typeface="Calibri"/>
              <a:ea typeface="宋体"/>
            </a:endParaRPr>
          </a:p>
        </p:txBody>
      </p:sp>
      <p:sp>
        <p:nvSpPr>
          <p:cNvPr id="98" name="任意多边形 97"/>
          <p:cNvSpPr/>
          <p:nvPr/>
        </p:nvSpPr>
        <p:spPr>
          <a:xfrm>
            <a:off x="2735849" y="1477189"/>
            <a:ext cx="6130112" cy="127816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bg1">
              <a:lumMod val="75000"/>
            </a:schemeClr>
          </a:solidFill>
          <a:ln w="12700" cap="flat" cmpd="sng" algn="ctr">
            <a:noFill/>
            <a:prstDash val="solid"/>
            <a:miter lim="800000"/>
          </a:ln>
          <a:effectLst>
            <a:innerShdw blurRad="50800" dist="38100" dir="13500000">
              <a:prstClr val="black">
                <a:alpha val="50000"/>
              </a:prstClr>
            </a:innerShdw>
          </a:effectLst>
        </p:spPr>
        <p:txBody>
          <a:bodyPr lIns="91452" tIns="45727" rIns="91452" bIns="45727" rtlCol="0" anchor="ctr"/>
          <a:lstStyle/>
          <a:p>
            <a:pPr algn="ctr" defTabSz="1219170">
              <a:defRPr/>
            </a:pPr>
            <a:endParaRPr lang="zh-CN" altLang="en-US" sz="2400" kern="0">
              <a:solidFill>
                <a:prstClr val="white"/>
              </a:solidFill>
              <a:latin typeface="Calibri"/>
              <a:ea typeface="宋体"/>
            </a:endParaRPr>
          </a:p>
        </p:txBody>
      </p:sp>
      <p:grpSp>
        <p:nvGrpSpPr>
          <p:cNvPr id="99" name="组合 98"/>
          <p:cNvGrpSpPr/>
          <p:nvPr/>
        </p:nvGrpSpPr>
        <p:grpSpPr>
          <a:xfrm>
            <a:off x="8149131" y="1968439"/>
            <a:ext cx="1960592" cy="3442448"/>
            <a:chOff x="6111848" y="1476329"/>
            <a:chExt cx="1470444" cy="2581836"/>
          </a:xfrm>
        </p:grpSpPr>
        <p:grpSp>
          <p:nvGrpSpPr>
            <p:cNvPr id="100" name="组合 99"/>
            <p:cNvGrpSpPr/>
            <p:nvPr/>
          </p:nvGrpSpPr>
          <p:grpSpPr>
            <a:xfrm>
              <a:off x="6111848" y="1476329"/>
              <a:ext cx="1470444" cy="2581836"/>
              <a:chOff x="1980506" y="611328"/>
              <a:chExt cx="1363045" cy="2393264"/>
            </a:xfrm>
          </p:grpSpPr>
          <p:grpSp>
            <p:nvGrpSpPr>
              <p:cNvPr id="102" name="组合 101"/>
              <p:cNvGrpSpPr/>
              <p:nvPr/>
            </p:nvGrpSpPr>
            <p:grpSpPr>
              <a:xfrm>
                <a:off x="1980506" y="611328"/>
                <a:ext cx="1363045" cy="2393264"/>
                <a:chOff x="-120131" y="654933"/>
                <a:chExt cx="1363045" cy="2393264"/>
              </a:xfrm>
            </p:grpSpPr>
            <p:sp>
              <p:nvSpPr>
                <p:cNvPr id="106" name="任意多边形 105"/>
                <p:cNvSpPr/>
                <p:nvPr/>
              </p:nvSpPr>
              <p:spPr>
                <a:xfrm rot="2700000">
                  <a:off x="-509105" y="1296178"/>
                  <a:ext cx="2393264" cy="111077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algn="ctr" defTabSz="1219170">
                    <a:defRPr/>
                  </a:pPr>
                  <a:endParaRPr lang="zh-CN" altLang="en-US" sz="2400" kern="0">
                    <a:solidFill>
                      <a:prstClr val="white"/>
                    </a:solidFill>
                    <a:latin typeface="Calibri"/>
                    <a:ea typeface="宋体"/>
                  </a:endParaRPr>
                </a:p>
              </p:txBody>
            </p:sp>
            <p:sp>
              <p:nvSpPr>
                <p:cNvPr id="107" name="椭圆 106"/>
                <p:cNvSpPr/>
                <p:nvPr/>
              </p:nvSpPr>
              <p:spPr>
                <a:xfrm rot="1738458">
                  <a:off x="-120131" y="1044709"/>
                  <a:ext cx="964666" cy="9646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grpSp>
          <p:grpSp>
            <p:nvGrpSpPr>
              <p:cNvPr id="103" name="组合 102"/>
              <p:cNvGrpSpPr/>
              <p:nvPr/>
            </p:nvGrpSpPr>
            <p:grpSpPr>
              <a:xfrm rot="1738458">
                <a:off x="2086399" y="1101537"/>
                <a:ext cx="763798" cy="763798"/>
                <a:chOff x="775780" y="771550"/>
                <a:chExt cx="1852004" cy="1852004"/>
              </a:xfrm>
            </p:grpSpPr>
            <p:sp>
              <p:nvSpPr>
                <p:cNvPr id="104" name="椭圆 103"/>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algn="ctr" defTabSz="1219170">
                    <a:defRPr/>
                  </a:pPr>
                  <a:endParaRPr lang="zh-CN" altLang="en-US" sz="1400" kern="0">
                    <a:solidFill>
                      <a:sysClr val="window" lastClr="FFFFFF"/>
                    </a:solidFill>
                    <a:latin typeface="Century Gothic"/>
                    <a:ea typeface="幼圆"/>
                  </a:endParaRPr>
                </a:p>
              </p:txBody>
            </p:sp>
            <p:sp>
              <p:nvSpPr>
                <p:cNvPr id="105" name="椭圆 104"/>
                <p:cNvSpPr/>
                <p:nvPr/>
              </p:nvSpPr>
              <p:spPr>
                <a:xfrm>
                  <a:off x="1007828" y="1003598"/>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grpSp>
        </p:grpSp>
        <p:sp>
          <p:nvSpPr>
            <p:cNvPr id="101" name="Freeform 10"/>
            <p:cNvSpPr>
              <a:spLocks noChangeAspect="1" noEditPoints="1"/>
            </p:cNvSpPr>
            <p:nvPr/>
          </p:nvSpPr>
          <p:spPr bwMode="auto">
            <a:xfrm>
              <a:off x="6451961" y="2246584"/>
              <a:ext cx="372228" cy="341137"/>
            </a:xfrm>
            <a:custGeom>
              <a:avLst/>
              <a:gdLst>
                <a:gd name="T0" fmla="*/ 460 w 2893"/>
                <a:gd name="T1" fmla="*/ 2647 h 2647"/>
                <a:gd name="T2" fmla="*/ 460 w 2893"/>
                <a:gd name="T3" fmla="*/ 1530 h 2647"/>
                <a:gd name="T4" fmla="*/ 1453 w 2893"/>
                <a:gd name="T5" fmla="*/ 660 h 2647"/>
                <a:gd name="T6" fmla="*/ 2445 w 2893"/>
                <a:gd name="T7" fmla="*/ 1530 h 2647"/>
                <a:gd name="T8" fmla="*/ 2445 w 2893"/>
                <a:gd name="T9" fmla="*/ 2647 h 2647"/>
                <a:gd name="T10" fmla="*/ 1750 w 2893"/>
                <a:gd name="T11" fmla="*/ 2647 h 2647"/>
                <a:gd name="T12" fmla="*/ 1750 w 2893"/>
                <a:gd name="T13" fmla="*/ 1902 h 2647"/>
                <a:gd name="T14" fmla="*/ 1229 w 2893"/>
                <a:gd name="T15" fmla="*/ 1902 h 2647"/>
                <a:gd name="T16" fmla="*/ 1229 w 2893"/>
                <a:gd name="T17" fmla="*/ 2647 h 2647"/>
                <a:gd name="T18" fmla="*/ 460 w 2893"/>
                <a:gd name="T19" fmla="*/ 2647 h 2647"/>
                <a:gd name="T20" fmla="*/ 2148 w 2893"/>
                <a:gd name="T21" fmla="*/ 546 h 2647"/>
                <a:gd name="T22" fmla="*/ 2421 w 2893"/>
                <a:gd name="T23" fmla="*/ 782 h 2647"/>
                <a:gd name="T24" fmla="*/ 2421 w 2893"/>
                <a:gd name="T25" fmla="*/ 322 h 2647"/>
                <a:gd name="T26" fmla="*/ 2148 w 2893"/>
                <a:gd name="T27" fmla="*/ 322 h 2647"/>
                <a:gd name="T28" fmla="*/ 2148 w 2893"/>
                <a:gd name="T29" fmla="*/ 546 h 2647"/>
                <a:gd name="T30" fmla="*/ 1453 w 2893"/>
                <a:gd name="T31" fmla="*/ 521 h 2647"/>
                <a:gd name="T32" fmla="*/ 273 w 2893"/>
                <a:gd name="T33" fmla="*/ 1552 h 2647"/>
                <a:gd name="T34" fmla="*/ 0 w 2893"/>
                <a:gd name="T35" fmla="*/ 1302 h 2647"/>
                <a:gd name="T36" fmla="*/ 1428 w 2893"/>
                <a:gd name="T37" fmla="*/ 0 h 2647"/>
                <a:gd name="T38" fmla="*/ 2893 w 2893"/>
                <a:gd name="T39" fmla="*/ 1316 h 2647"/>
                <a:gd name="T40" fmla="*/ 2657 w 2893"/>
                <a:gd name="T41" fmla="*/ 1527 h 2647"/>
                <a:gd name="T42" fmla="*/ 1453 w 2893"/>
                <a:gd name="T43" fmla="*/ 521 h 2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93" h="2647">
                  <a:moveTo>
                    <a:pt x="460" y="2647"/>
                  </a:moveTo>
                  <a:lnTo>
                    <a:pt x="460" y="1530"/>
                  </a:lnTo>
                  <a:lnTo>
                    <a:pt x="1453" y="660"/>
                  </a:lnTo>
                  <a:lnTo>
                    <a:pt x="2445" y="1530"/>
                  </a:lnTo>
                  <a:lnTo>
                    <a:pt x="2445" y="2647"/>
                  </a:lnTo>
                  <a:lnTo>
                    <a:pt x="1750" y="2647"/>
                  </a:lnTo>
                  <a:lnTo>
                    <a:pt x="1750" y="1902"/>
                  </a:lnTo>
                  <a:lnTo>
                    <a:pt x="1229" y="1902"/>
                  </a:lnTo>
                  <a:lnTo>
                    <a:pt x="1229" y="2647"/>
                  </a:lnTo>
                  <a:lnTo>
                    <a:pt x="460" y="2647"/>
                  </a:lnTo>
                  <a:close/>
                  <a:moveTo>
                    <a:pt x="2148" y="546"/>
                  </a:moveTo>
                  <a:lnTo>
                    <a:pt x="2421" y="782"/>
                  </a:lnTo>
                  <a:lnTo>
                    <a:pt x="2421" y="322"/>
                  </a:lnTo>
                  <a:lnTo>
                    <a:pt x="2148" y="322"/>
                  </a:lnTo>
                  <a:lnTo>
                    <a:pt x="2148" y="546"/>
                  </a:lnTo>
                  <a:close/>
                  <a:moveTo>
                    <a:pt x="1453" y="521"/>
                  </a:moveTo>
                  <a:lnTo>
                    <a:pt x="273" y="1552"/>
                  </a:lnTo>
                  <a:lnTo>
                    <a:pt x="0" y="1302"/>
                  </a:lnTo>
                  <a:lnTo>
                    <a:pt x="1428" y="0"/>
                  </a:lnTo>
                  <a:lnTo>
                    <a:pt x="2893" y="1316"/>
                  </a:lnTo>
                  <a:lnTo>
                    <a:pt x="2657" y="1527"/>
                  </a:lnTo>
                  <a:lnTo>
                    <a:pt x="1453" y="521"/>
                  </a:lnTo>
                  <a:close/>
                </a:path>
              </a:pathLst>
            </a:custGeom>
            <a:solidFill>
              <a:srgbClr val="C55A11"/>
            </a:solidFill>
            <a:ln>
              <a:noFill/>
            </a:ln>
          </p:spPr>
          <p:txBody>
            <a:bodyPr vert="horz" wrap="square" lIns="121936" tIns="60968" rIns="121936" bIns="60968" numCol="1" anchor="t" anchorCtr="0" compatLnSpc="1">
              <a:prstTxWarp prst="textNoShape">
                <a:avLst/>
              </a:prstTxWarp>
            </a:bodyPr>
            <a:lstStyle/>
            <a:p>
              <a:endParaRPr lang="zh-CN" altLang="en-US" sz="3200">
                <a:solidFill>
                  <a:srgbClr val="1E90B4"/>
                </a:solidFill>
              </a:endParaRPr>
            </a:p>
          </p:txBody>
        </p:sp>
      </p:grpSp>
      <p:grpSp>
        <p:nvGrpSpPr>
          <p:cNvPr id="108" name="组合 107"/>
          <p:cNvGrpSpPr/>
          <p:nvPr/>
        </p:nvGrpSpPr>
        <p:grpSpPr>
          <a:xfrm>
            <a:off x="2569076" y="3059952"/>
            <a:ext cx="1960592" cy="3442448"/>
            <a:chOff x="1926807" y="2294964"/>
            <a:chExt cx="1470444" cy="2581836"/>
          </a:xfrm>
        </p:grpSpPr>
        <p:grpSp>
          <p:nvGrpSpPr>
            <p:cNvPr id="113" name="组合 112"/>
            <p:cNvGrpSpPr/>
            <p:nvPr/>
          </p:nvGrpSpPr>
          <p:grpSpPr>
            <a:xfrm>
              <a:off x="1926807" y="2294964"/>
              <a:ext cx="1470444" cy="2581836"/>
              <a:chOff x="1980506" y="611328"/>
              <a:chExt cx="1363045" cy="2393264"/>
            </a:xfrm>
          </p:grpSpPr>
          <p:grpSp>
            <p:nvGrpSpPr>
              <p:cNvPr id="115" name="组合 114"/>
              <p:cNvGrpSpPr/>
              <p:nvPr/>
            </p:nvGrpSpPr>
            <p:grpSpPr>
              <a:xfrm>
                <a:off x="1980506" y="611328"/>
                <a:ext cx="1363045" cy="2393264"/>
                <a:chOff x="-120131" y="654933"/>
                <a:chExt cx="1363045" cy="2393264"/>
              </a:xfrm>
            </p:grpSpPr>
            <p:sp>
              <p:nvSpPr>
                <p:cNvPr id="119" name="任意多边形 118"/>
                <p:cNvSpPr/>
                <p:nvPr/>
              </p:nvSpPr>
              <p:spPr>
                <a:xfrm rot="2700000">
                  <a:off x="-509105" y="1296178"/>
                  <a:ext cx="2393264" cy="111077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algn="ctr" defTabSz="1219170">
                    <a:defRPr/>
                  </a:pPr>
                  <a:endParaRPr lang="zh-CN" altLang="en-US" sz="2400" kern="0">
                    <a:solidFill>
                      <a:prstClr val="white"/>
                    </a:solidFill>
                    <a:latin typeface="Calibri"/>
                    <a:ea typeface="宋体"/>
                  </a:endParaRPr>
                </a:p>
              </p:txBody>
            </p:sp>
            <p:sp>
              <p:nvSpPr>
                <p:cNvPr id="120" name="椭圆 119"/>
                <p:cNvSpPr/>
                <p:nvPr/>
              </p:nvSpPr>
              <p:spPr>
                <a:xfrm rot="1738458">
                  <a:off x="-120131" y="1044709"/>
                  <a:ext cx="964666" cy="9646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grpSp>
          <p:grpSp>
            <p:nvGrpSpPr>
              <p:cNvPr id="116" name="组合 115"/>
              <p:cNvGrpSpPr/>
              <p:nvPr/>
            </p:nvGrpSpPr>
            <p:grpSpPr>
              <a:xfrm rot="1738458">
                <a:off x="2086399" y="1101537"/>
                <a:ext cx="763798" cy="763798"/>
                <a:chOff x="775780" y="771550"/>
                <a:chExt cx="1852004" cy="1852004"/>
              </a:xfrm>
            </p:grpSpPr>
            <p:sp>
              <p:nvSpPr>
                <p:cNvPr id="117" name="椭圆 116"/>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algn="ctr" defTabSz="1219170">
                    <a:defRPr/>
                  </a:pPr>
                  <a:endParaRPr lang="zh-CN" altLang="en-US" sz="1400" kern="0">
                    <a:solidFill>
                      <a:sysClr val="window" lastClr="FFFFFF"/>
                    </a:solidFill>
                    <a:latin typeface="Century Gothic"/>
                    <a:ea typeface="幼圆"/>
                  </a:endParaRPr>
                </a:p>
              </p:txBody>
            </p:sp>
            <p:sp>
              <p:nvSpPr>
                <p:cNvPr id="118" name="椭圆 117"/>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grpSp>
        </p:grpSp>
        <p:sp>
          <p:nvSpPr>
            <p:cNvPr id="114" name="Freeform 13"/>
            <p:cNvSpPr>
              <a:spLocks noEditPoints="1"/>
            </p:cNvSpPr>
            <p:nvPr/>
          </p:nvSpPr>
          <p:spPr bwMode="auto">
            <a:xfrm>
              <a:off x="2294126" y="3104741"/>
              <a:ext cx="306036" cy="262094"/>
            </a:xfrm>
            <a:custGeom>
              <a:avLst/>
              <a:gdLst>
                <a:gd name="T0" fmla="*/ 219 w 341"/>
                <a:gd name="T1" fmla="*/ 124 h 292"/>
                <a:gd name="T2" fmla="*/ 235 w 341"/>
                <a:gd name="T3" fmla="*/ 136 h 292"/>
                <a:gd name="T4" fmla="*/ 243 w 341"/>
                <a:gd name="T5" fmla="*/ 153 h 292"/>
                <a:gd name="T6" fmla="*/ 97 w 341"/>
                <a:gd name="T7" fmla="*/ 156 h 292"/>
                <a:gd name="T8" fmla="*/ 105 w 341"/>
                <a:gd name="T9" fmla="*/ 137 h 292"/>
                <a:gd name="T10" fmla="*/ 119 w 341"/>
                <a:gd name="T11" fmla="*/ 125 h 292"/>
                <a:gd name="T12" fmla="*/ 256 w 341"/>
                <a:gd name="T13" fmla="*/ 127 h 292"/>
                <a:gd name="T14" fmla="*/ 323 w 341"/>
                <a:gd name="T15" fmla="*/ 130 h 292"/>
                <a:gd name="T16" fmla="*/ 335 w 341"/>
                <a:gd name="T17" fmla="*/ 139 h 292"/>
                <a:gd name="T18" fmla="*/ 341 w 341"/>
                <a:gd name="T19" fmla="*/ 153 h 292"/>
                <a:gd name="T20" fmla="*/ 250 w 341"/>
                <a:gd name="T21" fmla="*/ 153 h 292"/>
                <a:gd name="T22" fmla="*/ 242 w 341"/>
                <a:gd name="T23" fmla="*/ 134 h 292"/>
                <a:gd name="T24" fmla="*/ 256 w 341"/>
                <a:gd name="T25" fmla="*/ 127 h 292"/>
                <a:gd name="T26" fmla="*/ 101 w 341"/>
                <a:gd name="T27" fmla="*/ 131 h 292"/>
                <a:gd name="T28" fmla="*/ 91 w 341"/>
                <a:gd name="T29" fmla="*/ 149 h 292"/>
                <a:gd name="T30" fmla="*/ 0 w 341"/>
                <a:gd name="T31" fmla="*/ 157 h 292"/>
                <a:gd name="T32" fmla="*/ 5 w 341"/>
                <a:gd name="T33" fmla="*/ 142 h 292"/>
                <a:gd name="T34" fmla="*/ 15 w 341"/>
                <a:gd name="T35" fmla="*/ 131 h 292"/>
                <a:gd name="T36" fmla="*/ 30 w 341"/>
                <a:gd name="T37" fmla="*/ 127 h 292"/>
                <a:gd name="T38" fmla="*/ 75 w 341"/>
                <a:gd name="T39" fmla="*/ 34 h 292"/>
                <a:gd name="T40" fmla="*/ 91 w 341"/>
                <a:gd name="T41" fmla="*/ 46 h 292"/>
                <a:gd name="T42" fmla="*/ 100 w 341"/>
                <a:gd name="T43" fmla="*/ 65 h 292"/>
                <a:gd name="T44" fmla="*/ 99 w 341"/>
                <a:gd name="T45" fmla="*/ 86 h 292"/>
                <a:gd name="T46" fmla="*/ 88 w 341"/>
                <a:gd name="T47" fmla="*/ 104 h 292"/>
                <a:gd name="T48" fmla="*/ 70 w 341"/>
                <a:gd name="T49" fmla="*/ 114 h 292"/>
                <a:gd name="T50" fmla="*/ 49 w 341"/>
                <a:gd name="T51" fmla="*/ 115 h 292"/>
                <a:gd name="T52" fmla="*/ 31 w 341"/>
                <a:gd name="T53" fmla="*/ 106 h 292"/>
                <a:gd name="T54" fmla="*/ 18 w 341"/>
                <a:gd name="T55" fmla="*/ 90 h 292"/>
                <a:gd name="T56" fmla="*/ 15 w 341"/>
                <a:gd name="T57" fmla="*/ 69 h 292"/>
                <a:gd name="T58" fmla="*/ 22 w 341"/>
                <a:gd name="T59" fmla="*/ 50 h 292"/>
                <a:gd name="T60" fmla="*/ 37 w 341"/>
                <a:gd name="T61" fmla="*/ 36 h 292"/>
                <a:gd name="T62" fmla="*/ 58 w 341"/>
                <a:gd name="T63" fmla="*/ 31 h 292"/>
                <a:gd name="T64" fmla="*/ 301 w 341"/>
                <a:gd name="T65" fmla="*/ 35 h 292"/>
                <a:gd name="T66" fmla="*/ 317 w 341"/>
                <a:gd name="T67" fmla="*/ 48 h 292"/>
                <a:gd name="T68" fmla="*/ 325 w 341"/>
                <a:gd name="T69" fmla="*/ 67 h 292"/>
                <a:gd name="T70" fmla="*/ 323 w 341"/>
                <a:gd name="T71" fmla="*/ 88 h 292"/>
                <a:gd name="T72" fmla="*/ 312 w 341"/>
                <a:gd name="T73" fmla="*/ 105 h 292"/>
                <a:gd name="T74" fmla="*/ 293 w 341"/>
                <a:gd name="T75" fmla="*/ 115 h 292"/>
                <a:gd name="T76" fmla="*/ 272 w 341"/>
                <a:gd name="T77" fmla="*/ 115 h 292"/>
                <a:gd name="T78" fmla="*/ 254 w 341"/>
                <a:gd name="T79" fmla="*/ 105 h 292"/>
                <a:gd name="T80" fmla="*/ 243 w 341"/>
                <a:gd name="T81" fmla="*/ 88 h 292"/>
                <a:gd name="T82" fmla="*/ 240 w 341"/>
                <a:gd name="T83" fmla="*/ 67 h 292"/>
                <a:gd name="T84" fmla="*/ 248 w 341"/>
                <a:gd name="T85" fmla="*/ 48 h 292"/>
                <a:gd name="T86" fmla="*/ 264 w 341"/>
                <a:gd name="T87" fmla="*/ 35 h 292"/>
                <a:gd name="T88" fmla="*/ 170 w 341"/>
                <a:gd name="T89" fmla="*/ 0 h 292"/>
                <a:gd name="T90" fmla="*/ 196 w 341"/>
                <a:gd name="T91" fmla="*/ 6 h 292"/>
                <a:gd name="T92" fmla="*/ 215 w 341"/>
                <a:gd name="T93" fmla="*/ 24 h 292"/>
                <a:gd name="T94" fmla="*/ 224 w 341"/>
                <a:gd name="T95" fmla="*/ 48 h 292"/>
                <a:gd name="T96" fmla="*/ 220 w 341"/>
                <a:gd name="T97" fmla="*/ 75 h 292"/>
                <a:gd name="T98" fmla="*/ 205 w 341"/>
                <a:gd name="T99" fmla="*/ 96 h 292"/>
                <a:gd name="T100" fmla="*/ 181 w 341"/>
                <a:gd name="T101" fmla="*/ 107 h 292"/>
                <a:gd name="T102" fmla="*/ 154 w 341"/>
                <a:gd name="T103" fmla="*/ 106 h 292"/>
                <a:gd name="T104" fmla="*/ 132 w 341"/>
                <a:gd name="T105" fmla="*/ 92 h 292"/>
                <a:gd name="T106" fmla="*/ 118 w 341"/>
                <a:gd name="T107" fmla="*/ 70 h 292"/>
                <a:gd name="T108" fmla="*/ 117 w 341"/>
                <a:gd name="T109" fmla="*/ 43 h 292"/>
                <a:gd name="T110" fmla="*/ 129 w 341"/>
                <a:gd name="T111" fmla="*/ 19 h 292"/>
                <a:gd name="T112" fmla="*/ 149 w 341"/>
                <a:gd name="T113" fmla="*/ 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292">
                  <a:moveTo>
                    <a:pt x="137" y="121"/>
                  </a:moveTo>
                  <a:lnTo>
                    <a:pt x="204" y="121"/>
                  </a:lnTo>
                  <a:lnTo>
                    <a:pt x="205" y="121"/>
                  </a:lnTo>
                  <a:lnTo>
                    <a:pt x="207" y="121"/>
                  </a:lnTo>
                  <a:lnTo>
                    <a:pt x="210" y="122"/>
                  </a:lnTo>
                  <a:lnTo>
                    <a:pt x="211" y="122"/>
                  </a:lnTo>
                  <a:lnTo>
                    <a:pt x="214" y="122"/>
                  </a:lnTo>
                  <a:lnTo>
                    <a:pt x="216" y="123"/>
                  </a:lnTo>
                  <a:lnTo>
                    <a:pt x="217" y="124"/>
                  </a:lnTo>
                  <a:lnTo>
                    <a:pt x="219" y="124"/>
                  </a:lnTo>
                  <a:lnTo>
                    <a:pt x="221" y="125"/>
                  </a:lnTo>
                  <a:lnTo>
                    <a:pt x="223" y="126"/>
                  </a:lnTo>
                  <a:lnTo>
                    <a:pt x="224" y="127"/>
                  </a:lnTo>
                  <a:lnTo>
                    <a:pt x="226" y="128"/>
                  </a:lnTo>
                  <a:lnTo>
                    <a:pt x="228" y="129"/>
                  </a:lnTo>
                  <a:lnTo>
                    <a:pt x="229" y="130"/>
                  </a:lnTo>
                  <a:lnTo>
                    <a:pt x="231" y="132"/>
                  </a:lnTo>
                  <a:lnTo>
                    <a:pt x="232" y="133"/>
                  </a:lnTo>
                  <a:lnTo>
                    <a:pt x="233" y="134"/>
                  </a:lnTo>
                  <a:lnTo>
                    <a:pt x="235" y="136"/>
                  </a:lnTo>
                  <a:lnTo>
                    <a:pt x="236" y="137"/>
                  </a:lnTo>
                  <a:lnTo>
                    <a:pt x="237" y="139"/>
                  </a:lnTo>
                  <a:lnTo>
                    <a:pt x="238" y="140"/>
                  </a:lnTo>
                  <a:lnTo>
                    <a:pt x="239" y="142"/>
                  </a:lnTo>
                  <a:lnTo>
                    <a:pt x="240" y="144"/>
                  </a:lnTo>
                  <a:lnTo>
                    <a:pt x="241" y="146"/>
                  </a:lnTo>
                  <a:lnTo>
                    <a:pt x="242" y="148"/>
                  </a:lnTo>
                  <a:lnTo>
                    <a:pt x="242" y="150"/>
                  </a:lnTo>
                  <a:lnTo>
                    <a:pt x="243" y="152"/>
                  </a:lnTo>
                  <a:lnTo>
                    <a:pt x="243" y="153"/>
                  </a:lnTo>
                  <a:lnTo>
                    <a:pt x="244" y="156"/>
                  </a:lnTo>
                  <a:lnTo>
                    <a:pt x="244" y="157"/>
                  </a:lnTo>
                  <a:lnTo>
                    <a:pt x="244" y="160"/>
                  </a:lnTo>
                  <a:lnTo>
                    <a:pt x="244" y="162"/>
                  </a:lnTo>
                  <a:lnTo>
                    <a:pt x="244" y="292"/>
                  </a:lnTo>
                  <a:lnTo>
                    <a:pt x="96" y="292"/>
                  </a:lnTo>
                  <a:lnTo>
                    <a:pt x="96" y="162"/>
                  </a:lnTo>
                  <a:lnTo>
                    <a:pt x="96" y="160"/>
                  </a:lnTo>
                  <a:lnTo>
                    <a:pt x="96" y="157"/>
                  </a:lnTo>
                  <a:lnTo>
                    <a:pt x="97" y="156"/>
                  </a:lnTo>
                  <a:lnTo>
                    <a:pt x="97" y="153"/>
                  </a:lnTo>
                  <a:lnTo>
                    <a:pt x="98" y="152"/>
                  </a:lnTo>
                  <a:lnTo>
                    <a:pt x="98" y="150"/>
                  </a:lnTo>
                  <a:lnTo>
                    <a:pt x="99" y="148"/>
                  </a:lnTo>
                  <a:lnTo>
                    <a:pt x="99" y="146"/>
                  </a:lnTo>
                  <a:lnTo>
                    <a:pt x="100" y="144"/>
                  </a:lnTo>
                  <a:lnTo>
                    <a:pt x="101" y="142"/>
                  </a:lnTo>
                  <a:lnTo>
                    <a:pt x="102" y="140"/>
                  </a:lnTo>
                  <a:lnTo>
                    <a:pt x="103" y="139"/>
                  </a:lnTo>
                  <a:lnTo>
                    <a:pt x="105" y="137"/>
                  </a:lnTo>
                  <a:lnTo>
                    <a:pt x="106" y="136"/>
                  </a:lnTo>
                  <a:lnTo>
                    <a:pt x="107" y="134"/>
                  </a:lnTo>
                  <a:lnTo>
                    <a:pt x="109" y="133"/>
                  </a:lnTo>
                  <a:lnTo>
                    <a:pt x="110" y="132"/>
                  </a:lnTo>
                  <a:lnTo>
                    <a:pt x="111" y="130"/>
                  </a:lnTo>
                  <a:lnTo>
                    <a:pt x="113" y="129"/>
                  </a:lnTo>
                  <a:lnTo>
                    <a:pt x="114" y="128"/>
                  </a:lnTo>
                  <a:lnTo>
                    <a:pt x="116" y="127"/>
                  </a:lnTo>
                  <a:lnTo>
                    <a:pt x="118" y="126"/>
                  </a:lnTo>
                  <a:lnTo>
                    <a:pt x="119" y="125"/>
                  </a:lnTo>
                  <a:lnTo>
                    <a:pt x="121" y="124"/>
                  </a:lnTo>
                  <a:lnTo>
                    <a:pt x="123" y="124"/>
                  </a:lnTo>
                  <a:lnTo>
                    <a:pt x="125" y="123"/>
                  </a:lnTo>
                  <a:lnTo>
                    <a:pt x="127" y="122"/>
                  </a:lnTo>
                  <a:lnTo>
                    <a:pt x="129" y="122"/>
                  </a:lnTo>
                  <a:lnTo>
                    <a:pt x="131" y="122"/>
                  </a:lnTo>
                  <a:lnTo>
                    <a:pt x="133" y="121"/>
                  </a:lnTo>
                  <a:lnTo>
                    <a:pt x="135" y="121"/>
                  </a:lnTo>
                  <a:lnTo>
                    <a:pt x="137" y="121"/>
                  </a:lnTo>
                  <a:close/>
                  <a:moveTo>
                    <a:pt x="256" y="127"/>
                  </a:moveTo>
                  <a:lnTo>
                    <a:pt x="309" y="127"/>
                  </a:lnTo>
                  <a:lnTo>
                    <a:pt x="310" y="127"/>
                  </a:lnTo>
                  <a:lnTo>
                    <a:pt x="312" y="127"/>
                  </a:lnTo>
                  <a:lnTo>
                    <a:pt x="314" y="127"/>
                  </a:lnTo>
                  <a:lnTo>
                    <a:pt x="315" y="127"/>
                  </a:lnTo>
                  <a:lnTo>
                    <a:pt x="317" y="127"/>
                  </a:lnTo>
                  <a:lnTo>
                    <a:pt x="318" y="128"/>
                  </a:lnTo>
                  <a:lnTo>
                    <a:pt x="320" y="128"/>
                  </a:lnTo>
                  <a:lnTo>
                    <a:pt x="321" y="129"/>
                  </a:lnTo>
                  <a:lnTo>
                    <a:pt x="323" y="130"/>
                  </a:lnTo>
                  <a:lnTo>
                    <a:pt x="324" y="130"/>
                  </a:lnTo>
                  <a:lnTo>
                    <a:pt x="325" y="131"/>
                  </a:lnTo>
                  <a:lnTo>
                    <a:pt x="327" y="132"/>
                  </a:lnTo>
                  <a:lnTo>
                    <a:pt x="328" y="133"/>
                  </a:lnTo>
                  <a:lnTo>
                    <a:pt x="329" y="134"/>
                  </a:lnTo>
                  <a:lnTo>
                    <a:pt x="330" y="135"/>
                  </a:lnTo>
                  <a:lnTo>
                    <a:pt x="331" y="136"/>
                  </a:lnTo>
                  <a:lnTo>
                    <a:pt x="332" y="137"/>
                  </a:lnTo>
                  <a:lnTo>
                    <a:pt x="334" y="138"/>
                  </a:lnTo>
                  <a:lnTo>
                    <a:pt x="335" y="139"/>
                  </a:lnTo>
                  <a:lnTo>
                    <a:pt x="335" y="140"/>
                  </a:lnTo>
                  <a:lnTo>
                    <a:pt x="336" y="142"/>
                  </a:lnTo>
                  <a:lnTo>
                    <a:pt x="337" y="143"/>
                  </a:lnTo>
                  <a:lnTo>
                    <a:pt x="338" y="144"/>
                  </a:lnTo>
                  <a:lnTo>
                    <a:pt x="338" y="146"/>
                  </a:lnTo>
                  <a:lnTo>
                    <a:pt x="339" y="147"/>
                  </a:lnTo>
                  <a:lnTo>
                    <a:pt x="339" y="149"/>
                  </a:lnTo>
                  <a:lnTo>
                    <a:pt x="340" y="150"/>
                  </a:lnTo>
                  <a:lnTo>
                    <a:pt x="340" y="152"/>
                  </a:lnTo>
                  <a:lnTo>
                    <a:pt x="341" y="153"/>
                  </a:lnTo>
                  <a:lnTo>
                    <a:pt x="341" y="155"/>
                  </a:lnTo>
                  <a:lnTo>
                    <a:pt x="341" y="157"/>
                  </a:lnTo>
                  <a:lnTo>
                    <a:pt x="341" y="158"/>
                  </a:lnTo>
                  <a:lnTo>
                    <a:pt x="341" y="261"/>
                  </a:lnTo>
                  <a:lnTo>
                    <a:pt x="251" y="261"/>
                  </a:lnTo>
                  <a:lnTo>
                    <a:pt x="251" y="162"/>
                  </a:lnTo>
                  <a:lnTo>
                    <a:pt x="251" y="160"/>
                  </a:lnTo>
                  <a:lnTo>
                    <a:pt x="251" y="157"/>
                  </a:lnTo>
                  <a:lnTo>
                    <a:pt x="250" y="155"/>
                  </a:lnTo>
                  <a:lnTo>
                    <a:pt x="250" y="153"/>
                  </a:lnTo>
                  <a:lnTo>
                    <a:pt x="250" y="151"/>
                  </a:lnTo>
                  <a:lnTo>
                    <a:pt x="249" y="149"/>
                  </a:lnTo>
                  <a:lnTo>
                    <a:pt x="249" y="147"/>
                  </a:lnTo>
                  <a:lnTo>
                    <a:pt x="248" y="145"/>
                  </a:lnTo>
                  <a:lnTo>
                    <a:pt x="247" y="143"/>
                  </a:lnTo>
                  <a:lnTo>
                    <a:pt x="246" y="141"/>
                  </a:lnTo>
                  <a:lnTo>
                    <a:pt x="245" y="140"/>
                  </a:lnTo>
                  <a:lnTo>
                    <a:pt x="244" y="138"/>
                  </a:lnTo>
                  <a:lnTo>
                    <a:pt x="243" y="136"/>
                  </a:lnTo>
                  <a:lnTo>
                    <a:pt x="242" y="134"/>
                  </a:lnTo>
                  <a:lnTo>
                    <a:pt x="241" y="133"/>
                  </a:lnTo>
                  <a:lnTo>
                    <a:pt x="240" y="131"/>
                  </a:lnTo>
                  <a:lnTo>
                    <a:pt x="242" y="130"/>
                  </a:lnTo>
                  <a:lnTo>
                    <a:pt x="243" y="129"/>
                  </a:lnTo>
                  <a:lnTo>
                    <a:pt x="246" y="128"/>
                  </a:lnTo>
                  <a:lnTo>
                    <a:pt x="248" y="128"/>
                  </a:lnTo>
                  <a:lnTo>
                    <a:pt x="250" y="127"/>
                  </a:lnTo>
                  <a:lnTo>
                    <a:pt x="252" y="127"/>
                  </a:lnTo>
                  <a:lnTo>
                    <a:pt x="254" y="127"/>
                  </a:lnTo>
                  <a:lnTo>
                    <a:pt x="256" y="127"/>
                  </a:lnTo>
                  <a:close/>
                  <a:moveTo>
                    <a:pt x="32" y="127"/>
                  </a:moveTo>
                  <a:lnTo>
                    <a:pt x="84" y="127"/>
                  </a:lnTo>
                  <a:lnTo>
                    <a:pt x="86" y="127"/>
                  </a:lnTo>
                  <a:lnTo>
                    <a:pt x="89" y="127"/>
                  </a:lnTo>
                  <a:lnTo>
                    <a:pt x="91" y="127"/>
                  </a:lnTo>
                  <a:lnTo>
                    <a:pt x="93" y="128"/>
                  </a:lnTo>
                  <a:lnTo>
                    <a:pt x="95" y="128"/>
                  </a:lnTo>
                  <a:lnTo>
                    <a:pt x="97" y="129"/>
                  </a:lnTo>
                  <a:lnTo>
                    <a:pt x="99" y="130"/>
                  </a:lnTo>
                  <a:lnTo>
                    <a:pt x="101" y="131"/>
                  </a:lnTo>
                  <a:lnTo>
                    <a:pt x="99" y="133"/>
                  </a:lnTo>
                  <a:lnTo>
                    <a:pt x="98" y="134"/>
                  </a:lnTo>
                  <a:lnTo>
                    <a:pt x="97" y="136"/>
                  </a:lnTo>
                  <a:lnTo>
                    <a:pt x="96" y="138"/>
                  </a:lnTo>
                  <a:lnTo>
                    <a:pt x="95" y="140"/>
                  </a:lnTo>
                  <a:lnTo>
                    <a:pt x="94" y="141"/>
                  </a:lnTo>
                  <a:lnTo>
                    <a:pt x="93" y="143"/>
                  </a:lnTo>
                  <a:lnTo>
                    <a:pt x="93" y="145"/>
                  </a:lnTo>
                  <a:lnTo>
                    <a:pt x="92" y="147"/>
                  </a:lnTo>
                  <a:lnTo>
                    <a:pt x="91" y="149"/>
                  </a:lnTo>
                  <a:lnTo>
                    <a:pt x="91" y="151"/>
                  </a:lnTo>
                  <a:lnTo>
                    <a:pt x="90" y="153"/>
                  </a:lnTo>
                  <a:lnTo>
                    <a:pt x="90" y="155"/>
                  </a:lnTo>
                  <a:lnTo>
                    <a:pt x="90" y="157"/>
                  </a:lnTo>
                  <a:lnTo>
                    <a:pt x="90" y="160"/>
                  </a:lnTo>
                  <a:lnTo>
                    <a:pt x="90" y="162"/>
                  </a:lnTo>
                  <a:lnTo>
                    <a:pt x="90" y="261"/>
                  </a:lnTo>
                  <a:lnTo>
                    <a:pt x="0" y="261"/>
                  </a:lnTo>
                  <a:lnTo>
                    <a:pt x="0" y="158"/>
                  </a:lnTo>
                  <a:lnTo>
                    <a:pt x="0" y="157"/>
                  </a:lnTo>
                  <a:lnTo>
                    <a:pt x="0" y="155"/>
                  </a:lnTo>
                  <a:lnTo>
                    <a:pt x="0" y="153"/>
                  </a:lnTo>
                  <a:lnTo>
                    <a:pt x="0" y="152"/>
                  </a:lnTo>
                  <a:lnTo>
                    <a:pt x="1" y="150"/>
                  </a:lnTo>
                  <a:lnTo>
                    <a:pt x="1" y="149"/>
                  </a:lnTo>
                  <a:lnTo>
                    <a:pt x="1" y="147"/>
                  </a:lnTo>
                  <a:lnTo>
                    <a:pt x="2" y="146"/>
                  </a:lnTo>
                  <a:lnTo>
                    <a:pt x="3" y="144"/>
                  </a:lnTo>
                  <a:lnTo>
                    <a:pt x="4" y="143"/>
                  </a:lnTo>
                  <a:lnTo>
                    <a:pt x="5" y="142"/>
                  </a:lnTo>
                  <a:lnTo>
                    <a:pt x="5" y="140"/>
                  </a:lnTo>
                  <a:lnTo>
                    <a:pt x="6" y="139"/>
                  </a:lnTo>
                  <a:lnTo>
                    <a:pt x="7" y="138"/>
                  </a:lnTo>
                  <a:lnTo>
                    <a:pt x="8" y="137"/>
                  </a:lnTo>
                  <a:lnTo>
                    <a:pt x="9" y="136"/>
                  </a:lnTo>
                  <a:lnTo>
                    <a:pt x="10" y="135"/>
                  </a:lnTo>
                  <a:lnTo>
                    <a:pt x="11" y="134"/>
                  </a:lnTo>
                  <a:lnTo>
                    <a:pt x="13" y="133"/>
                  </a:lnTo>
                  <a:lnTo>
                    <a:pt x="14" y="132"/>
                  </a:lnTo>
                  <a:lnTo>
                    <a:pt x="15" y="131"/>
                  </a:lnTo>
                  <a:lnTo>
                    <a:pt x="17" y="130"/>
                  </a:lnTo>
                  <a:lnTo>
                    <a:pt x="18" y="130"/>
                  </a:lnTo>
                  <a:lnTo>
                    <a:pt x="19" y="129"/>
                  </a:lnTo>
                  <a:lnTo>
                    <a:pt x="21" y="128"/>
                  </a:lnTo>
                  <a:lnTo>
                    <a:pt x="22" y="128"/>
                  </a:lnTo>
                  <a:lnTo>
                    <a:pt x="24" y="127"/>
                  </a:lnTo>
                  <a:lnTo>
                    <a:pt x="25" y="127"/>
                  </a:lnTo>
                  <a:lnTo>
                    <a:pt x="27" y="127"/>
                  </a:lnTo>
                  <a:lnTo>
                    <a:pt x="29" y="127"/>
                  </a:lnTo>
                  <a:lnTo>
                    <a:pt x="30" y="127"/>
                  </a:lnTo>
                  <a:lnTo>
                    <a:pt x="32" y="127"/>
                  </a:lnTo>
                  <a:close/>
                  <a:moveTo>
                    <a:pt x="58" y="31"/>
                  </a:moveTo>
                  <a:lnTo>
                    <a:pt x="60" y="31"/>
                  </a:lnTo>
                  <a:lnTo>
                    <a:pt x="62" y="31"/>
                  </a:lnTo>
                  <a:lnTo>
                    <a:pt x="64" y="32"/>
                  </a:lnTo>
                  <a:lnTo>
                    <a:pt x="67" y="32"/>
                  </a:lnTo>
                  <a:lnTo>
                    <a:pt x="69" y="32"/>
                  </a:lnTo>
                  <a:lnTo>
                    <a:pt x="70" y="33"/>
                  </a:lnTo>
                  <a:lnTo>
                    <a:pt x="73" y="34"/>
                  </a:lnTo>
                  <a:lnTo>
                    <a:pt x="75" y="34"/>
                  </a:lnTo>
                  <a:lnTo>
                    <a:pt x="77" y="35"/>
                  </a:lnTo>
                  <a:lnTo>
                    <a:pt x="78" y="36"/>
                  </a:lnTo>
                  <a:lnTo>
                    <a:pt x="80" y="37"/>
                  </a:lnTo>
                  <a:lnTo>
                    <a:pt x="82" y="38"/>
                  </a:lnTo>
                  <a:lnTo>
                    <a:pt x="83" y="39"/>
                  </a:lnTo>
                  <a:lnTo>
                    <a:pt x="85" y="41"/>
                  </a:lnTo>
                  <a:lnTo>
                    <a:pt x="86" y="42"/>
                  </a:lnTo>
                  <a:lnTo>
                    <a:pt x="88" y="43"/>
                  </a:lnTo>
                  <a:lnTo>
                    <a:pt x="90" y="45"/>
                  </a:lnTo>
                  <a:lnTo>
                    <a:pt x="91" y="46"/>
                  </a:lnTo>
                  <a:lnTo>
                    <a:pt x="92" y="48"/>
                  </a:lnTo>
                  <a:lnTo>
                    <a:pt x="93" y="50"/>
                  </a:lnTo>
                  <a:lnTo>
                    <a:pt x="94" y="51"/>
                  </a:lnTo>
                  <a:lnTo>
                    <a:pt x="96" y="53"/>
                  </a:lnTo>
                  <a:lnTo>
                    <a:pt x="96" y="55"/>
                  </a:lnTo>
                  <a:lnTo>
                    <a:pt x="97" y="57"/>
                  </a:lnTo>
                  <a:lnTo>
                    <a:pt x="98" y="59"/>
                  </a:lnTo>
                  <a:lnTo>
                    <a:pt x="99" y="61"/>
                  </a:lnTo>
                  <a:lnTo>
                    <a:pt x="99" y="63"/>
                  </a:lnTo>
                  <a:lnTo>
                    <a:pt x="100" y="65"/>
                  </a:lnTo>
                  <a:lnTo>
                    <a:pt x="100" y="67"/>
                  </a:lnTo>
                  <a:lnTo>
                    <a:pt x="100" y="69"/>
                  </a:lnTo>
                  <a:lnTo>
                    <a:pt x="101" y="71"/>
                  </a:lnTo>
                  <a:lnTo>
                    <a:pt x="101" y="74"/>
                  </a:lnTo>
                  <a:lnTo>
                    <a:pt x="101" y="76"/>
                  </a:lnTo>
                  <a:lnTo>
                    <a:pt x="100" y="78"/>
                  </a:lnTo>
                  <a:lnTo>
                    <a:pt x="100" y="80"/>
                  </a:lnTo>
                  <a:lnTo>
                    <a:pt x="100" y="82"/>
                  </a:lnTo>
                  <a:lnTo>
                    <a:pt x="99" y="84"/>
                  </a:lnTo>
                  <a:lnTo>
                    <a:pt x="99" y="86"/>
                  </a:lnTo>
                  <a:lnTo>
                    <a:pt x="98" y="88"/>
                  </a:lnTo>
                  <a:lnTo>
                    <a:pt x="97" y="90"/>
                  </a:lnTo>
                  <a:lnTo>
                    <a:pt x="96" y="92"/>
                  </a:lnTo>
                  <a:lnTo>
                    <a:pt x="96" y="94"/>
                  </a:lnTo>
                  <a:lnTo>
                    <a:pt x="94" y="96"/>
                  </a:lnTo>
                  <a:lnTo>
                    <a:pt x="93" y="97"/>
                  </a:lnTo>
                  <a:lnTo>
                    <a:pt x="92" y="99"/>
                  </a:lnTo>
                  <a:lnTo>
                    <a:pt x="91" y="101"/>
                  </a:lnTo>
                  <a:lnTo>
                    <a:pt x="90" y="102"/>
                  </a:lnTo>
                  <a:lnTo>
                    <a:pt x="88" y="104"/>
                  </a:lnTo>
                  <a:lnTo>
                    <a:pt x="86" y="105"/>
                  </a:lnTo>
                  <a:lnTo>
                    <a:pt x="85" y="106"/>
                  </a:lnTo>
                  <a:lnTo>
                    <a:pt x="83" y="107"/>
                  </a:lnTo>
                  <a:lnTo>
                    <a:pt x="82" y="109"/>
                  </a:lnTo>
                  <a:lnTo>
                    <a:pt x="80" y="110"/>
                  </a:lnTo>
                  <a:lnTo>
                    <a:pt x="78" y="111"/>
                  </a:lnTo>
                  <a:lnTo>
                    <a:pt x="77" y="112"/>
                  </a:lnTo>
                  <a:lnTo>
                    <a:pt x="75" y="113"/>
                  </a:lnTo>
                  <a:lnTo>
                    <a:pt x="73" y="114"/>
                  </a:lnTo>
                  <a:lnTo>
                    <a:pt x="70" y="114"/>
                  </a:lnTo>
                  <a:lnTo>
                    <a:pt x="69" y="115"/>
                  </a:lnTo>
                  <a:lnTo>
                    <a:pt x="67" y="115"/>
                  </a:lnTo>
                  <a:lnTo>
                    <a:pt x="64" y="116"/>
                  </a:lnTo>
                  <a:lnTo>
                    <a:pt x="62" y="116"/>
                  </a:lnTo>
                  <a:lnTo>
                    <a:pt x="60" y="116"/>
                  </a:lnTo>
                  <a:lnTo>
                    <a:pt x="58" y="116"/>
                  </a:lnTo>
                  <a:lnTo>
                    <a:pt x="56" y="116"/>
                  </a:lnTo>
                  <a:lnTo>
                    <a:pt x="54" y="116"/>
                  </a:lnTo>
                  <a:lnTo>
                    <a:pt x="51" y="116"/>
                  </a:lnTo>
                  <a:lnTo>
                    <a:pt x="49" y="115"/>
                  </a:lnTo>
                  <a:lnTo>
                    <a:pt x="47" y="115"/>
                  </a:lnTo>
                  <a:lnTo>
                    <a:pt x="45" y="114"/>
                  </a:lnTo>
                  <a:lnTo>
                    <a:pt x="43" y="114"/>
                  </a:lnTo>
                  <a:lnTo>
                    <a:pt x="41" y="113"/>
                  </a:lnTo>
                  <a:lnTo>
                    <a:pt x="39" y="112"/>
                  </a:lnTo>
                  <a:lnTo>
                    <a:pt x="37" y="111"/>
                  </a:lnTo>
                  <a:lnTo>
                    <a:pt x="36" y="110"/>
                  </a:lnTo>
                  <a:lnTo>
                    <a:pt x="34" y="109"/>
                  </a:lnTo>
                  <a:lnTo>
                    <a:pt x="32" y="107"/>
                  </a:lnTo>
                  <a:lnTo>
                    <a:pt x="31" y="106"/>
                  </a:lnTo>
                  <a:lnTo>
                    <a:pt x="29" y="105"/>
                  </a:lnTo>
                  <a:lnTo>
                    <a:pt x="28" y="104"/>
                  </a:lnTo>
                  <a:lnTo>
                    <a:pt x="26" y="102"/>
                  </a:lnTo>
                  <a:lnTo>
                    <a:pt x="25" y="101"/>
                  </a:lnTo>
                  <a:lnTo>
                    <a:pt x="24" y="99"/>
                  </a:lnTo>
                  <a:lnTo>
                    <a:pt x="22" y="97"/>
                  </a:lnTo>
                  <a:lnTo>
                    <a:pt x="21" y="96"/>
                  </a:lnTo>
                  <a:lnTo>
                    <a:pt x="20" y="94"/>
                  </a:lnTo>
                  <a:lnTo>
                    <a:pt x="19" y="92"/>
                  </a:lnTo>
                  <a:lnTo>
                    <a:pt x="18" y="90"/>
                  </a:lnTo>
                  <a:lnTo>
                    <a:pt x="18" y="88"/>
                  </a:lnTo>
                  <a:lnTo>
                    <a:pt x="17" y="86"/>
                  </a:lnTo>
                  <a:lnTo>
                    <a:pt x="16" y="84"/>
                  </a:lnTo>
                  <a:lnTo>
                    <a:pt x="16" y="82"/>
                  </a:lnTo>
                  <a:lnTo>
                    <a:pt x="16" y="80"/>
                  </a:lnTo>
                  <a:lnTo>
                    <a:pt x="15" y="78"/>
                  </a:lnTo>
                  <a:lnTo>
                    <a:pt x="15" y="76"/>
                  </a:lnTo>
                  <a:lnTo>
                    <a:pt x="15" y="74"/>
                  </a:lnTo>
                  <a:lnTo>
                    <a:pt x="15" y="71"/>
                  </a:lnTo>
                  <a:lnTo>
                    <a:pt x="15" y="69"/>
                  </a:lnTo>
                  <a:lnTo>
                    <a:pt x="16" y="67"/>
                  </a:lnTo>
                  <a:lnTo>
                    <a:pt x="16" y="65"/>
                  </a:lnTo>
                  <a:lnTo>
                    <a:pt x="16" y="63"/>
                  </a:lnTo>
                  <a:lnTo>
                    <a:pt x="17" y="61"/>
                  </a:lnTo>
                  <a:lnTo>
                    <a:pt x="18" y="59"/>
                  </a:lnTo>
                  <a:lnTo>
                    <a:pt x="18" y="57"/>
                  </a:lnTo>
                  <a:lnTo>
                    <a:pt x="19" y="55"/>
                  </a:lnTo>
                  <a:lnTo>
                    <a:pt x="20" y="53"/>
                  </a:lnTo>
                  <a:lnTo>
                    <a:pt x="21" y="51"/>
                  </a:lnTo>
                  <a:lnTo>
                    <a:pt x="22" y="50"/>
                  </a:lnTo>
                  <a:lnTo>
                    <a:pt x="24" y="48"/>
                  </a:lnTo>
                  <a:lnTo>
                    <a:pt x="25" y="46"/>
                  </a:lnTo>
                  <a:lnTo>
                    <a:pt x="26" y="45"/>
                  </a:lnTo>
                  <a:lnTo>
                    <a:pt x="28" y="43"/>
                  </a:lnTo>
                  <a:lnTo>
                    <a:pt x="29" y="42"/>
                  </a:lnTo>
                  <a:lnTo>
                    <a:pt x="31" y="41"/>
                  </a:lnTo>
                  <a:lnTo>
                    <a:pt x="32" y="39"/>
                  </a:lnTo>
                  <a:lnTo>
                    <a:pt x="34" y="38"/>
                  </a:lnTo>
                  <a:lnTo>
                    <a:pt x="36" y="37"/>
                  </a:lnTo>
                  <a:lnTo>
                    <a:pt x="37" y="36"/>
                  </a:lnTo>
                  <a:lnTo>
                    <a:pt x="39" y="35"/>
                  </a:lnTo>
                  <a:lnTo>
                    <a:pt x="41" y="34"/>
                  </a:lnTo>
                  <a:lnTo>
                    <a:pt x="43" y="34"/>
                  </a:lnTo>
                  <a:lnTo>
                    <a:pt x="45" y="33"/>
                  </a:lnTo>
                  <a:lnTo>
                    <a:pt x="47" y="32"/>
                  </a:lnTo>
                  <a:lnTo>
                    <a:pt x="49" y="32"/>
                  </a:lnTo>
                  <a:lnTo>
                    <a:pt x="51" y="32"/>
                  </a:lnTo>
                  <a:lnTo>
                    <a:pt x="54" y="31"/>
                  </a:lnTo>
                  <a:lnTo>
                    <a:pt x="56" y="31"/>
                  </a:lnTo>
                  <a:lnTo>
                    <a:pt x="58" y="31"/>
                  </a:lnTo>
                  <a:close/>
                  <a:moveTo>
                    <a:pt x="282" y="31"/>
                  </a:moveTo>
                  <a:lnTo>
                    <a:pt x="285" y="31"/>
                  </a:lnTo>
                  <a:lnTo>
                    <a:pt x="287" y="31"/>
                  </a:lnTo>
                  <a:lnTo>
                    <a:pt x="289" y="32"/>
                  </a:lnTo>
                  <a:lnTo>
                    <a:pt x="291" y="32"/>
                  </a:lnTo>
                  <a:lnTo>
                    <a:pt x="293" y="32"/>
                  </a:lnTo>
                  <a:lnTo>
                    <a:pt x="295" y="33"/>
                  </a:lnTo>
                  <a:lnTo>
                    <a:pt x="297" y="34"/>
                  </a:lnTo>
                  <a:lnTo>
                    <a:pt x="299" y="34"/>
                  </a:lnTo>
                  <a:lnTo>
                    <a:pt x="301" y="35"/>
                  </a:lnTo>
                  <a:lnTo>
                    <a:pt x="303" y="36"/>
                  </a:lnTo>
                  <a:lnTo>
                    <a:pt x="305" y="37"/>
                  </a:lnTo>
                  <a:lnTo>
                    <a:pt x="307" y="38"/>
                  </a:lnTo>
                  <a:lnTo>
                    <a:pt x="308" y="39"/>
                  </a:lnTo>
                  <a:lnTo>
                    <a:pt x="310" y="41"/>
                  </a:lnTo>
                  <a:lnTo>
                    <a:pt x="312" y="42"/>
                  </a:lnTo>
                  <a:lnTo>
                    <a:pt x="313" y="43"/>
                  </a:lnTo>
                  <a:lnTo>
                    <a:pt x="314" y="45"/>
                  </a:lnTo>
                  <a:lnTo>
                    <a:pt x="315" y="46"/>
                  </a:lnTo>
                  <a:lnTo>
                    <a:pt x="317" y="48"/>
                  </a:lnTo>
                  <a:lnTo>
                    <a:pt x="318" y="50"/>
                  </a:lnTo>
                  <a:lnTo>
                    <a:pt x="319" y="51"/>
                  </a:lnTo>
                  <a:lnTo>
                    <a:pt x="320" y="53"/>
                  </a:lnTo>
                  <a:lnTo>
                    <a:pt x="321" y="55"/>
                  </a:lnTo>
                  <a:lnTo>
                    <a:pt x="322" y="57"/>
                  </a:lnTo>
                  <a:lnTo>
                    <a:pt x="323" y="59"/>
                  </a:lnTo>
                  <a:lnTo>
                    <a:pt x="324" y="61"/>
                  </a:lnTo>
                  <a:lnTo>
                    <a:pt x="324" y="63"/>
                  </a:lnTo>
                  <a:lnTo>
                    <a:pt x="325" y="65"/>
                  </a:lnTo>
                  <a:lnTo>
                    <a:pt x="325" y="67"/>
                  </a:lnTo>
                  <a:lnTo>
                    <a:pt x="325" y="69"/>
                  </a:lnTo>
                  <a:lnTo>
                    <a:pt x="325" y="71"/>
                  </a:lnTo>
                  <a:lnTo>
                    <a:pt x="325" y="74"/>
                  </a:lnTo>
                  <a:lnTo>
                    <a:pt x="325" y="76"/>
                  </a:lnTo>
                  <a:lnTo>
                    <a:pt x="325" y="78"/>
                  </a:lnTo>
                  <a:lnTo>
                    <a:pt x="325" y="80"/>
                  </a:lnTo>
                  <a:lnTo>
                    <a:pt x="325" y="82"/>
                  </a:lnTo>
                  <a:lnTo>
                    <a:pt x="324" y="84"/>
                  </a:lnTo>
                  <a:lnTo>
                    <a:pt x="324" y="86"/>
                  </a:lnTo>
                  <a:lnTo>
                    <a:pt x="323" y="88"/>
                  </a:lnTo>
                  <a:lnTo>
                    <a:pt x="322" y="90"/>
                  </a:lnTo>
                  <a:lnTo>
                    <a:pt x="321" y="92"/>
                  </a:lnTo>
                  <a:lnTo>
                    <a:pt x="320" y="94"/>
                  </a:lnTo>
                  <a:lnTo>
                    <a:pt x="319" y="96"/>
                  </a:lnTo>
                  <a:lnTo>
                    <a:pt x="318" y="97"/>
                  </a:lnTo>
                  <a:lnTo>
                    <a:pt x="317" y="99"/>
                  </a:lnTo>
                  <a:lnTo>
                    <a:pt x="315" y="101"/>
                  </a:lnTo>
                  <a:lnTo>
                    <a:pt x="314" y="102"/>
                  </a:lnTo>
                  <a:lnTo>
                    <a:pt x="313" y="104"/>
                  </a:lnTo>
                  <a:lnTo>
                    <a:pt x="312" y="105"/>
                  </a:lnTo>
                  <a:lnTo>
                    <a:pt x="310" y="106"/>
                  </a:lnTo>
                  <a:lnTo>
                    <a:pt x="308" y="107"/>
                  </a:lnTo>
                  <a:lnTo>
                    <a:pt x="307" y="109"/>
                  </a:lnTo>
                  <a:lnTo>
                    <a:pt x="305" y="110"/>
                  </a:lnTo>
                  <a:lnTo>
                    <a:pt x="303" y="111"/>
                  </a:lnTo>
                  <a:lnTo>
                    <a:pt x="301" y="112"/>
                  </a:lnTo>
                  <a:lnTo>
                    <a:pt x="299" y="113"/>
                  </a:lnTo>
                  <a:lnTo>
                    <a:pt x="297" y="114"/>
                  </a:lnTo>
                  <a:lnTo>
                    <a:pt x="295" y="114"/>
                  </a:lnTo>
                  <a:lnTo>
                    <a:pt x="293" y="115"/>
                  </a:lnTo>
                  <a:lnTo>
                    <a:pt x="291" y="115"/>
                  </a:lnTo>
                  <a:lnTo>
                    <a:pt x="289" y="116"/>
                  </a:lnTo>
                  <a:lnTo>
                    <a:pt x="287" y="116"/>
                  </a:lnTo>
                  <a:lnTo>
                    <a:pt x="285" y="116"/>
                  </a:lnTo>
                  <a:lnTo>
                    <a:pt x="282" y="116"/>
                  </a:lnTo>
                  <a:lnTo>
                    <a:pt x="280" y="116"/>
                  </a:lnTo>
                  <a:lnTo>
                    <a:pt x="278" y="116"/>
                  </a:lnTo>
                  <a:lnTo>
                    <a:pt x="276" y="116"/>
                  </a:lnTo>
                  <a:lnTo>
                    <a:pt x="274" y="115"/>
                  </a:lnTo>
                  <a:lnTo>
                    <a:pt x="272" y="115"/>
                  </a:lnTo>
                  <a:lnTo>
                    <a:pt x="270" y="114"/>
                  </a:lnTo>
                  <a:lnTo>
                    <a:pt x="268" y="114"/>
                  </a:lnTo>
                  <a:lnTo>
                    <a:pt x="266" y="113"/>
                  </a:lnTo>
                  <a:lnTo>
                    <a:pt x="264" y="112"/>
                  </a:lnTo>
                  <a:lnTo>
                    <a:pt x="262" y="111"/>
                  </a:lnTo>
                  <a:lnTo>
                    <a:pt x="260" y="110"/>
                  </a:lnTo>
                  <a:lnTo>
                    <a:pt x="259" y="109"/>
                  </a:lnTo>
                  <a:lnTo>
                    <a:pt x="257" y="107"/>
                  </a:lnTo>
                  <a:lnTo>
                    <a:pt x="256" y="106"/>
                  </a:lnTo>
                  <a:lnTo>
                    <a:pt x="254" y="105"/>
                  </a:lnTo>
                  <a:lnTo>
                    <a:pt x="253" y="104"/>
                  </a:lnTo>
                  <a:lnTo>
                    <a:pt x="251" y="102"/>
                  </a:lnTo>
                  <a:lnTo>
                    <a:pt x="250" y="101"/>
                  </a:lnTo>
                  <a:lnTo>
                    <a:pt x="248" y="99"/>
                  </a:lnTo>
                  <a:lnTo>
                    <a:pt x="247" y="97"/>
                  </a:lnTo>
                  <a:lnTo>
                    <a:pt x="246" y="96"/>
                  </a:lnTo>
                  <a:lnTo>
                    <a:pt x="245" y="94"/>
                  </a:lnTo>
                  <a:lnTo>
                    <a:pt x="244" y="92"/>
                  </a:lnTo>
                  <a:lnTo>
                    <a:pt x="243" y="90"/>
                  </a:lnTo>
                  <a:lnTo>
                    <a:pt x="243" y="88"/>
                  </a:lnTo>
                  <a:lnTo>
                    <a:pt x="242" y="86"/>
                  </a:lnTo>
                  <a:lnTo>
                    <a:pt x="241" y="84"/>
                  </a:lnTo>
                  <a:lnTo>
                    <a:pt x="241" y="82"/>
                  </a:lnTo>
                  <a:lnTo>
                    <a:pt x="240" y="80"/>
                  </a:lnTo>
                  <a:lnTo>
                    <a:pt x="240" y="78"/>
                  </a:lnTo>
                  <a:lnTo>
                    <a:pt x="240" y="76"/>
                  </a:lnTo>
                  <a:lnTo>
                    <a:pt x="240" y="74"/>
                  </a:lnTo>
                  <a:lnTo>
                    <a:pt x="240" y="71"/>
                  </a:lnTo>
                  <a:lnTo>
                    <a:pt x="240" y="69"/>
                  </a:lnTo>
                  <a:lnTo>
                    <a:pt x="240" y="67"/>
                  </a:lnTo>
                  <a:lnTo>
                    <a:pt x="241" y="65"/>
                  </a:lnTo>
                  <a:lnTo>
                    <a:pt x="241" y="63"/>
                  </a:lnTo>
                  <a:lnTo>
                    <a:pt x="242" y="61"/>
                  </a:lnTo>
                  <a:lnTo>
                    <a:pt x="243" y="59"/>
                  </a:lnTo>
                  <a:lnTo>
                    <a:pt x="243" y="57"/>
                  </a:lnTo>
                  <a:lnTo>
                    <a:pt x="244" y="55"/>
                  </a:lnTo>
                  <a:lnTo>
                    <a:pt x="245" y="53"/>
                  </a:lnTo>
                  <a:lnTo>
                    <a:pt x="246" y="51"/>
                  </a:lnTo>
                  <a:lnTo>
                    <a:pt x="247" y="50"/>
                  </a:lnTo>
                  <a:lnTo>
                    <a:pt x="248" y="48"/>
                  </a:lnTo>
                  <a:lnTo>
                    <a:pt x="250" y="46"/>
                  </a:lnTo>
                  <a:lnTo>
                    <a:pt x="251" y="45"/>
                  </a:lnTo>
                  <a:lnTo>
                    <a:pt x="253" y="43"/>
                  </a:lnTo>
                  <a:lnTo>
                    <a:pt x="254" y="42"/>
                  </a:lnTo>
                  <a:lnTo>
                    <a:pt x="256" y="41"/>
                  </a:lnTo>
                  <a:lnTo>
                    <a:pt x="257" y="39"/>
                  </a:lnTo>
                  <a:lnTo>
                    <a:pt x="259" y="38"/>
                  </a:lnTo>
                  <a:lnTo>
                    <a:pt x="260" y="37"/>
                  </a:lnTo>
                  <a:lnTo>
                    <a:pt x="262" y="36"/>
                  </a:lnTo>
                  <a:lnTo>
                    <a:pt x="264" y="35"/>
                  </a:lnTo>
                  <a:lnTo>
                    <a:pt x="266" y="34"/>
                  </a:lnTo>
                  <a:lnTo>
                    <a:pt x="268" y="34"/>
                  </a:lnTo>
                  <a:lnTo>
                    <a:pt x="270" y="33"/>
                  </a:lnTo>
                  <a:lnTo>
                    <a:pt x="272" y="32"/>
                  </a:lnTo>
                  <a:lnTo>
                    <a:pt x="274" y="32"/>
                  </a:lnTo>
                  <a:lnTo>
                    <a:pt x="276" y="32"/>
                  </a:lnTo>
                  <a:lnTo>
                    <a:pt x="278" y="31"/>
                  </a:lnTo>
                  <a:lnTo>
                    <a:pt x="280" y="31"/>
                  </a:lnTo>
                  <a:lnTo>
                    <a:pt x="282" y="31"/>
                  </a:lnTo>
                  <a:close/>
                  <a:moveTo>
                    <a:pt x="170" y="0"/>
                  </a:moveTo>
                  <a:lnTo>
                    <a:pt x="173" y="0"/>
                  </a:lnTo>
                  <a:lnTo>
                    <a:pt x="176" y="0"/>
                  </a:lnTo>
                  <a:lnTo>
                    <a:pt x="178" y="0"/>
                  </a:lnTo>
                  <a:lnTo>
                    <a:pt x="181" y="1"/>
                  </a:lnTo>
                  <a:lnTo>
                    <a:pt x="184" y="2"/>
                  </a:lnTo>
                  <a:lnTo>
                    <a:pt x="186" y="2"/>
                  </a:lnTo>
                  <a:lnTo>
                    <a:pt x="189" y="3"/>
                  </a:lnTo>
                  <a:lnTo>
                    <a:pt x="191" y="4"/>
                  </a:lnTo>
                  <a:lnTo>
                    <a:pt x="194" y="5"/>
                  </a:lnTo>
                  <a:lnTo>
                    <a:pt x="196" y="6"/>
                  </a:lnTo>
                  <a:lnTo>
                    <a:pt x="198" y="8"/>
                  </a:lnTo>
                  <a:lnTo>
                    <a:pt x="201" y="9"/>
                  </a:lnTo>
                  <a:lnTo>
                    <a:pt x="203" y="10"/>
                  </a:lnTo>
                  <a:lnTo>
                    <a:pt x="205" y="12"/>
                  </a:lnTo>
                  <a:lnTo>
                    <a:pt x="207" y="14"/>
                  </a:lnTo>
                  <a:lnTo>
                    <a:pt x="209" y="15"/>
                  </a:lnTo>
                  <a:lnTo>
                    <a:pt x="211" y="18"/>
                  </a:lnTo>
                  <a:lnTo>
                    <a:pt x="212" y="19"/>
                  </a:lnTo>
                  <a:lnTo>
                    <a:pt x="214" y="22"/>
                  </a:lnTo>
                  <a:lnTo>
                    <a:pt x="215" y="24"/>
                  </a:lnTo>
                  <a:lnTo>
                    <a:pt x="217" y="26"/>
                  </a:lnTo>
                  <a:lnTo>
                    <a:pt x="218" y="28"/>
                  </a:lnTo>
                  <a:lnTo>
                    <a:pt x="219" y="31"/>
                  </a:lnTo>
                  <a:lnTo>
                    <a:pt x="220" y="33"/>
                  </a:lnTo>
                  <a:lnTo>
                    <a:pt x="221" y="35"/>
                  </a:lnTo>
                  <a:lnTo>
                    <a:pt x="222" y="38"/>
                  </a:lnTo>
                  <a:lnTo>
                    <a:pt x="223" y="40"/>
                  </a:lnTo>
                  <a:lnTo>
                    <a:pt x="224" y="43"/>
                  </a:lnTo>
                  <a:lnTo>
                    <a:pt x="224" y="45"/>
                  </a:lnTo>
                  <a:lnTo>
                    <a:pt x="224" y="48"/>
                  </a:lnTo>
                  <a:lnTo>
                    <a:pt x="225" y="51"/>
                  </a:lnTo>
                  <a:lnTo>
                    <a:pt x="225" y="54"/>
                  </a:lnTo>
                  <a:lnTo>
                    <a:pt x="225" y="57"/>
                  </a:lnTo>
                  <a:lnTo>
                    <a:pt x="224" y="59"/>
                  </a:lnTo>
                  <a:lnTo>
                    <a:pt x="224" y="62"/>
                  </a:lnTo>
                  <a:lnTo>
                    <a:pt x="224" y="65"/>
                  </a:lnTo>
                  <a:lnTo>
                    <a:pt x="223" y="68"/>
                  </a:lnTo>
                  <a:lnTo>
                    <a:pt x="222" y="70"/>
                  </a:lnTo>
                  <a:lnTo>
                    <a:pt x="221" y="73"/>
                  </a:lnTo>
                  <a:lnTo>
                    <a:pt x="220" y="75"/>
                  </a:lnTo>
                  <a:lnTo>
                    <a:pt x="219" y="78"/>
                  </a:lnTo>
                  <a:lnTo>
                    <a:pt x="218" y="80"/>
                  </a:lnTo>
                  <a:lnTo>
                    <a:pt x="217" y="82"/>
                  </a:lnTo>
                  <a:lnTo>
                    <a:pt x="215" y="84"/>
                  </a:lnTo>
                  <a:lnTo>
                    <a:pt x="214" y="86"/>
                  </a:lnTo>
                  <a:lnTo>
                    <a:pt x="212" y="88"/>
                  </a:lnTo>
                  <a:lnTo>
                    <a:pt x="211" y="90"/>
                  </a:lnTo>
                  <a:lnTo>
                    <a:pt x="209" y="92"/>
                  </a:lnTo>
                  <a:lnTo>
                    <a:pt x="207" y="94"/>
                  </a:lnTo>
                  <a:lnTo>
                    <a:pt x="205" y="96"/>
                  </a:lnTo>
                  <a:lnTo>
                    <a:pt x="203" y="97"/>
                  </a:lnTo>
                  <a:lnTo>
                    <a:pt x="201" y="99"/>
                  </a:lnTo>
                  <a:lnTo>
                    <a:pt x="198" y="100"/>
                  </a:lnTo>
                  <a:lnTo>
                    <a:pt x="196" y="101"/>
                  </a:lnTo>
                  <a:lnTo>
                    <a:pt x="194" y="103"/>
                  </a:lnTo>
                  <a:lnTo>
                    <a:pt x="191" y="104"/>
                  </a:lnTo>
                  <a:lnTo>
                    <a:pt x="189" y="105"/>
                  </a:lnTo>
                  <a:lnTo>
                    <a:pt x="186" y="106"/>
                  </a:lnTo>
                  <a:lnTo>
                    <a:pt x="184" y="106"/>
                  </a:lnTo>
                  <a:lnTo>
                    <a:pt x="181" y="107"/>
                  </a:lnTo>
                  <a:lnTo>
                    <a:pt x="178" y="107"/>
                  </a:lnTo>
                  <a:lnTo>
                    <a:pt x="176" y="108"/>
                  </a:lnTo>
                  <a:lnTo>
                    <a:pt x="173" y="108"/>
                  </a:lnTo>
                  <a:lnTo>
                    <a:pt x="170" y="108"/>
                  </a:lnTo>
                  <a:lnTo>
                    <a:pt x="168" y="108"/>
                  </a:lnTo>
                  <a:lnTo>
                    <a:pt x="165" y="108"/>
                  </a:lnTo>
                  <a:lnTo>
                    <a:pt x="162" y="107"/>
                  </a:lnTo>
                  <a:lnTo>
                    <a:pt x="159" y="107"/>
                  </a:lnTo>
                  <a:lnTo>
                    <a:pt x="157" y="106"/>
                  </a:lnTo>
                  <a:lnTo>
                    <a:pt x="154" y="106"/>
                  </a:lnTo>
                  <a:lnTo>
                    <a:pt x="152" y="105"/>
                  </a:lnTo>
                  <a:lnTo>
                    <a:pt x="149" y="104"/>
                  </a:lnTo>
                  <a:lnTo>
                    <a:pt x="147" y="103"/>
                  </a:lnTo>
                  <a:lnTo>
                    <a:pt x="144" y="101"/>
                  </a:lnTo>
                  <a:lnTo>
                    <a:pt x="142" y="100"/>
                  </a:lnTo>
                  <a:lnTo>
                    <a:pt x="140" y="99"/>
                  </a:lnTo>
                  <a:lnTo>
                    <a:pt x="138" y="97"/>
                  </a:lnTo>
                  <a:lnTo>
                    <a:pt x="136" y="96"/>
                  </a:lnTo>
                  <a:lnTo>
                    <a:pt x="134" y="94"/>
                  </a:lnTo>
                  <a:lnTo>
                    <a:pt x="132" y="92"/>
                  </a:lnTo>
                  <a:lnTo>
                    <a:pt x="130" y="90"/>
                  </a:lnTo>
                  <a:lnTo>
                    <a:pt x="129" y="88"/>
                  </a:lnTo>
                  <a:lnTo>
                    <a:pt x="127" y="86"/>
                  </a:lnTo>
                  <a:lnTo>
                    <a:pt x="125" y="84"/>
                  </a:lnTo>
                  <a:lnTo>
                    <a:pt x="124" y="82"/>
                  </a:lnTo>
                  <a:lnTo>
                    <a:pt x="122" y="80"/>
                  </a:lnTo>
                  <a:lnTo>
                    <a:pt x="121" y="78"/>
                  </a:lnTo>
                  <a:lnTo>
                    <a:pt x="120" y="75"/>
                  </a:lnTo>
                  <a:lnTo>
                    <a:pt x="119" y="73"/>
                  </a:lnTo>
                  <a:lnTo>
                    <a:pt x="118" y="70"/>
                  </a:lnTo>
                  <a:lnTo>
                    <a:pt x="118" y="68"/>
                  </a:lnTo>
                  <a:lnTo>
                    <a:pt x="117" y="65"/>
                  </a:lnTo>
                  <a:lnTo>
                    <a:pt x="116" y="62"/>
                  </a:lnTo>
                  <a:lnTo>
                    <a:pt x="116" y="59"/>
                  </a:lnTo>
                  <a:lnTo>
                    <a:pt x="116" y="57"/>
                  </a:lnTo>
                  <a:lnTo>
                    <a:pt x="116" y="54"/>
                  </a:lnTo>
                  <a:lnTo>
                    <a:pt x="116" y="51"/>
                  </a:lnTo>
                  <a:lnTo>
                    <a:pt x="116" y="48"/>
                  </a:lnTo>
                  <a:lnTo>
                    <a:pt x="116" y="45"/>
                  </a:lnTo>
                  <a:lnTo>
                    <a:pt x="117" y="43"/>
                  </a:lnTo>
                  <a:lnTo>
                    <a:pt x="118" y="40"/>
                  </a:lnTo>
                  <a:lnTo>
                    <a:pt x="118" y="38"/>
                  </a:lnTo>
                  <a:lnTo>
                    <a:pt x="119" y="35"/>
                  </a:lnTo>
                  <a:lnTo>
                    <a:pt x="120" y="33"/>
                  </a:lnTo>
                  <a:lnTo>
                    <a:pt x="121" y="31"/>
                  </a:lnTo>
                  <a:lnTo>
                    <a:pt x="122" y="28"/>
                  </a:lnTo>
                  <a:lnTo>
                    <a:pt x="124" y="26"/>
                  </a:lnTo>
                  <a:lnTo>
                    <a:pt x="125" y="24"/>
                  </a:lnTo>
                  <a:lnTo>
                    <a:pt x="127" y="22"/>
                  </a:lnTo>
                  <a:lnTo>
                    <a:pt x="129" y="19"/>
                  </a:lnTo>
                  <a:lnTo>
                    <a:pt x="130" y="18"/>
                  </a:lnTo>
                  <a:lnTo>
                    <a:pt x="132" y="15"/>
                  </a:lnTo>
                  <a:lnTo>
                    <a:pt x="134" y="14"/>
                  </a:lnTo>
                  <a:lnTo>
                    <a:pt x="136" y="12"/>
                  </a:lnTo>
                  <a:lnTo>
                    <a:pt x="138" y="10"/>
                  </a:lnTo>
                  <a:lnTo>
                    <a:pt x="140" y="9"/>
                  </a:lnTo>
                  <a:lnTo>
                    <a:pt x="142" y="8"/>
                  </a:lnTo>
                  <a:lnTo>
                    <a:pt x="144" y="6"/>
                  </a:lnTo>
                  <a:lnTo>
                    <a:pt x="147" y="5"/>
                  </a:lnTo>
                  <a:lnTo>
                    <a:pt x="149" y="4"/>
                  </a:lnTo>
                  <a:lnTo>
                    <a:pt x="152" y="3"/>
                  </a:lnTo>
                  <a:lnTo>
                    <a:pt x="154" y="2"/>
                  </a:lnTo>
                  <a:lnTo>
                    <a:pt x="157" y="2"/>
                  </a:lnTo>
                  <a:lnTo>
                    <a:pt x="159" y="1"/>
                  </a:lnTo>
                  <a:lnTo>
                    <a:pt x="162" y="0"/>
                  </a:lnTo>
                  <a:lnTo>
                    <a:pt x="165" y="0"/>
                  </a:lnTo>
                  <a:lnTo>
                    <a:pt x="168" y="0"/>
                  </a:lnTo>
                  <a:lnTo>
                    <a:pt x="170" y="0"/>
                  </a:lnTo>
                  <a:close/>
                </a:path>
              </a:pathLst>
            </a:custGeom>
            <a:solidFill>
              <a:srgbClr val="C55A11"/>
            </a:solidFill>
            <a:ln>
              <a:noFill/>
            </a:ln>
          </p:spPr>
          <p:txBody>
            <a:bodyPr vert="horz" wrap="square" lIns="91452" tIns="45727" rIns="91452" bIns="45727" numCol="1" anchor="t" anchorCtr="0" compatLnSpc="1">
              <a:prstTxWarp prst="textNoShape">
                <a:avLst/>
              </a:prstTxWarp>
            </a:bodyPr>
            <a:lstStyle/>
            <a:p>
              <a:endParaRPr lang="zh-CN" altLang="en-US" sz="2400"/>
            </a:p>
          </p:txBody>
        </p:sp>
      </p:grpSp>
      <p:sp>
        <p:nvSpPr>
          <p:cNvPr id="130" name="TextBox 16"/>
          <p:cNvSpPr txBox="1"/>
          <p:nvPr/>
        </p:nvSpPr>
        <p:spPr>
          <a:xfrm>
            <a:off x="4272859" y="1728844"/>
            <a:ext cx="1702871" cy="369332"/>
          </a:xfrm>
          <a:prstGeom prst="rect">
            <a:avLst/>
          </a:prstGeom>
          <a:noFill/>
        </p:spPr>
        <p:txBody>
          <a:bodyPr wrap="square" lIns="0" tIns="0" rIns="0" bIns="0" rtlCol="0">
            <a:spAutoFit/>
          </a:bodyPr>
          <a:lstStyle/>
          <a:p>
            <a:r>
              <a:rPr lang="zh-CN" altLang="en-US" sz="2400" dirty="0">
                <a:solidFill>
                  <a:schemeClr val="tx1">
                    <a:lumMod val="65000"/>
                    <a:lumOff val="35000"/>
                  </a:schemeClr>
                </a:solidFill>
                <a:latin typeface="微软雅黑" pitchFamily="34" charset="-122"/>
                <a:ea typeface="微软雅黑" pitchFamily="34" charset="-122"/>
              </a:rPr>
              <a:t>文字内容</a:t>
            </a:r>
            <a:endParaRPr lang="en-US" altLang="zh-CN" sz="2400" dirty="0">
              <a:solidFill>
                <a:schemeClr val="tx1">
                  <a:lumMod val="65000"/>
                  <a:lumOff val="35000"/>
                </a:schemeClr>
              </a:solidFill>
              <a:latin typeface="微软雅黑" pitchFamily="34" charset="-122"/>
              <a:ea typeface="微软雅黑" pitchFamily="34" charset="-122"/>
            </a:endParaRPr>
          </a:p>
        </p:txBody>
      </p:sp>
      <p:sp>
        <p:nvSpPr>
          <p:cNvPr id="131" name="TextBox 16"/>
          <p:cNvSpPr txBox="1"/>
          <p:nvPr/>
        </p:nvSpPr>
        <p:spPr>
          <a:xfrm>
            <a:off x="4313447" y="2194301"/>
            <a:ext cx="3318725" cy="430887"/>
          </a:xfrm>
          <a:prstGeom prst="rect">
            <a:avLst/>
          </a:prstGeom>
          <a:noFill/>
        </p:spPr>
        <p:txBody>
          <a:bodyPr wrap="square" lIns="0" tIns="0" rIns="0" bIns="0" rtlCol="0">
            <a:spAutoFit/>
          </a:bodyPr>
          <a:lstStyle/>
          <a:p>
            <a:r>
              <a:rPr lang="zh-CN" altLang="en-US" sz="1400" dirty="0">
                <a:solidFill>
                  <a:schemeClr val="tx1">
                    <a:lumMod val="50000"/>
                    <a:lumOff val="50000"/>
                  </a:schemeClr>
                </a:solidFill>
                <a:latin typeface="微软雅黑" pitchFamily="34" charset="-122"/>
                <a:ea typeface="微软雅黑" pitchFamily="34" charset="-122"/>
              </a:rPr>
              <a:t>文字内容文字内容文字内容</a:t>
            </a:r>
            <a:endParaRPr lang="en-US" altLang="zh-CN" sz="1400" dirty="0">
              <a:solidFill>
                <a:schemeClr val="tx1">
                  <a:lumMod val="50000"/>
                  <a:lumOff val="50000"/>
                </a:schemeClr>
              </a:solidFill>
              <a:latin typeface="微软雅黑" pitchFamily="34" charset="-122"/>
              <a:ea typeface="微软雅黑" pitchFamily="34" charset="-122"/>
            </a:endParaRPr>
          </a:p>
          <a:p>
            <a:endParaRPr lang="en-US" altLang="zh-CN" sz="1400" dirty="0">
              <a:solidFill>
                <a:schemeClr val="tx1">
                  <a:lumMod val="50000"/>
                  <a:lumOff val="50000"/>
                </a:schemeClr>
              </a:solidFill>
              <a:latin typeface="微软雅黑" pitchFamily="34" charset="-122"/>
              <a:ea typeface="微软雅黑" pitchFamily="34" charset="-122"/>
            </a:endParaRPr>
          </a:p>
        </p:txBody>
      </p:sp>
      <p:sp>
        <p:nvSpPr>
          <p:cNvPr id="132" name="TextBox 16"/>
          <p:cNvSpPr txBox="1"/>
          <p:nvPr/>
        </p:nvSpPr>
        <p:spPr>
          <a:xfrm>
            <a:off x="6193070" y="2869424"/>
            <a:ext cx="1702871" cy="369332"/>
          </a:xfrm>
          <a:prstGeom prst="rect">
            <a:avLst/>
          </a:prstGeom>
          <a:noFill/>
        </p:spPr>
        <p:txBody>
          <a:bodyPr wrap="square" lIns="0" tIns="0" rIns="0" bIns="0" rtlCol="0">
            <a:spAutoFit/>
          </a:bodyPr>
          <a:lstStyle/>
          <a:p>
            <a:pPr algn="r"/>
            <a:r>
              <a:rPr lang="zh-CN" altLang="en-US" sz="2400" dirty="0">
                <a:solidFill>
                  <a:schemeClr val="tx1">
                    <a:lumMod val="65000"/>
                    <a:lumOff val="35000"/>
                  </a:schemeClr>
                </a:solidFill>
                <a:latin typeface="微软雅黑" pitchFamily="34" charset="-122"/>
                <a:ea typeface="微软雅黑" pitchFamily="34" charset="-122"/>
              </a:rPr>
              <a:t>文字内容</a:t>
            </a:r>
            <a:endParaRPr lang="en-US" altLang="zh-CN" sz="2400" dirty="0">
              <a:solidFill>
                <a:schemeClr val="tx1">
                  <a:lumMod val="65000"/>
                  <a:lumOff val="35000"/>
                </a:schemeClr>
              </a:solidFill>
              <a:latin typeface="微软雅黑" pitchFamily="34" charset="-122"/>
              <a:ea typeface="微软雅黑" pitchFamily="34" charset="-122"/>
            </a:endParaRPr>
          </a:p>
        </p:txBody>
      </p:sp>
      <p:sp>
        <p:nvSpPr>
          <p:cNvPr id="133" name="TextBox 16"/>
          <p:cNvSpPr txBox="1"/>
          <p:nvPr/>
        </p:nvSpPr>
        <p:spPr>
          <a:xfrm>
            <a:off x="5039883" y="3238038"/>
            <a:ext cx="2894259" cy="430887"/>
          </a:xfrm>
          <a:prstGeom prst="rect">
            <a:avLst/>
          </a:prstGeom>
          <a:noFill/>
        </p:spPr>
        <p:txBody>
          <a:bodyPr wrap="square" lIns="0" tIns="0" rIns="0" bIns="0" rtlCol="0">
            <a:spAutoFit/>
          </a:bodyPr>
          <a:lstStyle/>
          <a:p>
            <a:pPr algn="r"/>
            <a:r>
              <a:rPr lang="zh-CN" altLang="en-US" sz="1400" dirty="0">
                <a:solidFill>
                  <a:schemeClr val="tx1">
                    <a:lumMod val="50000"/>
                    <a:lumOff val="50000"/>
                  </a:schemeClr>
                </a:solidFill>
                <a:latin typeface="微软雅黑" pitchFamily="34" charset="-122"/>
                <a:ea typeface="微软雅黑" pitchFamily="34" charset="-122"/>
              </a:rPr>
              <a:t>文字内容文字内容文字内容</a:t>
            </a:r>
            <a:endParaRPr lang="en-US" altLang="zh-CN" sz="1400" dirty="0">
              <a:solidFill>
                <a:schemeClr val="tx1">
                  <a:lumMod val="50000"/>
                  <a:lumOff val="50000"/>
                </a:schemeClr>
              </a:solidFill>
              <a:latin typeface="微软雅黑" pitchFamily="34" charset="-122"/>
              <a:ea typeface="微软雅黑" pitchFamily="34" charset="-122"/>
            </a:endParaRPr>
          </a:p>
          <a:p>
            <a:endParaRPr lang="en-US" altLang="zh-CN" sz="1400" dirty="0">
              <a:solidFill>
                <a:schemeClr val="tx1">
                  <a:lumMod val="50000"/>
                  <a:lumOff val="50000"/>
                </a:schemeClr>
              </a:solidFill>
              <a:latin typeface="微软雅黑" pitchFamily="34" charset="-122"/>
              <a:ea typeface="微软雅黑" pitchFamily="34" charset="-122"/>
            </a:endParaRPr>
          </a:p>
        </p:txBody>
      </p:sp>
      <p:sp>
        <p:nvSpPr>
          <p:cNvPr id="134" name="TextBox 16"/>
          <p:cNvSpPr txBox="1"/>
          <p:nvPr/>
        </p:nvSpPr>
        <p:spPr>
          <a:xfrm>
            <a:off x="4272859" y="4033100"/>
            <a:ext cx="1702871" cy="369332"/>
          </a:xfrm>
          <a:prstGeom prst="rect">
            <a:avLst/>
          </a:prstGeom>
          <a:noFill/>
        </p:spPr>
        <p:txBody>
          <a:bodyPr wrap="square" lIns="0" tIns="0" rIns="0" bIns="0" rtlCol="0">
            <a:spAutoFit/>
          </a:bodyPr>
          <a:lstStyle>
            <a:defPPr>
              <a:defRPr lang="zh-CN"/>
            </a:defPPr>
            <a:lvl1pPr>
              <a:defRPr>
                <a:solidFill>
                  <a:srgbClr val="EF4136"/>
                </a:solidFill>
                <a:latin typeface="微软雅黑" pitchFamily="34" charset="-122"/>
                <a:ea typeface="微软雅黑" pitchFamily="34" charset="-122"/>
              </a:defRPr>
            </a:lvl1pPr>
          </a:lstStyle>
          <a:p>
            <a:r>
              <a:rPr lang="zh-CN" altLang="en-US" sz="2400" dirty="0">
                <a:solidFill>
                  <a:schemeClr val="tx1">
                    <a:lumMod val="65000"/>
                    <a:lumOff val="35000"/>
                  </a:schemeClr>
                </a:solidFill>
              </a:rPr>
              <a:t>文字内容</a:t>
            </a:r>
            <a:endParaRPr lang="en-US" altLang="zh-CN" sz="2400" dirty="0">
              <a:solidFill>
                <a:schemeClr val="tx1">
                  <a:lumMod val="65000"/>
                  <a:lumOff val="35000"/>
                </a:schemeClr>
              </a:solidFill>
            </a:endParaRPr>
          </a:p>
        </p:txBody>
      </p:sp>
      <p:sp>
        <p:nvSpPr>
          <p:cNvPr id="135" name="TextBox 16"/>
          <p:cNvSpPr txBox="1"/>
          <p:nvPr/>
        </p:nvSpPr>
        <p:spPr>
          <a:xfrm>
            <a:off x="4272857" y="4478717"/>
            <a:ext cx="3805177" cy="430887"/>
          </a:xfrm>
          <a:prstGeom prst="rect">
            <a:avLst/>
          </a:prstGeom>
          <a:noFill/>
        </p:spPr>
        <p:txBody>
          <a:bodyPr wrap="square" lIns="0" tIns="0" rIns="0" bIns="0" rtlCol="0">
            <a:spAutoFit/>
          </a:bodyPr>
          <a:lstStyle/>
          <a:p>
            <a:r>
              <a:rPr lang="zh-CN" altLang="en-US" sz="1400" dirty="0">
                <a:solidFill>
                  <a:schemeClr val="tx1">
                    <a:lumMod val="50000"/>
                    <a:lumOff val="50000"/>
                  </a:schemeClr>
                </a:solidFill>
                <a:latin typeface="微软雅黑" pitchFamily="34" charset="-122"/>
                <a:ea typeface="微软雅黑" pitchFamily="34" charset="-122"/>
              </a:rPr>
              <a:t>文字内容文字内容文字内容</a:t>
            </a:r>
            <a:endParaRPr lang="en-US" altLang="zh-CN" sz="1400" dirty="0">
              <a:solidFill>
                <a:schemeClr val="tx1">
                  <a:lumMod val="50000"/>
                  <a:lumOff val="50000"/>
                </a:schemeClr>
              </a:solidFill>
              <a:latin typeface="微软雅黑" pitchFamily="34" charset="-122"/>
              <a:ea typeface="微软雅黑" pitchFamily="34" charset="-122"/>
            </a:endParaRPr>
          </a:p>
          <a:p>
            <a:endParaRPr lang="en-US" altLang="zh-CN" sz="1400" dirty="0">
              <a:solidFill>
                <a:schemeClr val="tx1">
                  <a:lumMod val="50000"/>
                  <a:lumOff val="50000"/>
                </a:schemeClr>
              </a:solidFill>
              <a:latin typeface="微软雅黑" pitchFamily="34" charset="-122"/>
              <a:ea typeface="微软雅黑" pitchFamily="34" charset="-122"/>
            </a:endParaRPr>
          </a:p>
        </p:txBody>
      </p:sp>
      <p:sp>
        <p:nvSpPr>
          <p:cNvPr id="136" name="TextBox 16"/>
          <p:cNvSpPr txBox="1"/>
          <p:nvPr/>
        </p:nvSpPr>
        <p:spPr>
          <a:xfrm>
            <a:off x="6193070" y="5170632"/>
            <a:ext cx="1702871" cy="369332"/>
          </a:xfrm>
          <a:prstGeom prst="rect">
            <a:avLst/>
          </a:prstGeom>
          <a:noFill/>
        </p:spPr>
        <p:txBody>
          <a:bodyPr wrap="square" lIns="0" tIns="0" rIns="0" bIns="0" rtlCol="0">
            <a:spAutoFit/>
          </a:bodyPr>
          <a:lstStyle>
            <a:defPPr>
              <a:defRPr lang="zh-CN"/>
            </a:defPPr>
            <a:lvl1pPr algn="r">
              <a:defRPr>
                <a:solidFill>
                  <a:srgbClr val="EF4136"/>
                </a:solidFill>
                <a:latin typeface="微软雅黑" pitchFamily="34" charset="-122"/>
                <a:ea typeface="微软雅黑" pitchFamily="34" charset="-122"/>
              </a:defRPr>
            </a:lvl1pPr>
          </a:lstStyle>
          <a:p>
            <a:r>
              <a:rPr lang="zh-CN" altLang="en-US" sz="2400" dirty="0">
                <a:solidFill>
                  <a:schemeClr val="tx1">
                    <a:lumMod val="65000"/>
                    <a:lumOff val="35000"/>
                  </a:schemeClr>
                </a:solidFill>
              </a:rPr>
              <a:t>文字内容</a:t>
            </a:r>
            <a:endParaRPr lang="en-US" altLang="zh-CN" sz="2400" dirty="0">
              <a:solidFill>
                <a:schemeClr val="tx1">
                  <a:lumMod val="65000"/>
                  <a:lumOff val="35000"/>
                </a:schemeClr>
              </a:solidFill>
            </a:endParaRPr>
          </a:p>
        </p:txBody>
      </p:sp>
      <p:sp>
        <p:nvSpPr>
          <p:cNvPr id="137" name="TextBox 16"/>
          <p:cNvSpPr txBox="1"/>
          <p:nvPr/>
        </p:nvSpPr>
        <p:spPr>
          <a:xfrm>
            <a:off x="2064611" y="5542294"/>
            <a:ext cx="5787787" cy="215444"/>
          </a:xfrm>
          <a:prstGeom prst="rect">
            <a:avLst/>
          </a:prstGeom>
          <a:noFill/>
        </p:spPr>
        <p:txBody>
          <a:bodyPr wrap="square" lIns="0" tIns="0" rIns="0" bIns="0" rtlCol="0">
            <a:spAutoFit/>
          </a:bodyPr>
          <a:lstStyle>
            <a:defPPr>
              <a:defRPr lang="zh-CN"/>
            </a:defPPr>
            <a:lvl1pPr algn="r">
              <a:defRPr sz="1400">
                <a:solidFill>
                  <a:schemeClr val="tx1">
                    <a:lumMod val="50000"/>
                    <a:lumOff val="50000"/>
                  </a:schemeClr>
                </a:solidFill>
                <a:latin typeface="微软雅黑" pitchFamily="34" charset="-122"/>
                <a:ea typeface="微软雅黑" pitchFamily="34" charset="-122"/>
              </a:defRPr>
            </a:lvl1pPr>
          </a:lstStyle>
          <a:p>
            <a:r>
              <a:rPr lang="zh-CN" altLang="en-US" dirty="0"/>
              <a:t>文字内容文字内容文字内容</a:t>
            </a:r>
            <a:endParaRPr lang="en-US" altLang="zh-CN" dirty="0"/>
          </a:p>
        </p:txBody>
      </p:sp>
      <p:grpSp>
        <p:nvGrpSpPr>
          <p:cNvPr id="47" name="组合 46"/>
          <p:cNvGrpSpPr/>
          <p:nvPr/>
        </p:nvGrpSpPr>
        <p:grpSpPr>
          <a:xfrm flipH="1">
            <a:off x="1184600" y="1505418"/>
            <a:ext cx="1138123" cy="2675662"/>
            <a:chOff x="2051050" y="1727200"/>
            <a:chExt cx="792163" cy="1911350"/>
          </a:xfrm>
          <a:effectLst/>
        </p:grpSpPr>
        <p:sp>
          <p:nvSpPr>
            <p:cNvPr id="48" name="Freeform 100"/>
            <p:cNvSpPr/>
            <p:nvPr/>
          </p:nvSpPr>
          <p:spPr bwMode="auto">
            <a:xfrm>
              <a:off x="2579688" y="2960688"/>
              <a:ext cx="166688" cy="539750"/>
            </a:xfrm>
            <a:custGeom>
              <a:avLst/>
              <a:gdLst>
                <a:gd name="T0" fmla="*/ 0 w 12"/>
                <a:gd name="T1" fmla="*/ 4 h 39"/>
                <a:gd name="T2" fmla="*/ 9 w 12"/>
                <a:gd name="T3" fmla="*/ 0 h 39"/>
                <a:gd name="T4" fmla="*/ 11 w 12"/>
                <a:gd name="T5" fmla="*/ 5 h 39"/>
                <a:gd name="T6" fmla="*/ 11 w 12"/>
                <a:gd name="T7" fmla="*/ 19 h 39"/>
                <a:gd name="T8" fmla="*/ 11 w 12"/>
                <a:gd name="T9" fmla="*/ 19 h 39"/>
                <a:gd name="T10" fmla="*/ 11 w 12"/>
                <a:gd name="T11" fmla="*/ 19 h 39"/>
                <a:gd name="T12" fmla="*/ 11 w 12"/>
                <a:gd name="T13" fmla="*/ 19 h 39"/>
                <a:gd name="T14" fmla="*/ 11 w 12"/>
                <a:gd name="T15" fmla="*/ 19 h 39"/>
                <a:gd name="T16" fmla="*/ 11 w 12"/>
                <a:gd name="T17" fmla="*/ 19 h 39"/>
                <a:gd name="T18" fmla="*/ 11 w 12"/>
                <a:gd name="T19" fmla="*/ 20 h 39"/>
                <a:gd name="T20" fmla="*/ 9 w 12"/>
                <a:gd name="T21" fmla="*/ 28 h 39"/>
                <a:gd name="T22" fmla="*/ 8 w 12"/>
                <a:gd name="T23" fmla="*/ 39 h 39"/>
                <a:gd name="T24" fmla="*/ 8 w 12"/>
                <a:gd name="T25" fmla="*/ 39 h 39"/>
                <a:gd name="T26" fmla="*/ 8 w 12"/>
                <a:gd name="T27" fmla="*/ 39 h 39"/>
                <a:gd name="T28" fmla="*/ 3 w 12"/>
                <a:gd name="T29" fmla="*/ 39 h 39"/>
                <a:gd name="T30" fmla="*/ 1 w 12"/>
                <a:gd name="T31" fmla="*/ 37 h 39"/>
                <a:gd name="T32" fmla="*/ 2 w 12"/>
                <a:gd name="T33" fmla="*/ 35 h 39"/>
                <a:gd name="T34" fmla="*/ 7 w 12"/>
                <a:gd name="T35" fmla="*/ 35 h 39"/>
                <a:gd name="T36" fmla="*/ 0 w 12"/>
                <a:gd name="T37" fmla="*/ 32 h 39"/>
                <a:gd name="T38" fmla="*/ 8 w 12"/>
                <a:gd name="T39" fmla="*/ 33 h 39"/>
                <a:gd name="T40" fmla="*/ 8 w 12"/>
                <a:gd name="T41" fmla="*/ 29 h 39"/>
                <a:gd name="T42" fmla="*/ 5 w 12"/>
                <a:gd name="T43" fmla="*/ 30 h 39"/>
                <a:gd name="T44" fmla="*/ 8 w 12"/>
                <a:gd name="T45" fmla="*/ 26 h 39"/>
                <a:gd name="T46" fmla="*/ 5 w 12"/>
                <a:gd name="T47" fmla="*/ 26 h 39"/>
                <a:gd name="T48" fmla="*/ 8 w 12"/>
                <a:gd name="T49" fmla="*/ 23 h 39"/>
                <a:gd name="T50" fmla="*/ 5 w 12"/>
                <a:gd name="T51" fmla="*/ 20 h 39"/>
                <a:gd name="T52" fmla="*/ 6 w 12"/>
                <a:gd name="T53" fmla="*/ 17 h 39"/>
                <a:gd name="T54" fmla="*/ 9 w 12"/>
                <a:gd name="T55" fmla="*/ 16 h 39"/>
                <a:gd name="T56" fmla="*/ 9 w 12"/>
                <a:gd name="T57" fmla="*/ 15 h 39"/>
                <a:gd name="T58" fmla="*/ 5 w 12"/>
                <a:gd name="T59" fmla="*/ 10 h 39"/>
                <a:gd name="T60" fmla="*/ 9 w 12"/>
                <a:gd name="T61" fmla="*/ 10 h 39"/>
                <a:gd name="T62" fmla="*/ 4 w 12"/>
                <a:gd name="T63" fmla="*/ 7 h 39"/>
                <a:gd name="T64" fmla="*/ 6 w 12"/>
                <a:gd name="T65" fmla="*/ 7 h 39"/>
                <a:gd name="T66" fmla="*/ 9 w 12"/>
                <a:gd name="T67" fmla="*/ 6 h 39"/>
                <a:gd name="T68" fmla="*/ 7 w 12"/>
                <a:gd name="T69" fmla="*/ 5 h 39"/>
                <a:gd name="T70" fmla="*/ 9 w 12"/>
                <a:gd name="T71" fmla="*/ 4 h 39"/>
                <a:gd name="T72" fmla="*/ 0 w 12"/>
                <a:gd name="T7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39">
                  <a:moveTo>
                    <a:pt x="0" y="4"/>
                  </a:moveTo>
                  <a:cubicBezTo>
                    <a:pt x="2" y="3"/>
                    <a:pt x="6" y="1"/>
                    <a:pt x="9" y="0"/>
                  </a:cubicBezTo>
                  <a:cubicBezTo>
                    <a:pt x="9" y="1"/>
                    <a:pt x="12" y="3"/>
                    <a:pt x="11" y="5"/>
                  </a:cubicBezTo>
                  <a:cubicBezTo>
                    <a:pt x="10" y="6"/>
                    <a:pt x="11" y="17"/>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20"/>
                    <a:pt x="11" y="20"/>
                    <a:pt x="11" y="20"/>
                  </a:cubicBezTo>
                  <a:cubicBezTo>
                    <a:pt x="11" y="21"/>
                    <a:pt x="9" y="28"/>
                    <a:pt x="9" y="28"/>
                  </a:cubicBezTo>
                  <a:cubicBezTo>
                    <a:pt x="9" y="28"/>
                    <a:pt x="11" y="37"/>
                    <a:pt x="8" y="39"/>
                  </a:cubicBezTo>
                  <a:cubicBezTo>
                    <a:pt x="8" y="39"/>
                    <a:pt x="8" y="39"/>
                    <a:pt x="8" y="39"/>
                  </a:cubicBezTo>
                  <a:cubicBezTo>
                    <a:pt x="8" y="39"/>
                    <a:pt x="8" y="39"/>
                    <a:pt x="8" y="39"/>
                  </a:cubicBezTo>
                  <a:cubicBezTo>
                    <a:pt x="3" y="39"/>
                    <a:pt x="3" y="39"/>
                    <a:pt x="3" y="39"/>
                  </a:cubicBezTo>
                  <a:cubicBezTo>
                    <a:pt x="1" y="37"/>
                    <a:pt x="1" y="37"/>
                    <a:pt x="1" y="37"/>
                  </a:cubicBezTo>
                  <a:cubicBezTo>
                    <a:pt x="1" y="36"/>
                    <a:pt x="2" y="35"/>
                    <a:pt x="2" y="35"/>
                  </a:cubicBezTo>
                  <a:cubicBezTo>
                    <a:pt x="7" y="35"/>
                    <a:pt x="7" y="35"/>
                    <a:pt x="7" y="35"/>
                  </a:cubicBezTo>
                  <a:cubicBezTo>
                    <a:pt x="6" y="32"/>
                    <a:pt x="0" y="32"/>
                    <a:pt x="0" y="32"/>
                  </a:cubicBezTo>
                  <a:cubicBezTo>
                    <a:pt x="1" y="31"/>
                    <a:pt x="6" y="32"/>
                    <a:pt x="8" y="33"/>
                  </a:cubicBezTo>
                  <a:cubicBezTo>
                    <a:pt x="9" y="32"/>
                    <a:pt x="8" y="30"/>
                    <a:pt x="8" y="29"/>
                  </a:cubicBezTo>
                  <a:cubicBezTo>
                    <a:pt x="7" y="29"/>
                    <a:pt x="5" y="30"/>
                    <a:pt x="5" y="30"/>
                  </a:cubicBezTo>
                  <a:cubicBezTo>
                    <a:pt x="8" y="26"/>
                    <a:pt x="8" y="26"/>
                    <a:pt x="8" y="26"/>
                  </a:cubicBezTo>
                  <a:cubicBezTo>
                    <a:pt x="8" y="25"/>
                    <a:pt x="5" y="26"/>
                    <a:pt x="5" y="26"/>
                  </a:cubicBezTo>
                  <a:cubicBezTo>
                    <a:pt x="8" y="23"/>
                    <a:pt x="8" y="23"/>
                    <a:pt x="8" y="23"/>
                  </a:cubicBezTo>
                  <a:cubicBezTo>
                    <a:pt x="8" y="23"/>
                    <a:pt x="7" y="22"/>
                    <a:pt x="5" y="20"/>
                  </a:cubicBezTo>
                  <a:cubicBezTo>
                    <a:pt x="4" y="18"/>
                    <a:pt x="6" y="17"/>
                    <a:pt x="6" y="17"/>
                  </a:cubicBezTo>
                  <a:cubicBezTo>
                    <a:pt x="6" y="17"/>
                    <a:pt x="10" y="19"/>
                    <a:pt x="9" y="16"/>
                  </a:cubicBezTo>
                  <a:cubicBezTo>
                    <a:pt x="9" y="16"/>
                    <a:pt x="9" y="16"/>
                    <a:pt x="9" y="15"/>
                  </a:cubicBezTo>
                  <a:cubicBezTo>
                    <a:pt x="8" y="13"/>
                    <a:pt x="5" y="10"/>
                    <a:pt x="5" y="10"/>
                  </a:cubicBezTo>
                  <a:cubicBezTo>
                    <a:pt x="9" y="10"/>
                    <a:pt x="9" y="10"/>
                    <a:pt x="9" y="10"/>
                  </a:cubicBezTo>
                  <a:cubicBezTo>
                    <a:pt x="8" y="8"/>
                    <a:pt x="3" y="9"/>
                    <a:pt x="4" y="7"/>
                  </a:cubicBezTo>
                  <a:cubicBezTo>
                    <a:pt x="5" y="7"/>
                    <a:pt x="5" y="7"/>
                    <a:pt x="6" y="7"/>
                  </a:cubicBezTo>
                  <a:cubicBezTo>
                    <a:pt x="7" y="6"/>
                    <a:pt x="9" y="6"/>
                    <a:pt x="9" y="6"/>
                  </a:cubicBezTo>
                  <a:cubicBezTo>
                    <a:pt x="7" y="5"/>
                    <a:pt x="7" y="5"/>
                    <a:pt x="7" y="5"/>
                  </a:cubicBezTo>
                  <a:cubicBezTo>
                    <a:pt x="9" y="4"/>
                    <a:pt x="9" y="4"/>
                    <a:pt x="9" y="4"/>
                  </a:cubicBezTo>
                  <a:cubicBezTo>
                    <a:pt x="7" y="3"/>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49" name="Freeform 93"/>
            <p:cNvSpPr/>
            <p:nvPr/>
          </p:nvSpPr>
          <p:spPr bwMode="auto">
            <a:xfrm>
              <a:off x="2481263" y="1892300"/>
              <a:ext cx="125413" cy="180975"/>
            </a:xfrm>
            <a:custGeom>
              <a:avLst/>
              <a:gdLst>
                <a:gd name="T0" fmla="*/ 9 w 9"/>
                <a:gd name="T1" fmla="*/ 6 h 13"/>
                <a:gd name="T2" fmla="*/ 9 w 9"/>
                <a:gd name="T3" fmla="*/ 0 h 13"/>
                <a:gd name="T4" fmla="*/ 3 w 9"/>
                <a:gd name="T5" fmla="*/ 3 h 13"/>
                <a:gd name="T6" fmla="*/ 1 w 9"/>
                <a:gd name="T7" fmla="*/ 9 h 13"/>
                <a:gd name="T8" fmla="*/ 5 w 9"/>
                <a:gd name="T9" fmla="*/ 13 h 13"/>
                <a:gd name="T10" fmla="*/ 9 w 9"/>
                <a:gd name="T11" fmla="*/ 6 h 13"/>
              </a:gdLst>
              <a:ahLst/>
              <a:cxnLst>
                <a:cxn ang="0">
                  <a:pos x="T0" y="T1"/>
                </a:cxn>
                <a:cxn ang="0">
                  <a:pos x="T2" y="T3"/>
                </a:cxn>
                <a:cxn ang="0">
                  <a:pos x="T4" y="T5"/>
                </a:cxn>
                <a:cxn ang="0">
                  <a:pos x="T6" y="T7"/>
                </a:cxn>
                <a:cxn ang="0">
                  <a:pos x="T8" y="T9"/>
                </a:cxn>
                <a:cxn ang="0">
                  <a:pos x="T10" y="T11"/>
                </a:cxn>
              </a:cxnLst>
              <a:rect l="0" t="0" r="r" b="b"/>
              <a:pathLst>
                <a:path w="9" h="13">
                  <a:moveTo>
                    <a:pt x="9" y="6"/>
                  </a:moveTo>
                  <a:cubicBezTo>
                    <a:pt x="9" y="6"/>
                    <a:pt x="9" y="1"/>
                    <a:pt x="9" y="0"/>
                  </a:cubicBezTo>
                  <a:cubicBezTo>
                    <a:pt x="9" y="0"/>
                    <a:pt x="3" y="3"/>
                    <a:pt x="3" y="3"/>
                  </a:cubicBezTo>
                  <a:cubicBezTo>
                    <a:pt x="3" y="3"/>
                    <a:pt x="1" y="7"/>
                    <a:pt x="1" y="9"/>
                  </a:cubicBezTo>
                  <a:cubicBezTo>
                    <a:pt x="0" y="11"/>
                    <a:pt x="5" y="13"/>
                    <a:pt x="5" y="13"/>
                  </a:cubicBezTo>
                  <a:lnTo>
                    <a:pt x="9" y="6"/>
                  </a:lnTo>
                  <a:close/>
                </a:path>
              </a:pathLst>
            </a:custGeom>
            <a:solidFill>
              <a:srgbClr val="D69B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50" name="Freeform 94"/>
            <p:cNvSpPr/>
            <p:nvPr/>
          </p:nvSpPr>
          <p:spPr bwMode="auto">
            <a:xfrm>
              <a:off x="2509838" y="3459163"/>
              <a:ext cx="193675" cy="179387"/>
            </a:xfrm>
            <a:custGeom>
              <a:avLst/>
              <a:gdLst>
                <a:gd name="T0" fmla="*/ 12 w 14"/>
                <a:gd name="T1" fmla="*/ 1 h 13"/>
                <a:gd name="T2" fmla="*/ 13 w 14"/>
                <a:gd name="T3" fmla="*/ 7 h 13"/>
                <a:gd name="T4" fmla="*/ 13 w 14"/>
                <a:gd name="T5" fmla="*/ 9 h 13"/>
                <a:gd name="T6" fmla="*/ 11 w 14"/>
                <a:gd name="T7" fmla="*/ 9 h 13"/>
                <a:gd name="T8" fmla="*/ 5 w 14"/>
                <a:gd name="T9" fmla="*/ 12 h 13"/>
                <a:gd name="T10" fmla="*/ 0 w 14"/>
                <a:gd name="T11" fmla="*/ 11 h 13"/>
                <a:gd name="T12" fmla="*/ 3 w 14"/>
                <a:gd name="T13" fmla="*/ 7 h 13"/>
                <a:gd name="T14" fmla="*/ 5 w 14"/>
                <a:gd name="T15" fmla="*/ 1 h 13"/>
                <a:gd name="T16" fmla="*/ 12 w 14"/>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3">
                  <a:moveTo>
                    <a:pt x="12" y="1"/>
                  </a:moveTo>
                  <a:cubicBezTo>
                    <a:pt x="12" y="1"/>
                    <a:pt x="14" y="6"/>
                    <a:pt x="13" y="7"/>
                  </a:cubicBezTo>
                  <a:cubicBezTo>
                    <a:pt x="13" y="9"/>
                    <a:pt x="13" y="9"/>
                    <a:pt x="13" y="9"/>
                  </a:cubicBezTo>
                  <a:cubicBezTo>
                    <a:pt x="11" y="9"/>
                    <a:pt x="11" y="9"/>
                    <a:pt x="11" y="9"/>
                  </a:cubicBezTo>
                  <a:cubicBezTo>
                    <a:pt x="11" y="9"/>
                    <a:pt x="11" y="13"/>
                    <a:pt x="5" y="12"/>
                  </a:cubicBezTo>
                  <a:cubicBezTo>
                    <a:pt x="0" y="11"/>
                    <a:pt x="0" y="11"/>
                    <a:pt x="0" y="11"/>
                  </a:cubicBezTo>
                  <a:cubicBezTo>
                    <a:pt x="0" y="11"/>
                    <a:pt x="2" y="7"/>
                    <a:pt x="3" y="7"/>
                  </a:cubicBezTo>
                  <a:cubicBezTo>
                    <a:pt x="3" y="6"/>
                    <a:pt x="5" y="2"/>
                    <a:pt x="5" y="1"/>
                  </a:cubicBezTo>
                  <a:cubicBezTo>
                    <a:pt x="6" y="0"/>
                    <a:pt x="12" y="1"/>
                    <a:pt x="1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51" name="Freeform 95"/>
            <p:cNvSpPr/>
            <p:nvPr/>
          </p:nvSpPr>
          <p:spPr bwMode="auto">
            <a:xfrm>
              <a:off x="2051050" y="2211388"/>
              <a:ext cx="166688" cy="96837"/>
            </a:xfrm>
            <a:custGeom>
              <a:avLst/>
              <a:gdLst>
                <a:gd name="T0" fmla="*/ 0 w 12"/>
                <a:gd name="T1" fmla="*/ 3 h 7"/>
                <a:gd name="T2" fmla="*/ 3 w 12"/>
                <a:gd name="T3" fmla="*/ 3 h 7"/>
                <a:gd name="T4" fmla="*/ 7 w 12"/>
                <a:gd name="T5" fmla="*/ 3 h 7"/>
                <a:gd name="T6" fmla="*/ 8 w 12"/>
                <a:gd name="T7" fmla="*/ 2 h 7"/>
                <a:gd name="T8" fmla="*/ 8 w 12"/>
                <a:gd name="T9" fmla="*/ 0 h 7"/>
                <a:gd name="T10" fmla="*/ 10 w 12"/>
                <a:gd name="T11" fmla="*/ 3 h 7"/>
                <a:gd name="T12" fmla="*/ 12 w 12"/>
                <a:gd name="T13" fmla="*/ 5 h 7"/>
                <a:gd name="T14" fmla="*/ 10 w 12"/>
                <a:gd name="T15" fmla="*/ 7 h 7"/>
                <a:gd name="T16" fmla="*/ 5 w 12"/>
                <a:gd name="T17" fmla="*/ 7 h 7"/>
                <a:gd name="T18" fmla="*/ 0 w 12"/>
                <a:gd name="T1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0" y="3"/>
                  </a:moveTo>
                  <a:cubicBezTo>
                    <a:pt x="0" y="3"/>
                    <a:pt x="3" y="2"/>
                    <a:pt x="3" y="3"/>
                  </a:cubicBezTo>
                  <a:cubicBezTo>
                    <a:pt x="3" y="3"/>
                    <a:pt x="7" y="3"/>
                    <a:pt x="7" y="3"/>
                  </a:cubicBezTo>
                  <a:cubicBezTo>
                    <a:pt x="8" y="2"/>
                    <a:pt x="8" y="2"/>
                    <a:pt x="8" y="2"/>
                  </a:cubicBezTo>
                  <a:cubicBezTo>
                    <a:pt x="8" y="2"/>
                    <a:pt x="7" y="1"/>
                    <a:pt x="8" y="0"/>
                  </a:cubicBezTo>
                  <a:cubicBezTo>
                    <a:pt x="8" y="0"/>
                    <a:pt x="10" y="3"/>
                    <a:pt x="10" y="3"/>
                  </a:cubicBezTo>
                  <a:cubicBezTo>
                    <a:pt x="12" y="5"/>
                    <a:pt x="12" y="5"/>
                    <a:pt x="12" y="5"/>
                  </a:cubicBezTo>
                  <a:cubicBezTo>
                    <a:pt x="10" y="7"/>
                    <a:pt x="10" y="7"/>
                    <a:pt x="10" y="7"/>
                  </a:cubicBezTo>
                  <a:cubicBezTo>
                    <a:pt x="10" y="7"/>
                    <a:pt x="6" y="7"/>
                    <a:pt x="5" y="7"/>
                  </a:cubicBezTo>
                  <a:cubicBezTo>
                    <a:pt x="5" y="7"/>
                    <a:pt x="0" y="4"/>
                    <a:pt x="0" y="4"/>
                  </a:cubicBezTo>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52" name="Freeform 96"/>
            <p:cNvSpPr/>
            <p:nvPr/>
          </p:nvSpPr>
          <p:spPr bwMode="auto">
            <a:xfrm>
              <a:off x="2370138" y="3430588"/>
              <a:ext cx="236538" cy="111125"/>
            </a:xfrm>
            <a:custGeom>
              <a:avLst/>
              <a:gdLst>
                <a:gd name="T0" fmla="*/ 15 w 17"/>
                <a:gd name="T1" fmla="*/ 6 h 8"/>
                <a:gd name="T2" fmla="*/ 9 w 17"/>
                <a:gd name="T3" fmla="*/ 8 h 8"/>
                <a:gd name="T4" fmla="*/ 1 w 17"/>
                <a:gd name="T5" fmla="*/ 8 h 8"/>
                <a:gd name="T6" fmla="*/ 3 w 17"/>
                <a:gd name="T7" fmla="*/ 6 h 8"/>
                <a:gd name="T8" fmla="*/ 8 w 17"/>
                <a:gd name="T9" fmla="*/ 5 h 8"/>
                <a:gd name="T10" fmla="*/ 13 w 17"/>
                <a:gd name="T11" fmla="*/ 0 h 8"/>
                <a:gd name="T12" fmla="*/ 17 w 17"/>
                <a:gd name="T13" fmla="*/ 0 h 8"/>
                <a:gd name="T14" fmla="*/ 15 w 17"/>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8">
                  <a:moveTo>
                    <a:pt x="15" y="6"/>
                  </a:moveTo>
                  <a:cubicBezTo>
                    <a:pt x="15" y="6"/>
                    <a:pt x="12" y="8"/>
                    <a:pt x="9" y="8"/>
                  </a:cubicBezTo>
                  <a:cubicBezTo>
                    <a:pt x="1" y="8"/>
                    <a:pt x="1" y="8"/>
                    <a:pt x="1" y="8"/>
                  </a:cubicBezTo>
                  <a:cubicBezTo>
                    <a:pt x="1" y="8"/>
                    <a:pt x="0" y="6"/>
                    <a:pt x="3" y="6"/>
                  </a:cubicBezTo>
                  <a:cubicBezTo>
                    <a:pt x="3" y="6"/>
                    <a:pt x="5" y="6"/>
                    <a:pt x="8" y="5"/>
                  </a:cubicBezTo>
                  <a:cubicBezTo>
                    <a:pt x="11" y="3"/>
                    <a:pt x="13" y="0"/>
                    <a:pt x="13" y="0"/>
                  </a:cubicBezTo>
                  <a:cubicBezTo>
                    <a:pt x="17" y="0"/>
                    <a:pt x="17" y="0"/>
                    <a:pt x="17" y="0"/>
                  </a:cubicBezTo>
                  <a:cubicBezTo>
                    <a:pt x="17" y="0"/>
                    <a:pt x="17" y="4"/>
                    <a:pt x="15"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53" name="Freeform 97"/>
            <p:cNvSpPr/>
            <p:nvPr/>
          </p:nvSpPr>
          <p:spPr bwMode="auto">
            <a:xfrm>
              <a:off x="2411413" y="2544763"/>
              <a:ext cx="223838" cy="914400"/>
            </a:xfrm>
            <a:custGeom>
              <a:avLst/>
              <a:gdLst>
                <a:gd name="T0" fmla="*/ 14 w 16"/>
                <a:gd name="T1" fmla="*/ 66 h 66"/>
                <a:gd name="T2" fmla="*/ 9 w 16"/>
                <a:gd name="T3" fmla="*/ 64 h 66"/>
                <a:gd name="T4" fmla="*/ 9 w 16"/>
                <a:gd name="T5" fmla="*/ 62 h 66"/>
                <a:gd name="T6" fmla="*/ 11 w 16"/>
                <a:gd name="T7" fmla="*/ 60 h 66"/>
                <a:gd name="T8" fmla="*/ 10 w 16"/>
                <a:gd name="T9" fmla="*/ 58 h 66"/>
                <a:gd name="T10" fmla="*/ 11 w 16"/>
                <a:gd name="T11" fmla="*/ 56 h 66"/>
                <a:gd name="T12" fmla="*/ 9 w 16"/>
                <a:gd name="T13" fmla="*/ 55 h 66"/>
                <a:gd name="T14" fmla="*/ 10 w 16"/>
                <a:gd name="T15" fmla="*/ 52 h 66"/>
                <a:gd name="T16" fmla="*/ 9 w 16"/>
                <a:gd name="T17" fmla="*/ 46 h 66"/>
                <a:gd name="T18" fmla="*/ 9 w 16"/>
                <a:gd name="T19" fmla="*/ 42 h 66"/>
                <a:gd name="T20" fmla="*/ 9 w 16"/>
                <a:gd name="T21" fmla="*/ 42 h 66"/>
                <a:gd name="T22" fmla="*/ 7 w 16"/>
                <a:gd name="T23" fmla="*/ 40 h 66"/>
                <a:gd name="T24" fmla="*/ 7 w 16"/>
                <a:gd name="T25" fmla="*/ 38 h 66"/>
                <a:gd name="T26" fmla="*/ 6 w 16"/>
                <a:gd name="T27" fmla="*/ 35 h 66"/>
                <a:gd name="T28" fmla="*/ 1 w 16"/>
                <a:gd name="T29" fmla="*/ 10 h 66"/>
                <a:gd name="T30" fmla="*/ 1 w 16"/>
                <a:gd name="T31" fmla="*/ 0 h 66"/>
                <a:gd name="T32" fmla="*/ 6 w 16"/>
                <a:gd name="T33" fmla="*/ 1 h 66"/>
                <a:gd name="T34" fmla="*/ 9 w 16"/>
                <a:gd name="T35" fmla="*/ 4 h 66"/>
                <a:gd name="T36" fmla="*/ 14 w 16"/>
                <a:gd name="T37" fmla="*/ 19 h 66"/>
                <a:gd name="T38" fmla="*/ 13 w 16"/>
                <a:gd name="T39" fmla="*/ 33 h 66"/>
                <a:gd name="T40" fmla="*/ 15 w 16"/>
                <a:gd name="T41" fmla="*/ 44 h 66"/>
                <a:gd name="T42" fmla="*/ 15 w 16"/>
                <a:gd name="T43" fmla="*/ 61 h 66"/>
                <a:gd name="T44" fmla="*/ 14 w 16"/>
                <a:gd name="T4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66">
                  <a:moveTo>
                    <a:pt x="14" y="66"/>
                  </a:moveTo>
                  <a:cubicBezTo>
                    <a:pt x="9" y="64"/>
                    <a:pt x="9" y="64"/>
                    <a:pt x="9" y="64"/>
                  </a:cubicBezTo>
                  <a:cubicBezTo>
                    <a:pt x="9" y="64"/>
                    <a:pt x="9" y="63"/>
                    <a:pt x="9" y="62"/>
                  </a:cubicBezTo>
                  <a:cubicBezTo>
                    <a:pt x="10" y="62"/>
                    <a:pt x="11" y="60"/>
                    <a:pt x="11" y="60"/>
                  </a:cubicBezTo>
                  <a:cubicBezTo>
                    <a:pt x="11" y="60"/>
                    <a:pt x="10" y="59"/>
                    <a:pt x="10" y="58"/>
                  </a:cubicBezTo>
                  <a:cubicBezTo>
                    <a:pt x="10" y="57"/>
                    <a:pt x="11" y="56"/>
                    <a:pt x="11" y="56"/>
                  </a:cubicBezTo>
                  <a:cubicBezTo>
                    <a:pt x="9" y="55"/>
                    <a:pt x="9" y="55"/>
                    <a:pt x="9" y="55"/>
                  </a:cubicBezTo>
                  <a:cubicBezTo>
                    <a:pt x="9" y="55"/>
                    <a:pt x="10" y="52"/>
                    <a:pt x="10" y="52"/>
                  </a:cubicBezTo>
                  <a:cubicBezTo>
                    <a:pt x="10" y="51"/>
                    <a:pt x="9" y="46"/>
                    <a:pt x="9" y="46"/>
                  </a:cubicBezTo>
                  <a:cubicBezTo>
                    <a:pt x="9" y="46"/>
                    <a:pt x="8" y="43"/>
                    <a:pt x="9" y="42"/>
                  </a:cubicBezTo>
                  <a:cubicBezTo>
                    <a:pt x="9" y="42"/>
                    <a:pt x="9" y="42"/>
                    <a:pt x="9" y="42"/>
                  </a:cubicBezTo>
                  <a:cubicBezTo>
                    <a:pt x="7" y="40"/>
                    <a:pt x="7" y="40"/>
                    <a:pt x="7" y="40"/>
                  </a:cubicBezTo>
                  <a:cubicBezTo>
                    <a:pt x="7" y="38"/>
                    <a:pt x="7" y="38"/>
                    <a:pt x="7" y="38"/>
                  </a:cubicBezTo>
                  <a:cubicBezTo>
                    <a:pt x="6" y="35"/>
                    <a:pt x="6" y="35"/>
                    <a:pt x="6" y="35"/>
                  </a:cubicBezTo>
                  <a:cubicBezTo>
                    <a:pt x="6" y="35"/>
                    <a:pt x="0" y="12"/>
                    <a:pt x="1" y="10"/>
                  </a:cubicBezTo>
                  <a:cubicBezTo>
                    <a:pt x="2" y="9"/>
                    <a:pt x="1" y="0"/>
                    <a:pt x="1" y="0"/>
                  </a:cubicBezTo>
                  <a:cubicBezTo>
                    <a:pt x="6" y="1"/>
                    <a:pt x="6" y="1"/>
                    <a:pt x="6" y="1"/>
                  </a:cubicBezTo>
                  <a:cubicBezTo>
                    <a:pt x="6" y="1"/>
                    <a:pt x="9" y="3"/>
                    <a:pt x="9" y="4"/>
                  </a:cubicBezTo>
                  <a:cubicBezTo>
                    <a:pt x="9" y="5"/>
                    <a:pt x="14" y="19"/>
                    <a:pt x="14" y="19"/>
                  </a:cubicBezTo>
                  <a:cubicBezTo>
                    <a:pt x="13" y="33"/>
                    <a:pt x="13" y="33"/>
                    <a:pt x="13" y="33"/>
                  </a:cubicBezTo>
                  <a:cubicBezTo>
                    <a:pt x="15" y="44"/>
                    <a:pt x="15" y="44"/>
                    <a:pt x="15" y="44"/>
                  </a:cubicBezTo>
                  <a:cubicBezTo>
                    <a:pt x="15" y="44"/>
                    <a:pt x="15" y="60"/>
                    <a:pt x="15" y="61"/>
                  </a:cubicBezTo>
                  <a:cubicBezTo>
                    <a:pt x="16" y="61"/>
                    <a:pt x="14" y="66"/>
                    <a:pt x="14" y="66"/>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54" name="Freeform 98"/>
            <p:cNvSpPr/>
            <p:nvPr/>
          </p:nvSpPr>
          <p:spPr bwMode="auto">
            <a:xfrm>
              <a:off x="2425700" y="2544763"/>
              <a:ext cx="209550" cy="914400"/>
            </a:xfrm>
            <a:custGeom>
              <a:avLst/>
              <a:gdLst>
                <a:gd name="T0" fmla="*/ 0 w 15"/>
                <a:gd name="T1" fmla="*/ 0 h 66"/>
                <a:gd name="T2" fmla="*/ 5 w 15"/>
                <a:gd name="T3" fmla="*/ 1 h 66"/>
                <a:gd name="T4" fmla="*/ 8 w 15"/>
                <a:gd name="T5" fmla="*/ 4 h 66"/>
                <a:gd name="T6" fmla="*/ 13 w 15"/>
                <a:gd name="T7" fmla="*/ 19 h 66"/>
                <a:gd name="T8" fmla="*/ 12 w 15"/>
                <a:gd name="T9" fmla="*/ 33 h 66"/>
                <a:gd name="T10" fmla="*/ 14 w 15"/>
                <a:gd name="T11" fmla="*/ 44 h 66"/>
                <a:gd name="T12" fmla="*/ 14 w 15"/>
                <a:gd name="T13" fmla="*/ 61 h 66"/>
                <a:gd name="T14" fmla="*/ 13 w 15"/>
                <a:gd name="T15" fmla="*/ 66 h 66"/>
                <a:gd name="T16" fmla="*/ 8 w 15"/>
                <a:gd name="T17" fmla="*/ 64 h 66"/>
                <a:gd name="T18" fmla="*/ 8 w 15"/>
                <a:gd name="T19" fmla="*/ 63 h 66"/>
                <a:gd name="T20" fmla="*/ 11 w 15"/>
                <a:gd name="T21" fmla="*/ 61 h 66"/>
                <a:gd name="T22" fmla="*/ 10 w 15"/>
                <a:gd name="T23" fmla="*/ 60 h 66"/>
                <a:gd name="T24" fmla="*/ 10 w 15"/>
                <a:gd name="T25" fmla="*/ 60 h 66"/>
                <a:gd name="T26" fmla="*/ 9 w 15"/>
                <a:gd name="T27" fmla="*/ 59 h 66"/>
                <a:gd name="T28" fmla="*/ 11 w 15"/>
                <a:gd name="T29" fmla="*/ 56 h 66"/>
                <a:gd name="T30" fmla="*/ 10 w 15"/>
                <a:gd name="T31" fmla="*/ 56 h 66"/>
                <a:gd name="T32" fmla="*/ 8 w 15"/>
                <a:gd name="T33" fmla="*/ 55 h 66"/>
                <a:gd name="T34" fmla="*/ 8 w 15"/>
                <a:gd name="T35" fmla="*/ 55 h 66"/>
                <a:gd name="T36" fmla="*/ 11 w 15"/>
                <a:gd name="T37" fmla="*/ 53 h 66"/>
                <a:gd name="T38" fmla="*/ 12 w 15"/>
                <a:gd name="T39" fmla="*/ 49 h 66"/>
                <a:gd name="T40" fmla="*/ 9 w 15"/>
                <a:gd name="T41" fmla="*/ 52 h 66"/>
                <a:gd name="T42" fmla="*/ 10 w 15"/>
                <a:gd name="T43" fmla="*/ 47 h 66"/>
                <a:gd name="T44" fmla="*/ 9 w 15"/>
                <a:gd name="T45" fmla="*/ 49 h 66"/>
                <a:gd name="T46" fmla="*/ 8 w 15"/>
                <a:gd name="T47" fmla="*/ 46 h 66"/>
                <a:gd name="T48" fmla="*/ 10 w 15"/>
                <a:gd name="T49" fmla="*/ 42 h 66"/>
                <a:gd name="T50" fmla="*/ 9 w 15"/>
                <a:gd name="T51" fmla="*/ 38 h 66"/>
                <a:gd name="T52" fmla="*/ 7 w 15"/>
                <a:gd name="T53" fmla="*/ 41 h 66"/>
                <a:gd name="T54" fmla="*/ 6 w 15"/>
                <a:gd name="T55" fmla="*/ 40 h 66"/>
                <a:gd name="T56" fmla="*/ 9 w 15"/>
                <a:gd name="T57" fmla="*/ 36 h 66"/>
                <a:gd name="T58" fmla="*/ 8 w 15"/>
                <a:gd name="T59" fmla="*/ 34 h 66"/>
                <a:gd name="T60" fmla="*/ 5 w 15"/>
                <a:gd name="T61" fmla="*/ 35 h 66"/>
                <a:gd name="T62" fmla="*/ 5 w 15"/>
                <a:gd name="T63" fmla="*/ 35 h 66"/>
                <a:gd name="T64" fmla="*/ 8 w 15"/>
                <a:gd name="T65" fmla="*/ 31 h 66"/>
                <a:gd name="T66" fmla="*/ 5 w 15"/>
                <a:gd name="T67" fmla="*/ 20 h 66"/>
                <a:gd name="T68" fmla="*/ 0 w 15"/>
                <a:gd name="T69" fmla="*/ 10 h 66"/>
                <a:gd name="T70" fmla="*/ 0 w 15"/>
                <a:gd name="T7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 h="66">
                  <a:moveTo>
                    <a:pt x="0" y="0"/>
                  </a:moveTo>
                  <a:cubicBezTo>
                    <a:pt x="5" y="1"/>
                    <a:pt x="5" y="1"/>
                    <a:pt x="5" y="1"/>
                  </a:cubicBezTo>
                  <a:cubicBezTo>
                    <a:pt x="5" y="1"/>
                    <a:pt x="8" y="3"/>
                    <a:pt x="8" y="4"/>
                  </a:cubicBezTo>
                  <a:cubicBezTo>
                    <a:pt x="8" y="5"/>
                    <a:pt x="13" y="19"/>
                    <a:pt x="13" y="19"/>
                  </a:cubicBezTo>
                  <a:cubicBezTo>
                    <a:pt x="12" y="33"/>
                    <a:pt x="12" y="33"/>
                    <a:pt x="12" y="33"/>
                  </a:cubicBezTo>
                  <a:cubicBezTo>
                    <a:pt x="14" y="44"/>
                    <a:pt x="14" y="44"/>
                    <a:pt x="14" y="44"/>
                  </a:cubicBezTo>
                  <a:cubicBezTo>
                    <a:pt x="14" y="44"/>
                    <a:pt x="14" y="60"/>
                    <a:pt x="14" y="61"/>
                  </a:cubicBezTo>
                  <a:cubicBezTo>
                    <a:pt x="15" y="61"/>
                    <a:pt x="13" y="66"/>
                    <a:pt x="13" y="66"/>
                  </a:cubicBezTo>
                  <a:cubicBezTo>
                    <a:pt x="8" y="64"/>
                    <a:pt x="8" y="64"/>
                    <a:pt x="8" y="64"/>
                  </a:cubicBezTo>
                  <a:cubicBezTo>
                    <a:pt x="8" y="64"/>
                    <a:pt x="8" y="64"/>
                    <a:pt x="8" y="63"/>
                  </a:cubicBezTo>
                  <a:cubicBezTo>
                    <a:pt x="10" y="63"/>
                    <a:pt x="11" y="62"/>
                    <a:pt x="11" y="61"/>
                  </a:cubicBezTo>
                  <a:cubicBezTo>
                    <a:pt x="10" y="61"/>
                    <a:pt x="10" y="61"/>
                    <a:pt x="10" y="60"/>
                  </a:cubicBezTo>
                  <a:cubicBezTo>
                    <a:pt x="10" y="60"/>
                    <a:pt x="10" y="60"/>
                    <a:pt x="10" y="60"/>
                  </a:cubicBezTo>
                  <a:cubicBezTo>
                    <a:pt x="10" y="60"/>
                    <a:pt x="9" y="60"/>
                    <a:pt x="9" y="59"/>
                  </a:cubicBezTo>
                  <a:cubicBezTo>
                    <a:pt x="13" y="60"/>
                    <a:pt x="11" y="56"/>
                    <a:pt x="11" y="56"/>
                  </a:cubicBezTo>
                  <a:cubicBezTo>
                    <a:pt x="11" y="56"/>
                    <a:pt x="10" y="56"/>
                    <a:pt x="10" y="56"/>
                  </a:cubicBezTo>
                  <a:cubicBezTo>
                    <a:pt x="8" y="55"/>
                    <a:pt x="8" y="55"/>
                    <a:pt x="8" y="55"/>
                  </a:cubicBezTo>
                  <a:cubicBezTo>
                    <a:pt x="8" y="55"/>
                    <a:pt x="8" y="55"/>
                    <a:pt x="8" y="55"/>
                  </a:cubicBezTo>
                  <a:cubicBezTo>
                    <a:pt x="9" y="54"/>
                    <a:pt x="10" y="54"/>
                    <a:pt x="11" y="53"/>
                  </a:cubicBezTo>
                  <a:cubicBezTo>
                    <a:pt x="12" y="52"/>
                    <a:pt x="12" y="49"/>
                    <a:pt x="12" y="49"/>
                  </a:cubicBezTo>
                  <a:cubicBezTo>
                    <a:pt x="11" y="51"/>
                    <a:pt x="9" y="52"/>
                    <a:pt x="9" y="52"/>
                  </a:cubicBezTo>
                  <a:cubicBezTo>
                    <a:pt x="10" y="47"/>
                    <a:pt x="10" y="47"/>
                    <a:pt x="10" y="47"/>
                  </a:cubicBezTo>
                  <a:cubicBezTo>
                    <a:pt x="9" y="49"/>
                    <a:pt x="9" y="49"/>
                    <a:pt x="9" y="49"/>
                  </a:cubicBezTo>
                  <a:cubicBezTo>
                    <a:pt x="9" y="48"/>
                    <a:pt x="8" y="47"/>
                    <a:pt x="8" y="46"/>
                  </a:cubicBezTo>
                  <a:cubicBezTo>
                    <a:pt x="9" y="44"/>
                    <a:pt x="10" y="43"/>
                    <a:pt x="10" y="42"/>
                  </a:cubicBezTo>
                  <a:cubicBezTo>
                    <a:pt x="11" y="40"/>
                    <a:pt x="9" y="38"/>
                    <a:pt x="9" y="38"/>
                  </a:cubicBezTo>
                  <a:cubicBezTo>
                    <a:pt x="9" y="40"/>
                    <a:pt x="8" y="41"/>
                    <a:pt x="7" y="41"/>
                  </a:cubicBezTo>
                  <a:cubicBezTo>
                    <a:pt x="6" y="40"/>
                    <a:pt x="6" y="40"/>
                    <a:pt x="6" y="40"/>
                  </a:cubicBezTo>
                  <a:cubicBezTo>
                    <a:pt x="9" y="36"/>
                    <a:pt x="9" y="36"/>
                    <a:pt x="9" y="36"/>
                  </a:cubicBezTo>
                  <a:cubicBezTo>
                    <a:pt x="8" y="34"/>
                    <a:pt x="8" y="34"/>
                    <a:pt x="8" y="34"/>
                  </a:cubicBezTo>
                  <a:cubicBezTo>
                    <a:pt x="8" y="34"/>
                    <a:pt x="6" y="34"/>
                    <a:pt x="5" y="35"/>
                  </a:cubicBezTo>
                  <a:cubicBezTo>
                    <a:pt x="5" y="35"/>
                    <a:pt x="5" y="35"/>
                    <a:pt x="5" y="35"/>
                  </a:cubicBezTo>
                  <a:cubicBezTo>
                    <a:pt x="8" y="31"/>
                    <a:pt x="8" y="31"/>
                    <a:pt x="8" y="31"/>
                  </a:cubicBezTo>
                  <a:cubicBezTo>
                    <a:pt x="9" y="29"/>
                    <a:pt x="6" y="22"/>
                    <a:pt x="5" y="20"/>
                  </a:cubicBezTo>
                  <a:cubicBezTo>
                    <a:pt x="4" y="19"/>
                    <a:pt x="2" y="14"/>
                    <a:pt x="0" y="10"/>
                  </a:cubicBezTo>
                  <a:cubicBezTo>
                    <a:pt x="1" y="8"/>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55" name="Freeform 99"/>
            <p:cNvSpPr/>
            <p:nvPr/>
          </p:nvSpPr>
          <p:spPr bwMode="auto">
            <a:xfrm>
              <a:off x="2454275" y="2516188"/>
              <a:ext cx="292100" cy="984250"/>
            </a:xfrm>
            <a:custGeom>
              <a:avLst/>
              <a:gdLst>
                <a:gd name="T0" fmla="*/ 18 w 21"/>
                <a:gd name="T1" fmla="*/ 60 h 71"/>
                <a:gd name="T2" fmla="*/ 17 w 21"/>
                <a:gd name="T3" fmla="*/ 71 h 71"/>
                <a:gd name="T4" fmla="*/ 12 w 21"/>
                <a:gd name="T5" fmla="*/ 71 h 71"/>
                <a:gd name="T6" fmla="*/ 9 w 21"/>
                <a:gd name="T7" fmla="*/ 69 h 71"/>
                <a:gd name="T8" fmla="*/ 9 w 21"/>
                <a:gd name="T9" fmla="*/ 64 h 71"/>
                <a:gd name="T10" fmla="*/ 11 w 21"/>
                <a:gd name="T11" fmla="*/ 60 h 71"/>
                <a:gd name="T12" fmla="*/ 11 w 21"/>
                <a:gd name="T13" fmla="*/ 53 h 71"/>
                <a:gd name="T14" fmla="*/ 10 w 21"/>
                <a:gd name="T15" fmla="*/ 41 h 71"/>
                <a:gd name="T16" fmla="*/ 8 w 21"/>
                <a:gd name="T17" fmla="*/ 35 h 71"/>
                <a:gd name="T18" fmla="*/ 8 w 21"/>
                <a:gd name="T19" fmla="*/ 27 h 71"/>
                <a:gd name="T20" fmla="*/ 5 w 21"/>
                <a:gd name="T21" fmla="*/ 21 h 71"/>
                <a:gd name="T22" fmla="*/ 1 w 21"/>
                <a:gd name="T23" fmla="*/ 8 h 71"/>
                <a:gd name="T24" fmla="*/ 0 w 21"/>
                <a:gd name="T25" fmla="*/ 2 h 71"/>
                <a:gd name="T26" fmla="*/ 9 w 21"/>
                <a:gd name="T27" fmla="*/ 1 h 71"/>
                <a:gd name="T28" fmla="*/ 17 w 21"/>
                <a:gd name="T29" fmla="*/ 1 h 71"/>
                <a:gd name="T30" fmla="*/ 20 w 21"/>
                <a:gd name="T31" fmla="*/ 12 h 71"/>
                <a:gd name="T32" fmla="*/ 19 w 21"/>
                <a:gd name="T33" fmla="*/ 20 h 71"/>
                <a:gd name="T34" fmla="*/ 19 w 21"/>
                <a:gd name="T35" fmla="*/ 24 h 71"/>
                <a:gd name="T36" fmla="*/ 18 w 21"/>
                <a:gd name="T37" fmla="*/ 32 h 71"/>
                <a:gd name="T38" fmla="*/ 20 w 21"/>
                <a:gd name="T39" fmla="*/ 37 h 71"/>
                <a:gd name="T40" fmla="*/ 20 w 21"/>
                <a:gd name="T41" fmla="*/ 52 h 71"/>
                <a:gd name="T42" fmla="*/ 18 w 21"/>
                <a:gd name="T43"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71">
                  <a:moveTo>
                    <a:pt x="18" y="60"/>
                  </a:moveTo>
                  <a:cubicBezTo>
                    <a:pt x="18" y="60"/>
                    <a:pt x="20" y="69"/>
                    <a:pt x="17" y="71"/>
                  </a:cubicBezTo>
                  <a:cubicBezTo>
                    <a:pt x="12" y="71"/>
                    <a:pt x="12" y="71"/>
                    <a:pt x="12" y="71"/>
                  </a:cubicBezTo>
                  <a:cubicBezTo>
                    <a:pt x="9" y="69"/>
                    <a:pt x="9" y="69"/>
                    <a:pt x="9" y="69"/>
                  </a:cubicBezTo>
                  <a:cubicBezTo>
                    <a:pt x="9" y="69"/>
                    <a:pt x="8" y="65"/>
                    <a:pt x="9" y="64"/>
                  </a:cubicBezTo>
                  <a:cubicBezTo>
                    <a:pt x="11" y="62"/>
                    <a:pt x="11" y="60"/>
                    <a:pt x="11" y="60"/>
                  </a:cubicBezTo>
                  <a:cubicBezTo>
                    <a:pt x="11" y="53"/>
                    <a:pt x="11" y="53"/>
                    <a:pt x="11" y="53"/>
                  </a:cubicBezTo>
                  <a:cubicBezTo>
                    <a:pt x="11" y="53"/>
                    <a:pt x="11" y="45"/>
                    <a:pt x="10" y="41"/>
                  </a:cubicBezTo>
                  <a:cubicBezTo>
                    <a:pt x="9" y="37"/>
                    <a:pt x="8" y="35"/>
                    <a:pt x="8" y="35"/>
                  </a:cubicBezTo>
                  <a:cubicBezTo>
                    <a:pt x="8" y="35"/>
                    <a:pt x="8" y="28"/>
                    <a:pt x="8" y="27"/>
                  </a:cubicBezTo>
                  <a:cubicBezTo>
                    <a:pt x="8" y="26"/>
                    <a:pt x="5" y="21"/>
                    <a:pt x="5" y="21"/>
                  </a:cubicBezTo>
                  <a:cubicBezTo>
                    <a:pt x="5" y="20"/>
                    <a:pt x="2" y="9"/>
                    <a:pt x="1" y="8"/>
                  </a:cubicBezTo>
                  <a:cubicBezTo>
                    <a:pt x="1" y="7"/>
                    <a:pt x="0" y="2"/>
                    <a:pt x="0" y="2"/>
                  </a:cubicBezTo>
                  <a:cubicBezTo>
                    <a:pt x="0" y="2"/>
                    <a:pt x="8" y="1"/>
                    <a:pt x="9" y="1"/>
                  </a:cubicBezTo>
                  <a:cubicBezTo>
                    <a:pt x="9" y="0"/>
                    <a:pt x="17" y="1"/>
                    <a:pt x="17" y="1"/>
                  </a:cubicBezTo>
                  <a:cubicBezTo>
                    <a:pt x="17" y="1"/>
                    <a:pt x="20" y="10"/>
                    <a:pt x="20" y="12"/>
                  </a:cubicBezTo>
                  <a:cubicBezTo>
                    <a:pt x="20" y="14"/>
                    <a:pt x="19" y="19"/>
                    <a:pt x="19" y="20"/>
                  </a:cubicBezTo>
                  <a:cubicBezTo>
                    <a:pt x="20" y="21"/>
                    <a:pt x="19" y="24"/>
                    <a:pt x="19" y="24"/>
                  </a:cubicBezTo>
                  <a:cubicBezTo>
                    <a:pt x="19" y="24"/>
                    <a:pt x="18" y="31"/>
                    <a:pt x="18" y="32"/>
                  </a:cubicBezTo>
                  <a:cubicBezTo>
                    <a:pt x="18" y="32"/>
                    <a:pt x="21" y="35"/>
                    <a:pt x="20" y="37"/>
                  </a:cubicBezTo>
                  <a:cubicBezTo>
                    <a:pt x="19" y="38"/>
                    <a:pt x="21" y="50"/>
                    <a:pt x="20" y="52"/>
                  </a:cubicBezTo>
                  <a:cubicBezTo>
                    <a:pt x="20" y="53"/>
                    <a:pt x="18" y="60"/>
                    <a:pt x="18" y="6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56" name="Freeform 101"/>
            <p:cNvSpPr/>
            <p:nvPr/>
          </p:nvSpPr>
          <p:spPr bwMode="auto">
            <a:xfrm>
              <a:off x="2454275" y="2516188"/>
              <a:ext cx="304800" cy="415925"/>
            </a:xfrm>
            <a:custGeom>
              <a:avLst/>
              <a:gdLst>
                <a:gd name="T0" fmla="*/ 9 w 22"/>
                <a:gd name="T1" fmla="*/ 1 h 30"/>
                <a:gd name="T2" fmla="*/ 17 w 22"/>
                <a:gd name="T3" fmla="*/ 1 h 30"/>
                <a:gd name="T4" fmla="*/ 21 w 22"/>
                <a:gd name="T5" fmla="*/ 11 h 30"/>
                <a:gd name="T6" fmla="*/ 21 w 22"/>
                <a:gd name="T7" fmla="*/ 19 h 30"/>
                <a:gd name="T8" fmla="*/ 20 w 22"/>
                <a:gd name="T9" fmla="*/ 25 h 30"/>
                <a:gd name="T10" fmla="*/ 18 w 22"/>
                <a:gd name="T11" fmla="*/ 30 h 30"/>
                <a:gd name="T12" fmla="*/ 14 w 22"/>
                <a:gd name="T13" fmla="*/ 24 h 30"/>
                <a:gd name="T14" fmla="*/ 17 w 22"/>
                <a:gd name="T15" fmla="*/ 25 h 30"/>
                <a:gd name="T16" fmla="*/ 15 w 22"/>
                <a:gd name="T17" fmla="*/ 15 h 30"/>
                <a:gd name="T18" fmla="*/ 14 w 22"/>
                <a:gd name="T19" fmla="*/ 7 h 30"/>
                <a:gd name="T20" fmla="*/ 5 w 22"/>
                <a:gd name="T21" fmla="*/ 7 h 30"/>
                <a:gd name="T22" fmla="*/ 2 w 22"/>
                <a:gd name="T23" fmla="*/ 9 h 30"/>
                <a:gd name="T24" fmla="*/ 1 w 22"/>
                <a:gd name="T25" fmla="*/ 8 h 30"/>
                <a:gd name="T26" fmla="*/ 0 w 22"/>
                <a:gd name="T27" fmla="*/ 2 h 30"/>
                <a:gd name="T28" fmla="*/ 9 w 22"/>
                <a:gd name="T29"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0">
                  <a:moveTo>
                    <a:pt x="9" y="1"/>
                  </a:moveTo>
                  <a:cubicBezTo>
                    <a:pt x="9" y="0"/>
                    <a:pt x="17" y="1"/>
                    <a:pt x="17" y="1"/>
                  </a:cubicBezTo>
                  <a:cubicBezTo>
                    <a:pt x="17" y="1"/>
                    <a:pt x="22" y="9"/>
                    <a:pt x="21" y="11"/>
                  </a:cubicBezTo>
                  <a:cubicBezTo>
                    <a:pt x="21" y="12"/>
                    <a:pt x="21" y="18"/>
                    <a:pt x="21" y="19"/>
                  </a:cubicBezTo>
                  <a:cubicBezTo>
                    <a:pt x="21" y="20"/>
                    <a:pt x="20" y="25"/>
                    <a:pt x="20" y="25"/>
                  </a:cubicBezTo>
                  <a:cubicBezTo>
                    <a:pt x="20" y="25"/>
                    <a:pt x="19" y="28"/>
                    <a:pt x="18" y="30"/>
                  </a:cubicBezTo>
                  <a:cubicBezTo>
                    <a:pt x="16" y="27"/>
                    <a:pt x="14" y="24"/>
                    <a:pt x="14" y="24"/>
                  </a:cubicBezTo>
                  <a:cubicBezTo>
                    <a:pt x="15" y="24"/>
                    <a:pt x="17" y="25"/>
                    <a:pt x="17" y="25"/>
                  </a:cubicBezTo>
                  <a:cubicBezTo>
                    <a:pt x="17" y="23"/>
                    <a:pt x="15" y="15"/>
                    <a:pt x="15" y="15"/>
                  </a:cubicBezTo>
                  <a:cubicBezTo>
                    <a:pt x="15" y="15"/>
                    <a:pt x="8" y="9"/>
                    <a:pt x="14" y="7"/>
                  </a:cubicBezTo>
                  <a:cubicBezTo>
                    <a:pt x="14" y="5"/>
                    <a:pt x="5" y="7"/>
                    <a:pt x="5" y="7"/>
                  </a:cubicBezTo>
                  <a:cubicBezTo>
                    <a:pt x="2" y="9"/>
                    <a:pt x="2" y="9"/>
                    <a:pt x="2" y="9"/>
                  </a:cubicBezTo>
                  <a:cubicBezTo>
                    <a:pt x="1" y="8"/>
                    <a:pt x="1" y="8"/>
                    <a:pt x="1" y="8"/>
                  </a:cubicBezTo>
                  <a:cubicBezTo>
                    <a:pt x="1" y="7"/>
                    <a:pt x="0" y="2"/>
                    <a:pt x="0" y="2"/>
                  </a:cubicBezTo>
                  <a:cubicBezTo>
                    <a:pt x="0" y="2"/>
                    <a:pt x="8" y="1"/>
                    <a:pt x="9"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57" name="Freeform 102"/>
            <p:cNvSpPr/>
            <p:nvPr/>
          </p:nvSpPr>
          <p:spPr bwMode="auto">
            <a:xfrm>
              <a:off x="2425700" y="2474913"/>
              <a:ext cx="222250" cy="82550"/>
            </a:xfrm>
            <a:custGeom>
              <a:avLst/>
              <a:gdLst>
                <a:gd name="T0" fmla="*/ 16 w 16"/>
                <a:gd name="T1" fmla="*/ 3 h 6"/>
                <a:gd name="T2" fmla="*/ 3 w 16"/>
                <a:gd name="T3" fmla="*/ 6 h 6"/>
                <a:gd name="T4" fmla="*/ 0 w 16"/>
                <a:gd name="T5" fmla="*/ 5 h 6"/>
                <a:gd name="T6" fmla="*/ 0 w 16"/>
                <a:gd name="T7" fmla="*/ 2 h 6"/>
                <a:gd name="T8" fmla="*/ 16 w 16"/>
                <a:gd name="T9" fmla="*/ 0 h 6"/>
                <a:gd name="T10" fmla="*/ 16 w 16"/>
                <a:gd name="T11" fmla="*/ 3 h 6"/>
              </a:gdLst>
              <a:ahLst/>
              <a:cxnLst>
                <a:cxn ang="0">
                  <a:pos x="T0" y="T1"/>
                </a:cxn>
                <a:cxn ang="0">
                  <a:pos x="T2" y="T3"/>
                </a:cxn>
                <a:cxn ang="0">
                  <a:pos x="T4" y="T5"/>
                </a:cxn>
                <a:cxn ang="0">
                  <a:pos x="T6" y="T7"/>
                </a:cxn>
                <a:cxn ang="0">
                  <a:pos x="T8" y="T9"/>
                </a:cxn>
                <a:cxn ang="0">
                  <a:pos x="T10" y="T11"/>
                </a:cxn>
              </a:cxnLst>
              <a:rect l="0" t="0" r="r" b="b"/>
              <a:pathLst>
                <a:path w="16" h="6">
                  <a:moveTo>
                    <a:pt x="16" y="3"/>
                  </a:moveTo>
                  <a:cubicBezTo>
                    <a:pt x="16" y="3"/>
                    <a:pt x="7" y="6"/>
                    <a:pt x="3" y="6"/>
                  </a:cubicBezTo>
                  <a:cubicBezTo>
                    <a:pt x="0" y="5"/>
                    <a:pt x="0" y="5"/>
                    <a:pt x="0" y="5"/>
                  </a:cubicBezTo>
                  <a:cubicBezTo>
                    <a:pt x="0" y="2"/>
                    <a:pt x="0" y="2"/>
                    <a:pt x="0" y="2"/>
                  </a:cubicBezTo>
                  <a:cubicBezTo>
                    <a:pt x="16" y="0"/>
                    <a:pt x="16" y="0"/>
                    <a:pt x="16" y="0"/>
                  </a:cubicBezTo>
                  <a:lnTo>
                    <a:pt x="16"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58" name="Freeform 103"/>
            <p:cNvSpPr/>
            <p:nvPr/>
          </p:nvSpPr>
          <p:spPr bwMode="auto">
            <a:xfrm>
              <a:off x="2425700" y="1947863"/>
              <a:ext cx="209550" cy="582612"/>
            </a:xfrm>
            <a:custGeom>
              <a:avLst/>
              <a:gdLst>
                <a:gd name="T0" fmla="*/ 15 w 15"/>
                <a:gd name="T1" fmla="*/ 37 h 42"/>
                <a:gd name="T2" fmla="*/ 10 w 15"/>
                <a:gd name="T3" fmla="*/ 41 h 42"/>
                <a:gd name="T4" fmla="*/ 0 w 15"/>
                <a:gd name="T5" fmla="*/ 40 h 42"/>
                <a:gd name="T6" fmla="*/ 2 w 15"/>
                <a:gd name="T7" fmla="*/ 27 h 42"/>
                <a:gd name="T8" fmla="*/ 1 w 15"/>
                <a:gd name="T9" fmla="*/ 19 h 42"/>
                <a:gd name="T10" fmla="*/ 5 w 15"/>
                <a:gd name="T11" fmla="*/ 8 h 42"/>
                <a:gd name="T12" fmla="*/ 5 w 15"/>
                <a:gd name="T13" fmla="*/ 3 h 42"/>
                <a:gd name="T14" fmla="*/ 7 w 15"/>
                <a:gd name="T15" fmla="*/ 6 h 42"/>
                <a:gd name="T16" fmla="*/ 13 w 15"/>
                <a:gd name="T17" fmla="*/ 0 h 42"/>
                <a:gd name="T18" fmla="*/ 15 w 15"/>
                <a:gd name="T19" fmla="*/ 2 h 42"/>
                <a:gd name="T20" fmla="*/ 15 w 15"/>
                <a:gd name="T21"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42">
                  <a:moveTo>
                    <a:pt x="15" y="37"/>
                  </a:moveTo>
                  <a:cubicBezTo>
                    <a:pt x="15" y="37"/>
                    <a:pt x="15" y="40"/>
                    <a:pt x="10" y="41"/>
                  </a:cubicBezTo>
                  <a:cubicBezTo>
                    <a:pt x="5" y="42"/>
                    <a:pt x="1" y="42"/>
                    <a:pt x="0" y="40"/>
                  </a:cubicBezTo>
                  <a:cubicBezTo>
                    <a:pt x="2" y="27"/>
                    <a:pt x="2" y="27"/>
                    <a:pt x="2" y="27"/>
                  </a:cubicBezTo>
                  <a:cubicBezTo>
                    <a:pt x="2" y="27"/>
                    <a:pt x="1" y="22"/>
                    <a:pt x="1" y="19"/>
                  </a:cubicBezTo>
                  <a:cubicBezTo>
                    <a:pt x="1" y="16"/>
                    <a:pt x="5" y="8"/>
                    <a:pt x="5" y="8"/>
                  </a:cubicBezTo>
                  <a:cubicBezTo>
                    <a:pt x="5" y="8"/>
                    <a:pt x="4" y="4"/>
                    <a:pt x="5" y="3"/>
                  </a:cubicBezTo>
                  <a:cubicBezTo>
                    <a:pt x="7" y="6"/>
                    <a:pt x="7" y="6"/>
                    <a:pt x="7" y="6"/>
                  </a:cubicBezTo>
                  <a:cubicBezTo>
                    <a:pt x="7" y="6"/>
                    <a:pt x="8" y="6"/>
                    <a:pt x="13" y="0"/>
                  </a:cubicBezTo>
                  <a:cubicBezTo>
                    <a:pt x="13" y="0"/>
                    <a:pt x="15" y="2"/>
                    <a:pt x="15" y="2"/>
                  </a:cubicBezTo>
                  <a:lnTo>
                    <a:pt x="15" y="37"/>
                  </a:ln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59" name="Freeform 104"/>
            <p:cNvSpPr/>
            <p:nvPr/>
          </p:nvSpPr>
          <p:spPr bwMode="auto">
            <a:xfrm>
              <a:off x="2425700" y="1947863"/>
              <a:ext cx="209550" cy="582612"/>
            </a:xfrm>
            <a:custGeom>
              <a:avLst/>
              <a:gdLst>
                <a:gd name="T0" fmla="*/ 5 w 15"/>
                <a:gd name="T1" fmla="*/ 40 h 42"/>
                <a:gd name="T2" fmla="*/ 12 w 15"/>
                <a:gd name="T3" fmla="*/ 36 h 42"/>
                <a:gd name="T4" fmla="*/ 12 w 15"/>
                <a:gd name="T5" fmla="*/ 33 h 42"/>
                <a:gd name="T6" fmla="*/ 5 w 15"/>
                <a:gd name="T7" fmla="*/ 37 h 42"/>
                <a:gd name="T8" fmla="*/ 12 w 15"/>
                <a:gd name="T9" fmla="*/ 26 h 42"/>
                <a:gd name="T10" fmla="*/ 13 w 15"/>
                <a:gd name="T11" fmla="*/ 6 h 42"/>
                <a:gd name="T12" fmla="*/ 10 w 15"/>
                <a:gd name="T13" fmla="*/ 9 h 42"/>
                <a:gd name="T14" fmla="*/ 12 w 15"/>
                <a:gd name="T15" fmla="*/ 5 h 42"/>
                <a:gd name="T16" fmla="*/ 9 w 15"/>
                <a:gd name="T17" fmla="*/ 5 h 42"/>
                <a:gd name="T18" fmla="*/ 13 w 15"/>
                <a:gd name="T19" fmla="*/ 0 h 42"/>
                <a:gd name="T20" fmla="*/ 15 w 15"/>
                <a:gd name="T21" fmla="*/ 2 h 42"/>
                <a:gd name="T22" fmla="*/ 15 w 15"/>
                <a:gd name="T23" fmla="*/ 37 h 42"/>
                <a:gd name="T24" fmla="*/ 10 w 15"/>
                <a:gd name="T25" fmla="*/ 41 h 42"/>
                <a:gd name="T26" fmla="*/ 0 w 15"/>
                <a:gd name="T27" fmla="*/ 40 h 42"/>
                <a:gd name="T28" fmla="*/ 0 w 15"/>
                <a:gd name="T29" fmla="*/ 40 h 42"/>
                <a:gd name="T30" fmla="*/ 5 w 15"/>
                <a:gd name="T3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42">
                  <a:moveTo>
                    <a:pt x="5" y="40"/>
                  </a:moveTo>
                  <a:cubicBezTo>
                    <a:pt x="11" y="40"/>
                    <a:pt x="12" y="36"/>
                    <a:pt x="12" y="36"/>
                  </a:cubicBezTo>
                  <a:cubicBezTo>
                    <a:pt x="12" y="36"/>
                    <a:pt x="14" y="33"/>
                    <a:pt x="12" y="33"/>
                  </a:cubicBezTo>
                  <a:cubicBezTo>
                    <a:pt x="10" y="33"/>
                    <a:pt x="5" y="37"/>
                    <a:pt x="5" y="37"/>
                  </a:cubicBezTo>
                  <a:cubicBezTo>
                    <a:pt x="6" y="34"/>
                    <a:pt x="9" y="30"/>
                    <a:pt x="12" y="26"/>
                  </a:cubicBezTo>
                  <a:cubicBezTo>
                    <a:pt x="14" y="22"/>
                    <a:pt x="13" y="6"/>
                    <a:pt x="13" y="6"/>
                  </a:cubicBezTo>
                  <a:cubicBezTo>
                    <a:pt x="10" y="9"/>
                    <a:pt x="10" y="9"/>
                    <a:pt x="10" y="9"/>
                  </a:cubicBezTo>
                  <a:cubicBezTo>
                    <a:pt x="12" y="5"/>
                    <a:pt x="12" y="5"/>
                    <a:pt x="12" y="5"/>
                  </a:cubicBezTo>
                  <a:cubicBezTo>
                    <a:pt x="10" y="6"/>
                    <a:pt x="9" y="6"/>
                    <a:pt x="9" y="5"/>
                  </a:cubicBezTo>
                  <a:cubicBezTo>
                    <a:pt x="10" y="4"/>
                    <a:pt x="11" y="3"/>
                    <a:pt x="13" y="0"/>
                  </a:cubicBezTo>
                  <a:cubicBezTo>
                    <a:pt x="13" y="0"/>
                    <a:pt x="15" y="2"/>
                    <a:pt x="15" y="2"/>
                  </a:cubicBezTo>
                  <a:cubicBezTo>
                    <a:pt x="15" y="37"/>
                    <a:pt x="15" y="37"/>
                    <a:pt x="15" y="37"/>
                  </a:cubicBezTo>
                  <a:cubicBezTo>
                    <a:pt x="15" y="37"/>
                    <a:pt x="15" y="40"/>
                    <a:pt x="10" y="41"/>
                  </a:cubicBezTo>
                  <a:cubicBezTo>
                    <a:pt x="5" y="42"/>
                    <a:pt x="1" y="42"/>
                    <a:pt x="0" y="40"/>
                  </a:cubicBezTo>
                  <a:cubicBezTo>
                    <a:pt x="0" y="40"/>
                    <a:pt x="0" y="40"/>
                    <a:pt x="0" y="40"/>
                  </a:cubicBezTo>
                  <a:cubicBezTo>
                    <a:pt x="2" y="40"/>
                    <a:pt x="3" y="41"/>
                    <a:pt x="5" y="40"/>
                  </a:cubicBez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60" name="Freeform 105"/>
            <p:cNvSpPr/>
            <p:nvPr/>
          </p:nvSpPr>
          <p:spPr bwMode="auto">
            <a:xfrm>
              <a:off x="2536825" y="1976438"/>
              <a:ext cx="306388" cy="733425"/>
            </a:xfrm>
            <a:custGeom>
              <a:avLst/>
              <a:gdLst>
                <a:gd name="T0" fmla="*/ 22 w 22"/>
                <a:gd name="T1" fmla="*/ 50 h 53"/>
                <a:gd name="T2" fmla="*/ 14 w 22"/>
                <a:gd name="T3" fmla="*/ 53 h 53"/>
                <a:gd name="T4" fmla="*/ 3 w 22"/>
                <a:gd name="T5" fmla="*/ 34 h 53"/>
                <a:gd name="T6" fmla="*/ 0 w 22"/>
                <a:gd name="T7" fmla="*/ 25 h 53"/>
                <a:gd name="T8" fmla="*/ 7 w 22"/>
                <a:gd name="T9" fmla="*/ 0 h 53"/>
                <a:gd name="T10" fmla="*/ 14 w 22"/>
                <a:gd name="T11" fmla="*/ 3 h 53"/>
                <a:gd name="T12" fmla="*/ 13 w 22"/>
                <a:gd name="T13" fmla="*/ 16 h 53"/>
                <a:gd name="T14" fmla="*/ 22 w 22"/>
                <a:gd name="T15" fmla="*/ 5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3">
                  <a:moveTo>
                    <a:pt x="22" y="50"/>
                  </a:moveTo>
                  <a:cubicBezTo>
                    <a:pt x="14" y="53"/>
                    <a:pt x="14" y="53"/>
                    <a:pt x="14" y="53"/>
                  </a:cubicBezTo>
                  <a:cubicBezTo>
                    <a:pt x="14" y="53"/>
                    <a:pt x="4" y="35"/>
                    <a:pt x="3" y="34"/>
                  </a:cubicBezTo>
                  <a:cubicBezTo>
                    <a:pt x="2" y="33"/>
                    <a:pt x="0" y="30"/>
                    <a:pt x="0" y="25"/>
                  </a:cubicBezTo>
                  <a:cubicBezTo>
                    <a:pt x="1" y="19"/>
                    <a:pt x="1" y="7"/>
                    <a:pt x="7" y="0"/>
                  </a:cubicBezTo>
                  <a:cubicBezTo>
                    <a:pt x="7" y="0"/>
                    <a:pt x="10" y="3"/>
                    <a:pt x="14" y="3"/>
                  </a:cubicBezTo>
                  <a:cubicBezTo>
                    <a:pt x="13" y="16"/>
                    <a:pt x="13" y="16"/>
                    <a:pt x="13" y="16"/>
                  </a:cubicBezTo>
                  <a:cubicBezTo>
                    <a:pt x="13" y="16"/>
                    <a:pt x="15" y="38"/>
                    <a:pt x="22" y="5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61" name="Freeform 106"/>
            <p:cNvSpPr/>
            <p:nvPr/>
          </p:nvSpPr>
          <p:spPr bwMode="auto">
            <a:xfrm>
              <a:off x="2425700" y="2032000"/>
              <a:ext cx="125413" cy="484187"/>
            </a:xfrm>
            <a:custGeom>
              <a:avLst/>
              <a:gdLst>
                <a:gd name="T0" fmla="*/ 4 w 9"/>
                <a:gd name="T1" fmla="*/ 33 h 35"/>
                <a:gd name="T2" fmla="*/ 2 w 9"/>
                <a:gd name="T3" fmla="*/ 35 h 35"/>
                <a:gd name="T4" fmla="*/ 0 w 9"/>
                <a:gd name="T5" fmla="*/ 33 h 35"/>
                <a:gd name="T6" fmla="*/ 2 w 9"/>
                <a:gd name="T7" fmla="*/ 15 h 35"/>
                <a:gd name="T8" fmla="*/ 6 w 9"/>
                <a:gd name="T9" fmla="*/ 4 h 35"/>
                <a:gd name="T10" fmla="*/ 7 w 9"/>
                <a:gd name="T11" fmla="*/ 0 h 35"/>
                <a:gd name="T12" fmla="*/ 9 w 9"/>
                <a:gd name="T13" fmla="*/ 2 h 35"/>
                <a:gd name="T14" fmla="*/ 8 w 9"/>
                <a:gd name="T15" fmla="*/ 4 h 35"/>
                <a:gd name="T16" fmla="*/ 6 w 9"/>
                <a:gd name="T17" fmla="*/ 13 h 35"/>
                <a:gd name="T18" fmla="*/ 4 w 9"/>
                <a:gd name="T19"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35">
                  <a:moveTo>
                    <a:pt x="4" y="33"/>
                  </a:moveTo>
                  <a:cubicBezTo>
                    <a:pt x="2" y="35"/>
                    <a:pt x="2" y="35"/>
                    <a:pt x="2" y="35"/>
                  </a:cubicBezTo>
                  <a:cubicBezTo>
                    <a:pt x="0" y="33"/>
                    <a:pt x="0" y="33"/>
                    <a:pt x="0" y="33"/>
                  </a:cubicBezTo>
                  <a:cubicBezTo>
                    <a:pt x="0" y="33"/>
                    <a:pt x="1" y="19"/>
                    <a:pt x="2" y="15"/>
                  </a:cubicBezTo>
                  <a:cubicBezTo>
                    <a:pt x="3" y="11"/>
                    <a:pt x="6" y="4"/>
                    <a:pt x="6" y="4"/>
                  </a:cubicBezTo>
                  <a:cubicBezTo>
                    <a:pt x="6" y="4"/>
                    <a:pt x="5" y="1"/>
                    <a:pt x="7" y="0"/>
                  </a:cubicBezTo>
                  <a:cubicBezTo>
                    <a:pt x="7" y="0"/>
                    <a:pt x="8" y="0"/>
                    <a:pt x="9" y="2"/>
                  </a:cubicBezTo>
                  <a:cubicBezTo>
                    <a:pt x="8" y="4"/>
                    <a:pt x="8" y="4"/>
                    <a:pt x="8" y="4"/>
                  </a:cubicBezTo>
                  <a:cubicBezTo>
                    <a:pt x="8" y="4"/>
                    <a:pt x="6" y="10"/>
                    <a:pt x="6" y="13"/>
                  </a:cubicBezTo>
                  <a:cubicBezTo>
                    <a:pt x="6" y="15"/>
                    <a:pt x="5" y="31"/>
                    <a:pt x="4" y="33"/>
                  </a:cubicBezTo>
                  <a:close/>
                </a:path>
              </a:pathLst>
            </a:custGeom>
            <a:solidFill>
              <a:srgbClr val="A41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62" name="Freeform 107"/>
            <p:cNvSpPr/>
            <p:nvPr/>
          </p:nvSpPr>
          <p:spPr bwMode="auto">
            <a:xfrm>
              <a:off x="2147888" y="2211388"/>
              <a:ext cx="277813" cy="193675"/>
            </a:xfrm>
            <a:custGeom>
              <a:avLst/>
              <a:gdLst>
                <a:gd name="T0" fmla="*/ 1 w 20"/>
                <a:gd name="T1" fmla="*/ 10 h 14"/>
                <a:gd name="T2" fmla="*/ 3 w 20"/>
                <a:gd name="T3" fmla="*/ 3 h 14"/>
                <a:gd name="T4" fmla="*/ 9 w 20"/>
                <a:gd name="T5" fmla="*/ 5 h 14"/>
                <a:gd name="T6" fmla="*/ 11 w 20"/>
                <a:gd name="T7" fmla="*/ 6 h 14"/>
                <a:gd name="T8" fmla="*/ 14 w 20"/>
                <a:gd name="T9" fmla="*/ 6 h 14"/>
                <a:gd name="T10" fmla="*/ 16 w 20"/>
                <a:gd name="T11" fmla="*/ 6 h 14"/>
                <a:gd name="T12" fmla="*/ 17 w 20"/>
                <a:gd name="T13" fmla="*/ 5 h 14"/>
                <a:gd name="T14" fmla="*/ 19 w 20"/>
                <a:gd name="T15" fmla="*/ 0 h 14"/>
                <a:gd name="T16" fmla="*/ 20 w 20"/>
                <a:gd name="T17" fmla="*/ 12 h 14"/>
                <a:gd name="T18" fmla="*/ 19 w 20"/>
                <a:gd name="T19" fmla="*/ 14 h 14"/>
                <a:gd name="T20" fmla="*/ 11 w 20"/>
                <a:gd name="T21" fmla="*/ 13 h 14"/>
                <a:gd name="T22" fmla="*/ 1 w 20"/>
                <a:gd name="T23"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4">
                  <a:moveTo>
                    <a:pt x="1" y="10"/>
                  </a:moveTo>
                  <a:cubicBezTo>
                    <a:pt x="1" y="10"/>
                    <a:pt x="0" y="6"/>
                    <a:pt x="3" y="3"/>
                  </a:cubicBezTo>
                  <a:cubicBezTo>
                    <a:pt x="3" y="3"/>
                    <a:pt x="9" y="5"/>
                    <a:pt x="9" y="5"/>
                  </a:cubicBezTo>
                  <a:cubicBezTo>
                    <a:pt x="9" y="5"/>
                    <a:pt x="11" y="6"/>
                    <a:pt x="11" y="6"/>
                  </a:cubicBezTo>
                  <a:cubicBezTo>
                    <a:pt x="11" y="6"/>
                    <a:pt x="14" y="6"/>
                    <a:pt x="14" y="6"/>
                  </a:cubicBezTo>
                  <a:cubicBezTo>
                    <a:pt x="14" y="6"/>
                    <a:pt x="16" y="5"/>
                    <a:pt x="16" y="6"/>
                  </a:cubicBezTo>
                  <a:cubicBezTo>
                    <a:pt x="17" y="5"/>
                    <a:pt x="17" y="5"/>
                    <a:pt x="17" y="5"/>
                  </a:cubicBezTo>
                  <a:cubicBezTo>
                    <a:pt x="17" y="5"/>
                    <a:pt x="17" y="2"/>
                    <a:pt x="19" y="0"/>
                  </a:cubicBezTo>
                  <a:cubicBezTo>
                    <a:pt x="20" y="12"/>
                    <a:pt x="20" y="12"/>
                    <a:pt x="20" y="12"/>
                  </a:cubicBezTo>
                  <a:cubicBezTo>
                    <a:pt x="19" y="14"/>
                    <a:pt x="19" y="14"/>
                    <a:pt x="19" y="14"/>
                  </a:cubicBezTo>
                  <a:cubicBezTo>
                    <a:pt x="19" y="14"/>
                    <a:pt x="13" y="14"/>
                    <a:pt x="11" y="13"/>
                  </a:cubicBezTo>
                  <a:cubicBezTo>
                    <a:pt x="10" y="12"/>
                    <a:pt x="2" y="11"/>
                    <a:pt x="1" y="1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63" name="Freeform 108"/>
            <p:cNvSpPr/>
            <p:nvPr/>
          </p:nvSpPr>
          <p:spPr bwMode="auto">
            <a:xfrm>
              <a:off x="2162175" y="2252663"/>
              <a:ext cx="236538" cy="139700"/>
            </a:xfrm>
            <a:custGeom>
              <a:avLst/>
              <a:gdLst>
                <a:gd name="T0" fmla="*/ 2 w 17"/>
                <a:gd name="T1" fmla="*/ 0 h 10"/>
                <a:gd name="T2" fmla="*/ 8 w 17"/>
                <a:gd name="T3" fmla="*/ 2 h 10"/>
                <a:gd name="T4" fmla="*/ 10 w 17"/>
                <a:gd name="T5" fmla="*/ 3 h 10"/>
                <a:gd name="T6" fmla="*/ 13 w 17"/>
                <a:gd name="T7" fmla="*/ 3 h 10"/>
                <a:gd name="T8" fmla="*/ 15 w 17"/>
                <a:gd name="T9" fmla="*/ 3 h 10"/>
                <a:gd name="T10" fmla="*/ 16 w 17"/>
                <a:gd name="T11" fmla="*/ 5 h 10"/>
                <a:gd name="T12" fmla="*/ 14 w 17"/>
                <a:gd name="T13" fmla="*/ 5 h 10"/>
                <a:gd name="T14" fmla="*/ 17 w 17"/>
                <a:gd name="T15" fmla="*/ 10 h 10"/>
                <a:gd name="T16" fmla="*/ 13 w 17"/>
                <a:gd name="T17" fmla="*/ 5 h 10"/>
                <a:gd name="T18" fmla="*/ 9 w 17"/>
                <a:gd name="T19" fmla="*/ 4 h 10"/>
                <a:gd name="T20" fmla="*/ 11 w 17"/>
                <a:gd name="T21" fmla="*/ 8 h 10"/>
                <a:gd name="T22" fmla="*/ 6 w 17"/>
                <a:gd name="T23" fmla="*/ 3 h 10"/>
                <a:gd name="T24" fmla="*/ 3 w 17"/>
                <a:gd name="T25" fmla="*/ 4 h 10"/>
                <a:gd name="T26" fmla="*/ 0 w 17"/>
                <a:gd name="T27" fmla="*/ 5 h 10"/>
                <a:gd name="T28" fmla="*/ 0 w 17"/>
                <a:gd name="T29" fmla="*/ 5 h 10"/>
                <a:gd name="T30" fmla="*/ 2 w 17"/>
                <a:gd name="T3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0">
                  <a:moveTo>
                    <a:pt x="2" y="0"/>
                  </a:moveTo>
                  <a:cubicBezTo>
                    <a:pt x="2" y="0"/>
                    <a:pt x="8" y="2"/>
                    <a:pt x="8" y="2"/>
                  </a:cubicBezTo>
                  <a:cubicBezTo>
                    <a:pt x="8" y="2"/>
                    <a:pt x="10" y="3"/>
                    <a:pt x="10" y="3"/>
                  </a:cubicBezTo>
                  <a:cubicBezTo>
                    <a:pt x="10" y="3"/>
                    <a:pt x="13" y="3"/>
                    <a:pt x="13" y="3"/>
                  </a:cubicBezTo>
                  <a:cubicBezTo>
                    <a:pt x="13" y="3"/>
                    <a:pt x="14" y="3"/>
                    <a:pt x="15" y="3"/>
                  </a:cubicBezTo>
                  <a:cubicBezTo>
                    <a:pt x="15" y="4"/>
                    <a:pt x="15" y="5"/>
                    <a:pt x="16" y="5"/>
                  </a:cubicBezTo>
                  <a:cubicBezTo>
                    <a:pt x="14" y="5"/>
                    <a:pt x="14" y="5"/>
                    <a:pt x="14" y="5"/>
                  </a:cubicBezTo>
                  <a:cubicBezTo>
                    <a:pt x="14" y="5"/>
                    <a:pt x="16" y="9"/>
                    <a:pt x="17" y="10"/>
                  </a:cubicBezTo>
                  <a:cubicBezTo>
                    <a:pt x="17" y="10"/>
                    <a:pt x="13" y="7"/>
                    <a:pt x="13" y="5"/>
                  </a:cubicBezTo>
                  <a:cubicBezTo>
                    <a:pt x="13" y="3"/>
                    <a:pt x="9" y="4"/>
                    <a:pt x="9" y="4"/>
                  </a:cubicBezTo>
                  <a:cubicBezTo>
                    <a:pt x="9" y="4"/>
                    <a:pt x="7" y="6"/>
                    <a:pt x="11" y="8"/>
                  </a:cubicBezTo>
                  <a:cubicBezTo>
                    <a:pt x="11" y="8"/>
                    <a:pt x="7" y="6"/>
                    <a:pt x="6" y="3"/>
                  </a:cubicBezTo>
                  <a:cubicBezTo>
                    <a:pt x="5" y="0"/>
                    <a:pt x="3" y="4"/>
                    <a:pt x="3" y="4"/>
                  </a:cubicBezTo>
                  <a:cubicBezTo>
                    <a:pt x="3" y="4"/>
                    <a:pt x="0" y="5"/>
                    <a:pt x="0" y="5"/>
                  </a:cubicBezTo>
                  <a:cubicBezTo>
                    <a:pt x="0" y="5"/>
                    <a:pt x="0" y="5"/>
                    <a:pt x="0" y="5"/>
                  </a:cubicBezTo>
                  <a:cubicBezTo>
                    <a:pt x="0" y="4"/>
                    <a:pt x="1" y="2"/>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64" name="Freeform 109"/>
            <p:cNvSpPr/>
            <p:nvPr/>
          </p:nvSpPr>
          <p:spPr bwMode="auto">
            <a:xfrm>
              <a:off x="2536825" y="1990725"/>
              <a:ext cx="125413" cy="512762"/>
            </a:xfrm>
            <a:custGeom>
              <a:avLst/>
              <a:gdLst>
                <a:gd name="T0" fmla="*/ 6 w 9"/>
                <a:gd name="T1" fmla="*/ 37 h 37"/>
                <a:gd name="T2" fmla="*/ 3 w 9"/>
                <a:gd name="T3" fmla="*/ 33 h 37"/>
                <a:gd name="T4" fmla="*/ 1 w 9"/>
                <a:gd name="T5" fmla="*/ 29 h 37"/>
                <a:gd name="T6" fmla="*/ 1 w 9"/>
                <a:gd name="T7" fmla="*/ 23 h 37"/>
                <a:gd name="T8" fmla="*/ 8 w 9"/>
                <a:gd name="T9" fmla="*/ 5 h 37"/>
                <a:gd name="T10" fmla="*/ 7 w 9"/>
                <a:gd name="T11" fmla="*/ 4 h 37"/>
                <a:gd name="T12" fmla="*/ 8 w 9"/>
                <a:gd name="T13" fmla="*/ 0 h 37"/>
                <a:gd name="T14" fmla="*/ 9 w 9"/>
                <a:gd name="T15" fmla="*/ 0 h 37"/>
                <a:gd name="T16" fmla="*/ 8 w 9"/>
                <a:gd name="T17" fmla="*/ 3 h 37"/>
                <a:gd name="T18" fmla="*/ 8 w 9"/>
                <a:gd name="T19" fmla="*/ 5 h 37"/>
                <a:gd name="T20" fmla="*/ 2 w 9"/>
                <a:gd name="T21" fmla="*/ 23 h 37"/>
                <a:gd name="T22" fmla="*/ 4 w 9"/>
                <a:gd name="T23" fmla="*/ 32 h 37"/>
                <a:gd name="T24" fmla="*/ 6 w 9"/>
                <a:gd name="T2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37">
                  <a:moveTo>
                    <a:pt x="6" y="37"/>
                  </a:moveTo>
                  <a:cubicBezTo>
                    <a:pt x="5" y="35"/>
                    <a:pt x="4" y="33"/>
                    <a:pt x="3" y="33"/>
                  </a:cubicBezTo>
                  <a:cubicBezTo>
                    <a:pt x="3" y="32"/>
                    <a:pt x="2" y="31"/>
                    <a:pt x="1" y="29"/>
                  </a:cubicBezTo>
                  <a:cubicBezTo>
                    <a:pt x="1" y="27"/>
                    <a:pt x="0" y="24"/>
                    <a:pt x="1" y="23"/>
                  </a:cubicBezTo>
                  <a:cubicBezTo>
                    <a:pt x="1" y="20"/>
                    <a:pt x="8" y="5"/>
                    <a:pt x="8" y="5"/>
                  </a:cubicBezTo>
                  <a:cubicBezTo>
                    <a:pt x="7" y="4"/>
                    <a:pt x="7" y="4"/>
                    <a:pt x="7" y="4"/>
                  </a:cubicBezTo>
                  <a:cubicBezTo>
                    <a:pt x="8" y="0"/>
                    <a:pt x="8" y="0"/>
                    <a:pt x="8" y="0"/>
                  </a:cubicBezTo>
                  <a:cubicBezTo>
                    <a:pt x="9" y="0"/>
                    <a:pt x="9" y="0"/>
                    <a:pt x="9" y="0"/>
                  </a:cubicBezTo>
                  <a:cubicBezTo>
                    <a:pt x="8" y="3"/>
                    <a:pt x="8" y="3"/>
                    <a:pt x="8" y="3"/>
                  </a:cubicBezTo>
                  <a:cubicBezTo>
                    <a:pt x="8" y="5"/>
                    <a:pt x="8" y="5"/>
                    <a:pt x="8" y="5"/>
                  </a:cubicBezTo>
                  <a:cubicBezTo>
                    <a:pt x="8" y="5"/>
                    <a:pt x="2" y="21"/>
                    <a:pt x="2" y="23"/>
                  </a:cubicBezTo>
                  <a:cubicBezTo>
                    <a:pt x="1" y="25"/>
                    <a:pt x="4" y="30"/>
                    <a:pt x="4" y="32"/>
                  </a:cubicBezTo>
                  <a:cubicBezTo>
                    <a:pt x="5" y="33"/>
                    <a:pt x="5" y="35"/>
                    <a:pt x="6"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65" name="Freeform 110"/>
            <p:cNvSpPr/>
            <p:nvPr/>
          </p:nvSpPr>
          <p:spPr bwMode="auto">
            <a:xfrm>
              <a:off x="2620963" y="2032000"/>
              <a:ext cx="138113" cy="568325"/>
            </a:xfrm>
            <a:custGeom>
              <a:avLst/>
              <a:gdLst>
                <a:gd name="T0" fmla="*/ 3 w 10"/>
                <a:gd name="T1" fmla="*/ 8 h 41"/>
                <a:gd name="T2" fmla="*/ 0 w 10"/>
                <a:gd name="T3" fmla="*/ 11 h 41"/>
                <a:gd name="T4" fmla="*/ 6 w 10"/>
                <a:gd name="T5" fmla="*/ 3 h 41"/>
                <a:gd name="T6" fmla="*/ 8 w 10"/>
                <a:gd name="T7" fmla="*/ 0 h 41"/>
                <a:gd name="T8" fmla="*/ 7 w 10"/>
                <a:gd name="T9" fmla="*/ 12 h 41"/>
                <a:gd name="T10" fmla="*/ 10 w 10"/>
                <a:gd name="T11" fmla="*/ 28 h 41"/>
                <a:gd name="T12" fmla="*/ 8 w 10"/>
                <a:gd name="T13" fmla="*/ 32 h 41"/>
                <a:gd name="T14" fmla="*/ 3 w 10"/>
                <a:gd name="T15" fmla="*/ 41 h 41"/>
                <a:gd name="T16" fmla="*/ 1 w 10"/>
                <a:gd name="T17" fmla="*/ 36 h 41"/>
                <a:gd name="T18" fmla="*/ 4 w 10"/>
                <a:gd name="T19" fmla="*/ 27 h 41"/>
                <a:gd name="T20" fmla="*/ 1 w 10"/>
                <a:gd name="T21" fmla="*/ 27 h 41"/>
                <a:gd name="T22" fmla="*/ 4 w 10"/>
                <a:gd name="T23" fmla="*/ 26 h 41"/>
                <a:gd name="T24" fmla="*/ 4 w 10"/>
                <a:gd name="T25" fmla="*/ 20 h 41"/>
                <a:gd name="T26" fmla="*/ 4 w 10"/>
                <a:gd name="T27" fmla="*/ 16 h 41"/>
                <a:gd name="T28" fmla="*/ 3 w 10"/>
                <a:gd name="T29" fmla="*/ 13 h 41"/>
                <a:gd name="T30" fmla="*/ 3 w 10"/>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41">
                  <a:moveTo>
                    <a:pt x="3" y="8"/>
                  </a:moveTo>
                  <a:cubicBezTo>
                    <a:pt x="0" y="11"/>
                    <a:pt x="0" y="11"/>
                    <a:pt x="0" y="11"/>
                  </a:cubicBezTo>
                  <a:cubicBezTo>
                    <a:pt x="0" y="11"/>
                    <a:pt x="5" y="4"/>
                    <a:pt x="6" y="3"/>
                  </a:cubicBezTo>
                  <a:cubicBezTo>
                    <a:pt x="6" y="2"/>
                    <a:pt x="7" y="1"/>
                    <a:pt x="8" y="0"/>
                  </a:cubicBezTo>
                  <a:cubicBezTo>
                    <a:pt x="7" y="12"/>
                    <a:pt x="7" y="12"/>
                    <a:pt x="7" y="12"/>
                  </a:cubicBezTo>
                  <a:cubicBezTo>
                    <a:pt x="7" y="12"/>
                    <a:pt x="8" y="19"/>
                    <a:pt x="10" y="28"/>
                  </a:cubicBezTo>
                  <a:cubicBezTo>
                    <a:pt x="8" y="32"/>
                    <a:pt x="8" y="32"/>
                    <a:pt x="8" y="32"/>
                  </a:cubicBezTo>
                  <a:cubicBezTo>
                    <a:pt x="3" y="41"/>
                    <a:pt x="3" y="41"/>
                    <a:pt x="3" y="41"/>
                  </a:cubicBezTo>
                  <a:cubicBezTo>
                    <a:pt x="2" y="39"/>
                    <a:pt x="2" y="38"/>
                    <a:pt x="1" y="36"/>
                  </a:cubicBezTo>
                  <a:cubicBezTo>
                    <a:pt x="2" y="33"/>
                    <a:pt x="4" y="27"/>
                    <a:pt x="4" y="27"/>
                  </a:cubicBezTo>
                  <a:cubicBezTo>
                    <a:pt x="4" y="26"/>
                    <a:pt x="2" y="26"/>
                    <a:pt x="1" y="27"/>
                  </a:cubicBezTo>
                  <a:cubicBezTo>
                    <a:pt x="4" y="26"/>
                    <a:pt x="4" y="26"/>
                    <a:pt x="4" y="26"/>
                  </a:cubicBezTo>
                  <a:cubicBezTo>
                    <a:pt x="4" y="20"/>
                    <a:pt x="4" y="20"/>
                    <a:pt x="4" y="20"/>
                  </a:cubicBezTo>
                  <a:cubicBezTo>
                    <a:pt x="4" y="20"/>
                    <a:pt x="3" y="18"/>
                    <a:pt x="4" y="16"/>
                  </a:cubicBezTo>
                  <a:cubicBezTo>
                    <a:pt x="4" y="15"/>
                    <a:pt x="3" y="13"/>
                    <a:pt x="3" y="13"/>
                  </a:cubicBezTo>
                  <a:lnTo>
                    <a:pt x="3"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66" name="Freeform 111"/>
            <p:cNvSpPr/>
            <p:nvPr/>
          </p:nvSpPr>
          <p:spPr bwMode="auto">
            <a:xfrm>
              <a:off x="2647950" y="2003425"/>
              <a:ext cx="55563" cy="96837"/>
            </a:xfrm>
            <a:custGeom>
              <a:avLst/>
              <a:gdLst>
                <a:gd name="T0" fmla="*/ 0 w 4"/>
                <a:gd name="T1" fmla="*/ 7 h 7"/>
                <a:gd name="T2" fmla="*/ 3 w 4"/>
                <a:gd name="T3" fmla="*/ 0 h 7"/>
                <a:gd name="T4" fmla="*/ 4 w 4"/>
                <a:gd name="T5" fmla="*/ 1 h 7"/>
                <a:gd name="T6" fmla="*/ 0 w 4"/>
                <a:gd name="T7" fmla="*/ 7 h 7"/>
              </a:gdLst>
              <a:ahLst/>
              <a:cxnLst>
                <a:cxn ang="0">
                  <a:pos x="T0" y="T1"/>
                </a:cxn>
                <a:cxn ang="0">
                  <a:pos x="T2" y="T3"/>
                </a:cxn>
                <a:cxn ang="0">
                  <a:pos x="T4" y="T5"/>
                </a:cxn>
                <a:cxn ang="0">
                  <a:pos x="T6" y="T7"/>
                </a:cxn>
              </a:cxnLst>
              <a:rect l="0" t="0" r="r" b="b"/>
              <a:pathLst>
                <a:path w="4" h="7">
                  <a:moveTo>
                    <a:pt x="0" y="7"/>
                  </a:moveTo>
                  <a:cubicBezTo>
                    <a:pt x="3" y="0"/>
                    <a:pt x="3" y="0"/>
                    <a:pt x="3" y="0"/>
                  </a:cubicBezTo>
                  <a:cubicBezTo>
                    <a:pt x="3" y="1"/>
                    <a:pt x="4" y="1"/>
                    <a:pt x="4" y="1"/>
                  </a:cubicBezTo>
                  <a:cubicBezTo>
                    <a:pt x="3" y="2"/>
                    <a:pt x="2" y="4"/>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67" name="Freeform 112"/>
            <p:cNvSpPr/>
            <p:nvPr/>
          </p:nvSpPr>
          <p:spPr bwMode="auto">
            <a:xfrm>
              <a:off x="2606675" y="2571750"/>
              <a:ext cx="84138" cy="138112"/>
            </a:xfrm>
            <a:custGeom>
              <a:avLst/>
              <a:gdLst>
                <a:gd name="T0" fmla="*/ 6 w 6"/>
                <a:gd name="T1" fmla="*/ 3 h 10"/>
                <a:gd name="T2" fmla="*/ 5 w 6"/>
                <a:gd name="T3" fmla="*/ 8 h 10"/>
                <a:gd name="T4" fmla="*/ 5 w 6"/>
                <a:gd name="T5" fmla="*/ 10 h 10"/>
                <a:gd name="T6" fmla="*/ 0 w 6"/>
                <a:gd name="T7" fmla="*/ 6 h 10"/>
                <a:gd name="T8" fmla="*/ 2 w 6"/>
                <a:gd name="T9" fmla="*/ 1 h 10"/>
                <a:gd name="T10" fmla="*/ 6 w 6"/>
                <a:gd name="T11" fmla="*/ 3 h 10"/>
              </a:gdLst>
              <a:ahLst/>
              <a:cxnLst>
                <a:cxn ang="0">
                  <a:pos x="T0" y="T1"/>
                </a:cxn>
                <a:cxn ang="0">
                  <a:pos x="T2" y="T3"/>
                </a:cxn>
                <a:cxn ang="0">
                  <a:pos x="T4" y="T5"/>
                </a:cxn>
                <a:cxn ang="0">
                  <a:pos x="T6" y="T7"/>
                </a:cxn>
                <a:cxn ang="0">
                  <a:pos x="T8" y="T9"/>
                </a:cxn>
                <a:cxn ang="0">
                  <a:pos x="T10" y="T11"/>
                </a:cxn>
              </a:cxnLst>
              <a:rect l="0" t="0" r="r" b="b"/>
              <a:pathLst>
                <a:path w="6" h="10">
                  <a:moveTo>
                    <a:pt x="6" y="3"/>
                  </a:moveTo>
                  <a:cubicBezTo>
                    <a:pt x="6" y="3"/>
                    <a:pt x="6" y="7"/>
                    <a:pt x="5" y="8"/>
                  </a:cubicBezTo>
                  <a:cubicBezTo>
                    <a:pt x="5" y="10"/>
                    <a:pt x="5" y="10"/>
                    <a:pt x="5" y="10"/>
                  </a:cubicBezTo>
                  <a:cubicBezTo>
                    <a:pt x="0" y="6"/>
                    <a:pt x="0" y="6"/>
                    <a:pt x="0" y="6"/>
                  </a:cubicBezTo>
                  <a:cubicBezTo>
                    <a:pt x="0" y="6"/>
                    <a:pt x="1" y="3"/>
                    <a:pt x="2" y="1"/>
                  </a:cubicBezTo>
                  <a:cubicBezTo>
                    <a:pt x="3" y="0"/>
                    <a:pt x="6" y="3"/>
                    <a:pt x="6" y="3"/>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68" name="Freeform 113"/>
            <p:cNvSpPr/>
            <p:nvPr/>
          </p:nvSpPr>
          <p:spPr bwMode="auto">
            <a:xfrm>
              <a:off x="2635250" y="2017713"/>
              <a:ext cx="193675" cy="623887"/>
            </a:xfrm>
            <a:custGeom>
              <a:avLst/>
              <a:gdLst>
                <a:gd name="T0" fmla="*/ 6 w 14"/>
                <a:gd name="T1" fmla="*/ 45 h 45"/>
                <a:gd name="T2" fmla="*/ 0 w 14"/>
                <a:gd name="T3" fmla="*/ 41 h 45"/>
                <a:gd name="T4" fmla="*/ 4 w 14"/>
                <a:gd name="T5" fmla="*/ 27 h 45"/>
                <a:gd name="T6" fmla="*/ 4 w 14"/>
                <a:gd name="T7" fmla="*/ 17 h 45"/>
                <a:gd name="T8" fmla="*/ 2 w 14"/>
                <a:gd name="T9" fmla="*/ 9 h 45"/>
                <a:gd name="T10" fmla="*/ 7 w 14"/>
                <a:gd name="T11" fmla="*/ 0 h 45"/>
                <a:gd name="T12" fmla="*/ 10 w 14"/>
                <a:gd name="T13" fmla="*/ 2 h 45"/>
                <a:gd name="T14" fmla="*/ 11 w 14"/>
                <a:gd name="T15" fmla="*/ 3 h 45"/>
                <a:gd name="T16" fmla="*/ 12 w 14"/>
                <a:gd name="T17" fmla="*/ 6 h 45"/>
                <a:gd name="T18" fmla="*/ 12 w 14"/>
                <a:gd name="T19" fmla="*/ 11 h 45"/>
                <a:gd name="T20" fmla="*/ 13 w 14"/>
                <a:gd name="T21" fmla="*/ 12 h 45"/>
                <a:gd name="T22" fmla="*/ 13 w 14"/>
                <a:gd name="T23" fmla="*/ 15 h 45"/>
                <a:gd name="T24" fmla="*/ 12 w 14"/>
                <a:gd name="T25" fmla="*/ 16 h 45"/>
                <a:gd name="T26" fmla="*/ 13 w 14"/>
                <a:gd name="T27" fmla="*/ 20 h 45"/>
                <a:gd name="T28" fmla="*/ 13 w 14"/>
                <a:gd name="T29" fmla="*/ 25 h 45"/>
                <a:gd name="T30" fmla="*/ 12 w 14"/>
                <a:gd name="T31" fmla="*/ 30 h 45"/>
                <a:gd name="T32" fmla="*/ 6 w 14"/>
                <a:gd name="T33"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45">
                  <a:moveTo>
                    <a:pt x="6" y="45"/>
                  </a:moveTo>
                  <a:cubicBezTo>
                    <a:pt x="6" y="45"/>
                    <a:pt x="2" y="41"/>
                    <a:pt x="0" y="41"/>
                  </a:cubicBezTo>
                  <a:cubicBezTo>
                    <a:pt x="0" y="41"/>
                    <a:pt x="4" y="28"/>
                    <a:pt x="4" y="27"/>
                  </a:cubicBezTo>
                  <a:cubicBezTo>
                    <a:pt x="4" y="17"/>
                    <a:pt x="4" y="17"/>
                    <a:pt x="4" y="17"/>
                  </a:cubicBezTo>
                  <a:cubicBezTo>
                    <a:pt x="4" y="17"/>
                    <a:pt x="2" y="11"/>
                    <a:pt x="2" y="9"/>
                  </a:cubicBezTo>
                  <a:cubicBezTo>
                    <a:pt x="2" y="8"/>
                    <a:pt x="7" y="0"/>
                    <a:pt x="7" y="0"/>
                  </a:cubicBezTo>
                  <a:cubicBezTo>
                    <a:pt x="7" y="0"/>
                    <a:pt x="9" y="1"/>
                    <a:pt x="10" y="2"/>
                  </a:cubicBezTo>
                  <a:cubicBezTo>
                    <a:pt x="11" y="3"/>
                    <a:pt x="11" y="3"/>
                    <a:pt x="11" y="3"/>
                  </a:cubicBezTo>
                  <a:cubicBezTo>
                    <a:pt x="11" y="3"/>
                    <a:pt x="12" y="6"/>
                    <a:pt x="12" y="6"/>
                  </a:cubicBezTo>
                  <a:cubicBezTo>
                    <a:pt x="13" y="7"/>
                    <a:pt x="12" y="11"/>
                    <a:pt x="12" y="11"/>
                  </a:cubicBezTo>
                  <a:cubicBezTo>
                    <a:pt x="12" y="11"/>
                    <a:pt x="13" y="11"/>
                    <a:pt x="13" y="12"/>
                  </a:cubicBezTo>
                  <a:cubicBezTo>
                    <a:pt x="13" y="13"/>
                    <a:pt x="14" y="14"/>
                    <a:pt x="13" y="15"/>
                  </a:cubicBezTo>
                  <a:cubicBezTo>
                    <a:pt x="13" y="15"/>
                    <a:pt x="12" y="16"/>
                    <a:pt x="12" y="16"/>
                  </a:cubicBezTo>
                  <a:cubicBezTo>
                    <a:pt x="12" y="16"/>
                    <a:pt x="13" y="19"/>
                    <a:pt x="13" y="20"/>
                  </a:cubicBezTo>
                  <a:cubicBezTo>
                    <a:pt x="13" y="21"/>
                    <a:pt x="13" y="24"/>
                    <a:pt x="13" y="25"/>
                  </a:cubicBezTo>
                  <a:cubicBezTo>
                    <a:pt x="13" y="26"/>
                    <a:pt x="12" y="30"/>
                    <a:pt x="12" y="30"/>
                  </a:cubicBezTo>
                  <a:cubicBezTo>
                    <a:pt x="12" y="30"/>
                    <a:pt x="7" y="44"/>
                    <a:pt x="6" y="4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69" name="Freeform 114"/>
            <p:cNvSpPr>
              <a:spLocks noEditPoints="1"/>
            </p:cNvSpPr>
            <p:nvPr/>
          </p:nvSpPr>
          <p:spPr bwMode="auto">
            <a:xfrm>
              <a:off x="2676525" y="2032000"/>
              <a:ext cx="152400" cy="609600"/>
            </a:xfrm>
            <a:custGeom>
              <a:avLst/>
              <a:gdLst>
                <a:gd name="T0" fmla="*/ 3 w 11"/>
                <a:gd name="T1" fmla="*/ 41 h 44"/>
                <a:gd name="T2" fmla="*/ 0 w 11"/>
                <a:gd name="T3" fmla="*/ 42 h 44"/>
                <a:gd name="T4" fmla="*/ 3 w 11"/>
                <a:gd name="T5" fmla="*/ 44 h 44"/>
                <a:gd name="T6" fmla="*/ 9 w 11"/>
                <a:gd name="T7" fmla="*/ 29 h 44"/>
                <a:gd name="T8" fmla="*/ 10 w 11"/>
                <a:gd name="T9" fmla="*/ 24 h 44"/>
                <a:gd name="T10" fmla="*/ 10 w 11"/>
                <a:gd name="T11" fmla="*/ 19 h 44"/>
                <a:gd name="T12" fmla="*/ 9 w 11"/>
                <a:gd name="T13" fmla="*/ 15 h 44"/>
                <a:gd name="T14" fmla="*/ 10 w 11"/>
                <a:gd name="T15" fmla="*/ 14 h 44"/>
                <a:gd name="T16" fmla="*/ 10 w 11"/>
                <a:gd name="T17" fmla="*/ 11 h 44"/>
                <a:gd name="T18" fmla="*/ 9 w 11"/>
                <a:gd name="T19" fmla="*/ 10 h 44"/>
                <a:gd name="T20" fmla="*/ 9 w 11"/>
                <a:gd name="T21" fmla="*/ 5 h 44"/>
                <a:gd name="T22" fmla="*/ 8 w 11"/>
                <a:gd name="T23" fmla="*/ 1 h 44"/>
                <a:gd name="T24" fmla="*/ 7 w 11"/>
                <a:gd name="T25" fmla="*/ 1 h 44"/>
                <a:gd name="T26" fmla="*/ 7 w 11"/>
                <a:gd name="T27" fmla="*/ 0 h 44"/>
                <a:gd name="T28" fmla="*/ 7 w 11"/>
                <a:gd name="T29" fmla="*/ 3 h 44"/>
                <a:gd name="T30" fmla="*/ 8 w 11"/>
                <a:gd name="T31" fmla="*/ 6 h 44"/>
                <a:gd name="T32" fmla="*/ 9 w 11"/>
                <a:gd name="T33" fmla="*/ 7 h 44"/>
                <a:gd name="T34" fmla="*/ 7 w 11"/>
                <a:gd name="T35" fmla="*/ 7 h 44"/>
                <a:gd name="T36" fmla="*/ 9 w 11"/>
                <a:gd name="T37" fmla="*/ 9 h 44"/>
                <a:gd name="T38" fmla="*/ 3 w 11"/>
                <a:gd name="T39" fmla="*/ 9 h 44"/>
                <a:gd name="T40" fmla="*/ 6 w 11"/>
                <a:gd name="T41" fmla="*/ 10 h 44"/>
                <a:gd name="T42" fmla="*/ 2 w 11"/>
                <a:gd name="T43" fmla="*/ 12 h 44"/>
                <a:gd name="T44" fmla="*/ 6 w 11"/>
                <a:gd name="T45" fmla="*/ 12 h 44"/>
                <a:gd name="T46" fmla="*/ 4 w 11"/>
                <a:gd name="T47" fmla="*/ 14 h 44"/>
                <a:gd name="T48" fmla="*/ 1 w 11"/>
                <a:gd name="T49" fmla="*/ 17 h 44"/>
                <a:gd name="T50" fmla="*/ 7 w 11"/>
                <a:gd name="T51" fmla="*/ 14 h 44"/>
                <a:gd name="T52" fmla="*/ 7 w 11"/>
                <a:gd name="T53" fmla="*/ 17 h 44"/>
                <a:gd name="T54" fmla="*/ 9 w 11"/>
                <a:gd name="T55" fmla="*/ 21 h 44"/>
                <a:gd name="T56" fmla="*/ 7 w 11"/>
                <a:gd name="T57" fmla="*/ 23 h 44"/>
                <a:gd name="T58" fmla="*/ 3 w 11"/>
                <a:gd name="T59" fmla="*/ 21 h 44"/>
                <a:gd name="T60" fmla="*/ 8 w 11"/>
                <a:gd name="T61" fmla="*/ 24 h 44"/>
                <a:gd name="T62" fmla="*/ 9 w 11"/>
                <a:gd name="T63" fmla="*/ 24 h 44"/>
                <a:gd name="T64" fmla="*/ 6 w 11"/>
                <a:gd name="T65" fmla="*/ 34 h 44"/>
                <a:gd name="T66" fmla="*/ 3 w 11"/>
                <a:gd name="T67" fmla="*/ 41 h 44"/>
                <a:gd name="T68" fmla="*/ 8 w 11"/>
                <a:gd name="T69" fmla="*/ 8 h 44"/>
                <a:gd name="T70" fmla="*/ 8 w 11"/>
                <a:gd name="T71" fmla="*/ 8 h 44"/>
                <a:gd name="T72" fmla="*/ 8 w 11"/>
                <a:gd name="T73"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44">
                  <a:moveTo>
                    <a:pt x="3" y="41"/>
                  </a:moveTo>
                  <a:cubicBezTo>
                    <a:pt x="0" y="42"/>
                    <a:pt x="0" y="42"/>
                    <a:pt x="0" y="42"/>
                  </a:cubicBezTo>
                  <a:cubicBezTo>
                    <a:pt x="2" y="43"/>
                    <a:pt x="3" y="44"/>
                    <a:pt x="3" y="44"/>
                  </a:cubicBezTo>
                  <a:cubicBezTo>
                    <a:pt x="4" y="43"/>
                    <a:pt x="9" y="29"/>
                    <a:pt x="9" y="29"/>
                  </a:cubicBezTo>
                  <a:cubicBezTo>
                    <a:pt x="9" y="29"/>
                    <a:pt x="10" y="25"/>
                    <a:pt x="10" y="24"/>
                  </a:cubicBezTo>
                  <a:cubicBezTo>
                    <a:pt x="10" y="23"/>
                    <a:pt x="10" y="20"/>
                    <a:pt x="10" y="19"/>
                  </a:cubicBezTo>
                  <a:cubicBezTo>
                    <a:pt x="10" y="18"/>
                    <a:pt x="9" y="15"/>
                    <a:pt x="9" y="15"/>
                  </a:cubicBezTo>
                  <a:cubicBezTo>
                    <a:pt x="9" y="15"/>
                    <a:pt x="10" y="14"/>
                    <a:pt x="10" y="14"/>
                  </a:cubicBezTo>
                  <a:cubicBezTo>
                    <a:pt x="11" y="13"/>
                    <a:pt x="10" y="12"/>
                    <a:pt x="10" y="11"/>
                  </a:cubicBezTo>
                  <a:cubicBezTo>
                    <a:pt x="10" y="10"/>
                    <a:pt x="9" y="10"/>
                    <a:pt x="9" y="10"/>
                  </a:cubicBezTo>
                  <a:cubicBezTo>
                    <a:pt x="9" y="10"/>
                    <a:pt x="10" y="6"/>
                    <a:pt x="9" y="5"/>
                  </a:cubicBezTo>
                  <a:cubicBezTo>
                    <a:pt x="9" y="5"/>
                    <a:pt x="8" y="1"/>
                    <a:pt x="8" y="1"/>
                  </a:cubicBezTo>
                  <a:cubicBezTo>
                    <a:pt x="8" y="1"/>
                    <a:pt x="7" y="1"/>
                    <a:pt x="7" y="1"/>
                  </a:cubicBezTo>
                  <a:cubicBezTo>
                    <a:pt x="7" y="1"/>
                    <a:pt x="7" y="1"/>
                    <a:pt x="7" y="0"/>
                  </a:cubicBezTo>
                  <a:cubicBezTo>
                    <a:pt x="7" y="3"/>
                    <a:pt x="7" y="3"/>
                    <a:pt x="7" y="3"/>
                  </a:cubicBezTo>
                  <a:cubicBezTo>
                    <a:pt x="8" y="6"/>
                    <a:pt x="8" y="6"/>
                    <a:pt x="8" y="6"/>
                  </a:cubicBezTo>
                  <a:cubicBezTo>
                    <a:pt x="8" y="6"/>
                    <a:pt x="9" y="7"/>
                    <a:pt x="9" y="7"/>
                  </a:cubicBezTo>
                  <a:cubicBezTo>
                    <a:pt x="7" y="7"/>
                    <a:pt x="7" y="7"/>
                    <a:pt x="7" y="7"/>
                  </a:cubicBezTo>
                  <a:cubicBezTo>
                    <a:pt x="7" y="7"/>
                    <a:pt x="9" y="9"/>
                    <a:pt x="9" y="9"/>
                  </a:cubicBezTo>
                  <a:cubicBezTo>
                    <a:pt x="9" y="9"/>
                    <a:pt x="5" y="7"/>
                    <a:pt x="3" y="9"/>
                  </a:cubicBezTo>
                  <a:cubicBezTo>
                    <a:pt x="3" y="9"/>
                    <a:pt x="5" y="9"/>
                    <a:pt x="6" y="10"/>
                  </a:cubicBezTo>
                  <a:cubicBezTo>
                    <a:pt x="5" y="11"/>
                    <a:pt x="3" y="12"/>
                    <a:pt x="2" y="12"/>
                  </a:cubicBezTo>
                  <a:cubicBezTo>
                    <a:pt x="3" y="12"/>
                    <a:pt x="5" y="12"/>
                    <a:pt x="6" y="12"/>
                  </a:cubicBezTo>
                  <a:cubicBezTo>
                    <a:pt x="6" y="12"/>
                    <a:pt x="5" y="13"/>
                    <a:pt x="4" y="14"/>
                  </a:cubicBezTo>
                  <a:cubicBezTo>
                    <a:pt x="2" y="15"/>
                    <a:pt x="1" y="17"/>
                    <a:pt x="1" y="17"/>
                  </a:cubicBezTo>
                  <a:cubicBezTo>
                    <a:pt x="1" y="17"/>
                    <a:pt x="4" y="13"/>
                    <a:pt x="7" y="14"/>
                  </a:cubicBezTo>
                  <a:cubicBezTo>
                    <a:pt x="7" y="15"/>
                    <a:pt x="7" y="17"/>
                    <a:pt x="7" y="17"/>
                  </a:cubicBezTo>
                  <a:cubicBezTo>
                    <a:pt x="8" y="18"/>
                    <a:pt x="8" y="20"/>
                    <a:pt x="9" y="21"/>
                  </a:cubicBezTo>
                  <a:cubicBezTo>
                    <a:pt x="9" y="22"/>
                    <a:pt x="7" y="23"/>
                    <a:pt x="7" y="23"/>
                  </a:cubicBezTo>
                  <a:cubicBezTo>
                    <a:pt x="6" y="22"/>
                    <a:pt x="3" y="21"/>
                    <a:pt x="3" y="21"/>
                  </a:cubicBezTo>
                  <a:cubicBezTo>
                    <a:pt x="3" y="21"/>
                    <a:pt x="5" y="24"/>
                    <a:pt x="8" y="24"/>
                  </a:cubicBezTo>
                  <a:cubicBezTo>
                    <a:pt x="10" y="23"/>
                    <a:pt x="9" y="24"/>
                    <a:pt x="9" y="24"/>
                  </a:cubicBezTo>
                  <a:cubicBezTo>
                    <a:pt x="9" y="24"/>
                    <a:pt x="7" y="34"/>
                    <a:pt x="6" y="34"/>
                  </a:cubicBezTo>
                  <a:cubicBezTo>
                    <a:pt x="5" y="35"/>
                    <a:pt x="3" y="41"/>
                    <a:pt x="3" y="41"/>
                  </a:cubicBezTo>
                  <a:close/>
                  <a:moveTo>
                    <a:pt x="8" y="8"/>
                  </a:moveTo>
                  <a:cubicBezTo>
                    <a:pt x="8" y="8"/>
                    <a:pt x="8" y="8"/>
                    <a:pt x="8" y="8"/>
                  </a:cubicBezTo>
                  <a:cubicBezTo>
                    <a:pt x="8" y="8"/>
                    <a:pt x="8" y="8"/>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70" name="Freeform 115"/>
            <p:cNvSpPr/>
            <p:nvPr/>
          </p:nvSpPr>
          <p:spPr bwMode="auto">
            <a:xfrm>
              <a:off x="2676525" y="2197100"/>
              <a:ext cx="14288" cy="142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71" name="Freeform 116"/>
            <p:cNvSpPr/>
            <p:nvPr/>
          </p:nvSpPr>
          <p:spPr bwMode="auto">
            <a:xfrm>
              <a:off x="2439988" y="1768475"/>
              <a:ext cx="195263" cy="234950"/>
            </a:xfrm>
            <a:custGeom>
              <a:avLst/>
              <a:gdLst>
                <a:gd name="T0" fmla="*/ 7 w 14"/>
                <a:gd name="T1" fmla="*/ 17 h 17"/>
                <a:gd name="T2" fmla="*/ 4 w 14"/>
                <a:gd name="T3" fmla="*/ 16 h 17"/>
                <a:gd name="T4" fmla="*/ 2 w 14"/>
                <a:gd name="T5" fmla="*/ 11 h 17"/>
                <a:gd name="T6" fmla="*/ 1 w 14"/>
                <a:gd name="T7" fmla="*/ 11 h 17"/>
                <a:gd name="T8" fmla="*/ 1 w 14"/>
                <a:gd name="T9" fmla="*/ 9 h 17"/>
                <a:gd name="T10" fmla="*/ 1 w 14"/>
                <a:gd name="T11" fmla="*/ 7 h 17"/>
                <a:gd name="T12" fmla="*/ 1 w 14"/>
                <a:gd name="T13" fmla="*/ 1 h 17"/>
                <a:gd name="T14" fmla="*/ 8 w 14"/>
                <a:gd name="T15" fmla="*/ 0 h 17"/>
                <a:gd name="T16" fmla="*/ 12 w 14"/>
                <a:gd name="T17" fmla="*/ 2 h 17"/>
                <a:gd name="T18" fmla="*/ 12 w 14"/>
                <a:gd name="T19" fmla="*/ 7 h 17"/>
                <a:gd name="T20" fmla="*/ 13 w 14"/>
                <a:gd name="T21" fmla="*/ 7 h 17"/>
                <a:gd name="T22" fmla="*/ 12 w 14"/>
                <a:gd name="T23" fmla="*/ 11 h 17"/>
                <a:gd name="T24" fmla="*/ 11 w 14"/>
                <a:gd name="T25" fmla="*/ 15 h 17"/>
                <a:gd name="T26" fmla="*/ 7 w 14"/>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7">
                  <a:moveTo>
                    <a:pt x="7" y="17"/>
                  </a:moveTo>
                  <a:cubicBezTo>
                    <a:pt x="5" y="17"/>
                    <a:pt x="4" y="16"/>
                    <a:pt x="4" y="16"/>
                  </a:cubicBezTo>
                  <a:cubicBezTo>
                    <a:pt x="4" y="15"/>
                    <a:pt x="2" y="12"/>
                    <a:pt x="2" y="11"/>
                  </a:cubicBezTo>
                  <a:cubicBezTo>
                    <a:pt x="2" y="11"/>
                    <a:pt x="1" y="11"/>
                    <a:pt x="1" y="11"/>
                  </a:cubicBezTo>
                  <a:cubicBezTo>
                    <a:pt x="1" y="11"/>
                    <a:pt x="1" y="9"/>
                    <a:pt x="1" y="9"/>
                  </a:cubicBezTo>
                  <a:cubicBezTo>
                    <a:pt x="0" y="8"/>
                    <a:pt x="0" y="7"/>
                    <a:pt x="1" y="7"/>
                  </a:cubicBezTo>
                  <a:cubicBezTo>
                    <a:pt x="1" y="1"/>
                    <a:pt x="1" y="1"/>
                    <a:pt x="1" y="1"/>
                  </a:cubicBezTo>
                  <a:cubicBezTo>
                    <a:pt x="8" y="0"/>
                    <a:pt x="8" y="0"/>
                    <a:pt x="8" y="0"/>
                  </a:cubicBezTo>
                  <a:cubicBezTo>
                    <a:pt x="12" y="2"/>
                    <a:pt x="12" y="2"/>
                    <a:pt x="12" y="2"/>
                  </a:cubicBezTo>
                  <a:cubicBezTo>
                    <a:pt x="12" y="7"/>
                    <a:pt x="12" y="7"/>
                    <a:pt x="12" y="7"/>
                  </a:cubicBezTo>
                  <a:cubicBezTo>
                    <a:pt x="12" y="7"/>
                    <a:pt x="13" y="6"/>
                    <a:pt x="13" y="7"/>
                  </a:cubicBezTo>
                  <a:cubicBezTo>
                    <a:pt x="13" y="7"/>
                    <a:pt x="14" y="11"/>
                    <a:pt x="12" y="11"/>
                  </a:cubicBezTo>
                  <a:cubicBezTo>
                    <a:pt x="12" y="11"/>
                    <a:pt x="11" y="14"/>
                    <a:pt x="11" y="15"/>
                  </a:cubicBezTo>
                  <a:cubicBezTo>
                    <a:pt x="10" y="16"/>
                    <a:pt x="8" y="17"/>
                    <a:pt x="7" y="17"/>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72" name="Freeform 117"/>
            <p:cNvSpPr/>
            <p:nvPr/>
          </p:nvSpPr>
          <p:spPr bwMode="auto">
            <a:xfrm>
              <a:off x="2536825" y="1768475"/>
              <a:ext cx="98425" cy="234950"/>
            </a:xfrm>
            <a:custGeom>
              <a:avLst/>
              <a:gdLst>
                <a:gd name="T0" fmla="*/ 1 w 7"/>
                <a:gd name="T1" fmla="*/ 17 h 17"/>
                <a:gd name="T2" fmla="*/ 3 w 7"/>
                <a:gd name="T3" fmla="*/ 12 h 17"/>
                <a:gd name="T4" fmla="*/ 2 w 7"/>
                <a:gd name="T5" fmla="*/ 10 h 17"/>
                <a:gd name="T6" fmla="*/ 3 w 7"/>
                <a:gd name="T7" fmla="*/ 8 h 17"/>
                <a:gd name="T8" fmla="*/ 2 w 7"/>
                <a:gd name="T9" fmla="*/ 7 h 17"/>
                <a:gd name="T10" fmla="*/ 1 w 7"/>
                <a:gd name="T11" fmla="*/ 4 h 17"/>
                <a:gd name="T12" fmla="*/ 0 w 7"/>
                <a:gd name="T13" fmla="*/ 0 h 17"/>
                <a:gd name="T14" fmla="*/ 1 w 7"/>
                <a:gd name="T15" fmla="*/ 0 h 17"/>
                <a:gd name="T16" fmla="*/ 5 w 7"/>
                <a:gd name="T17" fmla="*/ 2 h 17"/>
                <a:gd name="T18" fmla="*/ 5 w 7"/>
                <a:gd name="T19" fmla="*/ 7 h 17"/>
                <a:gd name="T20" fmla="*/ 6 w 7"/>
                <a:gd name="T21" fmla="*/ 7 h 17"/>
                <a:gd name="T22" fmla="*/ 5 w 7"/>
                <a:gd name="T23" fmla="*/ 11 h 17"/>
                <a:gd name="T24" fmla="*/ 4 w 7"/>
                <a:gd name="T25" fmla="*/ 15 h 17"/>
                <a:gd name="T26" fmla="*/ 1 w 7"/>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7">
                  <a:moveTo>
                    <a:pt x="1" y="17"/>
                  </a:moveTo>
                  <a:cubicBezTo>
                    <a:pt x="2" y="16"/>
                    <a:pt x="3" y="12"/>
                    <a:pt x="3" y="12"/>
                  </a:cubicBezTo>
                  <a:cubicBezTo>
                    <a:pt x="3" y="11"/>
                    <a:pt x="2" y="10"/>
                    <a:pt x="2" y="10"/>
                  </a:cubicBezTo>
                  <a:cubicBezTo>
                    <a:pt x="3" y="8"/>
                    <a:pt x="3" y="8"/>
                    <a:pt x="3" y="8"/>
                  </a:cubicBezTo>
                  <a:cubicBezTo>
                    <a:pt x="3" y="8"/>
                    <a:pt x="2" y="7"/>
                    <a:pt x="2" y="7"/>
                  </a:cubicBezTo>
                  <a:cubicBezTo>
                    <a:pt x="2" y="7"/>
                    <a:pt x="1" y="5"/>
                    <a:pt x="1" y="4"/>
                  </a:cubicBezTo>
                  <a:cubicBezTo>
                    <a:pt x="1" y="4"/>
                    <a:pt x="1" y="2"/>
                    <a:pt x="0" y="0"/>
                  </a:cubicBezTo>
                  <a:cubicBezTo>
                    <a:pt x="1" y="0"/>
                    <a:pt x="1" y="0"/>
                    <a:pt x="1" y="0"/>
                  </a:cubicBezTo>
                  <a:cubicBezTo>
                    <a:pt x="5" y="2"/>
                    <a:pt x="5" y="2"/>
                    <a:pt x="5" y="2"/>
                  </a:cubicBezTo>
                  <a:cubicBezTo>
                    <a:pt x="5" y="7"/>
                    <a:pt x="5" y="7"/>
                    <a:pt x="5" y="7"/>
                  </a:cubicBezTo>
                  <a:cubicBezTo>
                    <a:pt x="5" y="7"/>
                    <a:pt x="6" y="6"/>
                    <a:pt x="6" y="7"/>
                  </a:cubicBezTo>
                  <a:cubicBezTo>
                    <a:pt x="6" y="7"/>
                    <a:pt x="7" y="11"/>
                    <a:pt x="5" y="11"/>
                  </a:cubicBezTo>
                  <a:cubicBezTo>
                    <a:pt x="5" y="11"/>
                    <a:pt x="4" y="14"/>
                    <a:pt x="4" y="15"/>
                  </a:cubicBezTo>
                  <a:cubicBezTo>
                    <a:pt x="3" y="16"/>
                    <a:pt x="2" y="17"/>
                    <a:pt x="1" y="17"/>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73" name="Freeform 118"/>
            <p:cNvSpPr/>
            <p:nvPr/>
          </p:nvSpPr>
          <p:spPr bwMode="auto">
            <a:xfrm>
              <a:off x="2439988" y="1865313"/>
              <a:ext cx="55563" cy="111125"/>
            </a:xfrm>
            <a:custGeom>
              <a:avLst/>
              <a:gdLst>
                <a:gd name="T0" fmla="*/ 2 w 4"/>
                <a:gd name="T1" fmla="*/ 4 h 8"/>
                <a:gd name="T2" fmla="*/ 1 w 4"/>
                <a:gd name="T3" fmla="*/ 4 h 8"/>
                <a:gd name="T4" fmla="*/ 0 w 4"/>
                <a:gd name="T5" fmla="*/ 1 h 8"/>
                <a:gd name="T6" fmla="*/ 1 w 4"/>
                <a:gd name="T7" fmla="*/ 0 h 8"/>
                <a:gd name="T8" fmla="*/ 2 w 4"/>
                <a:gd name="T9" fmla="*/ 4 h 8"/>
                <a:gd name="T10" fmla="*/ 4 w 4"/>
                <a:gd name="T11" fmla="*/ 5 h 8"/>
                <a:gd name="T12" fmla="*/ 3 w 4"/>
                <a:gd name="T13" fmla="*/ 8 h 8"/>
                <a:gd name="T14" fmla="*/ 2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2" y="4"/>
                  </a:moveTo>
                  <a:cubicBezTo>
                    <a:pt x="2" y="4"/>
                    <a:pt x="1" y="4"/>
                    <a:pt x="1" y="4"/>
                  </a:cubicBezTo>
                  <a:cubicBezTo>
                    <a:pt x="1" y="4"/>
                    <a:pt x="0" y="2"/>
                    <a:pt x="0" y="1"/>
                  </a:cubicBezTo>
                  <a:cubicBezTo>
                    <a:pt x="0" y="1"/>
                    <a:pt x="0" y="0"/>
                    <a:pt x="1" y="0"/>
                  </a:cubicBezTo>
                  <a:cubicBezTo>
                    <a:pt x="1" y="0"/>
                    <a:pt x="2" y="3"/>
                    <a:pt x="2" y="4"/>
                  </a:cubicBezTo>
                  <a:cubicBezTo>
                    <a:pt x="2" y="4"/>
                    <a:pt x="4" y="5"/>
                    <a:pt x="4" y="5"/>
                  </a:cubicBezTo>
                  <a:cubicBezTo>
                    <a:pt x="3" y="5"/>
                    <a:pt x="3" y="6"/>
                    <a:pt x="3" y="8"/>
                  </a:cubicBezTo>
                  <a:cubicBezTo>
                    <a:pt x="3" y="7"/>
                    <a:pt x="2" y="5"/>
                    <a:pt x="2" y="4"/>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74" name="Freeform 119"/>
            <p:cNvSpPr/>
            <p:nvPr/>
          </p:nvSpPr>
          <p:spPr bwMode="auto">
            <a:xfrm>
              <a:off x="2439988" y="1727200"/>
              <a:ext cx="180975" cy="165100"/>
            </a:xfrm>
            <a:custGeom>
              <a:avLst/>
              <a:gdLst>
                <a:gd name="T0" fmla="*/ 0 w 13"/>
                <a:gd name="T1" fmla="*/ 5 h 12"/>
                <a:gd name="T2" fmla="*/ 4 w 13"/>
                <a:gd name="T3" fmla="*/ 0 h 12"/>
                <a:gd name="T4" fmla="*/ 6 w 13"/>
                <a:gd name="T5" fmla="*/ 0 h 12"/>
                <a:gd name="T6" fmla="*/ 9 w 13"/>
                <a:gd name="T7" fmla="*/ 0 h 12"/>
                <a:gd name="T8" fmla="*/ 10 w 13"/>
                <a:gd name="T9" fmla="*/ 1 h 12"/>
                <a:gd name="T10" fmla="*/ 13 w 13"/>
                <a:gd name="T11" fmla="*/ 5 h 12"/>
                <a:gd name="T12" fmla="*/ 13 w 13"/>
                <a:gd name="T13" fmla="*/ 9 h 12"/>
                <a:gd name="T14" fmla="*/ 12 w 13"/>
                <a:gd name="T15" fmla="*/ 10 h 12"/>
                <a:gd name="T16" fmla="*/ 12 w 13"/>
                <a:gd name="T17" fmla="*/ 11 h 12"/>
                <a:gd name="T18" fmla="*/ 11 w 13"/>
                <a:gd name="T19" fmla="*/ 11 h 12"/>
                <a:gd name="T20" fmla="*/ 11 w 13"/>
                <a:gd name="T21" fmla="*/ 8 h 12"/>
                <a:gd name="T22" fmla="*/ 11 w 13"/>
                <a:gd name="T23" fmla="*/ 6 h 12"/>
                <a:gd name="T24" fmla="*/ 10 w 13"/>
                <a:gd name="T25" fmla="*/ 5 h 12"/>
                <a:gd name="T26" fmla="*/ 7 w 13"/>
                <a:gd name="T27" fmla="*/ 6 h 12"/>
                <a:gd name="T28" fmla="*/ 5 w 13"/>
                <a:gd name="T29" fmla="*/ 7 h 12"/>
                <a:gd name="T30" fmla="*/ 5 w 13"/>
                <a:gd name="T31" fmla="*/ 7 h 12"/>
                <a:gd name="T32" fmla="*/ 4 w 13"/>
                <a:gd name="T33" fmla="*/ 7 h 12"/>
                <a:gd name="T34" fmla="*/ 2 w 13"/>
                <a:gd name="T35" fmla="*/ 8 h 12"/>
                <a:gd name="T36" fmla="*/ 3 w 13"/>
                <a:gd name="T37" fmla="*/ 6 h 12"/>
                <a:gd name="T38" fmla="*/ 2 w 13"/>
                <a:gd name="T39" fmla="*/ 6 h 12"/>
                <a:gd name="T40" fmla="*/ 2 w 13"/>
                <a:gd name="T41" fmla="*/ 7 h 12"/>
                <a:gd name="T42" fmla="*/ 2 w 13"/>
                <a:gd name="T43" fmla="*/ 10 h 12"/>
                <a:gd name="T44" fmla="*/ 2 w 13"/>
                <a:gd name="T45" fmla="*/ 12 h 12"/>
                <a:gd name="T46" fmla="*/ 2 w 13"/>
                <a:gd name="T47" fmla="*/ 12 h 12"/>
                <a:gd name="T48" fmla="*/ 1 w 13"/>
                <a:gd name="T49" fmla="*/ 10 h 12"/>
                <a:gd name="T50" fmla="*/ 1 w 13"/>
                <a:gd name="T51" fmla="*/ 10 h 12"/>
                <a:gd name="T52" fmla="*/ 0 w 13"/>
                <a:gd name="T53" fmla="*/ 8 h 12"/>
                <a:gd name="T54" fmla="*/ 0 w 13"/>
                <a:gd name="T5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2">
                  <a:moveTo>
                    <a:pt x="0" y="5"/>
                  </a:moveTo>
                  <a:cubicBezTo>
                    <a:pt x="0" y="4"/>
                    <a:pt x="0" y="1"/>
                    <a:pt x="4" y="0"/>
                  </a:cubicBezTo>
                  <a:cubicBezTo>
                    <a:pt x="4" y="0"/>
                    <a:pt x="5" y="0"/>
                    <a:pt x="6" y="0"/>
                  </a:cubicBezTo>
                  <a:cubicBezTo>
                    <a:pt x="6" y="0"/>
                    <a:pt x="8" y="0"/>
                    <a:pt x="9" y="0"/>
                  </a:cubicBezTo>
                  <a:cubicBezTo>
                    <a:pt x="9" y="1"/>
                    <a:pt x="10" y="1"/>
                    <a:pt x="10" y="1"/>
                  </a:cubicBezTo>
                  <a:cubicBezTo>
                    <a:pt x="10" y="1"/>
                    <a:pt x="13" y="2"/>
                    <a:pt x="13" y="5"/>
                  </a:cubicBezTo>
                  <a:cubicBezTo>
                    <a:pt x="13" y="5"/>
                    <a:pt x="13" y="8"/>
                    <a:pt x="13" y="9"/>
                  </a:cubicBezTo>
                  <a:cubicBezTo>
                    <a:pt x="13" y="9"/>
                    <a:pt x="12" y="9"/>
                    <a:pt x="12" y="10"/>
                  </a:cubicBezTo>
                  <a:cubicBezTo>
                    <a:pt x="12" y="11"/>
                    <a:pt x="12" y="11"/>
                    <a:pt x="12" y="11"/>
                  </a:cubicBezTo>
                  <a:cubicBezTo>
                    <a:pt x="11" y="11"/>
                    <a:pt x="11" y="11"/>
                    <a:pt x="11" y="11"/>
                  </a:cubicBezTo>
                  <a:cubicBezTo>
                    <a:pt x="11" y="11"/>
                    <a:pt x="12" y="9"/>
                    <a:pt x="11" y="8"/>
                  </a:cubicBezTo>
                  <a:cubicBezTo>
                    <a:pt x="11" y="8"/>
                    <a:pt x="11" y="6"/>
                    <a:pt x="11" y="6"/>
                  </a:cubicBezTo>
                  <a:cubicBezTo>
                    <a:pt x="11" y="6"/>
                    <a:pt x="10" y="5"/>
                    <a:pt x="10" y="5"/>
                  </a:cubicBezTo>
                  <a:cubicBezTo>
                    <a:pt x="10" y="5"/>
                    <a:pt x="8" y="6"/>
                    <a:pt x="7" y="6"/>
                  </a:cubicBezTo>
                  <a:cubicBezTo>
                    <a:pt x="7" y="6"/>
                    <a:pt x="7" y="7"/>
                    <a:pt x="5" y="7"/>
                  </a:cubicBezTo>
                  <a:cubicBezTo>
                    <a:pt x="5" y="7"/>
                    <a:pt x="5" y="7"/>
                    <a:pt x="5" y="7"/>
                  </a:cubicBezTo>
                  <a:cubicBezTo>
                    <a:pt x="5" y="7"/>
                    <a:pt x="4" y="7"/>
                    <a:pt x="4" y="7"/>
                  </a:cubicBezTo>
                  <a:cubicBezTo>
                    <a:pt x="2" y="6"/>
                    <a:pt x="2" y="8"/>
                    <a:pt x="2" y="8"/>
                  </a:cubicBezTo>
                  <a:cubicBezTo>
                    <a:pt x="2" y="7"/>
                    <a:pt x="2" y="7"/>
                    <a:pt x="3" y="6"/>
                  </a:cubicBezTo>
                  <a:cubicBezTo>
                    <a:pt x="2" y="6"/>
                    <a:pt x="2" y="6"/>
                    <a:pt x="2" y="6"/>
                  </a:cubicBezTo>
                  <a:cubicBezTo>
                    <a:pt x="2" y="6"/>
                    <a:pt x="2" y="7"/>
                    <a:pt x="2" y="7"/>
                  </a:cubicBezTo>
                  <a:cubicBezTo>
                    <a:pt x="2" y="8"/>
                    <a:pt x="2" y="9"/>
                    <a:pt x="2" y="10"/>
                  </a:cubicBezTo>
                  <a:cubicBezTo>
                    <a:pt x="1" y="10"/>
                    <a:pt x="2" y="12"/>
                    <a:pt x="2" y="12"/>
                  </a:cubicBezTo>
                  <a:cubicBezTo>
                    <a:pt x="2" y="12"/>
                    <a:pt x="2" y="12"/>
                    <a:pt x="2" y="12"/>
                  </a:cubicBezTo>
                  <a:cubicBezTo>
                    <a:pt x="1" y="10"/>
                    <a:pt x="1" y="10"/>
                    <a:pt x="1" y="10"/>
                  </a:cubicBezTo>
                  <a:cubicBezTo>
                    <a:pt x="1" y="10"/>
                    <a:pt x="1" y="10"/>
                    <a:pt x="1" y="10"/>
                  </a:cubicBezTo>
                  <a:cubicBezTo>
                    <a:pt x="0" y="8"/>
                    <a:pt x="0" y="8"/>
                    <a:pt x="0" y="8"/>
                  </a:cubicBezTo>
                  <a:cubicBezTo>
                    <a:pt x="0" y="8"/>
                    <a:pt x="0" y="5"/>
                    <a:pt x="0" y="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75" name="Freeform 120"/>
            <p:cNvSpPr/>
            <p:nvPr/>
          </p:nvSpPr>
          <p:spPr bwMode="auto">
            <a:xfrm>
              <a:off x="2384425" y="2211388"/>
              <a:ext cx="41275" cy="193675"/>
            </a:xfrm>
            <a:custGeom>
              <a:avLst/>
              <a:gdLst>
                <a:gd name="T0" fmla="*/ 1 w 3"/>
                <a:gd name="T1" fmla="*/ 8 h 14"/>
                <a:gd name="T2" fmla="*/ 2 w 3"/>
                <a:gd name="T3" fmla="*/ 0 h 14"/>
                <a:gd name="T4" fmla="*/ 2 w 3"/>
                <a:gd name="T5" fmla="*/ 0 h 14"/>
                <a:gd name="T6" fmla="*/ 3 w 3"/>
                <a:gd name="T7" fmla="*/ 12 h 14"/>
                <a:gd name="T8" fmla="*/ 2 w 3"/>
                <a:gd name="T9" fmla="*/ 14 h 14"/>
                <a:gd name="T10" fmla="*/ 1 w 3"/>
                <a:gd name="T11" fmla="*/ 14 h 14"/>
                <a:gd name="T12" fmla="*/ 1 w 3"/>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1" y="8"/>
                  </a:moveTo>
                  <a:cubicBezTo>
                    <a:pt x="0" y="6"/>
                    <a:pt x="2" y="2"/>
                    <a:pt x="2" y="0"/>
                  </a:cubicBezTo>
                  <a:cubicBezTo>
                    <a:pt x="2" y="0"/>
                    <a:pt x="2" y="0"/>
                    <a:pt x="2" y="0"/>
                  </a:cubicBezTo>
                  <a:cubicBezTo>
                    <a:pt x="3" y="12"/>
                    <a:pt x="3" y="12"/>
                    <a:pt x="3" y="12"/>
                  </a:cubicBezTo>
                  <a:cubicBezTo>
                    <a:pt x="2" y="14"/>
                    <a:pt x="2" y="14"/>
                    <a:pt x="2" y="14"/>
                  </a:cubicBezTo>
                  <a:cubicBezTo>
                    <a:pt x="2" y="14"/>
                    <a:pt x="2" y="14"/>
                    <a:pt x="1" y="14"/>
                  </a:cubicBezTo>
                  <a:cubicBezTo>
                    <a:pt x="1" y="12"/>
                    <a:pt x="1" y="9"/>
                    <a:pt x="1"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sp>
          <p:nvSpPr>
            <p:cNvPr id="76" name="Freeform 121"/>
            <p:cNvSpPr/>
            <p:nvPr/>
          </p:nvSpPr>
          <p:spPr bwMode="auto">
            <a:xfrm>
              <a:off x="2370138" y="2044700"/>
              <a:ext cx="125413" cy="679450"/>
            </a:xfrm>
            <a:custGeom>
              <a:avLst/>
              <a:gdLst>
                <a:gd name="T0" fmla="*/ 5 w 9"/>
                <a:gd name="T1" fmla="*/ 48 h 49"/>
                <a:gd name="T2" fmla="*/ 1 w 9"/>
                <a:gd name="T3" fmla="*/ 49 h 49"/>
                <a:gd name="T4" fmla="*/ 0 w 9"/>
                <a:gd name="T5" fmla="*/ 49 h 49"/>
                <a:gd name="T6" fmla="*/ 3 w 9"/>
                <a:gd name="T7" fmla="*/ 25 h 49"/>
                <a:gd name="T8" fmla="*/ 3 w 9"/>
                <a:gd name="T9" fmla="*/ 15 h 49"/>
                <a:gd name="T10" fmla="*/ 3 w 9"/>
                <a:gd name="T11" fmla="*/ 8 h 49"/>
                <a:gd name="T12" fmla="*/ 5 w 9"/>
                <a:gd name="T13" fmla="*/ 3 h 49"/>
                <a:gd name="T14" fmla="*/ 9 w 9"/>
                <a:gd name="T15" fmla="*/ 0 h 49"/>
                <a:gd name="T16" fmla="*/ 9 w 9"/>
                <a:gd name="T17" fmla="*/ 3 h 49"/>
                <a:gd name="T18" fmla="*/ 5 w 9"/>
                <a:gd name="T19" fmla="*/ 13 h 49"/>
                <a:gd name="T20" fmla="*/ 6 w 9"/>
                <a:gd name="T21" fmla="*/ 20 h 49"/>
                <a:gd name="T22" fmla="*/ 4 w 9"/>
                <a:gd name="T23" fmla="*/ 35 h 49"/>
                <a:gd name="T24" fmla="*/ 5 w 9"/>
                <a:gd name="T25"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9">
                  <a:moveTo>
                    <a:pt x="5" y="48"/>
                  </a:moveTo>
                  <a:cubicBezTo>
                    <a:pt x="1" y="49"/>
                    <a:pt x="1" y="49"/>
                    <a:pt x="1" y="49"/>
                  </a:cubicBezTo>
                  <a:cubicBezTo>
                    <a:pt x="0" y="49"/>
                    <a:pt x="0" y="49"/>
                    <a:pt x="0" y="49"/>
                  </a:cubicBezTo>
                  <a:cubicBezTo>
                    <a:pt x="0" y="49"/>
                    <a:pt x="1" y="30"/>
                    <a:pt x="3" y="25"/>
                  </a:cubicBezTo>
                  <a:cubicBezTo>
                    <a:pt x="3" y="25"/>
                    <a:pt x="3" y="17"/>
                    <a:pt x="3" y="15"/>
                  </a:cubicBezTo>
                  <a:cubicBezTo>
                    <a:pt x="3" y="13"/>
                    <a:pt x="3" y="9"/>
                    <a:pt x="3" y="8"/>
                  </a:cubicBezTo>
                  <a:cubicBezTo>
                    <a:pt x="3" y="8"/>
                    <a:pt x="4" y="4"/>
                    <a:pt x="5" y="3"/>
                  </a:cubicBezTo>
                  <a:cubicBezTo>
                    <a:pt x="9" y="0"/>
                    <a:pt x="9" y="0"/>
                    <a:pt x="9" y="0"/>
                  </a:cubicBezTo>
                  <a:cubicBezTo>
                    <a:pt x="9" y="3"/>
                    <a:pt x="9" y="3"/>
                    <a:pt x="9" y="3"/>
                  </a:cubicBezTo>
                  <a:cubicBezTo>
                    <a:pt x="9" y="3"/>
                    <a:pt x="5" y="11"/>
                    <a:pt x="5" y="13"/>
                  </a:cubicBezTo>
                  <a:cubicBezTo>
                    <a:pt x="5" y="13"/>
                    <a:pt x="6" y="20"/>
                    <a:pt x="6" y="20"/>
                  </a:cubicBezTo>
                  <a:cubicBezTo>
                    <a:pt x="6" y="21"/>
                    <a:pt x="4" y="34"/>
                    <a:pt x="4" y="35"/>
                  </a:cubicBezTo>
                  <a:cubicBezTo>
                    <a:pt x="4" y="36"/>
                    <a:pt x="5" y="48"/>
                    <a:pt x="5" y="48"/>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200">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8149131" y="4146047"/>
            <a:ext cx="1960592" cy="3442448"/>
            <a:chOff x="8149131" y="4146047"/>
            <a:chExt cx="1960592" cy="3442448"/>
          </a:xfrm>
        </p:grpSpPr>
        <p:sp>
          <p:nvSpPr>
            <p:cNvPr id="128" name="任意多边形 127"/>
            <p:cNvSpPr/>
            <p:nvPr/>
          </p:nvSpPr>
          <p:spPr>
            <a:xfrm rot="2700000">
              <a:off x="7589635" y="5068407"/>
              <a:ext cx="3442448" cy="1597728"/>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ysClr val="window" lastClr="FFFFFF">
                    <a:lumMod val="65000"/>
                    <a:alpha val="29000"/>
                  </a:sysClr>
                </a:gs>
                <a:gs pos="0">
                  <a:sysClr val="windowText" lastClr="000000"/>
                </a:gs>
                <a:gs pos="100000">
                  <a:sysClr val="window" lastClr="FFFFFF">
                    <a:lumMod val="95000"/>
                    <a:alpha val="0"/>
                  </a:sysClr>
                </a:gs>
              </a:gsLst>
              <a:lin ang="0" scaled="0"/>
            </a:gradFill>
            <a:ln w="12700" cap="flat" cmpd="sng" algn="ctr">
              <a:noFill/>
              <a:prstDash val="solid"/>
              <a:miter lim="800000"/>
            </a:ln>
            <a:effectLst>
              <a:softEdge rad="101600"/>
            </a:effectLst>
          </p:spPr>
          <p:txBody>
            <a:bodyPr rtlCol="0" anchor="ctr"/>
            <a:lstStyle/>
            <a:p>
              <a:pPr algn="ctr" defTabSz="1219170">
                <a:defRPr/>
              </a:pPr>
              <a:endParaRPr lang="zh-CN" altLang="en-US" sz="2400" kern="0">
                <a:solidFill>
                  <a:prstClr val="white"/>
                </a:solidFill>
                <a:latin typeface="Calibri"/>
                <a:ea typeface="宋体"/>
              </a:endParaRPr>
            </a:p>
          </p:txBody>
        </p:sp>
        <p:sp>
          <p:nvSpPr>
            <p:cNvPr id="129" name="椭圆 128"/>
            <p:cNvSpPr/>
            <p:nvPr/>
          </p:nvSpPr>
          <p:spPr>
            <a:xfrm rot="1738458">
              <a:off x="8149131" y="4706697"/>
              <a:ext cx="1387567" cy="1387566"/>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01600" dist="88900" dir="5220000" sx="99000" sy="99000" algn="tr" rotWithShape="0">
                <a:prstClr val="black">
                  <a:alpha val="25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sp>
          <p:nvSpPr>
            <p:cNvPr id="126" name="椭圆 125"/>
            <p:cNvSpPr/>
            <p:nvPr/>
          </p:nvSpPr>
          <p:spPr>
            <a:xfrm rot="1738458">
              <a:off x="8301447" y="4851159"/>
              <a:ext cx="1098640" cy="1098640"/>
            </a:xfrm>
            <a:prstGeom prst="ellipse">
              <a:avLst/>
            </a:prstGeom>
            <a:solidFill>
              <a:srgbClr val="C55A11"/>
            </a:solidFill>
            <a:ln w="9525" cap="flat" cmpd="sng" algn="ctr">
              <a:noFill/>
              <a:prstDash val="solid"/>
            </a:ln>
            <a:effectLst/>
          </p:spPr>
          <p:txBody>
            <a:bodyPr rtlCol="0" anchor="ctr"/>
            <a:lstStyle/>
            <a:p>
              <a:pPr algn="ctr" defTabSz="1219170">
                <a:defRPr/>
              </a:pPr>
              <a:endParaRPr lang="zh-CN" altLang="en-US" sz="1400" kern="0">
                <a:solidFill>
                  <a:sysClr val="window" lastClr="FFFFFF"/>
                </a:solidFill>
                <a:latin typeface="Century Gothic"/>
                <a:ea typeface="幼圆"/>
              </a:endParaRPr>
            </a:p>
          </p:txBody>
        </p:sp>
        <p:sp>
          <p:nvSpPr>
            <p:cNvPr id="77" name="椭圆 76"/>
            <p:cNvSpPr/>
            <p:nvPr/>
          </p:nvSpPr>
          <p:spPr>
            <a:xfrm rot="1738458">
              <a:off x="8442627" y="4966800"/>
              <a:ext cx="823330" cy="823330"/>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algn="ctr" defTabSz="1219170">
                <a:defRPr/>
              </a:pPr>
              <a:endParaRPr lang="zh-CN" altLang="en-US" sz="1067" kern="0">
                <a:solidFill>
                  <a:sysClr val="window" lastClr="FFFFFF"/>
                </a:solidFill>
                <a:latin typeface="Century Gothic"/>
                <a:ea typeface="幼圆"/>
              </a:endParaRPr>
            </a:p>
          </p:txBody>
        </p:sp>
        <p:sp>
          <p:nvSpPr>
            <p:cNvPr id="123" name="Freeform 5"/>
            <p:cNvSpPr>
              <a:spLocks noEditPoints="1"/>
            </p:cNvSpPr>
            <p:nvPr/>
          </p:nvSpPr>
          <p:spPr bwMode="auto">
            <a:xfrm>
              <a:off x="8566897" y="5162661"/>
              <a:ext cx="565073" cy="431608"/>
            </a:xfrm>
            <a:custGeom>
              <a:avLst/>
              <a:gdLst>
                <a:gd name="T0" fmla="*/ 4 w 221"/>
                <a:gd name="T1" fmla="*/ 143 h 168"/>
                <a:gd name="T2" fmla="*/ 17 w 221"/>
                <a:gd name="T3" fmla="*/ 152 h 168"/>
                <a:gd name="T4" fmla="*/ 46 w 221"/>
                <a:gd name="T5" fmla="*/ 107 h 168"/>
                <a:gd name="T6" fmla="*/ 46 w 221"/>
                <a:gd name="T7" fmla="*/ 107 h 168"/>
                <a:gd name="T8" fmla="*/ 43 w 221"/>
                <a:gd name="T9" fmla="*/ 78 h 168"/>
                <a:gd name="T10" fmla="*/ 45 w 221"/>
                <a:gd name="T11" fmla="*/ 75 h 168"/>
                <a:gd name="T12" fmla="*/ 70 w 221"/>
                <a:gd name="T13" fmla="*/ 36 h 168"/>
                <a:gd name="T14" fmla="*/ 108 w 221"/>
                <a:gd name="T15" fmla="*/ 61 h 168"/>
                <a:gd name="T16" fmla="*/ 81 w 221"/>
                <a:gd name="T17" fmla="*/ 103 h 168"/>
                <a:gd name="T18" fmla="*/ 52 w 221"/>
                <a:gd name="T19" fmla="*/ 111 h 168"/>
                <a:gd name="T20" fmla="*/ 23 w 221"/>
                <a:gd name="T21" fmla="*/ 155 h 168"/>
                <a:gd name="T22" fmla="*/ 36 w 221"/>
                <a:gd name="T23" fmla="*/ 164 h 168"/>
                <a:gd name="T24" fmla="*/ 37 w 221"/>
                <a:gd name="T25" fmla="*/ 168 h 168"/>
                <a:gd name="T26" fmla="*/ 0 w 221"/>
                <a:gd name="T27" fmla="*/ 144 h 168"/>
                <a:gd name="T28" fmla="*/ 4 w 221"/>
                <a:gd name="T29" fmla="*/ 143 h 168"/>
                <a:gd name="T30" fmla="*/ 109 w 221"/>
                <a:gd name="T31" fmla="*/ 0 h 168"/>
                <a:gd name="T32" fmla="*/ 118 w 221"/>
                <a:gd name="T33" fmla="*/ 22 h 168"/>
                <a:gd name="T34" fmla="*/ 142 w 221"/>
                <a:gd name="T35" fmla="*/ 18 h 168"/>
                <a:gd name="T36" fmla="*/ 130 w 221"/>
                <a:gd name="T37" fmla="*/ 33 h 168"/>
                <a:gd name="T38" fmla="*/ 130 w 221"/>
                <a:gd name="T39" fmla="*/ 25 h 168"/>
                <a:gd name="T40" fmla="*/ 109 w 221"/>
                <a:gd name="T41" fmla="*/ 13 h 168"/>
                <a:gd name="T42" fmla="*/ 88 w 221"/>
                <a:gd name="T43" fmla="*/ 25 h 168"/>
                <a:gd name="T44" fmla="*/ 89 w 221"/>
                <a:gd name="T45" fmla="*/ 34 h 168"/>
                <a:gd name="T46" fmla="*/ 76 w 221"/>
                <a:gd name="T47" fmla="*/ 18 h 168"/>
                <a:gd name="T48" fmla="*/ 100 w 221"/>
                <a:gd name="T49" fmla="*/ 22 h 168"/>
                <a:gd name="T50" fmla="*/ 109 w 221"/>
                <a:gd name="T51" fmla="*/ 0 h 168"/>
                <a:gd name="T52" fmla="*/ 217 w 221"/>
                <a:gd name="T53" fmla="*/ 140 h 168"/>
                <a:gd name="T54" fmla="*/ 204 w 221"/>
                <a:gd name="T55" fmla="*/ 149 h 168"/>
                <a:gd name="T56" fmla="*/ 175 w 221"/>
                <a:gd name="T57" fmla="*/ 104 h 168"/>
                <a:gd name="T58" fmla="*/ 174 w 221"/>
                <a:gd name="T59" fmla="*/ 104 h 168"/>
                <a:gd name="T60" fmla="*/ 178 w 221"/>
                <a:gd name="T61" fmla="*/ 75 h 168"/>
                <a:gd name="T62" fmla="*/ 176 w 221"/>
                <a:gd name="T63" fmla="*/ 72 h 168"/>
                <a:gd name="T64" fmla="*/ 151 w 221"/>
                <a:gd name="T65" fmla="*/ 33 h 168"/>
                <a:gd name="T66" fmla="*/ 113 w 221"/>
                <a:gd name="T67" fmla="*/ 58 h 168"/>
                <a:gd name="T68" fmla="*/ 140 w 221"/>
                <a:gd name="T69" fmla="*/ 99 h 168"/>
                <a:gd name="T70" fmla="*/ 169 w 221"/>
                <a:gd name="T71" fmla="*/ 107 h 168"/>
                <a:gd name="T72" fmla="*/ 198 w 221"/>
                <a:gd name="T73" fmla="*/ 152 h 168"/>
                <a:gd name="T74" fmla="*/ 185 w 221"/>
                <a:gd name="T75" fmla="*/ 161 h 168"/>
                <a:gd name="T76" fmla="*/ 184 w 221"/>
                <a:gd name="T77" fmla="*/ 164 h 168"/>
                <a:gd name="T78" fmla="*/ 221 w 221"/>
                <a:gd name="T79" fmla="*/ 141 h 168"/>
                <a:gd name="T80" fmla="*/ 217 w 221"/>
                <a:gd name="T81" fmla="*/ 14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1" h="168">
                  <a:moveTo>
                    <a:pt x="4" y="143"/>
                  </a:moveTo>
                  <a:cubicBezTo>
                    <a:pt x="17" y="152"/>
                    <a:pt x="17" y="152"/>
                    <a:pt x="17" y="152"/>
                  </a:cubicBezTo>
                  <a:cubicBezTo>
                    <a:pt x="46" y="107"/>
                    <a:pt x="46" y="107"/>
                    <a:pt x="46" y="107"/>
                  </a:cubicBezTo>
                  <a:cubicBezTo>
                    <a:pt x="46" y="107"/>
                    <a:pt x="46" y="107"/>
                    <a:pt x="46" y="107"/>
                  </a:cubicBezTo>
                  <a:cubicBezTo>
                    <a:pt x="38" y="100"/>
                    <a:pt x="37" y="87"/>
                    <a:pt x="43" y="78"/>
                  </a:cubicBezTo>
                  <a:cubicBezTo>
                    <a:pt x="43" y="77"/>
                    <a:pt x="44" y="76"/>
                    <a:pt x="45" y="75"/>
                  </a:cubicBezTo>
                  <a:cubicBezTo>
                    <a:pt x="70" y="36"/>
                    <a:pt x="70" y="36"/>
                    <a:pt x="70" y="36"/>
                  </a:cubicBezTo>
                  <a:cubicBezTo>
                    <a:pt x="108" y="61"/>
                    <a:pt x="108" y="61"/>
                    <a:pt x="108" y="61"/>
                  </a:cubicBezTo>
                  <a:cubicBezTo>
                    <a:pt x="81" y="103"/>
                    <a:pt x="81" y="103"/>
                    <a:pt x="81" y="103"/>
                  </a:cubicBezTo>
                  <a:cubicBezTo>
                    <a:pt x="74" y="112"/>
                    <a:pt x="62" y="115"/>
                    <a:pt x="52" y="111"/>
                  </a:cubicBezTo>
                  <a:cubicBezTo>
                    <a:pt x="23" y="155"/>
                    <a:pt x="23" y="155"/>
                    <a:pt x="23" y="155"/>
                  </a:cubicBezTo>
                  <a:cubicBezTo>
                    <a:pt x="36" y="164"/>
                    <a:pt x="36" y="164"/>
                    <a:pt x="36" y="164"/>
                  </a:cubicBezTo>
                  <a:cubicBezTo>
                    <a:pt x="37" y="165"/>
                    <a:pt x="37" y="166"/>
                    <a:pt x="37" y="168"/>
                  </a:cubicBezTo>
                  <a:cubicBezTo>
                    <a:pt x="0" y="144"/>
                    <a:pt x="0" y="144"/>
                    <a:pt x="0" y="144"/>
                  </a:cubicBezTo>
                  <a:cubicBezTo>
                    <a:pt x="1" y="143"/>
                    <a:pt x="3" y="142"/>
                    <a:pt x="4" y="143"/>
                  </a:cubicBezTo>
                  <a:close/>
                  <a:moveTo>
                    <a:pt x="109" y="0"/>
                  </a:moveTo>
                  <a:cubicBezTo>
                    <a:pt x="112" y="7"/>
                    <a:pt x="115" y="14"/>
                    <a:pt x="118" y="22"/>
                  </a:cubicBezTo>
                  <a:cubicBezTo>
                    <a:pt x="126" y="20"/>
                    <a:pt x="134" y="19"/>
                    <a:pt x="142" y="18"/>
                  </a:cubicBezTo>
                  <a:cubicBezTo>
                    <a:pt x="138" y="23"/>
                    <a:pt x="134" y="28"/>
                    <a:pt x="130" y="33"/>
                  </a:cubicBezTo>
                  <a:cubicBezTo>
                    <a:pt x="124" y="29"/>
                    <a:pt x="124" y="31"/>
                    <a:pt x="130" y="25"/>
                  </a:cubicBezTo>
                  <a:cubicBezTo>
                    <a:pt x="112" y="28"/>
                    <a:pt x="116" y="30"/>
                    <a:pt x="109" y="13"/>
                  </a:cubicBezTo>
                  <a:cubicBezTo>
                    <a:pt x="102" y="30"/>
                    <a:pt x="106" y="28"/>
                    <a:pt x="88" y="25"/>
                  </a:cubicBezTo>
                  <a:cubicBezTo>
                    <a:pt x="94" y="32"/>
                    <a:pt x="95" y="30"/>
                    <a:pt x="89" y="34"/>
                  </a:cubicBezTo>
                  <a:cubicBezTo>
                    <a:pt x="84" y="28"/>
                    <a:pt x="80" y="23"/>
                    <a:pt x="76" y="18"/>
                  </a:cubicBezTo>
                  <a:cubicBezTo>
                    <a:pt x="84" y="19"/>
                    <a:pt x="92" y="20"/>
                    <a:pt x="100" y="22"/>
                  </a:cubicBezTo>
                  <a:cubicBezTo>
                    <a:pt x="103" y="14"/>
                    <a:pt x="106" y="7"/>
                    <a:pt x="109" y="0"/>
                  </a:cubicBezTo>
                  <a:close/>
                  <a:moveTo>
                    <a:pt x="217" y="140"/>
                  </a:moveTo>
                  <a:cubicBezTo>
                    <a:pt x="204" y="149"/>
                    <a:pt x="204" y="149"/>
                    <a:pt x="204" y="149"/>
                  </a:cubicBezTo>
                  <a:cubicBezTo>
                    <a:pt x="175" y="104"/>
                    <a:pt x="175" y="104"/>
                    <a:pt x="175" y="104"/>
                  </a:cubicBezTo>
                  <a:cubicBezTo>
                    <a:pt x="174" y="104"/>
                    <a:pt x="174" y="104"/>
                    <a:pt x="174" y="104"/>
                  </a:cubicBezTo>
                  <a:cubicBezTo>
                    <a:pt x="182" y="96"/>
                    <a:pt x="184" y="84"/>
                    <a:pt x="178" y="75"/>
                  </a:cubicBezTo>
                  <a:cubicBezTo>
                    <a:pt x="177" y="74"/>
                    <a:pt x="177" y="73"/>
                    <a:pt x="176" y="72"/>
                  </a:cubicBezTo>
                  <a:cubicBezTo>
                    <a:pt x="151" y="33"/>
                    <a:pt x="151" y="33"/>
                    <a:pt x="151" y="33"/>
                  </a:cubicBezTo>
                  <a:cubicBezTo>
                    <a:pt x="113" y="58"/>
                    <a:pt x="113" y="58"/>
                    <a:pt x="113" y="58"/>
                  </a:cubicBezTo>
                  <a:cubicBezTo>
                    <a:pt x="140" y="99"/>
                    <a:pt x="140" y="99"/>
                    <a:pt x="140" y="99"/>
                  </a:cubicBezTo>
                  <a:cubicBezTo>
                    <a:pt x="147" y="109"/>
                    <a:pt x="159" y="112"/>
                    <a:pt x="169" y="107"/>
                  </a:cubicBezTo>
                  <a:cubicBezTo>
                    <a:pt x="198" y="152"/>
                    <a:pt x="198" y="152"/>
                    <a:pt x="198" y="152"/>
                  </a:cubicBezTo>
                  <a:cubicBezTo>
                    <a:pt x="185" y="161"/>
                    <a:pt x="185" y="161"/>
                    <a:pt x="185" y="161"/>
                  </a:cubicBezTo>
                  <a:cubicBezTo>
                    <a:pt x="184" y="161"/>
                    <a:pt x="183" y="163"/>
                    <a:pt x="184" y="164"/>
                  </a:cubicBezTo>
                  <a:cubicBezTo>
                    <a:pt x="221" y="141"/>
                    <a:pt x="221" y="141"/>
                    <a:pt x="221" y="141"/>
                  </a:cubicBezTo>
                  <a:cubicBezTo>
                    <a:pt x="220" y="140"/>
                    <a:pt x="218" y="139"/>
                    <a:pt x="217" y="140"/>
                  </a:cubicBezTo>
                  <a:close/>
                </a:path>
              </a:pathLst>
            </a:custGeom>
            <a:solidFill>
              <a:srgbClr val="C55A11"/>
            </a:solidFill>
            <a:ln>
              <a:noFill/>
            </a:ln>
          </p:spPr>
          <p:txBody>
            <a:bodyPr vert="horz" wrap="square" lIns="91452" tIns="45727" rIns="91452" bIns="45727" numCol="1" anchor="t" anchorCtr="0" compatLnSpc="1">
              <a:prstTxWarp prst="textNoShape">
                <a:avLst/>
              </a:prstTxWarp>
            </a:bodyPr>
            <a:lstStyle/>
            <a:p>
              <a:endParaRPr lang="zh-CN" altLang="en-US" sz="2400"/>
            </a:p>
          </p:txBody>
        </p:sp>
      </p:grpSp>
    </p:spTree>
    <p:extLst>
      <p:ext uri="{BB962C8B-B14F-4D97-AF65-F5344CB8AC3E}">
        <p14:creationId xmlns:p14="http://schemas.microsoft.com/office/powerpoint/2010/main" val="7219756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wipe(right)">
                                      <p:cBhvr>
                                        <p:cTn id="19" dur="500"/>
                                        <p:tgtEl>
                                          <p:spTgt spid="9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wipe(left)">
                                      <p:cBhvr>
                                        <p:cTn id="23" dur="500"/>
                                        <p:tgtEl>
                                          <p:spTgt spid="95"/>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96"/>
                                        </p:tgtEl>
                                        <p:attrNameLst>
                                          <p:attrName>style.visibility</p:attrName>
                                        </p:attrNameLst>
                                      </p:cBhvr>
                                      <p:to>
                                        <p:strVal val="visible"/>
                                      </p:to>
                                    </p:set>
                                    <p:animEffect transition="in" filter="wipe(right)">
                                      <p:cBhvr>
                                        <p:cTn id="27" dur="500"/>
                                        <p:tgtEl>
                                          <p:spTgt spid="96"/>
                                        </p:tgtEl>
                                      </p:cBhvr>
                                    </p:animEffect>
                                  </p:childTnLst>
                                </p:cTn>
                              </p:par>
                              <p:par>
                                <p:cTn id="28" presetID="10" presetClass="entr" presetSubtype="0" fill="hold" nodeType="with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fade">
                                      <p:cBhvr>
                                        <p:cTn id="30" dur="500"/>
                                        <p:tgtEl>
                                          <p:spTgt spid="99"/>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94"/>
                                        </p:tgtEl>
                                        <p:attrNameLst>
                                          <p:attrName>style.visibility</p:attrName>
                                        </p:attrNameLst>
                                      </p:cBhvr>
                                      <p:to>
                                        <p:strVal val="visible"/>
                                      </p:to>
                                    </p:set>
                                    <p:animEffect transition="in" filter="wipe(left)">
                                      <p:cBhvr>
                                        <p:cTn id="34" dur="500"/>
                                        <p:tgtEl>
                                          <p:spTgt spid="94"/>
                                        </p:tgtEl>
                                      </p:cBhvr>
                                    </p:animEffect>
                                  </p:childTnLst>
                                </p:cTn>
                              </p:par>
                              <p:par>
                                <p:cTn id="35" presetID="10" presetClass="entr" presetSubtype="0" fill="hold" nodeType="withEffect">
                                  <p:stCondLst>
                                    <p:cond delay="0"/>
                                  </p:stCondLst>
                                  <p:childTnLst>
                                    <p:set>
                                      <p:cBhvr>
                                        <p:cTn id="36" dur="1" fill="hold">
                                          <p:stCondLst>
                                            <p:cond delay="0"/>
                                          </p:stCondLst>
                                        </p:cTn>
                                        <p:tgtEl>
                                          <p:spTgt spid="108"/>
                                        </p:tgtEl>
                                        <p:attrNameLst>
                                          <p:attrName>style.visibility</p:attrName>
                                        </p:attrNameLst>
                                      </p:cBhvr>
                                      <p:to>
                                        <p:strVal val="visible"/>
                                      </p:to>
                                    </p:set>
                                    <p:animEffect transition="in" filter="fade">
                                      <p:cBhvr>
                                        <p:cTn id="37" dur="500"/>
                                        <p:tgtEl>
                                          <p:spTgt spid="108"/>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wipe(right)">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500"/>
                                        <p:tgtEl>
                                          <p:spTgt spid="2"/>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30"/>
                                        </p:tgtEl>
                                        <p:attrNameLst>
                                          <p:attrName>style.visibility</p:attrName>
                                        </p:attrNameLst>
                                      </p:cBhvr>
                                      <p:to>
                                        <p:strVal val="visible"/>
                                      </p:to>
                                    </p:set>
                                    <p:animEffect transition="in" filter="wipe(left)">
                                      <p:cBhvr>
                                        <p:cTn id="48" dur="500"/>
                                        <p:tgtEl>
                                          <p:spTgt spid="130"/>
                                        </p:tgtEl>
                                      </p:cBhvr>
                                    </p:animEffect>
                                  </p:childTnLst>
                                </p:cTn>
                              </p:par>
                              <p:par>
                                <p:cTn id="49" presetID="22" presetClass="entr" presetSubtype="8" fill="hold" grpId="0" nodeType="withEffect">
                                  <p:stCondLst>
                                    <p:cond delay="200"/>
                                  </p:stCondLst>
                                  <p:childTnLst>
                                    <p:set>
                                      <p:cBhvr>
                                        <p:cTn id="50" dur="1" fill="hold">
                                          <p:stCondLst>
                                            <p:cond delay="0"/>
                                          </p:stCondLst>
                                        </p:cTn>
                                        <p:tgtEl>
                                          <p:spTgt spid="131"/>
                                        </p:tgtEl>
                                        <p:attrNameLst>
                                          <p:attrName>style.visibility</p:attrName>
                                        </p:attrNameLst>
                                      </p:cBhvr>
                                      <p:to>
                                        <p:strVal val="visible"/>
                                      </p:to>
                                    </p:set>
                                    <p:animEffect transition="in" filter="wipe(left)">
                                      <p:cBhvr>
                                        <p:cTn id="51" dur="500"/>
                                        <p:tgtEl>
                                          <p:spTgt spid="131"/>
                                        </p:tgtEl>
                                      </p:cBhvr>
                                    </p:animEffect>
                                  </p:childTnLst>
                                </p:cTn>
                              </p:par>
                              <p:par>
                                <p:cTn id="52" presetID="22" presetClass="entr" presetSubtype="8" fill="hold" grpId="0" nodeType="withEffect">
                                  <p:stCondLst>
                                    <p:cond delay="400"/>
                                  </p:stCondLst>
                                  <p:childTnLst>
                                    <p:set>
                                      <p:cBhvr>
                                        <p:cTn id="53" dur="1" fill="hold">
                                          <p:stCondLst>
                                            <p:cond delay="0"/>
                                          </p:stCondLst>
                                        </p:cTn>
                                        <p:tgtEl>
                                          <p:spTgt spid="132"/>
                                        </p:tgtEl>
                                        <p:attrNameLst>
                                          <p:attrName>style.visibility</p:attrName>
                                        </p:attrNameLst>
                                      </p:cBhvr>
                                      <p:to>
                                        <p:strVal val="visible"/>
                                      </p:to>
                                    </p:set>
                                    <p:animEffect transition="in" filter="wipe(left)">
                                      <p:cBhvr>
                                        <p:cTn id="54" dur="500"/>
                                        <p:tgtEl>
                                          <p:spTgt spid="132"/>
                                        </p:tgtEl>
                                      </p:cBhvr>
                                    </p:animEffect>
                                  </p:childTnLst>
                                </p:cTn>
                              </p:par>
                              <p:par>
                                <p:cTn id="55" presetID="22" presetClass="entr" presetSubtype="8" fill="hold" grpId="0" nodeType="withEffect">
                                  <p:stCondLst>
                                    <p:cond delay="600"/>
                                  </p:stCondLst>
                                  <p:childTnLst>
                                    <p:set>
                                      <p:cBhvr>
                                        <p:cTn id="56" dur="1" fill="hold">
                                          <p:stCondLst>
                                            <p:cond delay="0"/>
                                          </p:stCondLst>
                                        </p:cTn>
                                        <p:tgtEl>
                                          <p:spTgt spid="133"/>
                                        </p:tgtEl>
                                        <p:attrNameLst>
                                          <p:attrName>style.visibility</p:attrName>
                                        </p:attrNameLst>
                                      </p:cBhvr>
                                      <p:to>
                                        <p:strVal val="visible"/>
                                      </p:to>
                                    </p:set>
                                    <p:animEffect transition="in" filter="wipe(left)">
                                      <p:cBhvr>
                                        <p:cTn id="57" dur="500"/>
                                        <p:tgtEl>
                                          <p:spTgt spid="133"/>
                                        </p:tgtEl>
                                      </p:cBhvr>
                                    </p:animEffect>
                                  </p:childTnLst>
                                </p:cTn>
                              </p:par>
                              <p:par>
                                <p:cTn id="58" presetID="22" presetClass="entr" presetSubtype="8" fill="hold" grpId="0" nodeType="withEffect">
                                  <p:stCondLst>
                                    <p:cond delay="800"/>
                                  </p:stCondLst>
                                  <p:childTnLst>
                                    <p:set>
                                      <p:cBhvr>
                                        <p:cTn id="59" dur="1" fill="hold">
                                          <p:stCondLst>
                                            <p:cond delay="0"/>
                                          </p:stCondLst>
                                        </p:cTn>
                                        <p:tgtEl>
                                          <p:spTgt spid="134"/>
                                        </p:tgtEl>
                                        <p:attrNameLst>
                                          <p:attrName>style.visibility</p:attrName>
                                        </p:attrNameLst>
                                      </p:cBhvr>
                                      <p:to>
                                        <p:strVal val="visible"/>
                                      </p:to>
                                    </p:set>
                                    <p:animEffect transition="in" filter="wipe(left)">
                                      <p:cBhvr>
                                        <p:cTn id="60" dur="500"/>
                                        <p:tgtEl>
                                          <p:spTgt spid="134"/>
                                        </p:tgtEl>
                                      </p:cBhvr>
                                    </p:animEffect>
                                  </p:childTnLst>
                                </p:cTn>
                              </p:par>
                              <p:par>
                                <p:cTn id="61" presetID="22" presetClass="entr" presetSubtype="8" fill="hold" grpId="0" nodeType="withEffect">
                                  <p:stCondLst>
                                    <p:cond delay="1000"/>
                                  </p:stCondLst>
                                  <p:childTnLst>
                                    <p:set>
                                      <p:cBhvr>
                                        <p:cTn id="62" dur="1" fill="hold">
                                          <p:stCondLst>
                                            <p:cond delay="0"/>
                                          </p:stCondLst>
                                        </p:cTn>
                                        <p:tgtEl>
                                          <p:spTgt spid="135"/>
                                        </p:tgtEl>
                                        <p:attrNameLst>
                                          <p:attrName>style.visibility</p:attrName>
                                        </p:attrNameLst>
                                      </p:cBhvr>
                                      <p:to>
                                        <p:strVal val="visible"/>
                                      </p:to>
                                    </p:set>
                                    <p:animEffect transition="in" filter="wipe(left)">
                                      <p:cBhvr>
                                        <p:cTn id="63" dur="500"/>
                                        <p:tgtEl>
                                          <p:spTgt spid="135"/>
                                        </p:tgtEl>
                                      </p:cBhvr>
                                    </p:animEffect>
                                  </p:childTnLst>
                                </p:cTn>
                              </p:par>
                              <p:par>
                                <p:cTn id="64" presetID="22" presetClass="entr" presetSubtype="8" fill="hold" grpId="0" nodeType="withEffect">
                                  <p:stCondLst>
                                    <p:cond delay="1200"/>
                                  </p:stCondLst>
                                  <p:childTnLst>
                                    <p:set>
                                      <p:cBhvr>
                                        <p:cTn id="65" dur="1" fill="hold">
                                          <p:stCondLst>
                                            <p:cond delay="0"/>
                                          </p:stCondLst>
                                        </p:cTn>
                                        <p:tgtEl>
                                          <p:spTgt spid="136"/>
                                        </p:tgtEl>
                                        <p:attrNameLst>
                                          <p:attrName>style.visibility</p:attrName>
                                        </p:attrNameLst>
                                      </p:cBhvr>
                                      <p:to>
                                        <p:strVal val="visible"/>
                                      </p:to>
                                    </p:set>
                                    <p:animEffect transition="in" filter="wipe(left)">
                                      <p:cBhvr>
                                        <p:cTn id="66" dur="500"/>
                                        <p:tgtEl>
                                          <p:spTgt spid="136"/>
                                        </p:tgtEl>
                                      </p:cBhvr>
                                    </p:animEffect>
                                  </p:childTnLst>
                                </p:cTn>
                              </p:par>
                              <p:par>
                                <p:cTn id="67" presetID="22" presetClass="entr" presetSubtype="8" fill="hold" grpId="0" nodeType="withEffect">
                                  <p:stCondLst>
                                    <p:cond delay="1400"/>
                                  </p:stCondLst>
                                  <p:childTnLst>
                                    <p:set>
                                      <p:cBhvr>
                                        <p:cTn id="68" dur="1" fill="hold">
                                          <p:stCondLst>
                                            <p:cond delay="0"/>
                                          </p:stCondLst>
                                        </p:cTn>
                                        <p:tgtEl>
                                          <p:spTgt spid="137"/>
                                        </p:tgtEl>
                                        <p:attrNameLst>
                                          <p:attrName>style.visibility</p:attrName>
                                        </p:attrNameLst>
                                      </p:cBhvr>
                                      <p:to>
                                        <p:strVal val="visible"/>
                                      </p:to>
                                    </p:set>
                                    <p:animEffect transition="in" filter="wipe(left)">
                                      <p:cBhvr>
                                        <p:cTn id="69" dur="500"/>
                                        <p:tgtEl>
                                          <p:spTgt spid="137"/>
                                        </p:tgtEl>
                                      </p:cBhvr>
                                    </p:animEffect>
                                  </p:childTnLst>
                                </p:cTn>
                              </p:par>
                            </p:childTnLst>
                          </p:cTn>
                        </p:par>
                        <p:par>
                          <p:cTn id="70" fill="hold">
                            <p:stCondLst>
                              <p:cond delay="5900"/>
                            </p:stCondLst>
                            <p:childTnLst>
                              <p:par>
                                <p:cTn id="71" presetID="42" presetClass="entr" presetSubtype="0" fill="hold"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1000"/>
                                        <p:tgtEl>
                                          <p:spTgt spid="47"/>
                                        </p:tgtEl>
                                      </p:cBhvr>
                                    </p:animEffect>
                                    <p:anim calcmode="lin" valueType="num">
                                      <p:cBhvr>
                                        <p:cTn id="74" dur="1000" fill="hold"/>
                                        <p:tgtEl>
                                          <p:spTgt spid="47"/>
                                        </p:tgtEl>
                                        <p:attrNameLst>
                                          <p:attrName>ppt_x</p:attrName>
                                        </p:attrNameLst>
                                      </p:cBhvr>
                                      <p:tavLst>
                                        <p:tav tm="0">
                                          <p:val>
                                            <p:strVal val="#ppt_x"/>
                                          </p:val>
                                        </p:tav>
                                        <p:tav tm="100000">
                                          <p:val>
                                            <p:strVal val="#ppt_x"/>
                                          </p:val>
                                        </p:tav>
                                      </p:tavLst>
                                    </p:anim>
                                    <p:anim calcmode="lin" valueType="num">
                                      <p:cBhvr>
                                        <p:cTn id="75"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4" grpId="0" animBg="1"/>
      <p:bldP spid="95" grpId="0" animBg="1"/>
      <p:bldP spid="96" grpId="0" animBg="1"/>
      <p:bldP spid="97" grpId="0" animBg="1"/>
      <p:bldP spid="98" grpId="0" animBg="1"/>
      <p:bldP spid="130" grpId="0"/>
      <p:bldP spid="131" grpId="0"/>
      <p:bldP spid="132" grpId="0"/>
      <p:bldP spid="133" grpId="0"/>
      <p:bldP spid="134" grpId="0"/>
      <p:bldP spid="135" grpId="0"/>
      <p:bldP spid="136" grpId="0"/>
      <p:bldP spid="13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a98f3e68-b5f6-4f20-ac3d-6a33943f687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1281363" y="1370961"/>
            <a:ext cx="9842909" cy="4644920"/>
            <a:chOff x="807858" y="1268356"/>
            <a:chExt cx="9842908" cy="4644920"/>
          </a:xfrm>
        </p:grpSpPr>
        <p:grpSp>
          <p:nvGrpSpPr>
            <p:cNvPr id="7" name="ïŝḻidé"/>
            <p:cNvGrpSpPr/>
            <p:nvPr/>
          </p:nvGrpSpPr>
          <p:grpSpPr>
            <a:xfrm>
              <a:off x="807858" y="1268356"/>
              <a:ext cx="4573380" cy="4644920"/>
              <a:chOff x="3302000" y="787400"/>
              <a:chExt cx="5581650" cy="5668963"/>
            </a:xfrm>
          </p:grpSpPr>
          <p:sp>
            <p:nvSpPr>
              <p:cNvPr id="8" name="îṩ1ïďé"/>
              <p:cNvSpPr/>
              <p:nvPr/>
            </p:nvSpPr>
            <p:spPr bwMode="auto">
              <a:xfrm>
                <a:off x="3302000" y="787400"/>
                <a:ext cx="2790825" cy="5022850"/>
              </a:xfrm>
              <a:custGeom>
                <a:avLst/>
                <a:gdLst>
                  <a:gd name="T0" fmla="*/ 0 w 1758"/>
                  <a:gd name="T1" fmla="*/ 2758 h 3164"/>
                  <a:gd name="T2" fmla="*/ 1758 w 1758"/>
                  <a:gd name="T3" fmla="*/ 0 h 3164"/>
                  <a:gd name="T4" fmla="*/ 879 w 1758"/>
                  <a:gd name="T5" fmla="*/ 3164 h 3164"/>
                  <a:gd name="T6" fmla="*/ 0 w 1758"/>
                  <a:gd name="T7" fmla="*/ 2758 h 3164"/>
                </a:gdLst>
                <a:ahLst/>
                <a:cxnLst>
                  <a:cxn ang="0">
                    <a:pos x="T0" y="T1"/>
                  </a:cxn>
                  <a:cxn ang="0">
                    <a:pos x="T2" y="T3"/>
                  </a:cxn>
                  <a:cxn ang="0">
                    <a:pos x="T4" y="T5"/>
                  </a:cxn>
                  <a:cxn ang="0">
                    <a:pos x="T6" y="T7"/>
                  </a:cxn>
                </a:cxnLst>
                <a:rect l="0" t="0" r="r" b="b"/>
                <a:pathLst>
                  <a:path w="1758" h="3164">
                    <a:moveTo>
                      <a:pt x="0" y="2758"/>
                    </a:moveTo>
                    <a:lnTo>
                      <a:pt x="1758" y="0"/>
                    </a:lnTo>
                    <a:lnTo>
                      <a:pt x="879" y="3164"/>
                    </a:lnTo>
                    <a:lnTo>
                      <a:pt x="0" y="2758"/>
                    </a:lnTo>
                    <a:close/>
                  </a:path>
                </a:pathLst>
              </a:custGeom>
              <a:solidFill>
                <a:srgbClr val="B89259"/>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9" name="îṥ1ïḍê"/>
              <p:cNvSpPr/>
              <p:nvPr/>
            </p:nvSpPr>
            <p:spPr bwMode="auto">
              <a:xfrm>
                <a:off x="3302000" y="787400"/>
                <a:ext cx="2790825" cy="5022850"/>
              </a:xfrm>
              <a:custGeom>
                <a:avLst/>
                <a:gdLst>
                  <a:gd name="T0" fmla="*/ 0 w 1758"/>
                  <a:gd name="T1" fmla="*/ 2758 h 3164"/>
                  <a:gd name="T2" fmla="*/ 1758 w 1758"/>
                  <a:gd name="T3" fmla="*/ 0 h 3164"/>
                  <a:gd name="T4" fmla="*/ 879 w 1758"/>
                  <a:gd name="T5" fmla="*/ 3164 h 3164"/>
                  <a:gd name="T6" fmla="*/ 0 w 1758"/>
                  <a:gd name="T7" fmla="*/ 2758 h 3164"/>
                </a:gdLst>
                <a:ahLst/>
                <a:cxnLst>
                  <a:cxn ang="0">
                    <a:pos x="T0" y="T1"/>
                  </a:cxn>
                  <a:cxn ang="0">
                    <a:pos x="T2" y="T3"/>
                  </a:cxn>
                  <a:cxn ang="0">
                    <a:pos x="T4" y="T5"/>
                  </a:cxn>
                  <a:cxn ang="0">
                    <a:pos x="T6" y="T7"/>
                  </a:cxn>
                </a:cxnLst>
                <a:rect l="0" t="0" r="r" b="b"/>
                <a:pathLst>
                  <a:path w="1758" h="3164">
                    <a:moveTo>
                      <a:pt x="0" y="2758"/>
                    </a:moveTo>
                    <a:lnTo>
                      <a:pt x="1758" y="0"/>
                    </a:lnTo>
                    <a:lnTo>
                      <a:pt x="879" y="3164"/>
                    </a:lnTo>
                    <a:lnTo>
                      <a:pt x="0" y="27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10" name="isľiḍé"/>
              <p:cNvSpPr/>
              <p:nvPr/>
            </p:nvSpPr>
            <p:spPr bwMode="auto">
              <a:xfrm>
                <a:off x="5014913" y="787400"/>
                <a:ext cx="1077913" cy="3884613"/>
              </a:xfrm>
              <a:custGeom>
                <a:avLst/>
                <a:gdLst>
                  <a:gd name="T0" fmla="*/ 0 w 679"/>
                  <a:gd name="T1" fmla="*/ 2447 h 2447"/>
                  <a:gd name="T2" fmla="*/ 679 w 679"/>
                  <a:gd name="T3" fmla="*/ 2134 h 2447"/>
                  <a:gd name="T4" fmla="*/ 679 w 679"/>
                  <a:gd name="T5" fmla="*/ 0 h 2447"/>
                  <a:gd name="T6" fmla="*/ 0 w 679"/>
                  <a:gd name="T7" fmla="*/ 2447 h 2447"/>
                </a:gdLst>
                <a:ahLst/>
                <a:cxnLst>
                  <a:cxn ang="0">
                    <a:pos x="T0" y="T1"/>
                  </a:cxn>
                  <a:cxn ang="0">
                    <a:pos x="T2" y="T3"/>
                  </a:cxn>
                  <a:cxn ang="0">
                    <a:pos x="T4" y="T5"/>
                  </a:cxn>
                  <a:cxn ang="0">
                    <a:pos x="T6" y="T7"/>
                  </a:cxn>
                </a:cxnLst>
                <a:rect l="0" t="0" r="r" b="b"/>
                <a:pathLst>
                  <a:path w="679" h="2447">
                    <a:moveTo>
                      <a:pt x="0" y="2447"/>
                    </a:moveTo>
                    <a:lnTo>
                      <a:pt x="679" y="2134"/>
                    </a:lnTo>
                    <a:lnTo>
                      <a:pt x="679" y="0"/>
                    </a:lnTo>
                    <a:lnTo>
                      <a:pt x="0" y="2447"/>
                    </a:lnTo>
                    <a:close/>
                  </a:path>
                </a:pathLst>
              </a:custGeom>
              <a:solidFill>
                <a:schemeClr val="accent4">
                  <a:lumMod val="50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11" name="îsḷiḍê"/>
              <p:cNvSpPr/>
              <p:nvPr/>
            </p:nvSpPr>
            <p:spPr bwMode="auto">
              <a:xfrm>
                <a:off x="5014913" y="787400"/>
                <a:ext cx="1077913" cy="3884613"/>
              </a:xfrm>
              <a:custGeom>
                <a:avLst/>
                <a:gdLst>
                  <a:gd name="T0" fmla="*/ 0 w 679"/>
                  <a:gd name="T1" fmla="*/ 2447 h 2447"/>
                  <a:gd name="T2" fmla="*/ 679 w 679"/>
                  <a:gd name="T3" fmla="*/ 2134 h 2447"/>
                  <a:gd name="T4" fmla="*/ 679 w 679"/>
                  <a:gd name="T5" fmla="*/ 0 h 2447"/>
                  <a:gd name="T6" fmla="*/ 0 w 679"/>
                  <a:gd name="T7" fmla="*/ 2447 h 2447"/>
                </a:gdLst>
                <a:ahLst/>
                <a:cxnLst>
                  <a:cxn ang="0">
                    <a:pos x="T0" y="T1"/>
                  </a:cxn>
                  <a:cxn ang="0">
                    <a:pos x="T2" y="T3"/>
                  </a:cxn>
                  <a:cxn ang="0">
                    <a:pos x="T4" y="T5"/>
                  </a:cxn>
                  <a:cxn ang="0">
                    <a:pos x="T6" y="T7"/>
                  </a:cxn>
                </a:cxnLst>
                <a:rect l="0" t="0" r="r" b="b"/>
                <a:pathLst>
                  <a:path w="679" h="2447">
                    <a:moveTo>
                      <a:pt x="0" y="2447"/>
                    </a:moveTo>
                    <a:lnTo>
                      <a:pt x="679" y="2134"/>
                    </a:lnTo>
                    <a:lnTo>
                      <a:pt x="679" y="0"/>
                    </a:lnTo>
                    <a:lnTo>
                      <a:pt x="0" y="24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12" name="îṧḻíḓe"/>
              <p:cNvSpPr/>
              <p:nvPr/>
            </p:nvSpPr>
            <p:spPr bwMode="auto">
              <a:xfrm>
                <a:off x="4697413" y="4672013"/>
                <a:ext cx="1395413" cy="1784350"/>
              </a:xfrm>
              <a:custGeom>
                <a:avLst/>
                <a:gdLst>
                  <a:gd name="T0" fmla="*/ 879 w 879"/>
                  <a:gd name="T1" fmla="*/ 1124 h 1124"/>
                  <a:gd name="T2" fmla="*/ 879 w 879"/>
                  <a:gd name="T3" fmla="*/ 316 h 1124"/>
                  <a:gd name="T4" fmla="*/ 200 w 879"/>
                  <a:gd name="T5" fmla="*/ 0 h 1124"/>
                  <a:gd name="T6" fmla="*/ 0 w 879"/>
                  <a:gd name="T7" fmla="*/ 717 h 1124"/>
                  <a:gd name="T8" fmla="*/ 879 w 879"/>
                  <a:gd name="T9" fmla="*/ 1124 h 1124"/>
                </a:gdLst>
                <a:ahLst/>
                <a:cxnLst>
                  <a:cxn ang="0">
                    <a:pos x="T0" y="T1"/>
                  </a:cxn>
                  <a:cxn ang="0">
                    <a:pos x="T2" y="T3"/>
                  </a:cxn>
                  <a:cxn ang="0">
                    <a:pos x="T4" y="T5"/>
                  </a:cxn>
                  <a:cxn ang="0">
                    <a:pos x="T6" y="T7"/>
                  </a:cxn>
                  <a:cxn ang="0">
                    <a:pos x="T8" y="T9"/>
                  </a:cxn>
                </a:cxnLst>
                <a:rect l="0" t="0" r="r" b="b"/>
                <a:pathLst>
                  <a:path w="879" h="1124">
                    <a:moveTo>
                      <a:pt x="879" y="1124"/>
                    </a:moveTo>
                    <a:lnTo>
                      <a:pt x="879" y="316"/>
                    </a:lnTo>
                    <a:lnTo>
                      <a:pt x="200" y="0"/>
                    </a:lnTo>
                    <a:lnTo>
                      <a:pt x="0" y="717"/>
                    </a:lnTo>
                    <a:lnTo>
                      <a:pt x="879" y="1124"/>
                    </a:lnTo>
                    <a:close/>
                  </a:path>
                </a:pathLst>
              </a:custGeom>
              <a:solidFill>
                <a:schemeClr val="accent3"/>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13" name="íŝlíḋè"/>
              <p:cNvSpPr/>
              <p:nvPr/>
            </p:nvSpPr>
            <p:spPr bwMode="auto">
              <a:xfrm>
                <a:off x="4697413" y="4672013"/>
                <a:ext cx="1395413" cy="1784350"/>
              </a:xfrm>
              <a:custGeom>
                <a:avLst/>
                <a:gdLst>
                  <a:gd name="T0" fmla="*/ 879 w 879"/>
                  <a:gd name="T1" fmla="*/ 1124 h 1124"/>
                  <a:gd name="T2" fmla="*/ 879 w 879"/>
                  <a:gd name="T3" fmla="*/ 316 h 1124"/>
                  <a:gd name="T4" fmla="*/ 200 w 879"/>
                  <a:gd name="T5" fmla="*/ 0 h 1124"/>
                  <a:gd name="T6" fmla="*/ 0 w 879"/>
                  <a:gd name="T7" fmla="*/ 717 h 1124"/>
                  <a:gd name="T8" fmla="*/ 879 w 879"/>
                  <a:gd name="T9" fmla="*/ 1124 h 1124"/>
                </a:gdLst>
                <a:ahLst/>
                <a:cxnLst>
                  <a:cxn ang="0">
                    <a:pos x="T0" y="T1"/>
                  </a:cxn>
                  <a:cxn ang="0">
                    <a:pos x="T2" y="T3"/>
                  </a:cxn>
                  <a:cxn ang="0">
                    <a:pos x="T4" y="T5"/>
                  </a:cxn>
                  <a:cxn ang="0">
                    <a:pos x="T6" y="T7"/>
                  </a:cxn>
                  <a:cxn ang="0">
                    <a:pos x="T8" y="T9"/>
                  </a:cxn>
                </a:cxnLst>
                <a:rect l="0" t="0" r="r" b="b"/>
                <a:pathLst>
                  <a:path w="879" h="1124">
                    <a:moveTo>
                      <a:pt x="879" y="1124"/>
                    </a:moveTo>
                    <a:lnTo>
                      <a:pt x="879" y="316"/>
                    </a:lnTo>
                    <a:lnTo>
                      <a:pt x="200" y="0"/>
                    </a:lnTo>
                    <a:lnTo>
                      <a:pt x="0" y="717"/>
                    </a:lnTo>
                    <a:lnTo>
                      <a:pt x="879" y="11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14" name="iŝ1íḓe"/>
              <p:cNvSpPr/>
              <p:nvPr/>
            </p:nvSpPr>
            <p:spPr bwMode="auto">
              <a:xfrm>
                <a:off x="6092825" y="4175125"/>
                <a:ext cx="2790825" cy="2281238"/>
              </a:xfrm>
              <a:custGeom>
                <a:avLst/>
                <a:gdLst>
                  <a:gd name="T0" fmla="*/ 0 w 1758"/>
                  <a:gd name="T1" fmla="*/ 629 h 1437"/>
                  <a:gd name="T2" fmla="*/ 1360 w 1758"/>
                  <a:gd name="T3" fmla="*/ 0 h 1437"/>
                  <a:gd name="T4" fmla="*/ 1758 w 1758"/>
                  <a:gd name="T5" fmla="*/ 624 h 1437"/>
                  <a:gd name="T6" fmla="*/ 0 w 1758"/>
                  <a:gd name="T7" fmla="*/ 1437 h 1437"/>
                  <a:gd name="T8" fmla="*/ 0 w 1758"/>
                  <a:gd name="T9" fmla="*/ 629 h 1437"/>
                </a:gdLst>
                <a:ahLst/>
                <a:cxnLst>
                  <a:cxn ang="0">
                    <a:pos x="T0" y="T1"/>
                  </a:cxn>
                  <a:cxn ang="0">
                    <a:pos x="T2" y="T3"/>
                  </a:cxn>
                  <a:cxn ang="0">
                    <a:pos x="T4" y="T5"/>
                  </a:cxn>
                  <a:cxn ang="0">
                    <a:pos x="T6" y="T7"/>
                  </a:cxn>
                  <a:cxn ang="0">
                    <a:pos x="T8" y="T9"/>
                  </a:cxn>
                </a:cxnLst>
                <a:rect l="0" t="0" r="r" b="b"/>
                <a:pathLst>
                  <a:path w="1758" h="1437">
                    <a:moveTo>
                      <a:pt x="0" y="629"/>
                    </a:moveTo>
                    <a:lnTo>
                      <a:pt x="1360" y="0"/>
                    </a:lnTo>
                    <a:lnTo>
                      <a:pt x="1758" y="624"/>
                    </a:lnTo>
                    <a:lnTo>
                      <a:pt x="0" y="1437"/>
                    </a:lnTo>
                    <a:lnTo>
                      <a:pt x="0" y="629"/>
                    </a:lnTo>
                    <a:close/>
                  </a:path>
                </a:pathLst>
              </a:custGeom>
              <a:solidFill>
                <a:schemeClr val="accent3">
                  <a:lumMod val="7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15" name="iŝḻîḓê"/>
              <p:cNvSpPr/>
              <p:nvPr/>
            </p:nvSpPr>
            <p:spPr bwMode="auto">
              <a:xfrm>
                <a:off x="6092825" y="4175125"/>
                <a:ext cx="2790825" cy="2281238"/>
              </a:xfrm>
              <a:custGeom>
                <a:avLst/>
                <a:gdLst>
                  <a:gd name="T0" fmla="*/ 0 w 1758"/>
                  <a:gd name="T1" fmla="*/ 629 h 1437"/>
                  <a:gd name="T2" fmla="*/ 1360 w 1758"/>
                  <a:gd name="T3" fmla="*/ 0 h 1437"/>
                  <a:gd name="T4" fmla="*/ 1758 w 1758"/>
                  <a:gd name="T5" fmla="*/ 624 h 1437"/>
                  <a:gd name="T6" fmla="*/ 0 w 1758"/>
                  <a:gd name="T7" fmla="*/ 1437 h 1437"/>
                  <a:gd name="T8" fmla="*/ 0 w 1758"/>
                  <a:gd name="T9" fmla="*/ 629 h 1437"/>
                </a:gdLst>
                <a:ahLst/>
                <a:cxnLst>
                  <a:cxn ang="0">
                    <a:pos x="T0" y="T1"/>
                  </a:cxn>
                  <a:cxn ang="0">
                    <a:pos x="T2" y="T3"/>
                  </a:cxn>
                  <a:cxn ang="0">
                    <a:pos x="T4" y="T5"/>
                  </a:cxn>
                  <a:cxn ang="0">
                    <a:pos x="T6" y="T7"/>
                  </a:cxn>
                  <a:cxn ang="0">
                    <a:pos x="T8" y="T9"/>
                  </a:cxn>
                </a:cxnLst>
                <a:rect l="0" t="0" r="r" b="b"/>
                <a:pathLst>
                  <a:path w="1758" h="1437">
                    <a:moveTo>
                      <a:pt x="0" y="629"/>
                    </a:moveTo>
                    <a:lnTo>
                      <a:pt x="1360" y="0"/>
                    </a:lnTo>
                    <a:lnTo>
                      <a:pt x="1758" y="624"/>
                    </a:lnTo>
                    <a:lnTo>
                      <a:pt x="0" y="1437"/>
                    </a:lnTo>
                    <a:lnTo>
                      <a:pt x="0" y="6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16" name="ïşḻîďe"/>
              <p:cNvSpPr/>
              <p:nvPr/>
            </p:nvSpPr>
            <p:spPr bwMode="auto">
              <a:xfrm>
                <a:off x="5014913" y="4175125"/>
                <a:ext cx="2155825" cy="998538"/>
              </a:xfrm>
              <a:custGeom>
                <a:avLst/>
                <a:gdLst>
                  <a:gd name="T0" fmla="*/ 679 w 1358"/>
                  <a:gd name="T1" fmla="*/ 629 h 629"/>
                  <a:gd name="T2" fmla="*/ 0 w 1358"/>
                  <a:gd name="T3" fmla="*/ 313 h 629"/>
                  <a:gd name="T4" fmla="*/ 679 w 1358"/>
                  <a:gd name="T5" fmla="*/ 0 h 629"/>
                  <a:gd name="T6" fmla="*/ 1358 w 1358"/>
                  <a:gd name="T7" fmla="*/ 313 h 629"/>
                  <a:gd name="T8" fmla="*/ 679 w 1358"/>
                  <a:gd name="T9" fmla="*/ 629 h 629"/>
                </a:gdLst>
                <a:ahLst/>
                <a:cxnLst>
                  <a:cxn ang="0">
                    <a:pos x="T0" y="T1"/>
                  </a:cxn>
                  <a:cxn ang="0">
                    <a:pos x="T2" y="T3"/>
                  </a:cxn>
                  <a:cxn ang="0">
                    <a:pos x="T4" y="T5"/>
                  </a:cxn>
                  <a:cxn ang="0">
                    <a:pos x="T6" y="T7"/>
                  </a:cxn>
                  <a:cxn ang="0">
                    <a:pos x="T8" y="T9"/>
                  </a:cxn>
                </a:cxnLst>
                <a:rect l="0" t="0" r="r" b="b"/>
                <a:pathLst>
                  <a:path w="1358" h="629">
                    <a:moveTo>
                      <a:pt x="679" y="629"/>
                    </a:moveTo>
                    <a:lnTo>
                      <a:pt x="0" y="313"/>
                    </a:lnTo>
                    <a:lnTo>
                      <a:pt x="679" y="0"/>
                    </a:lnTo>
                    <a:lnTo>
                      <a:pt x="1358" y="313"/>
                    </a:lnTo>
                    <a:lnTo>
                      <a:pt x="679" y="629"/>
                    </a:lnTo>
                    <a:close/>
                  </a:path>
                </a:pathLst>
              </a:custGeom>
              <a:solidFill>
                <a:schemeClr val="accent3">
                  <a:lumMod val="60000"/>
                  <a:lumOff val="40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17" name="iṡ1iḋe"/>
              <p:cNvSpPr/>
              <p:nvPr/>
            </p:nvSpPr>
            <p:spPr bwMode="auto">
              <a:xfrm>
                <a:off x="5014913" y="4175125"/>
                <a:ext cx="2155825" cy="998538"/>
              </a:xfrm>
              <a:custGeom>
                <a:avLst/>
                <a:gdLst>
                  <a:gd name="T0" fmla="*/ 679 w 1358"/>
                  <a:gd name="T1" fmla="*/ 629 h 629"/>
                  <a:gd name="T2" fmla="*/ 0 w 1358"/>
                  <a:gd name="T3" fmla="*/ 313 h 629"/>
                  <a:gd name="T4" fmla="*/ 679 w 1358"/>
                  <a:gd name="T5" fmla="*/ 0 h 629"/>
                  <a:gd name="T6" fmla="*/ 1358 w 1358"/>
                  <a:gd name="T7" fmla="*/ 313 h 629"/>
                  <a:gd name="T8" fmla="*/ 679 w 1358"/>
                  <a:gd name="T9" fmla="*/ 629 h 629"/>
                </a:gdLst>
                <a:ahLst/>
                <a:cxnLst>
                  <a:cxn ang="0">
                    <a:pos x="T0" y="T1"/>
                  </a:cxn>
                  <a:cxn ang="0">
                    <a:pos x="T2" y="T3"/>
                  </a:cxn>
                  <a:cxn ang="0">
                    <a:pos x="T4" y="T5"/>
                  </a:cxn>
                  <a:cxn ang="0">
                    <a:pos x="T6" y="T7"/>
                  </a:cxn>
                  <a:cxn ang="0">
                    <a:pos x="T8" y="T9"/>
                  </a:cxn>
                </a:cxnLst>
                <a:rect l="0" t="0" r="r" b="b"/>
                <a:pathLst>
                  <a:path w="1358" h="629">
                    <a:moveTo>
                      <a:pt x="679" y="629"/>
                    </a:moveTo>
                    <a:lnTo>
                      <a:pt x="0" y="313"/>
                    </a:lnTo>
                    <a:lnTo>
                      <a:pt x="679" y="0"/>
                    </a:lnTo>
                    <a:lnTo>
                      <a:pt x="1358" y="313"/>
                    </a:lnTo>
                    <a:lnTo>
                      <a:pt x="679" y="6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19" name="îsḷïḑé"/>
              <p:cNvSpPr/>
              <p:nvPr/>
            </p:nvSpPr>
            <p:spPr bwMode="auto">
              <a:xfrm>
                <a:off x="6092825" y="787400"/>
                <a:ext cx="2159000" cy="3884613"/>
              </a:xfrm>
              <a:custGeom>
                <a:avLst/>
                <a:gdLst>
                  <a:gd name="T0" fmla="*/ 679 w 1360"/>
                  <a:gd name="T1" fmla="*/ 2447 h 2447"/>
                  <a:gd name="T2" fmla="*/ 0 w 1360"/>
                  <a:gd name="T3" fmla="*/ 0 h 2447"/>
                  <a:gd name="T4" fmla="*/ 1360 w 1360"/>
                  <a:gd name="T5" fmla="*/ 2134 h 2447"/>
                  <a:gd name="T6" fmla="*/ 679 w 1360"/>
                  <a:gd name="T7" fmla="*/ 2447 h 2447"/>
                </a:gdLst>
                <a:ahLst/>
                <a:cxnLst>
                  <a:cxn ang="0">
                    <a:pos x="T0" y="T1"/>
                  </a:cxn>
                  <a:cxn ang="0">
                    <a:pos x="T2" y="T3"/>
                  </a:cxn>
                  <a:cxn ang="0">
                    <a:pos x="T4" y="T5"/>
                  </a:cxn>
                  <a:cxn ang="0">
                    <a:pos x="T6" y="T7"/>
                  </a:cxn>
                </a:cxnLst>
                <a:rect l="0" t="0" r="r" b="b"/>
                <a:pathLst>
                  <a:path w="1360" h="2447">
                    <a:moveTo>
                      <a:pt x="679" y="2447"/>
                    </a:moveTo>
                    <a:lnTo>
                      <a:pt x="0" y="0"/>
                    </a:lnTo>
                    <a:lnTo>
                      <a:pt x="1360" y="2134"/>
                    </a:lnTo>
                    <a:lnTo>
                      <a:pt x="679" y="2447"/>
                    </a:lnTo>
                    <a:close/>
                  </a:path>
                </a:pathLst>
              </a:custGeom>
              <a:solidFill>
                <a:srgbClr val="FEAC67"/>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46" name="îšḻidé"/>
              <p:cNvSpPr/>
              <p:nvPr/>
            </p:nvSpPr>
            <p:spPr bwMode="auto">
              <a:xfrm>
                <a:off x="6092825" y="787400"/>
                <a:ext cx="2159000" cy="3884613"/>
              </a:xfrm>
              <a:custGeom>
                <a:avLst/>
                <a:gdLst>
                  <a:gd name="T0" fmla="*/ 679 w 1360"/>
                  <a:gd name="T1" fmla="*/ 2447 h 2447"/>
                  <a:gd name="T2" fmla="*/ 0 w 1360"/>
                  <a:gd name="T3" fmla="*/ 0 h 2447"/>
                  <a:gd name="T4" fmla="*/ 1360 w 1360"/>
                  <a:gd name="T5" fmla="*/ 2134 h 2447"/>
                  <a:gd name="T6" fmla="*/ 679 w 1360"/>
                  <a:gd name="T7" fmla="*/ 2447 h 2447"/>
                </a:gdLst>
                <a:ahLst/>
                <a:cxnLst>
                  <a:cxn ang="0">
                    <a:pos x="T0" y="T1"/>
                  </a:cxn>
                  <a:cxn ang="0">
                    <a:pos x="T2" y="T3"/>
                  </a:cxn>
                  <a:cxn ang="0">
                    <a:pos x="T4" y="T5"/>
                  </a:cxn>
                  <a:cxn ang="0">
                    <a:pos x="T6" y="T7"/>
                  </a:cxn>
                </a:cxnLst>
                <a:rect l="0" t="0" r="r" b="b"/>
                <a:pathLst>
                  <a:path w="1360" h="2447">
                    <a:moveTo>
                      <a:pt x="679" y="2447"/>
                    </a:moveTo>
                    <a:lnTo>
                      <a:pt x="0" y="0"/>
                    </a:lnTo>
                    <a:lnTo>
                      <a:pt x="1360" y="2134"/>
                    </a:lnTo>
                    <a:lnTo>
                      <a:pt x="679" y="24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47" name="îṩlídé"/>
              <p:cNvSpPr/>
              <p:nvPr/>
            </p:nvSpPr>
            <p:spPr bwMode="auto">
              <a:xfrm>
                <a:off x="6092825" y="787400"/>
                <a:ext cx="1077913" cy="3884613"/>
              </a:xfrm>
              <a:custGeom>
                <a:avLst/>
                <a:gdLst>
                  <a:gd name="T0" fmla="*/ 679 w 679"/>
                  <a:gd name="T1" fmla="*/ 2447 h 2447"/>
                  <a:gd name="T2" fmla="*/ 0 w 679"/>
                  <a:gd name="T3" fmla="*/ 2134 h 2447"/>
                  <a:gd name="T4" fmla="*/ 0 w 679"/>
                  <a:gd name="T5" fmla="*/ 0 h 2447"/>
                  <a:gd name="T6" fmla="*/ 679 w 679"/>
                  <a:gd name="T7" fmla="*/ 2447 h 2447"/>
                </a:gdLst>
                <a:ahLst/>
                <a:cxnLst>
                  <a:cxn ang="0">
                    <a:pos x="T0" y="T1"/>
                  </a:cxn>
                  <a:cxn ang="0">
                    <a:pos x="T2" y="T3"/>
                  </a:cxn>
                  <a:cxn ang="0">
                    <a:pos x="T4" y="T5"/>
                  </a:cxn>
                  <a:cxn ang="0">
                    <a:pos x="T6" y="T7"/>
                  </a:cxn>
                </a:cxnLst>
                <a:rect l="0" t="0" r="r" b="b"/>
                <a:pathLst>
                  <a:path w="679" h="2447">
                    <a:moveTo>
                      <a:pt x="679" y="2447"/>
                    </a:moveTo>
                    <a:lnTo>
                      <a:pt x="0" y="2134"/>
                    </a:lnTo>
                    <a:lnTo>
                      <a:pt x="0" y="0"/>
                    </a:lnTo>
                    <a:lnTo>
                      <a:pt x="679" y="2447"/>
                    </a:lnTo>
                    <a:close/>
                  </a:path>
                </a:pathLst>
              </a:custGeom>
              <a:solidFill>
                <a:srgbClr val="FEAC67">
                  <a:alpha val="74000"/>
                </a:srgb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48" name="ïş1iḑé"/>
              <p:cNvSpPr/>
              <p:nvPr/>
            </p:nvSpPr>
            <p:spPr bwMode="auto">
              <a:xfrm>
                <a:off x="6092825" y="2165350"/>
                <a:ext cx="641350" cy="2600325"/>
              </a:xfrm>
              <a:custGeom>
                <a:avLst/>
                <a:gdLst>
                  <a:gd name="T0" fmla="*/ 404 w 404"/>
                  <a:gd name="T1" fmla="*/ 1452 h 1638"/>
                  <a:gd name="T2" fmla="*/ 0 w 404"/>
                  <a:gd name="T3" fmla="*/ 0 h 1638"/>
                  <a:gd name="T4" fmla="*/ 0 w 404"/>
                  <a:gd name="T5" fmla="*/ 1638 h 1638"/>
                  <a:gd name="T6" fmla="*/ 404 w 404"/>
                  <a:gd name="T7" fmla="*/ 1452 h 1638"/>
                </a:gdLst>
                <a:ahLst/>
                <a:cxnLst>
                  <a:cxn ang="0">
                    <a:pos x="T0" y="T1"/>
                  </a:cxn>
                  <a:cxn ang="0">
                    <a:pos x="T2" y="T3"/>
                  </a:cxn>
                  <a:cxn ang="0">
                    <a:pos x="T4" y="T5"/>
                  </a:cxn>
                  <a:cxn ang="0">
                    <a:pos x="T6" y="T7"/>
                  </a:cxn>
                </a:cxnLst>
                <a:rect l="0" t="0" r="r" b="b"/>
                <a:pathLst>
                  <a:path w="404" h="1638">
                    <a:moveTo>
                      <a:pt x="404" y="1452"/>
                    </a:moveTo>
                    <a:lnTo>
                      <a:pt x="0" y="0"/>
                    </a:lnTo>
                    <a:lnTo>
                      <a:pt x="0" y="1638"/>
                    </a:lnTo>
                    <a:lnTo>
                      <a:pt x="404" y="1452"/>
                    </a:lnTo>
                    <a:close/>
                  </a:path>
                </a:pathLst>
              </a:custGeom>
              <a:solidFill>
                <a:schemeClr val="accent4">
                  <a:lumMod val="7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49" name="išḷidê"/>
              <p:cNvSpPr/>
              <p:nvPr/>
            </p:nvSpPr>
            <p:spPr bwMode="auto">
              <a:xfrm>
                <a:off x="5453063" y="2165350"/>
                <a:ext cx="639763" cy="2600325"/>
              </a:xfrm>
              <a:custGeom>
                <a:avLst/>
                <a:gdLst>
                  <a:gd name="T0" fmla="*/ 403 w 403"/>
                  <a:gd name="T1" fmla="*/ 1638 h 1638"/>
                  <a:gd name="T2" fmla="*/ 0 w 403"/>
                  <a:gd name="T3" fmla="*/ 1452 h 1638"/>
                  <a:gd name="T4" fmla="*/ 403 w 403"/>
                  <a:gd name="T5" fmla="*/ 0 h 1638"/>
                  <a:gd name="T6" fmla="*/ 403 w 403"/>
                  <a:gd name="T7" fmla="*/ 1638 h 1638"/>
                </a:gdLst>
                <a:ahLst/>
                <a:cxnLst>
                  <a:cxn ang="0">
                    <a:pos x="T0" y="T1"/>
                  </a:cxn>
                  <a:cxn ang="0">
                    <a:pos x="T2" y="T3"/>
                  </a:cxn>
                  <a:cxn ang="0">
                    <a:pos x="T4" y="T5"/>
                  </a:cxn>
                  <a:cxn ang="0">
                    <a:pos x="T6" y="T7"/>
                  </a:cxn>
                </a:cxnLst>
                <a:rect l="0" t="0" r="r" b="b"/>
                <a:pathLst>
                  <a:path w="403" h="1638">
                    <a:moveTo>
                      <a:pt x="403" y="1638"/>
                    </a:moveTo>
                    <a:lnTo>
                      <a:pt x="0" y="1452"/>
                    </a:lnTo>
                    <a:lnTo>
                      <a:pt x="403" y="0"/>
                    </a:lnTo>
                    <a:lnTo>
                      <a:pt x="403" y="1638"/>
                    </a:lnTo>
                    <a:close/>
                  </a:path>
                </a:pathLst>
              </a:custGeom>
              <a:solidFill>
                <a:schemeClr val="accent4"/>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grpSp>
        <p:cxnSp>
          <p:nvCxnSpPr>
            <p:cNvPr id="21" name="Straight Connector 19"/>
            <p:cNvCxnSpPr/>
            <p:nvPr/>
          </p:nvCxnSpPr>
          <p:spPr>
            <a:xfrm>
              <a:off x="2868889" y="2046797"/>
              <a:ext cx="3059028" cy="0"/>
            </a:xfrm>
            <a:prstGeom prst="line">
              <a:avLst/>
            </a:prstGeom>
            <a:ln w="28575">
              <a:solidFill>
                <a:schemeClr val="tx2">
                  <a:lumMod val="20000"/>
                  <a:lumOff val="8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Straight Connector 20"/>
            <p:cNvCxnSpPr/>
            <p:nvPr/>
          </p:nvCxnSpPr>
          <p:spPr>
            <a:xfrm>
              <a:off x="3620043" y="3126715"/>
              <a:ext cx="2307874" cy="0"/>
            </a:xfrm>
            <a:prstGeom prst="line">
              <a:avLst/>
            </a:prstGeom>
            <a:ln w="28575">
              <a:solidFill>
                <a:schemeClr val="tx2">
                  <a:lumMod val="20000"/>
                  <a:lumOff val="8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Straight Connector 21"/>
            <p:cNvCxnSpPr/>
            <p:nvPr/>
          </p:nvCxnSpPr>
          <p:spPr>
            <a:xfrm>
              <a:off x="3094547" y="4117225"/>
              <a:ext cx="2833370" cy="0"/>
            </a:xfrm>
            <a:prstGeom prst="line">
              <a:avLst/>
            </a:prstGeom>
            <a:ln w="28575">
              <a:solidFill>
                <a:schemeClr val="tx2">
                  <a:lumMod val="20000"/>
                  <a:lumOff val="8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Straight Connector 22"/>
            <p:cNvCxnSpPr/>
            <p:nvPr/>
          </p:nvCxnSpPr>
          <p:spPr>
            <a:xfrm>
              <a:off x="4307058" y="5175148"/>
              <a:ext cx="1620858" cy="0"/>
            </a:xfrm>
            <a:prstGeom prst="line">
              <a:avLst/>
            </a:prstGeom>
            <a:ln w="28575">
              <a:solidFill>
                <a:schemeClr val="tx2">
                  <a:lumMod val="20000"/>
                  <a:lumOff val="8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íšľïḑé"/>
            <p:cNvSpPr>
              <a:spLocks noChangeAspect="1"/>
            </p:cNvSpPr>
            <p:nvPr/>
          </p:nvSpPr>
          <p:spPr bwMode="auto">
            <a:xfrm>
              <a:off x="6238661" y="4862283"/>
              <a:ext cx="385328" cy="605306"/>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3"/>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52" name="ísliďê"/>
            <p:cNvSpPr>
              <a:spLocks noChangeAspect="1"/>
            </p:cNvSpPr>
            <p:nvPr/>
          </p:nvSpPr>
          <p:spPr bwMode="auto">
            <a:xfrm>
              <a:off x="6201804" y="2852288"/>
              <a:ext cx="459043" cy="505079"/>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EAC67"/>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grpSp>
          <p:nvGrpSpPr>
            <p:cNvPr id="53" name="ïṣ1îḓe"/>
            <p:cNvGrpSpPr>
              <a:grpSpLocks noChangeAspect="1"/>
            </p:cNvGrpSpPr>
            <p:nvPr/>
          </p:nvGrpSpPr>
          <p:grpSpPr bwMode="auto">
            <a:xfrm>
              <a:off x="6193387" y="1717182"/>
              <a:ext cx="475842" cy="623682"/>
              <a:chOff x="4576763" y="2300287"/>
              <a:chExt cx="276225" cy="361950"/>
            </a:xfrm>
            <a:solidFill>
              <a:schemeClr val="accent1"/>
            </a:solidFill>
          </p:grpSpPr>
          <p:sp>
            <p:nvSpPr>
              <p:cNvPr id="54" name="iŝḻiďé"/>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55" name="ïŝľíḋè"/>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solidFill>
                <a:srgbClr val="B89259"/>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56" name="iṣľiḓé"/>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57" name="iṣḷiḓe"/>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solidFill>
                <a:srgbClr val="B89259"/>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58" name="iṧḻîdê"/>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solidFill>
                <a:srgbClr val="B89259"/>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59" name="îŝḻidê"/>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60" name="ïSḻiḋè"/>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solidFill>
                <a:srgbClr val="B89259"/>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solidFill>
                    <a:srgbClr val="B89259"/>
                  </a:solidFill>
                  <a:latin typeface="微软雅黑" panose="020B0503020204020204" charset="-122"/>
                  <a:ea typeface="微软雅黑" panose="020B0503020204020204" charset="-122"/>
                </a:endParaRPr>
              </a:p>
            </p:txBody>
          </p:sp>
          <p:sp>
            <p:nvSpPr>
              <p:cNvPr id="62" name="iṡľídè"/>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solidFill>
                <a:srgbClr val="B89259"/>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solidFill>
                    <a:srgbClr val="B89259"/>
                  </a:solidFill>
                  <a:latin typeface="微软雅黑" panose="020B0503020204020204" charset="-122"/>
                  <a:ea typeface="微软雅黑" panose="020B0503020204020204" charset="-122"/>
                </a:endParaRPr>
              </a:p>
            </p:txBody>
          </p:sp>
          <p:sp>
            <p:nvSpPr>
              <p:cNvPr id="63" name="iş1ïde"/>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grpSp>
        <p:sp>
          <p:nvSpPr>
            <p:cNvPr id="64" name="îśḷîḓé"/>
            <p:cNvSpPr>
              <a:spLocks noChangeAspect="1"/>
            </p:cNvSpPr>
            <p:nvPr/>
          </p:nvSpPr>
          <p:spPr bwMode="auto">
            <a:xfrm>
              <a:off x="6209449" y="3891679"/>
              <a:ext cx="443752" cy="531104"/>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4"/>
            </a:solidFill>
            <a:ln>
              <a:noFill/>
            </a:ln>
            <a:effectLst/>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grpSp>
          <p:nvGrpSpPr>
            <p:cNvPr id="65" name="îšľîḓé"/>
            <p:cNvGrpSpPr/>
            <p:nvPr/>
          </p:nvGrpSpPr>
          <p:grpSpPr>
            <a:xfrm>
              <a:off x="6675154" y="4855532"/>
              <a:ext cx="3962574" cy="563232"/>
              <a:chOff x="6444107" y="1469392"/>
              <a:chExt cx="4232109" cy="563232"/>
            </a:xfrm>
          </p:grpSpPr>
          <p:sp>
            <p:nvSpPr>
              <p:cNvPr id="66" name="íSļîḋé"/>
              <p:cNvSpPr txBox="1"/>
              <p:nvPr/>
            </p:nvSpPr>
            <p:spPr>
              <a:xfrm>
                <a:off x="6444107" y="1469392"/>
                <a:ext cx="4232109" cy="242864"/>
              </a:xfrm>
              <a:prstGeom prst="rect">
                <a:avLst/>
              </a:prstGeom>
              <a:noFill/>
            </p:spPr>
            <p:txBody>
              <a:bodyPr wrap="none" lIns="360000" tIns="0" rIns="0" bIns="0" anchor="b" anchorCtr="0">
                <a:normAutofit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00" b="1">
                    <a:solidFill>
                      <a:schemeClr val="accent3">
                        <a:lumMod val="100000"/>
                      </a:schemeClr>
                    </a:solidFill>
                    <a:latin typeface="微软雅黑" panose="020B0503020204020204" charset="-122"/>
                    <a:ea typeface="微软雅黑" panose="020B0503020204020204" charset="-122"/>
                  </a:rPr>
                  <a:t>标题文本预设</a:t>
                </a:r>
              </a:p>
            </p:txBody>
          </p:sp>
          <p:sp>
            <p:nvSpPr>
              <p:cNvPr id="67" name="îšľíḑé"/>
              <p:cNvSpPr txBox="1"/>
              <p:nvPr/>
            </p:nvSpPr>
            <p:spPr>
              <a:xfrm>
                <a:off x="6444107" y="1712256"/>
                <a:ext cx="4232109" cy="320368"/>
              </a:xfrm>
              <a:prstGeom prst="rect">
                <a:avLst/>
              </a:prstGeom>
            </p:spPr>
            <p:txBody>
              <a:bodyPr vert="horz" wrap="square" lIns="36000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l">
                  <a:lnSpc>
                    <a:spcPct val="120000"/>
                  </a:lnSpc>
                </a:pPr>
                <a:r>
                  <a:rPr lang="zh-CN" altLang="en-US" sz="1050">
                    <a:solidFill>
                      <a:schemeClr val="tx1">
                        <a:lumMod val="75000"/>
                        <a:lumOff val="25000"/>
                      </a:schemeClr>
                    </a:solidFill>
                    <a:latin typeface="微软雅黑" panose="020B0503020204020204" charset="-122"/>
                    <a:ea typeface="微软雅黑" panose="020B0503020204020204" charset="-122"/>
                  </a:rPr>
                  <a:t>在此处添加描述性文字，或直接粘贴复制粘贴准备好的文字。</a:t>
                </a:r>
              </a:p>
            </p:txBody>
          </p:sp>
        </p:grpSp>
        <p:grpSp>
          <p:nvGrpSpPr>
            <p:cNvPr id="68" name="íṣlíḑê"/>
            <p:cNvGrpSpPr/>
            <p:nvPr/>
          </p:nvGrpSpPr>
          <p:grpSpPr>
            <a:xfrm>
              <a:off x="6618212" y="3875615"/>
              <a:ext cx="3962574" cy="563232"/>
              <a:chOff x="6444107" y="1469392"/>
              <a:chExt cx="4232109" cy="563232"/>
            </a:xfrm>
          </p:grpSpPr>
          <p:sp>
            <p:nvSpPr>
              <p:cNvPr id="69" name="îS1ïḍé"/>
              <p:cNvSpPr txBox="1"/>
              <p:nvPr/>
            </p:nvSpPr>
            <p:spPr>
              <a:xfrm>
                <a:off x="6444107" y="1469392"/>
                <a:ext cx="4232109" cy="242864"/>
              </a:xfrm>
              <a:prstGeom prst="rect">
                <a:avLst/>
              </a:prstGeom>
              <a:noFill/>
            </p:spPr>
            <p:txBody>
              <a:bodyPr wrap="none" lIns="360000" tIns="0" rIns="0" bIns="0" anchor="b" anchorCtr="0">
                <a:normAutofit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00" b="1">
                    <a:solidFill>
                      <a:schemeClr val="accent4">
                        <a:lumMod val="100000"/>
                      </a:schemeClr>
                    </a:solidFill>
                    <a:latin typeface="微软雅黑" panose="020B0503020204020204" charset="-122"/>
                    <a:ea typeface="微软雅黑" panose="020B0503020204020204" charset="-122"/>
                  </a:rPr>
                  <a:t>标题文本预设</a:t>
                </a:r>
              </a:p>
            </p:txBody>
          </p:sp>
          <p:sp>
            <p:nvSpPr>
              <p:cNvPr id="70" name="íSļîďe"/>
              <p:cNvSpPr txBox="1"/>
              <p:nvPr/>
            </p:nvSpPr>
            <p:spPr>
              <a:xfrm>
                <a:off x="6444107" y="1712256"/>
                <a:ext cx="4232109" cy="320368"/>
              </a:xfrm>
              <a:prstGeom prst="rect">
                <a:avLst/>
              </a:prstGeom>
            </p:spPr>
            <p:txBody>
              <a:bodyPr vert="horz" wrap="square" lIns="36000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l">
                  <a:lnSpc>
                    <a:spcPct val="120000"/>
                  </a:lnSpc>
                </a:pPr>
                <a:r>
                  <a:rPr lang="zh-CN" altLang="en-US" sz="1050">
                    <a:solidFill>
                      <a:schemeClr val="tx1">
                        <a:lumMod val="75000"/>
                        <a:lumOff val="25000"/>
                      </a:schemeClr>
                    </a:solidFill>
                    <a:latin typeface="微软雅黑" panose="020B0503020204020204" charset="-122"/>
                    <a:ea typeface="微软雅黑" panose="020B0503020204020204" charset="-122"/>
                  </a:rPr>
                  <a:t>在此处添加描述性文字，或直接粘贴复制粘贴准备好的文字。</a:t>
                </a:r>
              </a:p>
            </p:txBody>
          </p:sp>
        </p:grpSp>
        <p:grpSp>
          <p:nvGrpSpPr>
            <p:cNvPr id="71" name="íṧlíďe"/>
            <p:cNvGrpSpPr/>
            <p:nvPr/>
          </p:nvGrpSpPr>
          <p:grpSpPr>
            <a:xfrm>
              <a:off x="6688192" y="2807443"/>
              <a:ext cx="3962574" cy="563232"/>
              <a:chOff x="6444107" y="1469392"/>
              <a:chExt cx="4232109" cy="563232"/>
            </a:xfrm>
          </p:grpSpPr>
          <p:sp>
            <p:nvSpPr>
              <p:cNvPr id="72" name="ïS1ïḑê"/>
              <p:cNvSpPr txBox="1"/>
              <p:nvPr/>
            </p:nvSpPr>
            <p:spPr>
              <a:xfrm>
                <a:off x="6444107" y="1469392"/>
                <a:ext cx="4232109" cy="242864"/>
              </a:xfrm>
              <a:prstGeom prst="rect">
                <a:avLst/>
              </a:prstGeom>
              <a:noFill/>
            </p:spPr>
            <p:txBody>
              <a:bodyPr wrap="none" lIns="360000" tIns="0" rIns="0" bIns="0" anchor="b" anchorCtr="0">
                <a:normAutofit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00" b="1">
                    <a:solidFill>
                      <a:schemeClr val="accent2">
                        <a:lumMod val="100000"/>
                      </a:schemeClr>
                    </a:solidFill>
                    <a:latin typeface="微软雅黑" panose="020B0503020204020204" charset="-122"/>
                    <a:ea typeface="微软雅黑" panose="020B0503020204020204" charset="-122"/>
                  </a:rPr>
                  <a:t>标题文本预设</a:t>
                </a:r>
              </a:p>
            </p:txBody>
          </p:sp>
          <p:sp>
            <p:nvSpPr>
              <p:cNvPr id="73" name="îşlïďé"/>
              <p:cNvSpPr txBox="1"/>
              <p:nvPr/>
            </p:nvSpPr>
            <p:spPr>
              <a:xfrm>
                <a:off x="6444107" y="1712256"/>
                <a:ext cx="4232109" cy="320368"/>
              </a:xfrm>
              <a:prstGeom prst="rect">
                <a:avLst/>
              </a:prstGeom>
            </p:spPr>
            <p:txBody>
              <a:bodyPr vert="horz" wrap="square" lIns="36000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l">
                  <a:lnSpc>
                    <a:spcPct val="120000"/>
                  </a:lnSpc>
                </a:pPr>
                <a:r>
                  <a:rPr lang="zh-CN" altLang="en-US" sz="1050">
                    <a:solidFill>
                      <a:schemeClr val="tx1">
                        <a:lumMod val="75000"/>
                        <a:lumOff val="25000"/>
                      </a:schemeClr>
                    </a:solidFill>
                    <a:latin typeface="微软雅黑" panose="020B0503020204020204" charset="-122"/>
                    <a:ea typeface="微软雅黑" panose="020B0503020204020204" charset="-122"/>
                  </a:rPr>
                  <a:t>在此处添加描述性文字，或直接粘贴复制粘贴准备好的文字。</a:t>
                </a:r>
              </a:p>
            </p:txBody>
          </p:sp>
        </p:grpSp>
        <p:grpSp>
          <p:nvGrpSpPr>
            <p:cNvPr id="74" name="îṥḻiďê"/>
            <p:cNvGrpSpPr/>
            <p:nvPr/>
          </p:nvGrpSpPr>
          <p:grpSpPr>
            <a:xfrm>
              <a:off x="6668022" y="1755151"/>
              <a:ext cx="3962574" cy="563232"/>
              <a:chOff x="6444107" y="1469392"/>
              <a:chExt cx="4232109" cy="563232"/>
            </a:xfrm>
          </p:grpSpPr>
          <p:sp>
            <p:nvSpPr>
              <p:cNvPr id="75" name="íṣ1îḓè"/>
              <p:cNvSpPr txBox="1"/>
              <p:nvPr/>
            </p:nvSpPr>
            <p:spPr>
              <a:xfrm>
                <a:off x="6444107" y="1469392"/>
                <a:ext cx="4232109" cy="242864"/>
              </a:xfrm>
              <a:prstGeom prst="rect">
                <a:avLst/>
              </a:prstGeom>
              <a:noFill/>
            </p:spPr>
            <p:txBody>
              <a:bodyPr wrap="none" lIns="360000" tIns="0" rIns="0" bIns="0" anchor="b" anchorCtr="0">
                <a:normAutofit lnSpcReduction="1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600" b="1" dirty="0">
                    <a:solidFill>
                      <a:srgbClr val="B89259"/>
                    </a:solidFill>
                    <a:latin typeface="微软雅黑" panose="020B0503020204020204" charset="-122"/>
                    <a:ea typeface="微软雅黑" panose="020B0503020204020204" charset="-122"/>
                  </a:rPr>
                  <a:t>标题文本预设</a:t>
                </a:r>
              </a:p>
            </p:txBody>
          </p:sp>
          <p:sp>
            <p:nvSpPr>
              <p:cNvPr id="76" name="ïṧľídê"/>
              <p:cNvSpPr txBox="1"/>
              <p:nvPr/>
            </p:nvSpPr>
            <p:spPr>
              <a:xfrm>
                <a:off x="6444107" y="1712256"/>
                <a:ext cx="4232109" cy="320368"/>
              </a:xfrm>
              <a:prstGeom prst="rect">
                <a:avLst/>
              </a:prstGeom>
            </p:spPr>
            <p:txBody>
              <a:bodyPr vert="horz" wrap="square" lIns="36000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0" indent="0" algn="r">
                  <a:lnSpc>
                    <a:spcPct val="120000"/>
                  </a:lnSpc>
                  <a:buNone/>
                </a:pPr>
                <a:r>
                  <a:rPr sz="1050">
                    <a:solidFill>
                      <a:schemeClr val="tx1">
                        <a:lumMod val="75000"/>
                        <a:lumOff val="25000"/>
                      </a:schemeClr>
                    </a:solidFill>
                    <a:latin typeface="微软雅黑" panose="020B0503020204020204" charset="-122"/>
                    <a:ea typeface="微软雅黑" panose="020B0503020204020204" charset="-122"/>
                    <a:sym typeface="+mn-ea"/>
                  </a:rPr>
                  <a:t>在此处添加描述性文字，或直接粘贴复制粘贴准备好的文字。</a:t>
                </a:r>
                <a:endParaRPr lang="zh-CN" altLang="en-US" sz="1050">
                  <a:solidFill>
                    <a:schemeClr val="tx1">
                      <a:lumMod val="75000"/>
                      <a:lumOff val="25000"/>
                    </a:schemeClr>
                  </a:solidFill>
                  <a:latin typeface="微软雅黑" panose="020B0503020204020204" charset="-122"/>
                  <a:ea typeface="微软雅黑" panose="020B0503020204020204" charset="-122"/>
                  <a:sym typeface="+mn-ea"/>
                </a:endParaRPr>
              </a:p>
            </p:txBody>
          </p:sp>
        </p:grpSp>
      </p:grpSp>
      <p:sp>
        <p:nvSpPr>
          <p:cNvPr id="173" name="文本框 194"/>
          <p:cNvSpPr txBox="1"/>
          <p:nvPr/>
        </p:nvSpPr>
        <p:spPr>
          <a:xfrm>
            <a:off x="6480810" y="715010"/>
            <a:ext cx="4943475" cy="583565"/>
          </a:xfrm>
          <a:prstGeom prst="rect">
            <a:avLst/>
          </a:prstGeom>
          <a:noFill/>
        </p:spPr>
        <p:txBody>
          <a:bodyPr wrap="square" rtlCol="0">
            <a:spAutoFit/>
          </a:bodyPr>
          <a:lstStyle/>
          <a:p>
            <a:pPr algn="ctr"/>
            <a:r>
              <a:rPr lang="zh-CN" altLang="en-US" sz="3200" b="1" dirty="0">
                <a:solidFill>
                  <a:srgbClr val="C55A11"/>
                </a:solidFill>
                <a:latin typeface="微软雅黑" panose="020B0503020204020204" charset="-122"/>
                <a:ea typeface="微软雅黑" panose="020B0503020204020204" charset="-122"/>
              </a:rPr>
              <a:t>部分计划制定脱离现实</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73"/>
                                        </p:tgtEl>
                                        <p:attrNameLst>
                                          <p:attrName>style.visibility</p:attrName>
                                        </p:attrNameLst>
                                      </p:cBhvr>
                                      <p:to>
                                        <p:strVal val="visible"/>
                                      </p:to>
                                    </p:set>
                                    <p:anim calcmode="lin" valueType="num">
                                      <p:cBhvr>
                                        <p:cTn id="19" dur="500" fill="hold"/>
                                        <p:tgtEl>
                                          <p:spTgt spid="17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73"/>
                                        </p:tgtEl>
                                        <p:attrNameLst>
                                          <p:attrName>ppt_y</p:attrName>
                                        </p:attrNameLst>
                                      </p:cBhvr>
                                      <p:tavLst>
                                        <p:tav tm="0">
                                          <p:val>
                                            <p:strVal val="#ppt_y"/>
                                          </p:val>
                                        </p:tav>
                                        <p:tav tm="100000">
                                          <p:val>
                                            <p:strVal val="#ppt_y"/>
                                          </p:val>
                                        </p:tav>
                                      </p:tavLst>
                                    </p:anim>
                                    <p:anim calcmode="lin" valueType="num">
                                      <p:cBhvr>
                                        <p:cTn id="21" dur="500" fill="hold"/>
                                        <p:tgtEl>
                                          <p:spTgt spid="17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7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73"/>
                                        </p:tgtEl>
                                      </p:cBhvr>
                                    </p:animEffect>
                                  </p:childTnLst>
                                </p:cTn>
                              </p:par>
                            </p:childTnLst>
                          </p:cTn>
                        </p:par>
                        <p:par>
                          <p:cTn id="24" fill="hold">
                            <p:stCondLst>
                              <p:cond delay="2450"/>
                            </p:stCondLst>
                            <p:childTnLst>
                              <p:par>
                                <p:cTn id="25" presetID="4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7001466" y="2492387"/>
            <a:ext cx="705382" cy="705382"/>
            <a:chOff x="3272949" y="3722523"/>
            <a:chExt cx="813408" cy="877328"/>
          </a:xfrm>
        </p:grpSpPr>
        <p:sp>
          <p:nvSpPr>
            <p:cNvPr id="40" name="椭圆 39"/>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椭圆 40"/>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 name="组合 3"/>
          <p:cNvGrpSpPr/>
          <p:nvPr/>
        </p:nvGrpSpPr>
        <p:grpSpPr>
          <a:xfrm>
            <a:off x="5918712" y="0"/>
            <a:ext cx="2609652" cy="2492387"/>
            <a:chOff x="5918712" y="0"/>
            <a:chExt cx="2609652" cy="2492387"/>
          </a:xfrm>
        </p:grpSpPr>
        <p:cxnSp>
          <p:nvCxnSpPr>
            <p:cNvPr id="22" name="直接连接符 21"/>
            <p:cNvCxnSpPr/>
            <p:nvPr/>
          </p:nvCxnSpPr>
          <p:spPr>
            <a:xfrm flipH="1">
              <a:off x="5979397" y="0"/>
              <a:ext cx="1" cy="1558157"/>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927483" y="536923"/>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918712" y="1528772"/>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27" idx="6"/>
            </p:cNvCxnSpPr>
            <p:nvPr/>
          </p:nvCxnSpPr>
          <p:spPr>
            <a:xfrm flipH="1">
              <a:off x="5977481" y="1558157"/>
              <a:ext cx="2550883"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7106002" y="1505936"/>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8410828" y="1499389"/>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8466157" y="1564704"/>
              <a:ext cx="3439" cy="89715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8410828" y="2374851"/>
              <a:ext cx="117536" cy="1175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7371051" y="2492387"/>
            <a:ext cx="2190211" cy="2190212"/>
            <a:chOff x="1488310" y="1579494"/>
            <a:chExt cx="1414094" cy="1414094"/>
          </a:xfrm>
        </p:grpSpPr>
        <p:grpSp>
          <p:nvGrpSpPr>
            <p:cNvPr id="36" name="组合 35"/>
            <p:cNvGrpSpPr/>
            <p:nvPr/>
          </p:nvGrpSpPr>
          <p:grpSpPr>
            <a:xfrm>
              <a:off x="1488310" y="1579494"/>
              <a:ext cx="1414094" cy="1414094"/>
              <a:chOff x="3176812" y="2273198"/>
              <a:chExt cx="2641825" cy="2726239"/>
            </a:xfrm>
          </p:grpSpPr>
          <p:sp>
            <p:nvSpPr>
              <p:cNvPr id="38" name="椭圆 3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39" name="椭圆 3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sp>
          <p:nvSpPr>
            <p:cNvPr id="37" name="文本框 36"/>
            <p:cNvSpPr txBox="1"/>
            <p:nvPr/>
          </p:nvSpPr>
          <p:spPr>
            <a:xfrm>
              <a:off x="1957492" y="1840234"/>
              <a:ext cx="475730" cy="1013439"/>
            </a:xfrm>
            <a:prstGeom prst="rect">
              <a:avLst/>
            </a:prstGeom>
            <a:noFill/>
          </p:spPr>
          <p:txBody>
            <a:bodyPr wrap="square" rtlCol="0">
              <a:spAutoFit/>
            </a:bodyPr>
            <a:lstStyle/>
            <a:p>
              <a:pPr algn="ctr"/>
              <a:r>
                <a:rPr lang="en-US" altLang="zh-CN" sz="9600" dirty="0" smtClean="0">
                  <a:solidFill>
                    <a:schemeClr val="accent2">
                      <a:lumMod val="75000"/>
                    </a:schemeClr>
                  </a:solidFill>
                  <a:latin typeface="方正大草简体" panose="02000000000000000000" pitchFamily="2" charset="-122"/>
                  <a:ea typeface="方正大草简体" panose="02000000000000000000" pitchFamily="2" charset="-122"/>
                </a:rPr>
                <a:t>4</a:t>
              </a:r>
              <a:endParaRPr lang="zh-CN" altLang="en-US" sz="9600" dirty="0">
                <a:solidFill>
                  <a:schemeClr val="accent2">
                    <a:lumMod val="75000"/>
                  </a:schemeClr>
                </a:solidFill>
                <a:latin typeface="方正大草简体" panose="02000000000000000000" pitchFamily="2" charset="-122"/>
                <a:ea typeface="方正大草简体" panose="02000000000000000000" pitchFamily="2" charset="-122"/>
              </a:endParaRPr>
            </a:p>
          </p:txBody>
        </p:sp>
      </p:grpSp>
      <p:grpSp>
        <p:nvGrpSpPr>
          <p:cNvPr id="2" name="组合 1"/>
          <p:cNvGrpSpPr/>
          <p:nvPr/>
        </p:nvGrpSpPr>
        <p:grpSpPr>
          <a:xfrm>
            <a:off x="9538843" y="3772987"/>
            <a:ext cx="1192608" cy="1192608"/>
            <a:chOff x="9538843" y="3772987"/>
            <a:chExt cx="1192608" cy="1192608"/>
          </a:xfrm>
        </p:grpSpPr>
        <p:grpSp>
          <p:nvGrpSpPr>
            <p:cNvPr id="31" name="组合 30"/>
            <p:cNvGrpSpPr/>
            <p:nvPr/>
          </p:nvGrpSpPr>
          <p:grpSpPr>
            <a:xfrm>
              <a:off x="9538843" y="3772987"/>
              <a:ext cx="1192608" cy="1192608"/>
              <a:chOff x="3272949" y="3722523"/>
              <a:chExt cx="813408" cy="877328"/>
            </a:xfrm>
          </p:grpSpPr>
          <p:sp>
            <p:nvSpPr>
              <p:cNvPr id="33" name="椭圆 32"/>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Freeform 94"/>
            <p:cNvSpPr>
              <a:spLocks noEditPoints="1"/>
            </p:cNvSpPr>
            <p:nvPr/>
          </p:nvSpPr>
          <p:spPr bwMode="auto">
            <a:xfrm>
              <a:off x="9750407" y="3907109"/>
              <a:ext cx="769479" cy="775491"/>
            </a:xfrm>
            <a:custGeom>
              <a:avLst/>
              <a:gdLst>
                <a:gd name="T0" fmla="*/ 138 w 256"/>
                <a:gd name="T1" fmla="*/ 27 h 259"/>
                <a:gd name="T2" fmla="*/ 132 w 256"/>
                <a:gd name="T3" fmla="*/ 1 h 259"/>
                <a:gd name="T4" fmla="*/ 118 w 256"/>
                <a:gd name="T5" fmla="*/ 12 h 259"/>
                <a:gd name="T6" fmla="*/ 125 w 256"/>
                <a:gd name="T7" fmla="*/ 36 h 259"/>
                <a:gd name="T8" fmla="*/ 86 w 256"/>
                <a:gd name="T9" fmla="*/ 47 h 259"/>
                <a:gd name="T10" fmla="*/ 78 w 256"/>
                <a:gd name="T11" fmla="*/ 22 h 259"/>
                <a:gd name="T12" fmla="*/ 61 w 256"/>
                <a:gd name="T13" fmla="*/ 21 h 259"/>
                <a:gd name="T14" fmla="*/ 69 w 256"/>
                <a:gd name="T15" fmla="*/ 45 h 259"/>
                <a:gd name="T16" fmla="*/ 227 w 256"/>
                <a:gd name="T17" fmla="*/ 82 h 259"/>
                <a:gd name="T18" fmla="*/ 239 w 256"/>
                <a:gd name="T19" fmla="*/ 64 h 259"/>
                <a:gd name="T20" fmla="*/ 217 w 256"/>
                <a:gd name="T21" fmla="*/ 65 h 259"/>
                <a:gd name="T22" fmla="*/ 205 w 256"/>
                <a:gd name="T23" fmla="*/ 83 h 259"/>
                <a:gd name="T24" fmla="*/ 227 w 256"/>
                <a:gd name="T25" fmla="*/ 82 h 259"/>
                <a:gd name="T26" fmla="*/ 182 w 256"/>
                <a:gd name="T27" fmla="*/ 49 h 259"/>
                <a:gd name="T28" fmla="*/ 196 w 256"/>
                <a:gd name="T29" fmla="*/ 26 h 259"/>
                <a:gd name="T30" fmla="*/ 183 w 256"/>
                <a:gd name="T31" fmla="*/ 18 h 259"/>
                <a:gd name="T32" fmla="*/ 170 w 256"/>
                <a:gd name="T33" fmla="*/ 41 h 259"/>
                <a:gd name="T34" fmla="*/ 61 w 256"/>
                <a:gd name="T35" fmla="*/ 155 h 259"/>
                <a:gd name="T36" fmla="*/ 93 w 256"/>
                <a:gd name="T37" fmla="*/ 105 h 259"/>
                <a:gd name="T38" fmla="*/ 144 w 256"/>
                <a:gd name="T39" fmla="*/ 97 h 259"/>
                <a:gd name="T40" fmla="*/ 194 w 256"/>
                <a:gd name="T41" fmla="*/ 135 h 259"/>
                <a:gd name="T42" fmla="*/ 201 w 256"/>
                <a:gd name="T43" fmla="*/ 160 h 259"/>
                <a:gd name="T44" fmla="*/ 209 w 256"/>
                <a:gd name="T45" fmla="*/ 129 h 259"/>
                <a:gd name="T46" fmla="*/ 186 w 256"/>
                <a:gd name="T47" fmla="*/ 74 h 259"/>
                <a:gd name="T48" fmla="*/ 131 w 256"/>
                <a:gd name="T49" fmla="*/ 51 h 259"/>
                <a:gd name="T50" fmla="*/ 87 w 256"/>
                <a:gd name="T51" fmla="*/ 64 h 259"/>
                <a:gd name="T52" fmla="*/ 52 w 256"/>
                <a:gd name="T53" fmla="*/ 121 h 259"/>
                <a:gd name="T54" fmla="*/ 58 w 256"/>
                <a:gd name="T55" fmla="*/ 155 h 259"/>
                <a:gd name="T56" fmla="*/ 28 w 256"/>
                <a:gd name="T57" fmla="*/ 82 h 259"/>
                <a:gd name="T58" fmla="*/ 51 w 256"/>
                <a:gd name="T59" fmla="*/ 83 h 259"/>
                <a:gd name="T60" fmla="*/ 39 w 256"/>
                <a:gd name="T61" fmla="*/ 65 h 259"/>
                <a:gd name="T62" fmla="*/ 17 w 256"/>
                <a:gd name="T63" fmla="*/ 64 h 259"/>
                <a:gd name="T64" fmla="*/ 28 w 256"/>
                <a:gd name="T65" fmla="*/ 82 h 259"/>
                <a:gd name="T66" fmla="*/ 220 w 256"/>
                <a:gd name="T67" fmla="*/ 125 h 259"/>
                <a:gd name="T68" fmla="*/ 230 w 256"/>
                <a:gd name="T69" fmla="*/ 138 h 259"/>
                <a:gd name="T70" fmla="*/ 255 w 256"/>
                <a:gd name="T71" fmla="*/ 132 h 259"/>
                <a:gd name="T72" fmla="*/ 244 w 256"/>
                <a:gd name="T73" fmla="*/ 119 h 259"/>
                <a:gd name="T74" fmla="*/ 36 w 256"/>
                <a:gd name="T75" fmla="*/ 125 h 259"/>
                <a:gd name="T76" fmla="*/ 12 w 256"/>
                <a:gd name="T77" fmla="*/ 119 h 259"/>
                <a:gd name="T78" fmla="*/ 1 w 256"/>
                <a:gd name="T79" fmla="*/ 132 h 259"/>
                <a:gd name="T80" fmla="*/ 26 w 256"/>
                <a:gd name="T81" fmla="*/ 138 h 259"/>
                <a:gd name="T82" fmla="*/ 229 w 256"/>
                <a:gd name="T83" fmla="*/ 205 h 259"/>
                <a:gd name="T84" fmla="*/ 227 w 256"/>
                <a:gd name="T85" fmla="*/ 204 h 259"/>
                <a:gd name="T86" fmla="*/ 212 w 256"/>
                <a:gd name="T87" fmla="*/ 174 h 259"/>
                <a:gd name="T88" fmla="*/ 187 w 256"/>
                <a:gd name="T89" fmla="*/ 169 h 259"/>
                <a:gd name="T90" fmla="*/ 170 w 256"/>
                <a:gd name="T91" fmla="*/ 131 h 259"/>
                <a:gd name="T92" fmla="*/ 132 w 256"/>
                <a:gd name="T93" fmla="*/ 116 h 259"/>
                <a:gd name="T94" fmla="*/ 88 w 256"/>
                <a:gd name="T95" fmla="*/ 138 h 259"/>
                <a:gd name="T96" fmla="*/ 73 w 256"/>
                <a:gd name="T97" fmla="*/ 165 h 259"/>
                <a:gd name="T98" fmla="*/ 53 w 256"/>
                <a:gd name="T99" fmla="*/ 182 h 259"/>
                <a:gd name="T100" fmla="*/ 40 w 256"/>
                <a:gd name="T101" fmla="*/ 187 h 259"/>
                <a:gd name="T102" fmla="*/ 21 w 256"/>
                <a:gd name="T103" fmla="*/ 213 h 259"/>
                <a:gd name="T104" fmla="*/ 26 w 256"/>
                <a:gd name="T105" fmla="*/ 240 h 259"/>
                <a:gd name="T106" fmla="*/ 56 w 256"/>
                <a:gd name="T107" fmla="*/ 259 h 259"/>
                <a:gd name="T108" fmla="*/ 238 w 256"/>
                <a:gd name="T109" fmla="*/ 256 h 259"/>
                <a:gd name="T110" fmla="*/ 252 w 256"/>
                <a:gd name="T111" fmla="*/ 235 h 259"/>
                <a:gd name="T112" fmla="*/ 248 w 256"/>
                <a:gd name="T113" fmla="*/ 217 h 259"/>
                <a:gd name="T114" fmla="*/ 229 w 256"/>
                <a:gd name="T115" fmla="*/ 20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6" h="259">
                  <a:moveTo>
                    <a:pt x="129" y="39"/>
                  </a:moveTo>
                  <a:lnTo>
                    <a:pt x="129" y="39"/>
                  </a:lnTo>
                  <a:lnTo>
                    <a:pt x="132" y="36"/>
                  </a:lnTo>
                  <a:lnTo>
                    <a:pt x="135" y="32"/>
                  </a:lnTo>
                  <a:lnTo>
                    <a:pt x="138" y="27"/>
                  </a:lnTo>
                  <a:lnTo>
                    <a:pt x="138" y="19"/>
                  </a:lnTo>
                  <a:lnTo>
                    <a:pt x="138" y="19"/>
                  </a:lnTo>
                  <a:lnTo>
                    <a:pt x="138" y="12"/>
                  </a:lnTo>
                  <a:lnTo>
                    <a:pt x="135" y="5"/>
                  </a:lnTo>
                  <a:lnTo>
                    <a:pt x="132" y="1"/>
                  </a:lnTo>
                  <a:lnTo>
                    <a:pt x="129" y="0"/>
                  </a:lnTo>
                  <a:lnTo>
                    <a:pt x="129" y="0"/>
                  </a:lnTo>
                  <a:lnTo>
                    <a:pt x="125" y="1"/>
                  </a:lnTo>
                  <a:lnTo>
                    <a:pt x="121" y="5"/>
                  </a:lnTo>
                  <a:lnTo>
                    <a:pt x="118" y="12"/>
                  </a:lnTo>
                  <a:lnTo>
                    <a:pt x="118" y="19"/>
                  </a:lnTo>
                  <a:lnTo>
                    <a:pt x="118" y="19"/>
                  </a:lnTo>
                  <a:lnTo>
                    <a:pt x="118" y="27"/>
                  </a:lnTo>
                  <a:lnTo>
                    <a:pt x="121" y="32"/>
                  </a:lnTo>
                  <a:lnTo>
                    <a:pt x="125" y="36"/>
                  </a:lnTo>
                  <a:lnTo>
                    <a:pt x="129" y="39"/>
                  </a:lnTo>
                  <a:lnTo>
                    <a:pt x="129" y="39"/>
                  </a:lnTo>
                  <a:close/>
                  <a:moveTo>
                    <a:pt x="83" y="51"/>
                  </a:moveTo>
                  <a:lnTo>
                    <a:pt x="83" y="51"/>
                  </a:lnTo>
                  <a:lnTo>
                    <a:pt x="86" y="47"/>
                  </a:lnTo>
                  <a:lnTo>
                    <a:pt x="87" y="41"/>
                  </a:lnTo>
                  <a:lnTo>
                    <a:pt x="86" y="35"/>
                  </a:lnTo>
                  <a:lnTo>
                    <a:pt x="82" y="28"/>
                  </a:lnTo>
                  <a:lnTo>
                    <a:pt x="82" y="28"/>
                  </a:lnTo>
                  <a:lnTo>
                    <a:pt x="78" y="22"/>
                  </a:lnTo>
                  <a:lnTo>
                    <a:pt x="73" y="18"/>
                  </a:lnTo>
                  <a:lnTo>
                    <a:pt x="67" y="17"/>
                  </a:lnTo>
                  <a:lnTo>
                    <a:pt x="64" y="17"/>
                  </a:lnTo>
                  <a:lnTo>
                    <a:pt x="64" y="17"/>
                  </a:lnTo>
                  <a:lnTo>
                    <a:pt x="61" y="21"/>
                  </a:lnTo>
                  <a:lnTo>
                    <a:pt x="61" y="26"/>
                  </a:lnTo>
                  <a:lnTo>
                    <a:pt x="61" y="32"/>
                  </a:lnTo>
                  <a:lnTo>
                    <a:pt x="65" y="39"/>
                  </a:lnTo>
                  <a:lnTo>
                    <a:pt x="65" y="39"/>
                  </a:lnTo>
                  <a:lnTo>
                    <a:pt x="69" y="45"/>
                  </a:lnTo>
                  <a:lnTo>
                    <a:pt x="74" y="49"/>
                  </a:lnTo>
                  <a:lnTo>
                    <a:pt x="79" y="51"/>
                  </a:lnTo>
                  <a:lnTo>
                    <a:pt x="83" y="51"/>
                  </a:lnTo>
                  <a:lnTo>
                    <a:pt x="83" y="51"/>
                  </a:lnTo>
                  <a:close/>
                  <a:moveTo>
                    <a:pt x="227" y="82"/>
                  </a:moveTo>
                  <a:lnTo>
                    <a:pt x="227" y="82"/>
                  </a:lnTo>
                  <a:lnTo>
                    <a:pt x="234" y="78"/>
                  </a:lnTo>
                  <a:lnTo>
                    <a:pt x="238" y="73"/>
                  </a:lnTo>
                  <a:lnTo>
                    <a:pt x="240" y="69"/>
                  </a:lnTo>
                  <a:lnTo>
                    <a:pt x="239" y="64"/>
                  </a:lnTo>
                  <a:lnTo>
                    <a:pt x="239" y="64"/>
                  </a:lnTo>
                  <a:lnTo>
                    <a:pt x="236" y="61"/>
                  </a:lnTo>
                  <a:lnTo>
                    <a:pt x="231" y="61"/>
                  </a:lnTo>
                  <a:lnTo>
                    <a:pt x="225" y="62"/>
                  </a:lnTo>
                  <a:lnTo>
                    <a:pt x="217" y="65"/>
                  </a:lnTo>
                  <a:lnTo>
                    <a:pt x="217" y="65"/>
                  </a:lnTo>
                  <a:lnTo>
                    <a:pt x="212" y="70"/>
                  </a:lnTo>
                  <a:lnTo>
                    <a:pt x="207" y="74"/>
                  </a:lnTo>
                  <a:lnTo>
                    <a:pt x="205" y="79"/>
                  </a:lnTo>
                  <a:lnTo>
                    <a:pt x="205" y="83"/>
                  </a:lnTo>
                  <a:lnTo>
                    <a:pt x="205" y="83"/>
                  </a:lnTo>
                  <a:lnTo>
                    <a:pt x="209" y="86"/>
                  </a:lnTo>
                  <a:lnTo>
                    <a:pt x="214" y="87"/>
                  </a:lnTo>
                  <a:lnTo>
                    <a:pt x="221" y="86"/>
                  </a:lnTo>
                  <a:lnTo>
                    <a:pt x="227" y="82"/>
                  </a:lnTo>
                  <a:lnTo>
                    <a:pt x="227" y="82"/>
                  </a:lnTo>
                  <a:close/>
                  <a:moveTo>
                    <a:pt x="173" y="51"/>
                  </a:moveTo>
                  <a:lnTo>
                    <a:pt x="173" y="51"/>
                  </a:lnTo>
                  <a:lnTo>
                    <a:pt x="177" y="51"/>
                  </a:lnTo>
                  <a:lnTo>
                    <a:pt x="182" y="49"/>
                  </a:lnTo>
                  <a:lnTo>
                    <a:pt x="187" y="45"/>
                  </a:lnTo>
                  <a:lnTo>
                    <a:pt x="191" y="39"/>
                  </a:lnTo>
                  <a:lnTo>
                    <a:pt x="191" y="39"/>
                  </a:lnTo>
                  <a:lnTo>
                    <a:pt x="195" y="32"/>
                  </a:lnTo>
                  <a:lnTo>
                    <a:pt x="196" y="26"/>
                  </a:lnTo>
                  <a:lnTo>
                    <a:pt x="195" y="21"/>
                  </a:lnTo>
                  <a:lnTo>
                    <a:pt x="192" y="17"/>
                  </a:lnTo>
                  <a:lnTo>
                    <a:pt x="192" y="17"/>
                  </a:lnTo>
                  <a:lnTo>
                    <a:pt x="188" y="17"/>
                  </a:lnTo>
                  <a:lnTo>
                    <a:pt x="183" y="18"/>
                  </a:lnTo>
                  <a:lnTo>
                    <a:pt x="178" y="22"/>
                  </a:lnTo>
                  <a:lnTo>
                    <a:pt x="174" y="28"/>
                  </a:lnTo>
                  <a:lnTo>
                    <a:pt x="174" y="28"/>
                  </a:lnTo>
                  <a:lnTo>
                    <a:pt x="171" y="36"/>
                  </a:lnTo>
                  <a:lnTo>
                    <a:pt x="170" y="41"/>
                  </a:lnTo>
                  <a:lnTo>
                    <a:pt x="170" y="47"/>
                  </a:lnTo>
                  <a:lnTo>
                    <a:pt x="173" y="51"/>
                  </a:lnTo>
                  <a:lnTo>
                    <a:pt x="173" y="51"/>
                  </a:lnTo>
                  <a:close/>
                  <a:moveTo>
                    <a:pt x="61" y="155"/>
                  </a:moveTo>
                  <a:lnTo>
                    <a:pt x="61" y="155"/>
                  </a:lnTo>
                  <a:lnTo>
                    <a:pt x="64" y="142"/>
                  </a:lnTo>
                  <a:lnTo>
                    <a:pt x="69" y="131"/>
                  </a:lnTo>
                  <a:lnTo>
                    <a:pt x="75" y="121"/>
                  </a:lnTo>
                  <a:lnTo>
                    <a:pt x="83" y="112"/>
                  </a:lnTo>
                  <a:lnTo>
                    <a:pt x="93" y="105"/>
                  </a:lnTo>
                  <a:lnTo>
                    <a:pt x="105" y="100"/>
                  </a:lnTo>
                  <a:lnTo>
                    <a:pt x="117" y="97"/>
                  </a:lnTo>
                  <a:lnTo>
                    <a:pt x="130" y="96"/>
                  </a:lnTo>
                  <a:lnTo>
                    <a:pt x="130" y="96"/>
                  </a:lnTo>
                  <a:lnTo>
                    <a:pt x="144" y="97"/>
                  </a:lnTo>
                  <a:lnTo>
                    <a:pt x="157" y="101"/>
                  </a:lnTo>
                  <a:lnTo>
                    <a:pt x="169" y="106"/>
                  </a:lnTo>
                  <a:lnTo>
                    <a:pt x="178" y="114"/>
                  </a:lnTo>
                  <a:lnTo>
                    <a:pt x="187" y="123"/>
                  </a:lnTo>
                  <a:lnTo>
                    <a:pt x="194" y="135"/>
                  </a:lnTo>
                  <a:lnTo>
                    <a:pt x="197" y="147"/>
                  </a:lnTo>
                  <a:lnTo>
                    <a:pt x="199" y="160"/>
                  </a:lnTo>
                  <a:lnTo>
                    <a:pt x="199" y="160"/>
                  </a:lnTo>
                  <a:lnTo>
                    <a:pt x="201" y="160"/>
                  </a:lnTo>
                  <a:lnTo>
                    <a:pt x="201" y="160"/>
                  </a:lnTo>
                  <a:lnTo>
                    <a:pt x="205" y="153"/>
                  </a:lnTo>
                  <a:lnTo>
                    <a:pt x="208" y="145"/>
                  </a:lnTo>
                  <a:lnTo>
                    <a:pt x="209" y="138"/>
                  </a:lnTo>
                  <a:lnTo>
                    <a:pt x="209" y="129"/>
                  </a:lnTo>
                  <a:lnTo>
                    <a:pt x="209" y="129"/>
                  </a:lnTo>
                  <a:lnTo>
                    <a:pt x="209" y="121"/>
                  </a:lnTo>
                  <a:lnTo>
                    <a:pt x="208" y="113"/>
                  </a:lnTo>
                  <a:lnTo>
                    <a:pt x="203" y="99"/>
                  </a:lnTo>
                  <a:lnTo>
                    <a:pt x="196" y="84"/>
                  </a:lnTo>
                  <a:lnTo>
                    <a:pt x="186" y="74"/>
                  </a:lnTo>
                  <a:lnTo>
                    <a:pt x="174" y="64"/>
                  </a:lnTo>
                  <a:lnTo>
                    <a:pt x="161" y="57"/>
                  </a:lnTo>
                  <a:lnTo>
                    <a:pt x="147" y="52"/>
                  </a:lnTo>
                  <a:lnTo>
                    <a:pt x="139" y="51"/>
                  </a:lnTo>
                  <a:lnTo>
                    <a:pt x="131" y="51"/>
                  </a:lnTo>
                  <a:lnTo>
                    <a:pt x="131" y="51"/>
                  </a:lnTo>
                  <a:lnTo>
                    <a:pt x="122" y="51"/>
                  </a:lnTo>
                  <a:lnTo>
                    <a:pt x="114" y="52"/>
                  </a:lnTo>
                  <a:lnTo>
                    <a:pt x="100" y="57"/>
                  </a:lnTo>
                  <a:lnTo>
                    <a:pt x="87" y="64"/>
                  </a:lnTo>
                  <a:lnTo>
                    <a:pt x="75" y="74"/>
                  </a:lnTo>
                  <a:lnTo>
                    <a:pt x="65" y="84"/>
                  </a:lnTo>
                  <a:lnTo>
                    <a:pt x="58" y="99"/>
                  </a:lnTo>
                  <a:lnTo>
                    <a:pt x="53" y="113"/>
                  </a:lnTo>
                  <a:lnTo>
                    <a:pt x="52" y="121"/>
                  </a:lnTo>
                  <a:lnTo>
                    <a:pt x="52" y="129"/>
                  </a:lnTo>
                  <a:lnTo>
                    <a:pt x="52" y="129"/>
                  </a:lnTo>
                  <a:lnTo>
                    <a:pt x="52" y="136"/>
                  </a:lnTo>
                  <a:lnTo>
                    <a:pt x="53" y="143"/>
                  </a:lnTo>
                  <a:lnTo>
                    <a:pt x="58" y="155"/>
                  </a:lnTo>
                  <a:lnTo>
                    <a:pt x="58" y="155"/>
                  </a:lnTo>
                  <a:lnTo>
                    <a:pt x="61" y="155"/>
                  </a:lnTo>
                  <a:lnTo>
                    <a:pt x="61" y="155"/>
                  </a:lnTo>
                  <a:close/>
                  <a:moveTo>
                    <a:pt x="28" y="82"/>
                  </a:moveTo>
                  <a:lnTo>
                    <a:pt x="28" y="82"/>
                  </a:lnTo>
                  <a:lnTo>
                    <a:pt x="35" y="86"/>
                  </a:lnTo>
                  <a:lnTo>
                    <a:pt x="41" y="87"/>
                  </a:lnTo>
                  <a:lnTo>
                    <a:pt x="47" y="86"/>
                  </a:lnTo>
                  <a:lnTo>
                    <a:pt x="51" y="83"/>
                  </a:lnTo>
                  <a:lnTo>
                    <a:pt x="51" y="83"/>
                  </a:lnTo>
                  <a:lnTo>
                    <a:pt x="51" y="79"/>
                  </a:lnTo>
                  <a:lnTo>
                    <a:pt x="49" y="74"/>
                  </a:lnTo>
                  <a:lnTo>
                    <a:pt x="44" y="70"/>
                  </a:lnTo>
                  <a:lnTo>
                    <a:pt x="39" y="65"/>
                  </a:lnTo>
                  <a:lnTo>
                    <a:pt x="39" y="65"/>
                  </a:lnTo>
                  <a:lnTo>
                    <a:pt x="31" y="62"/>
                  </a:lnTo>
                  <a:lnTo>
                    <a:pt x="25" y="61"/>
                  </a:lnTo>
                  <a:lnTo>
                    <a:pt x="19" y="61"/>
                  </a:lnTo>
                  <a:lnTo>
                    <a:pt x="17" y="64"/>
                  </a:lnTo>
                  <a:lnTo>
                    <a:pt x="17" y="64"/>
                  </a:lnTo>
                  <a:lnTo>
                    <a:pt x="15" y="69"/>
                  </a:lnTo>
                  <a:lnTo>
                    <a:pt x="18" y="73"/>
                  </a:lnTo>
                  <a:lnTo>
                    <a:pt x="22" y="78"/>
                  </a:lnTo>
                  <a:lnTo>
                    <a:pt x="28" y="82"/>
                  </a:lnTo>
                  <a:lnTo>
                    <a:pt x="28" y="82"/>
                  </a:lnTo>
                  <a:close/>
                  <a:moveTo>
                    <a:pt x="238" y="118"/>
                  </a:moveTo>
                  <a:lnTo>
                    <a:pt x="238" y="118"/>
                  </a:lnTo>
                  <a:lnTo>
                    <a:pt x="230" y="119"/>
                  </a:lnTo>
                  <a:lnTo>
                    <a:pt x="223" y="121"/>
                  </a:lnTo>
                  <a:lnTo>
                    <a:pt x="220" y="125"/>
                  </a:lnTo>
                  <a:lnTo>
                    <a:pt x="218" y="129"/>
                  </a:lnTo>
                  <a:lnTo>
                    <a:pt x="218" y="129"/>
                  </a:lnTo>
                  <a:lnTo>
                    <a:pt x="220" y="132"/>
                  </a:lnTo>
                  <a:lnTo>
                    <a:pt x="223" y="135"/>
                  </a:lnTo>
                  <a:lnTo>
                    <a:pt x="230" y="138"/>
                  </a:lnTo>
                  <a:lnTo>
                    <a:pt x="238" y="139"/>
                  </a:lnTo>
                  <a:lnTo>
                    <a:pt x="238" y="139"/>
                  </a:lnTo>
                  <a:lnTo>
                    <a:pt x="244" y="138"/>
                  </a:lnTo>
                  <a:lnTo>
                    <a:pt x="251" y="135"/>
                  </a:lnTo>
                  <a:lnTo>
                    <a:pt x="255" y="132"/>
                  </a:lnTo>
                  <a:lnTo>
                    <a:pt x="256" y="129"/>
                  </a:lnTo>
                  <a:lnTo>
                    <a:pt x="256" y="129"/>
                  </a:lnTo>
                  <a:lnTo>
                    <a:pt x="255" y="125"/>
                  </a:lnTo>
                  <a:lnTo>
                    <a:pt x="251" y="121"/>
                  </a:lnTo>
                  <a:lnTo>
                    <a:pt x="244" y="119"/>
                  </a:lnTo>
                  <a:lnTo>
                    <a:pt x="238" y="118"/>
                  </a:lnTo>
                  <a:lnTo>
                    <a:pt x="238" y="118"/>
                  </a:lnTo>
                  <a:close/>
                  <a:moveTo>
                    <a:pt x="38" y="129"/>
                  </a:moveTo>
                  <a:lnTo>
                    <a:pt x="38" y="129"/>
                  </a:lnTo>
                  <a:lnTo>
                    <a:pt x="36" y="125"/>
                  </a:lnTo>
                  <a:lnTo>
                    <a:pt x="32" y="121"/>
                  </a:lnTo>
                  <a:lnTo>
                    <a:pt x="26" y="119"/>
                  </a:lnTo>
                  <a:lnTo>
                    <a:pt x="19" y="118"/>
                  </a:lnTo>
                  <a:lnTo>
                    <a:pt x="19" y="118"/>
                  </a:lnTo>
                  <a:lnTo>
                    <a:pt x="12" y="119"/>
                  </a:lnTo>
                  <a:lnTo>
                    <a:pt x="5" y="121"/>
                  </a:lnTo>
                  <a:lnTo>
                    <a:pt x="1" y="125"/>
                  </a:lnTo>
                  <a:lnTo>
                    <a:pt x="0" y="129"/>
                  </a:lnTo>
                  <a:lnTo>
                    <a:pt x="0" y="129"/>
                  </a:lnTo>
                  <a:lnTo>
                    <a:pt x="1" y="132"/>
                  </a:lnTo>
                  <a:lnTo>
                    <a:pt x="5" y="135"/>
                  </a:lnTo>
                  <a:lnTo>
                    <a:pt x="12" y="138"/>
                  </a:lnTo>
                  <a:lnTo>
                    <a:pt x="19" y="139"/>
                  </a:lnTo>
                  <a:lnTo>
                    <a:pt x="19" y="139"/>
                  </a:lnTo>
                  <a:lnTo>
                    <a:pt x="26" y="138"/>
                  </a:lnTo>
                  <a:lnTo>
                    <a:pt x="32" y="135"/>
                  </a:lnTo>
                  <a:lnTo>
                    <a:pt x="36" y="132"/>
                  </a:lnTo>
                  <a:lnTo>
                    <a:pt x="38" y="129"/>
                  </a:lnTo>
                  <a:lnTo>
                    <a:pt x="38" y="129"/>
                  </a:lnTo>
                  <a:close/>
                  <a:moveTo>
                    <a:pt x="229" y="205"/>
                  </a:moveTo>
                  <a:lnTo>
                    <a:pt x="229" y="205"/>
                  </a:lnTo>
                  <a:lnTo>
                    <a:pt x="227" y="205"/>
                  </a:lnTo>
                  <a:lnTo>
                    <a:pt x="227" y="205"/>
                  </a:lnTo>
                  <a:lnTo>
                    <a:pt x="227" y="204"/>
                  </a:lnTo>
                  <a:lnTo>
                    <a:pt x="227" y="204"/>
                  </a:lnTo>
                  <a:lnTo>
                    <a:pt x="226" y="196"/>
                  </a:lnTo>
                  <a:lnTo>
                    <a:pt x="225" y="190"/>
                  </a:lnTo>
                  <a:lnTo>
                    <a:pt x="221" y="183"/>
                  </a:lnTo>
                  <a:lnTo>
                    <a:pt x="217" y="178"/>
                  </a:lnTo>
                  <a:lnTo>
                    <a:pt x="212" y="174"/>
                  </a:lnTo>
                  <a:lnTo>
                    <a:pt x="205" y="171"/>
                  </a:lnTo>
                  <a:lnTo>
                    <a:pt x="199" y="169"/>
                  </a:lnTo>
                  <a:lnTo>
                    <a:pt x="191" y="168"/>
                  </a:lnTo>
                  <a:lnTo>
                    <a:pt x="191" y="168"/>
                  </a:lnTo>
                  <a:lnTo>
                    <a:pt x="187" y="169"/>
                  </a:lnTo>
                  <a:lnTo>
                    <a:pt x="187" y="169"/>
                  </a:lnTo>
                  <a:lnTo>
                    <a:pt x="186" y="157"/>
                  </a:lnTo>
                  <a:lnTo>
                    <a:pt x="182" y="148"/>
                  </a:lnTo>
                  <a:lnTo>
                    <a:pt x="177" y="139"/>
                  </a:lnTo>
                  <a:lnTo>
                    <a:pt x="170" y="131"/>
                  </a:lnTo>
                  <a:lnTo>
                    <a:pt x="162" y="125"/>
                  </a:lnTo>
                  <a:lnTo>
                    <a:pt x="153" y="121"/>
                  </a:lnTo>
                  <a:lnTo>
                    <a:pt x="143" y="117"/>
                  </a:lnTo>
                  <a:lnTo>
                    <a:pt x="132" y="116"/>
                  </a:lnTo>
                  <a:lnTo>
                    <a:pt x="132" y="116"/>
                  </a:lnTo>
                  <a:lnTo>
                    <a:pt x="119" y="117"/>
                  </a:lnTo>
                  <a:lnTo>
                    <a:pt x="109" y="119"/>
                  </a:lnTo>
                  <a:lnTo>
                    <a:pt x="100" y="125"/>
                  </a:lnTo>
                  <a:lnTo>
                    <a:pt x="93" y="130"/>
                  </a:lnTo>
                  <a:lnTo>
                    <a:pt x="88" y="138"/>
                  </a:lnTo>
                  <a:lnTo>
                    <a:pt x="84" y="145"/>
                  </a:lnTo>
                  <a:lnTo>
                    <a:pt x="80" y="155"/>
                  </a:lnTo>
                  <a:lnTo>
                    <a:pt x="79" y="165"/>
                  </a:lnTo>
                  <a:lnTo>
                    <a:pt x="79" y="165"/>
                  </a:lnTo>
                  <a:lnTo>
                    <a:pt x="73" y="165"/>
                  </a:lnTo>
                  <a:lnTo>
                    <a:pt x="64" y="166"/>
                  </a:lnTo>
                  <a:lnTo>
                    <a:pt x="61" y="169"/>
                  </a:lnTo>
                  <a:lnTo>
                    <a:pt x="57" y="171"/>
                  </a:lnTo>
                  <a:lnTo>
                    <a:pt x="54" y="175"/>
                  </a:lnTo>
                  <a:lnTo>
                    <a:pt x="53" y="182"/>
                  </a:lnTo>
                  <a:lnTo>
                    <a:pt x="53" y="182"/>
                  </a:lnTo>
                  <a:lnTo>
                    <a:pt x="54" y="183"/>
                  </a:lnTo>
                  <a:lnTo>
                    <a:pt x="54" y="183"/>
                  </a:lnTo>
                  <a:lnTo>
                    <a:pt x="47" y="184"/>
                  </a:lnTo>
                  <a:lnTo>
                    <a:pt x="40" y="187"/>
                  </a:lnTo>
                  <a:lnTo>
                    <a:pt x="35" y="191"/>
                  </a:lnTo>
                  <a:lnTo>
                    <a:pt x="30" y="195"/>
                  </a:lnTo>
                  <a:lnTo>
                    <a:pt x="26" y="200"/>
                  </a:lnTo>
                  <a:lnTo>
                    <a:pt x="23" y="207"/>
                  </a:lnTo>
                  <a:lnTo>
                    <a:pt x="21" y="213"/>
                  </a:lnTo>
                  <a:lnTo>
                    <a:pt x="21" y="220"/>
                  </a:lnTo>
                  <a:lnTo>
                    <a:pt x="21" y="220"/>
                  </a:lnTo>
                  <a:lnTo>
                    <a:pt x="21" y="227"/>
                  </a:lnTo>
                  <a:lnTo>
                    <a:pt x="23" y="234"/>
                  </a:lnTo>
                  <a:lnTo>
                    <a:pt x="26" y="240"/>
                  </a:lnTo>
                  <a:lnTo>
                    <a:pt x="31" y="247"/>
                  </a:lnTo>
                  <a:lnTo>
                    <a:pt x="36" y="251"/>
                  </a:lnTo>
                  <a:lnTo>
                    <a:pt x="41" y="255"/>
                  </a:lnTo>
                  <a:lnTo>
                    <a:pt x="49" y="257"/>
                  </a:lnTo>
                  <a:lnTo>
                    <a:pt x="56" y="259"/>
                  </a:lnTo>
                  <a:lnTo>
                    <a:pt x="56" y="259"/>
                  </a:lnTo>
                  <a:lnTo>
                    <a:pt x="229" y="259"/>
                  </a:lnTo>
                  <a:lnTo>
                    <a:pt x="229" y="259"/>
                  </a:lnTo>
                  <a:lnTo>
                    <a:pt x="234" y="259"/>
                  </a:lnTo>
                  <a:lnTo>
                    <a:pt x="238" y="256"/>
                  </a:lnTo>
                  <a:lnTo>
                    <a:pt x="242" y="253"/>
                  </a:lnTo>
                  <a:lnTo>
                    <a:pt x="246" y="249"/>
                  </a:lnTo>
                  <a:lnTo>
                    <a:pt x="248" y="246"/>
                  </a:lnTo>
                  <a:lnTo>
                    <a:pt x="251" y="240"/>
                  </a:lnTo>
                  <a:lnTo>
                    <a:pt x="252" y="235"/>
                  </a:lnTo>
                  <a:lnTo>
                    <a:pt x="253" y="230"/>
                  </a:lnTo>
                  <a:lnTo>
                    <a:pt x="253" y="230"/>
                  </a:lnTo>
                  <a:lnTo>
                    <a:pt x="252" y="226"/>
                  </a:lnTo>
                  <a:lnTo>
                    <a:pt x="251" y="221"/>
                  </a:lnTo>
                  <a:lnTo>
                    <a:pt x="248" y="217"/>
                  </a:lnTo>
                  <a:lnTo>
                    <a:pt x="246" y="213"/>
                  </a:lnTo>
                  <a:lnTo>
                    <a:pt x="242" y="210"/>
                  </a:lnTo>
                  <a:lnTo>
                    <a:pt x="238" y="208"/>
                  </a:lnTo>
                  <a:lnTo>
                    <a:pt x="234" y="207"/>
                  </a:lnTo>
                  <a:lnTo>
                    <a:pt x="229" y="205"/>
                  </a:lnTo>
                  <a:lnTo>
                    <a:pt x="229" y="205"/>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5" name="文本框 48"/>
          <p:cNvSpPr>
            <a:spLocks noChangeArrowheads="1"/>
          </p:cNvSpPr>
          <p:nvPr/>
        </p:nvSpPr>
        <p:spPr bwMode="auto">
          <a:xfrm>
            <a:off x="7239865" y="5102014"/>
            <a:ext cx="2233870" cy="61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68" tIns="60936" rIns="121868" bIns="60936">
            <a:spAutoFit/>
          </a:bodyPr>
          <a:lstStyle/>
          <a:p>
            <a:pPr algn="ctr" defTabSz="913966">
              <a:defRPr/>
            </a:pPr>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形势分析</a:t>
            </a:r>
          </a:p>
        </p:txBody>
      </p:sp>
      <p:sp>
        <p:nvSpPr>
          <p:cNvPr id="44" name="矩形 43"/>
          <p:cNvSpPr/>
          <p:nvPr/>
        </p:nvSpPr>
        <p:spPr>
          <a:xfrm>
            <a:off x="7041423" y="5717519"/>
            <a:ext cx="2646878" cy="338554"/>
          </a:xfrm>
          <a:prstGeom prst="rect">
            <a:avLst/>
          </a:prstGeom>
        </p:spPr>
        <p:txBody>
          <a:bodyPr wrap="none">
            <a:spAutoFit/>
          </a:bodyPr>
          <a:lstStyle/>
          <a:p>
            <a:r>
              <a:rPr lang="zh-CN" altLang="en-US" sz="1600" dirty="0" smtClean="0">
                <a:solidFill>
                  <a:schemeClr val="accent2">
                    <a:lumMod val="75000"/>
                  </a:schemeClr>
                </a:solidFill>
                <a:latin typeface="微软雅黑" panose="020B0503020204020204" pitchFamily="34" charset="-122"/>
                <a:ea typeface="微软雅黑" panose="020B0503020204020204" pitchFamily="34" charset="-122"/>
              </a:rPr>
              <a:t>此处键入您需要填入的标题</a:t>
            </a:r>
            <a:endParaRPr lang="zh-CN" altLang="en-US" sz="1600" dirty="0">
              <a:solidFill>
                <a:schemeClr val="accent2">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368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1" fill="hold" nodeType="afterEffect" p14:presetBounceEnd="66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66000">
                                          <p:cBhvr additive="base">
                                            <p:cTn id="11" dur="1500" fill="hold"/>
                                            <p:tgtEl>
                                              <p:spTgt spid="30"/>
                                            </p:tgtEl>
                                            <p:attrNameLst>
                                              <p:attrName>ppt_x</p:attrName>
                                            </p:attrNameLst>
                                          </p:cBhvr>
                                          <p:tavLst>
                                            <p:tav tm="0">
                                              <p:val>
                                                <p:strVal val="#ppt_x"/>
                                              </p:val>
                                            </p:tav>
                                            <p:tav tm="100000">
                                              <p:val>
                                                <p:strVal val="#ppt_x"/>
                                              </p:val>
                                            </p:tav>
                                          </p:tavLst>
                                        </p:anim>
                                        <p:anim calcmode="lin" valueType="num" p14:bounceEnd="66000">
                                          <p:cBhvr additive="base">
                                            <p:cTn id="12" dur="150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par>
                                    <p:cTn id="16" presetID="56" presetClass="path" presetSubtype="0" accel="50000" decel="50000" fill="hold" nodeType="withEffect">
                                      <p:stCondLst>
                                        <p:cond delay="0"/>
                                      </p:stCondLst>
                                      <p:childTnLst>
                                        <p:animMotion origin="layout" path="M -0.13138 0.28287 L 3.75E-6 -4.44444E-6 " pathEditMode="relative" rAng="0" ptsTypes="AA">
                                          <p:cBhvr>
                                            <p:cTn id="17" dur="500" fill="hold"/>
                                            <p:tgtEl>
                                              <p:spTgt spid="2"/>
                                            </p:tgtEl>
                                            <p:attrNameLst>
                                              <p:attrName>ppt_x,ppt_y</p:attrName>
                                            </p:attrNameLst>
                                          </p:cBhvr>
                                          <p:rCtr x="6562" y="-14144"/>
                                        </p:animMotion>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56" presetClass="path" presetSubtype="0" accel="50000" decel="50000" fill="hold" nodeType="withEffect">
                                      <p:stCondLst>
                                        <p:cond delay="0"/>
                                      </p:stCondLst>
                                      <p:childTnLst>
                                        <p:animMotion origin="layout" path="M -0.13139 -0.26041 L -4.81462E-6 -4.81481E-6 " pathEditMode="relative" rAng="0" ptsTypes="AA">
                                          <p:cBhvr>
                                            <p:cTn id="21" dur="500" fill="hold"/>
                                            <p:tgtEl>
                                              <p:spTgt spid="21"/>
                                            </p:tgtEl>
                                            <p:attrNameLst>
                                              <p:attrName>ppt_x,ppt_y</p:attrName>
                                            </p:attrNameLst>
                                          </p:cBhvr>
                                          <p:rCtr x="6600" y="13000"/>
                                        </p:animMotion>
                                      </p:childTnLst>
                                    </p:cTn>
                                  </p:par>
                                </p:childTnLst>
                              </p:cTn>
                            </p:par>
                            <p:par>
                              <p:cTn id="22" fill="hold">
                                <p:stCondLst>
                                  <p:cond delay="2500"/>
                                </p:stCondLst>
                                <p:childTnLst>
                                  <p:par>
                                    <p:cTn id="23" presetID="2" presetClass="entr" presetSubtype="2" fill="hold" grpId="0" nodeType="afterEffect" p14:presetBounceEnd="66000">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14:bounceEnd="66000">
                                          <p:cBhvr additive="base">
                                            <p:cTn id="25" dur="1500" fill="hold"/>
                                            <p:tgtEl>
                                              <p:spTgt spid="35"/>
                                            </p:tgtEl>
                                            <p:attrNameLst>
                                              <p:attrName>ppt_x</p:attrName>
                                            </p:attrNameLst>
                                          </p:cBhvr>
                                          <p:tavLst>
                                            <p:tav tm="0">
                                              <p:val>
                                                <p:strVal val="1+#ppt_w/2"/>
                                              </p:val>
                                            </p:tav>
                                            <p:tav tm="100000">
                                              <p:val>
                                                <p:strVal val="#ppt_x"/>
                                              </p:val>
                                            </p:tav>
                                          </p:tavLst>
                                        </p:anim>
                                        <p:anim calcmode="lin" valueType="num" p14:bounceEnd="66000">
                                          <p:cBhvr additive="base">
                                            <p:cTn id="26" dur="1500" fill="hold"/>
                                            <p:tgtEl>
                                              <p:spTgt spid="35"/>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14" presetClass="entr" presetSubtype="1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randombar(horizontal)">
                                          <p:cBhvr>
                                            <p:cTn id="3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500" fill="hold"/>
                                            <p:tgtEl>
                                              <p:spTgt spid="30"/>
                                            </p:tgtEl>
                                            <p:attrNameLst>
                                              <p:attrName>ppt_x</p:attrName>
                                            </p:attrNameLst>
                                          </p:cBhvr>
                                          <p:tavLst>
                                            <p:tav tm="0">
                                              <p:val>
                                                <p:strVal val="#ppt_x"/>
                                              </p:val>
                                            </p:tav>
                                            <p:tav tm="100000">
                                              <p:val>
                                                <p:strVal val="#ppt_x"/>
                                              </p:val>
                                            </p:tav>
                                          </p:tavLst>
                                        </p:anim>
                                        <p:anim calcmode="lin" valueType="num">
                                          <p:cBhvr additive="base">
                                            <p:cTn id="12" dur="150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childTnLst>
                                    </p:cTn>
                                  </p:par>
                                  <p:par>
                                    <p:cTn id="16" presetID="56" presetClass="path" presetSubtype="0" accel="50000" decel="50000" fill="hold" nodeType="withEffect">
                                      <p:stCondLst>
                                        <p:cond delay="0"/>
                                      </p:stCondLst>
                                      <p:childTnLst>
                                        <p:animMotion origin="layout" path="M -0.13138 0.28287 L 3.75E-6 -4.44444E-6 " pathEditMode="relative" rAng="0" ptsTypes="AA">
                                          <p:cBhvr>
                                            <p:cTn id="17" dur="500" fill="hold"/>
                                            <p:tgtEl>
                                              <p:spTgt spid="2"/>
                                            </p:tgtEl>
                                            <p:attrNameLst>
                                              <p:attrName>ppt_x,ppt_y</p:attrName>
                                            </p:attrNameLst>
                                          </p:cBhvr>
                                          <p:rCtr x="6562" y="-14144"/>
                                        </p:animMotion>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56" presetClass="path" presetSubtype="0" accel="50000" decel="50000" fill="hold" nodeType="withEffect">
                                      <p:stCondLst>
                                        <p:cond delay="0"/>
                                      </p:stCondLst>
                                      <p:childTnLst>
                                        <p:animMotion origin="layout" path="M -0.13139 -0.26041 L -4.81462E-6 -4.81481E-6 " pathEditMode="relative" rAng="0" ptsTypes="AA">
                                          <p:cBhvr>
                                            <p:cTn id="21" dur="500" fill="hold"/>
                                            <p:tgtEl>
                                              <p:spTgt spid="21"/>
                                            </p:tgtEl>
                                            <p:attrNameLst>
                                              <p:attrName>ppt_x,ppt_y</p:attrName>
                                            </p:attrNameLst>
                                          </p:cBhvr>
                                          <p:rCtr x="6600" y="13000"/>
                                        </p:animMotion>
                                      </p:childTnLst>
                                    </p:cTn>
                                  </p:par>
                                </p:childTnLst>
                              </p:cTn>
                            </p:par>
                            <p:par>
                              <p:cTn id="22" fill="hold">
                                <p:stCondLst>
                                  <p:cond delay="2500"/>
                                </p:stCondLst>
                                <p:childTnLst>
                                  <p:par>
                                    <p:cTn id="23" presetID="2" presetClass="entr" presetSubtype="2"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500" fill="hold"/>
                                            <p:tgtEl>
                                              <p:spTgt spid="35"/>
                                            </p:tgtEl>
                                            <p:attrNameLst>
                                              <p:attrName>ppt_x</p:attrName>
                                            </p:attrNameLst>
                                          </p:cBhvr>
                                          <p:tavLst>
                                            <p:tav tm="0">
                                              <p:val>
                                                <p:strVal val="1+#ppt_w/2"/>
                                              </p:val>
                                            </p:tav>
                                            <p:tav tm="100000">
                                              <p:val>
                                                <p:strVal val="#ppt_x"/>
                                              </p:val>
                                            </p:tav>
                                          </p:tavLst>
                                        </p:anim>
                                        <p:anim calcmode="lin" valueType="num">
                                          <p:cBhvr additive="base">
                                            <p:cTn id="26" dur="1500" fill="hold"/>
                                            <p:tgtEl>
                                              <p:spTgt spid="35"/>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14" presetClass="entr" presetSubtype="1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randombar(horizontal)">
                                          <p:cBhvr>
                                            <p:cTn id="3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饼形 33"/>
          <p:cNvSpPr/>
          <p:nvPr/>
        </p:nvSpPr>
        <p:spPr>
          <a:xfrm>
            <a:off x="5380536" y="1721972"/>
            <a:ext cx="3941689" cy="3941691"/>
          </a:xfrm>
          <a:prstGeom prst="pie">
            <a:avLst>
              <a:gd name="adj1" fmla="val 3414187"/>
              <a:gd name="adj2" fmla="val 8844368"/>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35" name="饼形 34"/>
          <p:cNvSpPr/>
          <p:nvPr/>
        </p:nvSpPr>
        <p:spPr>
          <a:xfrm>
            <a:off x="5380536" y="1721972"/>
            <a:ext cx="3941689" cy="3941691"/>
          </a:xfrm>
          <a:prstGeom prst="pie">
            <a:avLst>
              <a:gd name="adj1" fmla="val 20312866"/>
              <a:gd name="adj2" fmla="val 3428489"/>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36" name="饼形 35"/>
          <p:cNvSpPr/>
          <p:nvPr/>
        </p:nvSpPr>
        <p:spPr>
          <a:xfrm>
            <a:off x="5380536" y="1721972"/>
            <a:ext cx="3941689" cy="3941691"/>
          </a:xfrm>
          <a:prstGeom prst="pie">
            <a:avLst>
              <a:gd name="adj1" fmla="val 16193055"/>
              <a:gd name="adj2" fmla="val 20306643"/>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37" name="饼形 36"/>
          <p:cNvSpPr/>
          <p:nvPr/>
        </p:nvSpPr>
        <p:spPr>
          <a:xfrm>
            <a:off x="5380536" y="1721972"/>
            <a:ext cx="3941689" cy="3941691"/>
          </a:xfrm>
          <a:prstGeom prst="pie">
            <a:avLst>
              <a:gd name="adj1" fmla="val 8835302"/>
              <a:gd name="adj2" fmla="val 16200000"/>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38" name="椭圆 37"/>
          <p:cNvSpPr/>
          <p:nvPr/>
        </p:nvSpPr>
        <p:spPr>
          <a:xfrm>
            <a:off x="5788909" y="2130348"/>
            <a:ext cx="3124943" cy="3124943"/>
          </a:xfrm>
          <a:prstGeom prst="ellipse">
            <a:avLst/>
          </a:prstGeom>
          <a:gradFill>
            <a:gsLst>
              <a:gs pos="100000">
                <a:srgbClr val="F7F7F7"/>
              </a:gs>
              <a:gs pos="0">
                <a:srgbClr val="B0B0B0"/>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4732464" y="2112592"/>
            <a:ext cx="1170671" cy="1170671"/>
            <a:chOff x="2586038" y="2761615"/>
            <a:chExt cx="1334770" cy="1334770"/>
          </a:xfrm>
        </p:grpSpPr>
        <p:sp>
          <p:nvSpPr>
            <p:cNvPr id="40" name="椭圆 39"/>
            <p:cNvSpPr/>
            <p:nvPr/>
          </p:nvSpPr>
          <p:spPr>
            <a:xfrm>
              <a:off x="2586038" y="2761615"/>
              <a:ext cx="1334770" cy="1334770"/>
            </a:xfrm>
            <a:prstGeom prst="ellips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41" name="椭圆 40"/>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5594781" y="5151717"/>
            <a:ext cx="1170671" cy="1170671"/>
            <a:chOff x="2586038" y="2761615"/>
            <a:chExt cx="1334770" cy="1334770"/>
          </a:xfrm>
        </p:grpSpPr>
        <p:sp>
          <p:nvSpPr>
            <p:cNvPr id="43" name="椭圆 42"/>
            <p:cNvSpPr/>
            <p:nvPr/>
          </p:nvSpPr>
          <p:spPr>
            <a:xfrm>
              <a:off x="2586038" y="2761615"/>
              <a:ext cx="1334770" cy="1334770"/>
            </a:xfrm>
            <a:prstGeom prst="ellips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44" name="椭圆 43"/>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8882777" y="4155641"/>
            <a:ext cx="1170671" cy="1170671"/>
            <a:chOff x="2586038" y="2761615"/>
            <a:chExt cx="1334770" cy="1334770"/>
          </a:xfrm>
        </p:grpSpPr>
        <p:sp>
          <p:nvSpPr>
            <p:cNvPr id="46" name="椭圆 45"/>
            <p:cNvSpPr/>
            <p:nvPr/>
          </p:nvSpPr>
          <p:spPr>
            <a:xfrm>
              <a:off x="2586038" y="2761615"/>
              <a:ext cx="1334770" cy="1334770"/>
            </a:xfrm>
            <a:prstGeom prst="ellips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47" name="椭圆 46"/>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8304005" y="1340825"/>
            <a:ext cx="1170671" cy="1170671"/>
            <a:chOff x="2586038" y="2761615"/>
            <a:chExt cx="1334770" cy="1334770"/>
          </a:xfrm>
        </p:grpSpPr>
        <p:sp>
          <p:nvSpPr>
            <p:cNvPr id="49" name="椭圆 48"/>
            <p:cNvSpPr/>
            <p:nvPr/>
          </p:nvSpPr>
          <p:spPr>
            <a:xfrm>
              <a:off x="2586038" y="2761615"/>
              <a:ext cx="1334770" cy="1334770"/>
            </a:xfrm>
            <a:prstGeom prst="ellipse">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50" name="椭圆 49"/>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2934700" y="1988274"/>
            <a:ext cx="1676923" cy="1077479"/>
            <a:chOff x="1434550" y="1585669"/>
            <a:chExt cx="1676922" cy="1077478"/>
          </a:xfrm>
        </p:grpSpPr>
        <p:sp>
          <p:nvSpPr>
            <p:cNvPr id="52" name="文本框 25"/>
            <p:cNvSpPr txBox="1"/>
            <p:nvPr/>
          </p:nvSpPr>
          <p:spPr>
            <a:xfrm>
              <a:off x="1434550" y="1585669"/>
              <a:ext cx="1090116" cy="523219"/>
            </a:xfrm>
            <a:prstGeom prst="rect">
              <a:avLst/>
            </a:prstGeom>
            <a:noFill/>
          </p:spPr>
          <p:txBody>
            <a:bodyPr wrap="square" rtlCol="0">
              <a:spAutoFit/>
            </a:bodyPr>
            <a:lstStyle/>
            <a:p>
              <a:pPr algn="ct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36</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1501193" y="1986169"/>
              <a:ext cx="1610279" cy="676978"/>
              <a:chOff x="3222561" y="3842305"/>
              <a:chExt cx="1610279" cy="676978"/>
            </a:xfrm>
          </p:grpSpPr>
          <p:sp>
            <p:nvSpPr>
              <p:cNvPr id="54" name="文本框 27"/>
              <p:cNvSpPr txBox="1"/>
              <p:nvPr/>
            </p:nvSpPr>
            <p:spPr>
              <a:xfrm>
                <a:off x="3222561" y="3842305"/>
                <a:ext cx="1511860" cy="338554"/>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在此添加标题</a:t>
                </a:r>
              </a:p>
            </p:txBody>
          </p:sp>
          <p:sp>
            <p:nvSpPr>
              <p:cNvPr id="55" name="文本框 28"/>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7"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7"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56" name="组合 55"/>
          <p:cNvGrpSpPr/>
          <p:nvPr/>
        </p:nvGrpSpPr>
        <p:grpSpPr>
          <a:xfrm>
            <a:off x="3802464" y="5113706"/>
            <a:ext cx="1676923" cy="1077479"/>
            <a:chOff x="1434550" y="1585669"/>
            <a:chExt cx="1676922" cy="1077478"/>
          </a:xfrm>
        </p:grpSpPr>
        <p:sp>
          <p:nvSpPr>
            <p:cNvPr id="57" name="文本框 30"/>
            <p:cNvSpPr txBox="1"/>
            <p:nvPr/>
          </p:nvSpPr>
          <p:spPr>
            <a:xfrm>
              <a:off x="1434550" y="1585669"/>
              <a:ext cx="1067281" cy="523219"/>
            </a:xfrm>
            <a:prstGeom prst="rect">
              <a:avLst/>
            </a:prstGeom>
            <a:noFill/>
          </p:spPr>
          <p:txBody>
            <a:bodyPr wrap="square" rtlCol="0">
              <a:spAutoFit/>
            </a:bodyPr>
            <a:lstStyle/>
            <a:p>
              <a:pPr algn="ct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24</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1501193" y="1986169"/>
              <a:ext cx="1610279" cy="676978"/>
              <a:chOff x="3222561" y="3842305"/>
              <a:chExt cx="1610279" cy="676978"/>
            </a:xfrm>
          </p:grpSpPr>
          <p:sp>
            <p:nvSpPr>
              <p:cNvPr id="82" name="文本框 32"/>
              <p:cNvSpPr txBox="1"/>
              <p:nvPr/>
            </p:nvSpPr>
            <p:spPr>
              <a:xfrm>
                <a:off x="3222561" y="3842305"/>
                <a:ext cx="151186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在此添加标题</a:t>
                </a:r>
              </a:p>
            </p:txBody>
          </p:sp>
          <p:sp>
            <p:nvSpPr>
              <p:cNvPr id="83" name="文本框 33"/>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7"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7" dirty="0">
                  <a:latin typeface="微软雅黑" panose="020B0503020204020204" pitchFamily="34" charset="-122"/>
                  <a:ea typeface="微软雅黑" panose="020B0503020204020204" pitchFamily="34" charset="-122"/>
                </a:endParaRPr>
              </a:p>
            </p:txBody>
          </p:sp>
        </p:grpSp>
      </p:grpSp>
      <p:grpSp>
        <p:nvGrpSpPr>
          <p:cNvPr id="84" name="组合 83"/>
          <p:cNvGrpSpPr/>
          <p:nvPr/>
        </p:nvGrpSpPr>
        <p:grpSpPr>
          <a:xfrm>
            <a:off x="10159656" y="4170154"/>
            <a:ext cx="1676923" cy="1077479"/>
            <a:chOff x="1434550" y="1585669"/>
            <a:chExt cx="1676922" cy="1077478"/>
          </a:xfrm>
        </p:grpSpPr>
        <p:sp>
          <p:nvSpPr>
            <p:cNvPr id="85" name="文本框 35"/>
            <p:cNvSpPr txBox="1"/>
            <p:nvPr/>
          </p:nvSpPr>
          <p:spPr>
            <a:xfrm>
              <a:off x="1434550" y="1585669"/>
              <a:ext cx="1088198" cy="523219"/>
            </a:xfrm>
            <a:prstGeom prst="rect">
              <a:avLst/>
            </a:prstGeom>
            <a:noFill/>
          </p:spPr>
          <p:txBody>
            <a:bodyPr wrap="square" rtlCol="0">
              <a:spAutoFit/>
            </a:bodyPr>
            <a:lstStyle/>
            <a:p>
              <a:pPr algn="ct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20</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1501193" y="1986169"/>
              <a:ext cx="1610279" cy="676978"/>
              <a:chOff x="3222561" y="3842305"/>
              <a:chExt cx="1610279" cy="676978"/>
            </a:xfrm>
          </p:grpSpPr>
          <p:sp>
            <p:nvSpPr>
              <p:cNvPr id="87" name="文本框 37"/>
              <p:cNvSpPr txBox="1"/>
              <p:nvPr/>
            </p:nvSpPr>
            <p:spPr>
              <a:xfrm>
                <a:off x="3222561" y="3842305"/>
                <a:ext cx="1511860" cy="338554"/>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在此添加标题</a:t>
                </a:r>
              </a:p>
            </p:txBody>
          </p:sp>
          <p:sp>
            <p:nvSpPr>
              <p:cNvPr id="88" name="文本框 38"/>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7"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7"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89" name="组合 88"/>
          <p:cNvGrpSpPr/>
          <p:nvPr/>
        </p:nvGrpSpPr>
        <p:grpSpPr>
          <a:xfrm>
            <a:off x="9570932" y="1297715"/>
            <a:ext cx="1676923" cy="1077479"/>
            <a:chOff x="1434550" y="1585669"/>
            <a:chExt cx="1676922" cy="1077478"/>
          </a:xfrm>
        </p:grpSpPr>
        <p:sp>
          <p:nvSpPr>
            <p:cNvPr id="90" name="文本框 40"/>
            <p:cNvSpPr txBox="1"/>
            <p:nvPr/>
          </p:nvSpPr>
          <p:spPr>
            <a:xfrm>
              <a:off x="1434550" y="1585669"/>
              <a:ext cx="1107010" cy="523219"/>
            </a:xfrm>
            <a:prstGeom prst="rect">
              <a:avLst/>
            </a:prstGeom>
            <a:noFill/>
          </p:spPr>
          <p:txBody>
            <a:bodyPr wrap="square" rtlCol="0">
              <a:spAutoFit/>
            </a:bodyPr>
            <a:lstStyle/>
            <a:p>
              <a:pPr algn="ct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19</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91" name="组合 90"/>
            <p:cNvGrpSpPr/>
            <p:nvPr/>
          </p:nvGrpSpPr>
          <p:grpSpPr>
            <a:xfrm>
              <a:off x="1501193" y="1986169"/>
              <a:ext cx="1610279" cy="676978"/>
              <a:chOff x="3222561" y="3842305"/>
              <a:chExt cx="1610279" cy="676978"/>
            </a:xfrm>
          </p:grpSpPr>
          <p:sp>
            <p:nvSpPr>
              <p:cNvPr id="101" name="文本框 42"/>
              <p:cNvSpPr txBox="1"/>
              <p:nvPr/>
            </p:nvSpPr>
            <p:spPr>
              <a:xfrm>
                <a:off x="3222561" y="3842305"/>
                <a:ext cx="151186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在此添加标题</a:t>
                </a:r>
              </a:p>
            </p:txBody>
          </p:sp>
          <p:sp>
            <p:nvSpPr>
              <p:cNvPr id="102" name="文本框 43"/>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7"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7" dirty="0">
                  <a:latin typeface="微软雅黑" panose="020B0503020204020204" pitchFamily="34" charset="-122"/>
                  <a:ea typeface="微软雅黑" panose="020B0503020204020204" pitchFamily="34" charset="-122"/>
                </a:endParaRPr>
              </a:p>
            </p:txBody>
          </p:sp>
        </p:grpSp>
      </p:grpSp>
      <p:grpSp>
        <p:nvGrpSpPr>
          <p:cNvPr id="103" name="Group 41"/>
          <p:cNvGrpSpPr>
            <a:grpSpLocks noChangeAspect="1"/>
          </p:cNvGrpSpPr>
          <p:nvPr/>
        </p:nvGrpSpPr>
        <p:grpSpPr bwMode="auto">
          <a:xfrm>
            <a:off x="5146441" y="2466484"/>
            <a:ext cx="378135" cy="462887"/>
            <a:chOff x="3783" y="2089"/>
            <a:chExt cx="116" cy="142"/>
          </a:xfrm>
          <a:solidFill>
            <a:srgbClr val="C55A11"/>
          </a:solidFill>
          <a:effectLst/>
        </p:grpSpPr>
        <p:sp>
          <p:nvSpPr>
            <p:cNvPr id="104"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05"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06"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07"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08"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09"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10"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11"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grpSp>
      <p:grpSp>
        <p:nvGrpSpPr>
          <p:cNvPr id="112" name="Group 52"/>
          <p:cNvGrpSpPr>
            <a:grpSpLocks noChangeAspect="1"/>
          </p:cNvGrpSpPr>
          <p:nvPr/>
        </p:nvGrpSpPr>
        <p:grpSpPr bwMode="auto">
          <a:xfrm>
            <a:off x="5961194" y="5520846"/>
            <a:ext cx="436173" cy="432413"/>
            <a:chOff x="3783" y="2102"/>
            <a:chExt cx="116" cy="115"/>
          </a:xfrm>
          <a:solidFill>
            <a:srgbClr val="C55A11"/>
          </a:solidFill>
          <a:effectLst/>
        </p:grpSpPr>
        <p:sp>
          <p:nvSpPr>
            <p:cNvPr id="113"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14"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15"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16"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17"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18"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19"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grpSp>
      <p:grpSp>
        <p:nvGrpSpPr>
          <p:cNvPr id="120" name="Group 62"/>
          <p:cNvGrpSpPr>
            <a:grpSpLocks noChangeAspect="1"/>
          </p:cNvGrpSpPr>
          <p:nvPr/>
        </p:nvGrpSpPr>
        <p:grpSpPr bwMode="auto">
          <a:xfrm>
            <a:off x="9249024" y="4572360"/>
            <a:ext cx="465123" cy="371377"/>
            <a:chOff x="3775" y="2110"/>
            <a:chExt cx="129" cy="103"/>
          </a:xfrm>
          <a:solidFill>
            <a:srgbClr val="C55A11"/>
          </a:solidFill>
          <a:effectLst/>
        </p:grpSpPr>
        <p:sp>
          <p:nvSpPr>
            <p:cNvPr id="12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2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2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grpSp>
      <p:grpSp>
        <p:nvGrpSpPr>
          <p:cNvPr id="124" name="Group 68"/>
          <p:cNvGrpSpPr>
            <a:grpSpLocks noChangeAspect="1"/>
          </p:cNvGrpSpPr>
          <p:nvPr/>
        </p:nvGrpSpPr>
        <p:grpSpPr bwMode="auto">
          <a:xfrm>
            <a:off x="8668008" y="1754557"/>
            <a:ext cx="414907" cy="399764"/>
            <a:chOff x="3770" y="2095"/>
            <a:chExt cx="137" cy="132"/>
          </a:xfrm>
          <a:solidFill>
            <a:srgbClr val="C55A11"/>
          </a:solidFill>
          <a:effectLst/>
        </p:grpSpPr>
        <p:sp>
          <p:nvSpPr>
            <p:cNvPr id="125"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26"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27"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28"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29"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30"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31"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grpSp>
      <p:sp>
        <p:nvSpPr>
          <p:cNvPr id="132" name="文本框 73"/>
          <p:cNvSpPr txBox="1"/>
          <p:nvPr/>
        </p:nvSpPr>
        <p:spPr>
          <a:xfrm>
            <a:off x="5610386" y="3448078"/>
            <a:ext cx="3534659" cy="523220"/>
          </a:xfrm>
          <a:prstGeom prst="rect">
            <a:avLst/>
          </a:prstGeom>
          <a:noFill/>
        </p:spPr>
        <p:txBody>
          <a:bodyPr wrap="square" rtlCol="0">
            <a:spAutoFit/>
          </a:bodyPr>
          <a:lstStyle/>
          <a:p>
            <a:pPr algn="ctr"/>
            <a:r>
              <a:rPr lang="zh-CN" altLang="en-US" sz="2800" dirty="0">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标题内容</a:t>
            </a:r>
          </a:p>
        </p:txBody>
      </p:sp>
      <p:sp>
        <p:nvSpPr>
          <p:cNvPr id="133" name="椭圆 132"/>
          <p:cNvSpPr/>
          <p:nvPr/>
        </p:nvSpPr>
        <p:spPr>
          <a:xfrm>
            <a:off x="4530246" y="6337850"/>
            <a:ext cx="5725420" cy="506235"/>
          </a:xfrm>
          <a:prstGeom prst="ellipse">
            <a:avLst/>
          </a:prstGeom>
          <a:gradFill flip="none" rotWithShape="1">
            <a:gsLst>
              <a:gs pos="100000">
                <a:schemeClr val="bg1">
                  <a:lumMod val="75000"/>
                  <a:alpha val="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71"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72" name="文本框 71"/>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73" name="组合 72"/>
          <p:cNvGrpSpPr/>
          <p:nvPr/>
        </p:nvGrpSpPr>
        <p:grpSpPr>
          <a:xfrm>
            <a:off x="0" y="234902"/>
            <a:ext cx="354563" cy="677408"/>
            <a:chOff x="0" y="-78772"/>
            <a:chExt cx="602082" cy="1150304"/>
          </a:xfrm>
          <a:solidFill>
            <a:srgbClr val="C55A11"/>
          </a:solidFill>
        </p:grpSpPr>
        <p:sp>
          <p:nvSpPr>
            <p:cNvPr id="74" name="任意多边形 73"/>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6" name="图片 75" descr="e2c1a0cd267d032b57abe54cd05b35e4"/>
          <p:cNvPicPr>
            <a:picLocks noChangeAspect="1"/>
          </p:cNvPicPr>
          <p:nvPr/>
        </p:nvPicPr>
        <p:blipFill>
          <a:blip r:embed="rId3"/>
          <a:stretch>
            <a:fillRect/>
          </a:stretch>
        </p:blipFill>
        <p:spPr>
          <a:xfrm>
            <a:off x="288920" y="3127829"/>
            <a:ext cx="3519797" cy="2502518"/>
          </a:xfrm>
          <a:prstGeom prst="rect">
            <a:avLst/>
          </a:prstGeom>
        </p:spPr>
      </p:pic>
    </p:spTree>
    <p:extLst>
      <p:ext uri="{BB962C8B-B14F-4D97-AF65-F5344CB8AC3E}">
        <p14:creationId xmlns:p14="http://schemas.microsoft.com/office/powerpoint/2010/main" val="35767052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randombar(horizontal)">
                                      <p:cBhvr>
                                        <p:cTn id="7" dur="1000"/>
                                        <p:tgtEl>
                                          <p:spTgt spid="71"/>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randombar(horizontal)">
                                      <p:cBhvr>
                                        <p:cTn id="11" dur="1000"/>
                                        <p:tgtEl>
                                          <p:spTgt spid="72"/>
                                        </p:tgtEl>
                                      </p:cBhvr>
                                    </p:animEffec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fade">
                                      <p:cBhvr>
                                        <p:cTn id="15" dur="1000"/>
                                        <p:tgtEl>
                                          <p:spTgt spid="76"/>
                                        </p:tgtEl>
                                      </p:cBhvr>
                                    </p:animEffect>
                                    <p:anim calcmode="lin" valueType="num">
                                      <p:cBhvr>
                                        <p:cTn id="16" dur="1000" fill="hold"/>
                                        <p:tgtEl>
                                          <p:spTgt spid="76"/>
                                        </p:tgtEl>
                                        <p:attrNameLst>
                                          <p:attrName>ppt_x</p:attrName>
                                        </p:attrNameLst>
                                      </p:cBhvr>
                                      <p:tavLst>
                                        <p:tav tm="0">
                                          <p:val>
                                            <p:strVal val="#ppt_x"/>
                                          </p:val>
                                        </p:tav>
                                        <p:tav tm="100000">
                                          <p:val>
                                            <p:strVal val="#ppt_x"/>
                                          </p:val>
                                        </p:tav>
                                      </p:tavLst>
                                    </p:anim>
                                    <p:anim calcmode="lin" valueType="num">
                                      <p:cBhvr>
                                        <p:cTn id="17" dur="1000" fill="hold"/>
                                        <p:tgtEl>
                                          <p:spTgt spid="76"/>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14" presetClass="entr" presetSubtype="10" fill="hold"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randombar(horizontal)">
                                      <p:cBhvr>
                                        <p:cTn id="21" dur="1000"/>
                                        <p:tgtEl>
                                          <p:spTgt spid="73"/>
                                        </p:tgtEl>
                                      </p:cBhvr>
                                    </p:animEffect>
                                  </p:childTnLst>
                                </p:cTn>
                              </p:par>
                            </p:childTnLst>
                          </p:cTn>
                        </p:par>
                        <p:par>
                          <p:cTn id="22" fill="hold">
                            <p:stCondLst>
                              <p:cond delay="4000"/>
                            </p:stCondLst>
                            <p:childTnLst>
                              <p:par>
                                <p:cTn id="23" presetID="53" presetClass="entr" presetSubtype="16" fill="hold" grpId="0"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p:cTn id="25" dur="500" fill="hold"/>
                                        <p:tgtEl>
                                          <p:spTgt spid="132"/>
                                        </p:tgtEl>
                                        <p:attrNameLst>
                                          <p:attrName>ppt_w</p:attrName>
                                        </p:attrNameLst>
                                      </p:cBhvr>
                                      <p:tavLst>
                                        <p:tav tm="0">
                                          <p:val>
                                            <p:fltVal val="0"/>
                                          </p:val>
                                        </p:tav>
                                        <p:tav tm="100000">
                                          <p:val>
                                            <p:strVal val="#ppt_w"/>
                                          </p:val>
                                        </p:tav>
                                      </p:tavLst>
                                    </p:anim>
                                    <p:anim calcmode="lin" valueType="num">
                                      <p:cBhvr>
                                        <p:cTn id="26" dur="500" fill="hold"/>
                                        <p:tgtEl>
                                          <p:spTgt spid="132"/>
                                        </p:tgtEl>
                                        <p:attrNameLst>
                                          <p:attrName>ppt_h</p:attrName>
                                        </p:attrNameLst>
                                      </p:cBhvr>
                                      <p:tavLst>
                                        <p:tav tm="0">
                                          <p:val>
                                            <p:fltVal val="0"/>
                                          </p:val>
                                        </p:tav>
                                        <p:tav tm="100000">
                                          <p:val>
                                            <p:strVal val="#ppt_h"/>
                                          </p:val>
                                        </p:tav>
                                      </p:tavLst>
                                    </p:anim>
                                    <p:animEffect transition="in" filter="fade">
                                      <p:cBhvr>
                                        <p:cTn id="27" dur="500"/>
                                        <p:tgtEl>
                                          <p:spTgt spid="13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animEffect transition="in" filter="fade">
                                      <p:cBhvr>
                                        <p:cTn id="32" dur="500"/>
                                        <p:tgtEl>
                                          <p:spTgt spid="3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33"/>
                                        </p:tgtEl>
                                        <p:attrNameLst>
                                          <p:attrName>style.visibility</p:attrName>
                                        </p:attrNameLst>
                                      </p:cBhvr>
                                      <p:to>
                                        <p:strVal val="visible"/>
                                      </p:to>
                                    </p:set>
                                    <p:animEffect transition="in" filter="fade">
                                      <p:cBhvr>
                                        <p:cTn id="51" dur="500"/>
                                        <p:tgtEl>
                                          <p:spTgt spid="13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p:cTn id="54" dur="500" fill="hold"/>
                                        <p:tgtEl>
                                          <p:spTgt spid="34"/>
                                        </p:tgtEl>
                                        <p:attrNameLst>
                                          <p:attrName>ppt_w</p:attrName>
                                        </p:attrNameLst>
                                      </p:cBhvr>
                                      <p:tavLst>
                                        <p:tav tm="0">
                                          <p:val>
                                            <p:fltVal val="0"/>
                                          </p:val>
                                        </p:tav>
                                        <p:tav tm="100000">
                                          <p:val>
                                            <p:strVal val="#ppt_w"/>
                                          </p:val>
                                        </p:tav>
                                      </p:tavLst>
                                    </p:anim>
                                    <p:anim calcmode="lin" valueType="num">
                                      <p:cBhvr>
                                        <p:cTn id="55" dur="500" fill="hold"/>
                                        <p:tgtEl>
                                          <p:spTgt spid="34"/>
                                        </p:tgtEl>
                                        <p:attrNameLst>
                                          <p:attrName>ppt_h</p:attrName>
                                        </p:attrNameLst>
                                      </p:cBhvr>
                                      <p:tavLst>
                                        <p:tav tm="0">
                                          <p:val>
                                            <p:fltVal val="0"/>
                                          </p:val>
                                        </p:tav>
                                        <p:tav tm="100000">
                                          <p:val>
                                            <p:strVal val="#ppt_h"/>
                                          </p:val>
                                        </p:tav>
                                      </p:tavLst>
                                    </p:anim>
                                    <p:animEffect transition="in" filter="fade">
                                      <p:cBhvr>
                                        <p:cTn id="56" dur="500"/>
                                        <p:tgtEl>
                                          <p:spTgt spid="34"/>
                                        </p:tgtEl>
                                      </p:cBhvr>
                                    </p:animEffect>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Effect transition="in" filter="fade">
                                      <p:cBhvr>
                                        <p:cTn id="62" dur="500"/>
                                        <p:tgtEl>
                                          <p:spTgt spid="48"/>
                                        </p:tgtEl>
                                      </p:cBhvr>
                                    </p:animEffect>
                                  </p:childTnLst>
                                </p:cTn>
                              </p:par>
                              <p:par>
                                <p:cTn id="63" presetID="53" presetClass="entr" presetSubtype="16" fill="hold" nodeType="withEffect">
                                  <p:stCondLst>
                                    <p:cond delay="0"/>
                                  </p:stCondLst>
                                  <p:childTnLst>
                                    <p:set>
                                      <p:cBhvr>
                                        <p:cTn id="64" dur="1" fill="hold">
                                          <p:stCondLst>
                                            <p:cond delay="0"/>
                                          </p:stCondLst>
                                        </p:cTn>
                                        <p:tgtEl>
                                          <p:spTgt spid="124"/>
                                        </p:tgtEl>
                                        <p:attrNameLst>
                                          <p:attrName>style.visibility</p:attrName>
                                        </p:attrNameLst>
                                      </p:cBhvr>
                                      <p:to>
                                        <p:strVal val="visible"/>
                                      </p:to>
                                    </p:set>
                                    <p:anim calcmode="lin" valueType="num">
                                      <p:cBhvr>
                                        <p:cTn id="65" dur="500" fill="hold"/>
                                        <p:tgtEl>
                                          <p:spTgt spid="124"/>
                                        </p:tgtEl>
                                        <p:attrNameLst>
                                          <p:attrName>ppt_w</p:attrName>
                                        </p:attrNameLst>
                                      </p:cBhvr>
                                      <p:tavLst>
                                        <p:tav tm="0">
                                          <p:val>
                                            <p:fltVal val="0"/>
                                          </p:val>
                                        </p:tav>
                                        <p:tav tm="100000">
                                          <p:val>
                                            <p:strVal val="#ppt_w"/>
                                          </p:val>
                                        </p:tav>
                                      </p:tavLst>
                                    </p:anim>
                                    <p:anim calcmode="lin" valueType="num">
                                      <p:cBhvr>
                                        <p:cTn id="66" dur="500" fill="hold"/>
                                        <p:tgtEl>
                                          <p:spTgt spid="124"/>
                                        </p:tgtEl>
                                        <p:attrNameLst>
                                          <p:attrName>ppt_h</p:attrName>
                                        </p:attrNameLst>
                                      </p:cBhvr>
                                      <p:tavLst>
                                        <p:tav tm="0">
                                          <p:val>
                                            <p:fltVal val="0"/>
                                          </p:val>
                                        </p:tav>
                                        <p:tav tm="100000">
                                          <p:val>
                                            <p:strVal val="#ppt_h"/>
                                          </p:val>
                                        </p:tav>
                                      </p:tavLst>
                                    </p:anim>
                                    <p:animEffect transition="in" filter="fade">
                                      <p:cBhvr>
                                        <p:cTn id="67" dur="500"/>
                                        <p:tgtEl>
                                          <p:spTgt spid="124"/>
                                        </p:tgtEl>
                                      </p:cBhvr>
                                    </p:animEffect>
                                  </p:childTnLst>
                                </p:cTn>
                              </p:par>
                            </p:childTnLst>
                          </p:cTn>
                        </p:par>
                        <p:par>
                          <p:cTn id="68" fill="hold">
                            <p:stCondLst>
                              <p:cond delay="5500"/>
                            </p:stCondLst>
                            <p:childTnLst>
                              <p:par>
                                <p:cTn id="69" presetID="2" presetClass="entr" presetSubtype="2" fill="hold" nodeType="afterEffect">
                                  <p:stCondLst>
                                    <p:cond delay="0"/>
                                  </p:stCondLst>
                                  <p:childTnLst>
                                    <p:set>
                                      <p:cBhvr>
                                        <p:cTn id="70" dur="1" fill="hold">
                                          <p:stCondLst>
                                            <p:cond delay="0"/>
                                          </p:stCondLst>
                                        </p:cTn>
                                        <p:tgtEl>
                                          <p:spTgt spid="89"/>
                                        </p:tgtEl>
                                        <p:attrNameLst>
                                          <p:attrName>style.visibility</p:attrName>
                                        </p:attrNameLst>
                                      </p:cBhvr>
                                      <p:to>
                                        <p:strVal val="visible"/>
                                      </p:to>
                                    </p:set>
                                    <p:anim calcmode="lin" valueType="num">
                                      <p:cBhvr additive="base">
                                        <p:cTn id="71" dur="500" fill="hold"/>
                                        <p:tgtEl>
                                          <p:spTgt spid="89"/>
                                        </p:tgtEl>
                                        <p:attrNameLst>
                                          <p:attrName>ppt_x</p:attrName>
                                        </p:attrNameLst>
                                      </p:cBhvr>
                                      <p:tavLst>
                                        <p:tav tm="0">
                                          <p:val>
                                            <p:strVal val="1+#ppt_w/2"/>
                                          </p:val>
                                        </p:tav>
                                        <p:tav tm="100000">
                                          <p:val>
                                            <p:strVal val="#ppt_x"/>
                                          </p:val>
                                        </p:tav>
                                      </p:tavLst>
                                    </p:anim>
                                    <p:anim calcmode="lin" valueType="num">
                                      <p:cBhvr additive="base">
                                        <p:cTn id="72" dur="500" fill="hold"/>
                                        <p:tgtEl>
                                          <p:spTgt spid="89"/>
                                        </p:tgtEl>
                                        <p:attrNameLst>
                                          <p:attrName>ppt_y</p:attrName>
                                        </p:attrNameLst>
                                      </p:cBhvr>
                                      <p:tavLst>
                                        <p:tav tm="0">
                                          <p:val>
                                            <p:strVal val="#ppt_y"/>
                                          </p:val>
                                        </p:tav>
                                        <p:tav tm="100000">
                                          <p:val>
                                            <p:strVal val="#ppt_y"/>
                                          </p:val>
                                        </p:tav>
                                      </p:tavLst>
                                    </p:anim>
                                  </p:childTnLst>
                                </p:cTn>
                              </p:par>
                            </p:childTnLst>
                          </p:cTn>
                        </p:par>
                        <p:par>
                          <p:cTn id="73" fill="hold">
                            <p:stCondLst>
                              <p:cond delay="6000"/>
                            </p:stCondLst>
                            <p:childTnLst>
                              <p:par>
                                <p:cTn id="74" presetID="53" presetClass="entr" presetSubtype="16" fill="hold" nodeType="afterEffect">
                                  <p:stCondLst>
                                    <p:cond delay="0"/>
                                  </p:stCondLst>
                                  <p:childTnLst>
                                    <p:set>
                                      <p:cBhvr>
                                        <p:cTn id="75" dur="1" fill="hold">
                                          <p:stCondLst>
                                            <p:cond delay="0"/>
                                          </p:stCondLst>
                                        </p:cTn>
                                        <p:tgtEl>
                                          <p:spTgt spid="45"/>
                                        </p:tgtEl>
                                        <p:attrNameLst>
                                          <p:attrName>style.visibility</p:attrName>
                                        </p:attrNameLst>
                                      </p:cBhvr>
                                      <p:to>
                                        <p:strVal val="visible"/>
                                      </p:to>
                                    </p:set>
                                    <p:anim calcmode="lin" valueType="num">
                                      <p:cBhvr>
                                        <p:cTn id="76" dur="500" fill="hold"/>
                                        <p:tgtEl>
                                          <p:spTgt spid="45"/>
                                        </p:tgtEl>
                                        <p:attrNameLst>
                                          <p:attrName>ppt_w</p:attrName>
                                        </p:attrNameLst>
                                      </p:cBhvr>
                                      <p:tavLst>
                                        <p:tav tm="0">
                                          <p:val>
                                            <p:fltVal val="0"/>
                                          </p:val>
                                        </p:tav>
                                        <p:tav tm="100000">
                                          <p:val>
                                            <p:strVal val="#ppt_w"/>
                                          </p:val>
                                        </p:tav>
                                      </p:tavLst>
                                    </p:anim>
                                    <p:anim calcmode="lin" valueType="num">
                                      <p:cBhvr>
                                        <p:cTn id="77" dur="500" fill="hold"/>
                                        <p:tgtEl>
                                          <p:spTgt spid="45"/>
                                        </p:tgtEl>
                                        <p:attrNameLst>
                                          <p:attrName>ppt_h</p:attrName>
                                        </p:attrNameLst>
                                      </p:cBhvr>
                                      <p:tavLst>
                                        <p:tav tm="0">
                                          <p:val>
                                            <p:fltVal val="0"/>
                                          </p:val>
                                        </p:tav>
                                        <p:tav tm="100000">
                                          <p:val>
                                            <p:strVal val="#ppt_h"/>
                                          </p:val>
                                        </p:tav>
                                      </p:tavLst>
                                    </p:anim>
                                    <p:animEffect transition="in" filter="fade">
                                      <p:cBhvr>
                                        <p:cTn id="78" dur="500"/>
                                        <p:tgtEl>
                                          <p:spTgt spid="45"/>
                                        </p:tgtEl>
                                      </p:cBhvr>
                                    </p:animEffect>
                                  </p:childTnLst>
                                </p:cTn>
                              </p:par>
                              <p:par>
                                <p:cTn id="79" presetID="53" presetClass="entr" presetSubtype="16" fill="hold" nodeType="withEffect">
                                  <p:stCondLst>
                                    <p:cond delay="0"/>
                                  </p:stCondLst>
                                  <p:childTnLst>
                                    <p:set>
                                      <p:cBhvr>
                                        <p:cTn id="80" dur="1" fill="hold">
                                          <p:stCondLst>
                                            <p:cond delay="0"/>
                                          </p:stCondLst>
                                        </p:cTn>
                                        <p:tgtEl>
                                          <p:spTgt spid="120"/>
                                        </p:tgtEl>
                                        <p:attrNameLst>
                                          <p:attrName>style.visibility</p:attrName>
                                        </p:attrNameLst>
                                      </p:cBhvr>
                                      <p:to>
                                        <p:strVal val="visible"/>
                                      </p:to>
                                    </p:set>
                                    <p:anim calcmode="lin" valueType="num">
                                      <p:cBhvr>
                                        <p:cTn id="81" dur="500" fill="hold"/>
                                        <p:tgtEl>
                                          <p:spTgt spid="120"/>
                                        </p:tgtEl>
                                        <p:attrNameLst>
                                          <p:attrName>ppt_w</p:attrName>
                                        </p:attrNameLst>
                                      </p:cBhvr>
                                      <p:tavLst>
                                        <p:tav tm="0">
                                          <p:val>
                                            <p:fltVal val="0"/>
                                          </p:val>
                                        </p:tav>
                                        <p:tav tm="100000">
                                          <p:val>
                                            <p:strVal val="#ppt_w"/>
                                          </p:val>
                                        </p:tav>
                                      </p:tavLst>
                                    </p:anim>
                                    <p:anim calcmode="lin" valueType="num">
                                      <p:cBhvr>
                                        <p:cTn id="82" dur="500" fill="hold"/>
                                        <p:tgtEl>
                                          <p:spTgt spid="120"/>
                                        </p:tgtEl>
                                        <p:attrNameLst>
                                          <p:attrName>ppt_h</p:attrName>
                                        </p:attrNameLst>
                                      </p:cBhvr>
                                      <p:tavLst>
                                        <p:tav tm="0">
                                          <p:val>
                                            <p:fltVal val="0"/>
                                          </p:val>
                                        </p:tav>
                                        <p:tav tm="100000">
                                          <p:val>
                                            <p:strVal val="#ppt_h"/>
                                          </p:val>
                                        </p:tav>
                                      </p:tavLst>
                                    </p:anim>
                                    <p:animEffect transition="in" filter="fade">
                                      <p:cBhvr>
                                        <p:cTn id="83" dur="500"/>
                                        <p:tgtEl>
                                          <p:spTgt spid="120"/>
                                        </p:tgtEl>
                                      </p:cBhvr>
                                    </p:animEffect>
                                  </p:childTnLst>
                                </p:cTn>
                              </p:par>
                            </p:childTnLst>
                          </p:cTn>
                        </p:par>
                        <p:par>
                          <p:cTn id="84" fill="hold">
                            <p:stCondLst>
                              <p:cond delay="6500"/>
                            </p:stCondLst>
                            <p:childTnLst>
                              <p:par>
                                <p:cTn id="85" presetID="2" presetClass="entr" presetSubtype="2" fill="hold" nodeType="afterEffect">
                                  <p:stCondLst>
                                    <p:cond delay="0"/>
                                  </p:stCondLst>
                                  <p:childTnLst>
                                    <p:set>
                                      <p:cBhvr>
                                        <p:cTn id="86" dur="1" fill="hold">
                                          <p:stCondLst>
                                            <p:cond delay="0"/>
                                          </p:stCondLst>
                                        </p:cTn>
                                        <p:tgtEl>
                                          <p:spTgt spid="84"/>
                                        </p:tgtEl>
                                        <p:attrNameLst>
                                          <p:attrName>style.visibility</p:attrName>
                                        </p:attrNameLst>
                                      </p:cBhvr>
                                      <p:to>
                                        <p:strVal val="visible"/>
                                      </p:to>
                                    </p:set>
                                    <p:anim calcmode="lin" valueType="num">
                                      <p:cBhvr additive="base">
                                        <p:cTn id="87" dur="500" fill="hold"/>
                                        <p:tgtEl>
                                          <p:spTgt spid="84"/>
                                        </p:tgtEl>
                                        <p:attrNameLst>
                                          <p:attrName>ppt_x</p:attrName>
                                        </p:attrNameLst>
                                      </p:cBhvr>
                                      <p:tavLst>
                                        <p:tav tm="0">
                                          <p:val>
                                            <p:strVal val="1+#ppt_w/2"/>
                                          </p:val>
                                        </p:tav>
                                        <p:tav tm="100000">
                                          <p:val>
                                            <p:strVal val="#ppt_x"/>
                                          </p:val>
                                        </p:tav>
                                      </p:tavLst>
                                    </p:anim>
                                    <p:anim calcmode="lin" valueType="num">
                                      <p:cBhvr additive="base">
                                        <p:cTn id="88" dur="500" fill="hold"/>
                                        <p:tgtEl>
                                          <p:spTgt spid="84"/>
                                        </p:tgtEl>
                                        <p:attrNameLst>
                                          <p:attrName>ppt_y</p:attrName>
                                        </p:attrNameLst>
                                      </p:cBhvr>
                                      <p:tavLst>
                                        <p:tav tm="0">
                                          <p:val>
                                            <p:strVal val="#ppt_y"/>
                                          </p:val>
                                        </p:tav>
                                        <p:tav tm="100000">
                                          <p:val>
                                            <p:strVal val="#ppt_y"/>
                                          </p:val>
                                        </p:tav>
                                      </p:tavLst>
                                    </p:anim>
                                  </p:childTnLst>
                                </p:cTn>
                              </p:par>
                            </p:childTnLst>
                          </p:cTn>
                        </p:par>
                        <p:par>
                          <p:cTn id="89" fill="hold">
                            <p:stCondLst>
                              <p:cond delay="7000"/>
                            </p:stCondLst>
                            <p:childTnLst>
                              <p:par>
                                <p:cTn id="90" presetID="53" presetClass="entr" presetSubtype="16" fill="hold" nodeType="afterEffect">
                                  <p:stCondLst>
                                    <p:cond delay="0"/>
                                  </p:stCondLst>
                                  <p:childTnLst>
                                    <p:set>
                                      <p:cBhvr>
                                        <p:cTn id="91" dur="1" fill="hold">
                                          <p:stCondLst>
                                            <p:cond delay="0"/>
                                          </p:stCondLst>
                                        </p:cTn>
                                        <p:tgtEl>
                                          <p:spTgt spid="39"/>
                                        </p:tgtEl>
                                        <p:attrNameLst>
                                          <p:attrName>style.visibility</p:attrName>
                                        </p:attrNameLst>
                                      </p:cBhvr>
                                      <p:to>
                                        <p:strVal val="visible"/>
                                      </p:to>
                                    </p:set>
                                    <p:anim calcmode="lin" valueType="num">
                                      <p:cBhvr>
                                        <p:cTn id="92" dur="500" fill="hold"/>
                                        <p:tgtEl>
                                          <p:spTgt spid="39"/>
                                        </p:tgtEl>
                                        <p:attrNameLst>
                                          <p:attrName>ppt_w</p:attrName>
                                        </p:attrNameLst>
                                      </p:cBhvr>
                                      <p:tavLst>
                                        <p:tav tm="0">
                                          <p:val>
                                            <p:fltVal val="0"/>
                                          </p:val>
                                        </p:tav>
                                        <p:tav tm="100000">
                                          <p:val>
                                            <p:strVal val="#ppt_w"/>
                                          </p:val>
                                        </p:tav>
                                      </p:tavLst>
                                    </p:anim>
                                    <p:anim calcmode="lin" valueType="num">
                                      <p:cBhvr>
                                        <p:cTn id="93" dur="500" fill="hold"/>
                                        <p:tgtEl>
                                          <p:spTgt spid="39"/>
                                        </p:tgtEl>
                                        <p:attrNameLst>
                                          <p:attrName>ppt_h</p:attrName>
                                        </p:attrNameLst>
                                      </p:cBhvr>
                                      <p:tavLst>
                                        <p:tav tm="0">
                                          <p:val>
                                            <p:fltVal val="0"/>
                                          </p:val>
                                        </p:tav>
                                        <p:tav tm="100000">
                                          <p:val>
                                            <p:strVal val="#ppt_h"/>
                                          </p:val>
                                        </p:tav>
                                      </p:tavLst>
                                    </p:anim>
                                    <p:animEffect transition="in" filter="fade">
                                      <p:cBhvr>
                                        <p:cTn id="94" dur="500"/>
                                        <p:tgtEl>
                                          <p:spTgt spid="39"/>
                                        </p:tgtEl>
                                      </p:cBhvr>
                                    </p:animEffect>
                                  </p:childTnLst>
                                </p:cTn>
                              </p:par>
                              <p:par>
                                <p:cTn id="95" presetID="53" presetClass="entr" presetSubtype="16" fill="hold" nodeType="withEffect">
                                  <p:stCondLst>
                                    <p:cond delay="0"/>
                                  </p:stCondLst>
                                  <p:childTnLst>
                                    <p:set>
                                      <p:cBhvr>
                                        <p:cTn id="96" dur="1" fill="hold">
                                          <p:stCondLst>
                                            <p:cond delay="0"/>
                                          </p:stCondLst>
                                        </p:cTn>
                                        <p:tgtEl>
                                          <p:spTgt spid="103"/>
                                        </p:tgtEl>
                                        <p:attrNameLst>
                                          <p:attrName>style.visibility</p:attrName>
                                        </p:attrNameLst>
                                      </p:cBhvr>
                                      <p:to>
                                        <p:strVal val="visible"/>
                                      </p:to>
                                    </p:set>
                                    <p:anim calcmode="lin" valueType="num">
                                      <p:cBhvr>
                                        <p:cTn id="97" dur="500" fill="hold"/>
                                        <p:tgtEl>
                                          <p:spTgt spid="103"/>
                                        </p:tgtEl>
                                        <p:attrNameLst>
                                          <p:attrName>ppt_w</p:attrName>
                                        </p:attrNameLst>
                                      </p:cBhvr>
                                      <p:tavLst>
                                        <p:tav tm="0">
                                          <p:val>
                                            <p:fltVal val="0"/>
                                          </p:val>
                                        </p:tav>
                                        <p:tav tm="100000">
                                          <p:val>
                                            <p:strVal val="#ppt_w"/>
                                          </p:val>
                                        </p:tav>
                                      </p:tavLst>
                                    </p:anim>
                                    <p:anim calcmode="lin" valueType="num">
                                      <p:cBhvr>
                                        <p:cTn id="98" dur="500" fill="hold"/>
                                        <p:tgtEl>
                                          <p:spTgt spid="103"/>
                                        </p:tgtEl>
                                        <p:attrNameLst>
                                          <p:attrName>ppt_h</p:attrName>
                                        </p:attrNameLst>
                                      </p:cBhvr>
                                      <p:tavLst>
                                        <p:tav tm="0">
                                          <p:val>
                                            <p:fltVal val="0"/>
                                          </p:val>
                                        </p:tav>
                                        <p:tav tm="100000">
                                          <p:val>
                                            <p:strVal val="#ppt_h"/>
                                          </p:val>
                                        </p:tav>
                                      </p:tavLst>
                                    </p:anim>
                                    <p:animEffect transition="in" filter="fade">
                                      <p:cBhvr>
                                        <p:cTn id="99" dur="500"/>
                                        <p:tgtEl>
                                          <p:spTgt spid="103"/>
                                        </p:tgtEl>
                                      </p:cBhvr>
                                    </p:animEffect>
                                  </p:childTnLst>
                                </p:cTn>
                              </p:par>
                            </p:childTnLst>
                          </p:cTn>
                        </p:par>
                        <p:par>
                          <p:cTn id="100" fill="hold">
                            <p:stCondLst>
                              <p:cond delay="7500"/>
                            </p:stCondLst>
                            <p:childTnLst>
                              <p:par>
                                <p:cTn id="101" presetID="2" presetClass="entr" presetSubtype="8" fill="hold" nodeType="afterEffect">
                                  <p:stCondLst>
                                    <p:cond delay="0"/>
                                  </p:stCondLst>
                                  <p:childTnLst>
                                    <p:set>
                                      <p:cBhvr>
                                        <p:cTn id="102" dur="1" fill="hold">
                                          <p:stCondLst>
                                            <p:cond delay="0"/>
                                          </p:stCondLst>
                                        </p:cTn>
                                        <p:tgtEl>
                                          <p:spTgt spid="51"/>
                                        </p:tgtEl>
                                        <p:attrNameLst>
                                          <p:attrName>style.visibility</p:attrName>
                                        </p:attrNameLst>
                                      </p:cBhvr>
                                      <p:to>
                                        <p:strVal val="visible"/>
                                      </p:to>
                                    </p:set>
                                    <p:anim calcmode="lin" valueType="num">
                                      <p:cBhvr additive="base">
                                        <p:cTn id="103" dur="500" fill="hold"/>
                                        <p:tgtEl>
                                          <p:spTgt spid="51"/>
                                        </p:tgtEl>
                                        <p:attrNameLst>
                                          <p:attrName>ppt_x</p:attrName>
                                        </p:attrNameLst>
                                      </p:cBhvr>
                                      <p:tavLst>
                                        <p:tav tm="0">
                                          <p:val>
                                            <p:strVal val="0-#ppt_w/2"/>
                                          </p:val>
                                        </p:tav>
                                        <p:tav tm="100000">
                                          <p:val>
                                            <p:strVal val="#ppt_x"/>
                                          </p:val>
                                        </p:tav>
                                      </p:tavLst>
                                    </p:anim>
                                    <p:anim calcmode="lin" valueType="num">
                                      <p:cBhvr additive="base">
                                        <p:cTn id="104" dur="500" fill="hold"/>
                                        <p:tgtEl>
                                          <p:spTgt spid="51"/>
                                        </p:tgtEl>
                                        <p:attrNameLst>
                                          <p:attrName>ppt_y</p:attrName>
                                        </p:attrNameLst>
                                      </p:cBhvr>
                                      <p:tavLst>
                                        <p:tav tm="0">
                                          <p:val>
                                            <p:strVal val="#ppt_y"/>
                                          </p:val>
                                        </p:tav>
                                        <p:tav tm="100000">
                                          <p:val>
                                            <p:strVal val="#ppt_y"/>
                                          </p:val>
                                        </p:tav>
                                      </p:tavLst>
                                    </p:anim>
                                  </p:childTnLst>
                                </p:cTn>
                              </p:par>
                            </p:childTnLst>
                          </p:cTn>
                        </p:par>
                        <p:par>
                          <p:cTn id="105" fill="hold">
                            <p:stCondLst>
                              <p:cond delay="8000"/>
                            </p:stCondLst>
                            <p:childTnLst>
                              <p:par>
                                <p:cTn id="106" presetID="53" presetClass="entr" presetSubtype="16" fill="hold" nodeType="afterEffect">
                                  <p:stCondLst>
                                    <p:cond delay="0"/>
                                  </p:stCondLst>
                                  <p:childTnLst>
                                    <p:set>
                                      <p:cBhvr>
                                        <p:cTn id="107" dur="1" fill="hold">
                                          <p:stCondLst>
                                            <p:cond delay="0"/>
                                          </p:stCondLst>
                                        </p:cTn>
                                        <p:tgtEl>
                                          <p:spTgt spid="42"/>
                                        </p:tgtEl>
                                        <p:attrNameLst>
                                          <p:attrName>style.visibility</p:attrName>
                                        </p:attrNameLst>
                                      </p:cBhvr>
                                      <p:to>
                                        <p:strVal val="visible"/>
                                      </p:to>
                                    </p:set>
                                    <p:anim calcmode="lin" valueType="num">
                                      <p:cBhvr>
                                        <p:cTn id="108" dur="500" fill="hold"/>
                                        <p:tgtEl>
                                          <p:spTgt spid="42"/>
                                        </p:tgtEl>
                                        <p:attrNameLst>
                                          <p:attrName>ppt_w</p:attrName>
                                        </p:attrNameLst>
                                      </p:cBhvr>
                                      <p:tavLst>
                                        <p:tav tm="0">
                                          <p:val>
                                            <p:fltVal val="0"/>
                                          </p:val>
                                        </p:tav>
                                        <p:tav tm="100000">
                                          <p:val>
                                            <p:strVal val="#ppt_w"/>
                                          </p:val>
                                        </p:tav>
                                      </p:tavLst>
                                    </p:anim>
                                    <p:anim calcmode="lin" valueType="num">
                                      <p:cBhvr>
                                        <p:cTn id="109" dur="500" fill="hold"/>
                                        <p:tgtEl>
                                          <p:spTgt spid="42"/>
                                        </p:tgtEl>
                                        <p:attrNameLst>
                                          <p:attrName>ppt_h</p:attrName>
                                        </p:attrNameLst>
                                      </p:cBhvr>
                                      <p:tavLst>
                                        <p:tav tm="0">
                                          <p:val>
                                            <p:fltVal val="0"/>
                                          </p:val>
                                        </p:tav>
                                        <p:tav tm="100000">
                                          <p:val>
                                            <p:strVal val="#ppt_h"/>
                                          </p:val>
                                        </p:tav>
                                      </p:tavLst>
                                    </p:anim>
                                    <p:animEffect transition="in" filter="fade">
                                      <p:cBhvr>
                                        <p:cTn id="110" dur="500"/>
                                        <p:tgtEl>
                                          <p:spTgt spid="42"/>
                                        </p:tgtEl>
                                      </p:cBhvr>
                                    </p:animEffect>
                                  </p:childTnLst>
                                </p:cTn>
                              </p:par>
                              <p:par>
                                <p:cTn id="111" presetID="53" presetClass="entr" presetSubtype="16" fill="hold" nodeType="withEffect">
                                  <p:stCondLst>
                                    <p:cond delay="0"/>
                                  </p:stCondLst>
                                  <p:childTnLst>
                                    <p:set>
                                      <p:cBhvr>
                                        <p:cTn id="112" dur="1" fill="hold">
                                          <p:stCondLst>
                                            <p:cond delay="0"/>
                                          </p:stCondLst>
                                        </p:cTn>
                                        <p:tgtEl>
                                          <p:spTgt spid="112"/>
                                        </p:tgtEl>
                                        <p:attrNameLst>
                                          <p:attrName>style.visibility</p:attrName>
                                        </p:attrNameLst>
                                      </p:cBhvr>
                                      <p:to>
                                        <p:strVal val="visible"/>
                                      </p:to>
                                    </p:set>
                                    <p:anim calcmode="lin" valueType="num">
                                      <p:cBhvr>
                                        <p:cTn id="113" dur="500" fill="hold"/>
                                        <p:tgtEl>
                                          <p:spTgt spid="112"/>
                                        </p:tgtEl>
                                        <p:attrNameLst>
                                          <p:attrName>ppt_w</p:attrName>
                                        </p:attrNameLst>
                                      </p:cBhvr>
                                      <p:tavLst>
                                        <p:tav tm="0">
                                          <p:val>
                                            <p:fltVal val="0"/>
                                          </p:val>
                                        </p:tav>
                                        <p:tav tm="100000">
                                          <p:val>
                                            <p:strVal val="#ppt_w"/>
                                          </p:val>
                                        </p:tav>
                                      </p:tavLst>
                                    </p:anim>
                                    <p:anim calcmode="lin" valueType="num">
                                      <p:cBhvr>
                                        <p:cTn id="114" dur="500" fill="hold"/>
                                        <p:tgtEl>
                                          <p:spTgt spid="112"/>
                                        </p:tgtEl>
                                        <p:attrNameLst>
                                          <p:attrName>ppt_h</p:attrName>
                                        </p:attrNameLst>
                                      </p:cBhvr>
                                      <p:tavLst>
                                        <p:tav tm="0">
                                          <p:val>
                                            <p:fltVal val="0"/>
                                          </p:val>
                                        </p:tav>
                                        <p:tav tm="100000">
                                          <p:val>
                                            <p:strVal val="#ppt_h"/>
                                          </p:val>
                                        </p:tav>
                                      </p:tavLst>
                                    </p:anim>
                                    <p:animEffect transition="in" filter="fade">
                                      <p:cBhvr>
                                        <p:cTn id="115" dur="500"/>
                                        <p:tgtEl>
                                          <p:spTgt spid="112"/>
                                        </p:tgtEl>
                                      </p:cBhvr>
                                    </p:animEffect>
                                  </p:childTnLst>
                                </p:cTn>
                              </p:par>
                            </p:childTnLst>
                          </p:cTn>
                        </p:par>
                        <p:par>
                          <p:cTn id="116" fill="hold">
                            <p:stCondLst>
                              <p:cond delay="8500"/>
                            </p:stCondLst>
                            <p:childTnLst>
                              <p:par>
                                <p:cTn id="117" presetID="2" presetClass="entr" presetSubtype="8" fill="hold" nodeType="afterEffect">
                                  <p:stCondLst>
                                    <p:cond delay="0"/>
                                  </p:stCondLst>
                                  <p:childTnLst>
                                    <p:set>
                                      <p:cBhvr>
                                        <p:cTn id="118" dur="1" fill="hold">
                                          <p:stCondLst>
                                            <p:cond delay="0"/>
                                          </p:stCondLst>
                                        </p:cTn>
                                        <p:tgtEl>
                                          <p:spTgt spid="56"/>
                                        </p:tgtEl>
                                        <p:attrNameLst>
                                          <p:attrName>style.visibility</p:attrName>
                                        </p:attrNameLst>
                                      </p:cBhvr>
                                      <p:to>
                                        <p:strVal val="visible"/>
                                      </p:to>
                                    </p:set>
                                    <p:anim calcmode="lin" valueType="num">
                                      <p:cBhvr additive="base">
                                        <p:cTn id="119" dur="500" fill="hold"/>
                                        <p:tgtEl>
                                          <p:spTgt spid="56"/>
                                        </p:tgtEl>
                                        <p:attrNameLst>
                                          <p:attrName>ppt_x</p:attrName>
                                        </p:attrNameLst>
                                      </p:cBhvr>
                                      <p:tavLst>
                                        <p:tav tm="0">
                                          <p:val>
                                            <p:strVal val="0-#ppt_w/2"/>
                                          </p:val>
                                        </p:tav>
                                        <p:tav tm="100000">
                                          <p:val>
                                            <p:strVal val="#ppt_x"/>
                                          </p:val>
                                        </p:tav>
                                      </p:tavLst>
                                    </p:anim>
                                    <p:anim calcmode="lin" valueType="num">
                                      <p:cBhvr additive="base">
                                        <p:cTn id="120"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132" grpId="0"/>
      <p:bldP spid="133" grpId="0" animBg="1"/>
      <p:bldP spid="71" grpId="0"/>
      <p:bldP spid="7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580" name="Rectangle 6"/>
          <p:cNvSpPr>
            <a:spLocks noChangeArrowheads="1"/>
          </p:cNvSpPr>
          <p:nvPr/>
        </p:nvSpPr>
        <p:spPr bwMode="auto">
          <a:xfrm>
            <a:off x="989013" y="2278063"/>
            <a:ext cx="5121275" cy="1570037"/>
          </a:xfrm>
          <a:prstGeom prst="rect">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Arial" panose="020B0604020202020204" pitchFamily="34" charset="0"/>
            </a:endParaRPr>
          </a:p>
        </p:txBody>
      </p:sp>
      <p:sp>
        <p:nvSpPr>
          <p:cNvPr id="24581" name="Rectangle 7"/>
          <p:cNvSpPr>
            <a:spLocks noChangeArrowheads="1"/>
          </p:cNvSpPr>
          <p:nvPr/>
        </p:nvSpPr>
        <p:spPr bwMode="auto">
          <a:xfrm>
            <a:off x="6110288" y="2278063"/>
            <a:ext cx="5119687" cy="1570037"/>
          </a:xfrm>
          <a:prstGeom prst="rect">
            <a:avLst/>
          </a:prstGeom>
          <a:solidFill>
            <a:srgbClr val="C55A1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Arial" panose="020B0604020202020204" pitchFamily="34" charset="0"/>
            </a:endParaRPr>
          </a:p>
        </p:txBody>
      </p:sp>
      <p:sp>
        <p:nvSpPr>
          <p:cNvPr id="24582" name="Rectangle 8"/>
          <p:cNvSpPr>
            <a:spLocks noChangeArrowheads="1"/>
          </p:cNvSpPr>
          <p:nvPr/>
        </p:nvSpPr>
        <p:spPr bwMode="auto">
          <a:xfrm>
            <a:off x="989013" y="3848100"/>
            <a:ext cx="5121275" cy="1568450"/>
          </a:xfrm>
          <a:prstGeom prst="rect">
            <a:avLst/>
          </a:prstGeom>
          <a:solidFill>
            <a:srgbClr val="B8925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Arial" panose="020B0604020202020204" pitchFamily="34" charset="0"/>
            </a:endParaRPr>
          </a:p>
        </p:txBody>
      </p:sp>
      <p:sp>
        <p:nvSpPr>
          <p:cNvPr id="24583" name="Rectangle 9"/>
          <p:cNvSpPr>
            <a:spLocks noChangeArrowheads="1"/>
          </p:cNvSpPr>
          <p:nvPr/>
        </p:nvSpPr>
        <p:spPr bwMode="auto">
          <a:xfrm>
            <a:off x="6110288" y="3848100"/>
            <a:ext cx="5119687" cy="1568450"/>
          </a:xfrm>
          <a:prstGeom prst="rect">
            <a:avLst/>
          </a:prstGeom>
          <a:solidFill>
            <a:srgbClr val="FEAC6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Arial" panose="020B0604020202020204" pitchFamily="34" charset="0"/>
            </a:endParaRPr>
          </a:p>
        </p:txBody>
      </p:sp>
      <p:sp>
        <p:nvSpPr>
          <p:cNvPr id="24584" name="Oval 10"/>
          <p:cNvSpPr>
            <a:spLocks noChangeArrowheads="1"/>
          </p:cNvSpPr>
          <p:nvPr/>
        </p:nvSpPr>
        <p:spPr bwMode="auto">
          <a:xfrm>
            <a:off x="4541838" y="2278063"/>
            <a:ext cx="3136900" cy="3138487"/>
          </a:xfrm>
          <a:prstGeom prst="ellipse">
            <a:avLst/>
          </a:prstGeom>
          <a:solidFill>
            <a:srgbClr val="F2F2F2">
              <a:alpha val="34117"/>
            </a:srgbClr>
          </a:solidFill>
          <a:ln>
            <a:noFill/>
          </a:ln>
          <a:extLst>
            <a:ext uri="{91240B29-F687-4F45-9708-019B960494DF}">
              <a14:hiddenLine xmlns:a14="http://schemas.microsoft.com/office/drawing/2010/main" w="9525">
                <a:solidFill>
                  <a:srgbClr val="000000"/>
                </a:solidFill>
                <a:round/>
              </a14:hiddenLine>
            </a:ext>
          </a:extLst>
        </p:spPr>
        <p:txBody>
          <a:bodyPr lIns="121893" tIns="60946" rIns="121893" bIns="60946" anchor="ctr"/>
          <a:lstStyle/>
          <a:p>
            <a:pPr algn="ctr" defTabSz="912495" eaLnBrk="1" hangingPunct="1"/>
            <a:endParaRPr lang="en-US" altLang="zh-CN" sz="900">
              <a:solidFill>
                <a:srgbClr val="FFFFFF"/>
              </a:solidFill>
              <a:latin typeface="微软雅黑" panose="020B0503020204020204" charset="-122"/>
              <a:ea typeface="微软雅黑" panose="020B0503020204020204" charset="-122"/>
              <a:sym typeface="Arial" panose="020B0604020202020204" pitchFamily="34" charset="0"/>
            </a:endParaRPr>
          </a:p>
        </p:txBody>
      </p:sp>
      <p:pic>
        <p:nvPicPr>
          <p:cNvPr id="24585" name="Group 3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275" y="2755900"/>
            <a:ext cx="803275"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Group 469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4125" y="4090988"/>
            <a:ext cx="798513"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7" name="Freeform 107"/>
          <p:cNvSpPr/>
          <p:nvPr/>
        </p:nvSpPr>
        <p:spPr bwMode="auto">
          <a:xfrm>
            <a:off x="6297613" y="2678113"/>
            <a:ext cx="727075" cy="876300"/>
          </a:xfrm>
          <a:custGeom>
            <a:avLst/>
            <a:gdLst>
              <a:gd name="T0" fmla="*/ 2147483647 w 736"/>
              <a:gd name="T1" fmla="*/ 2147483647 h 888"/>
              <a:gd name="T2" fmla="*/ 2147483647 w 736"/>
              <a:gd name="T3" fmla="*/ 2147483647 h 888"/>
              <a:gd name="T4" fmla="*/ 2147483647 w 736"/>
              <a:gd name="T5" fmla="*/ 2147483647 h 888"/>
              <a:gd name="T6" fmla="*/ 2147483647 w 736"/>
              <a:gd name="T7" fmla="*/ 2147483647 h 888"/>
              <a:gd name="T8" fmla="*/ 2147483647 w 736"/>
              <a:gd name="T9" fmla="*/ 2147483647 h 888"/>
              <a:gd name="T10" fmla="*/ 2147483647 w 736"/>
              <a:gd name="T11" fmla="*/ 2147483647 h 888"/>
              <a:gd name="T12" fmla="*/ 2147483647 w 736"/>
              <a:gd name="T13" fmla="*/ 2147483647 h 888"/>
              <a:gd name="T14" fmla="*/ 2147483647 w 736"/>
              <a:gd name="T15" fmla="*/ 2147483647 h 888"/>
              <a:gd name="T16" fmla="*/ 2147483647 w 736"/>
              <a:gd name="T17" fmla="*/ 2147483647 h 888"/>
              <a:gd name="T18" fmla="*/ 2147483647 w 736"/>
              <a:gd name="T19" fmla="*/ 2147483647 h 888"/>
              <a:gd name="T20" fmla="*/ 2147483647 w 736"/>
              <a:gd name="T21" fmla="*/ 2147483647 h 888"/>
              <a:gd name="T22" fmla="*/ 2147483647 w 736"/>
              <a:gd name="T23" fmla="*/ 2147483647 h 888"/>
              <a:gd name="T24" fmla="*/ 2147483647 w 736"/>
              <a:gd name="T25" fmla="*/ 2147483647 h 888"/>
              <a:gd name="T26" fmla="*/ 2147483647 w 736"/>
              <a:gd name="T27" fmla="*/ 2147483647 h 888"/>
              <a:gd name="T28" fmla="*/ 2147483647 w 736"/>
              <a:gd name="T29" fmla="*/ 2147483647 h 888"/>
              <a:gd name="T30" fmla="*/ 2147483647 w 736"/>
              <a:gd name="T31" fmla="*/ 2147483647 h 888"/>
              <a:gd name="T32" fmla="*/ 2147483647 w 736"/>
              <a:gd name="T33" fmla="*/ 2147483647 h 888"/>
              <a:gd name="T34" fmla="*/ 2147483647 w 736"/>
              <a:gd name="T35" fmla="*/ 2147483647 h 888"/>
              <a:gd name="T36" fmla="*/ 2147483647 w 736"/>
              <a:gd name="T37" fmla="*/ 2147483647 h 888"/>
              <a:gd name="T38" fmla="*/ 2147483647 w 736"/>
              <a:gd name="T39" fmla="*/ 2147483647 h 888"/>
              <a:gd name="T40" fmla="*/ 2147483647 w 736"/>
              <a:gd name="T41" fmla="*/ 2147483647 h 888"/>
              <a:gd name="T42" fmla="*/ 2147483647 w 736"/>
              <a:gd name="T43" fmla="*/ 2147483647 h 888"/>
              <a:gd name="T44" fmla="*/ 2147483647 w 736"/>
              <a:gd name="T45" fmla="*/ 2147483647 h 888"/>
              <a:gd name="T46" fmla="*/ 2147483647 w 736"/>
              <a:gd name="T47" fmla="*/ 2147483647 h 888"/>
              <a:gd name="T48" fmla="*/ 2147483647 w 736"/>
              <a:gd name="T49" fmla="*/ 2147483647 h 888"/>
              <a:gd name="T50" fmla="*/ 2147483647 w 736"/>
              <a:gd name="T51" fmla="*/ 2147483647 h 888"/>
              <a:gd name="T52" fmla="*/ 2147483647 w 736"/>
              <a:gd name="T53" fmla="*/ 2147483647 h 888"/>
              <a:gd name="T54" fmla="*/ 2147483647 w 736"/>
              <a:gd name="T55" fmla="*/ 2147483647 h 888"/>
              <a:gd name="T56" fmla="*/ 2147483647 w 736"/>
              <a:gd name="T57" fmla="*/ 2147483647 h 888"/>
              <a:gd name="T58" fmla="*/ 2147483647 w 736"/>
              <a:gd name="T59" fmla="*/ 2147483647 h 888"/>
              <a:gd name="T60" fmla="*/ 2147483647 w 736"/>
              <a:gd name="T61" fmla="*/ 2147483647 h 888"/>
              <a:gd name="T62" fmla="*/ 2147483647 w 736"/>
              <a:gd name="T63" fmla="*/ 2147483647 h 888"/>
              <a:gd name="T64" fmla="*/ 2147483647 w 736"/>
              <a:gd name="T65" fmla="*/ 2147483647 h 888"/>
              <a:gd name="T66" fmla="*/ 2147483647 w 736"/>
              <a:gd name="T67" fmla="*/ 2147483647 h 888"/>
              <a:gd name="T68" fmla="*/ 2147483647 w 736"/>
              <a:gd name="T69" fmla="*/ 2147483647 h 888"/>
              <a:gd name="T70" fmla="*/ 2147483647 w 736"/>
              <a:gd name="T71" fmla="*/ 2147483647 h 888"/>
              <a:gd name="T72" fmla="*/ 2147483647 w 736"/>
              <a:gd name="T73" fmla="*/ 2147483647 h 888"/>
              <a:gd name="T74" fmla="*/ 2147483647 w 736"/>
              <a:gd name="T75" fmla="*/ 2147483647 h 888"/>
              <a:gd name="T76" fmla="*/ 2147483647 w 736"/>
              <a:gd name="T77" fmla="*/ 2147483647 h 888"/>
              <a:gd name="T78" fmla="*/ 2147483647 w 736"/>
              <a:gd name="T79" fmla="*/ 2147483647 h 888"/>
              <a:gd name="T80" fmla="*/ 2147483647 w 736"/>
              <a:gd name="T81" fmla="*/ 2147483647 h 888"/>
              <a:gd name="T82" fmla="*/ 2147483647 w 736"/>
              <a:gd name="T83" fmla="*/ 2147483647 h 888"/>
              <a:gd name="T84" fmla="*/ 2147483647 w 736"/>
              <a:gd name="T85" fmla="*/ 2147483647 h 888"/>
              <a:gd name="T86" fmla="*/ 2147483647 w 736"/>
              <a:gd name="T87" fmla="*/ 2147483647 h 888"/>
              <a:gd name="T88" fmla="*/ 2147483647 w 736"/>
              <a:gd name="T89" fmla="*/ 2147483647 h 888"/>
              <a:gd name="T90" fmla="*/ 2147483647 w 736"/>
              <a:gd name="T91" fmla="*/ 2147483647 h 888"/>
              <a:gd name="T92" fmla="*/ 2147483647 w 736"/>
              <a:gd name="T93" fmla="*/ 2147483647 h 888"/>
              <a:gd name="T94" fmla="*/ 2147483647 w 736"/>
              <a:gd name="T95" fmla="*/ 2147483647 h 888"/>
              <a:gd name="T96" fmla="*/ 2147483647 w 736"/>
              <a:gd name="T97" fmla="*/ 2147483647 h 888"/>
              <a:gd name="T98" fmla="*/ 2147483647 w 736"/>
              <a:gd name="T99" fmla="*/ 2147483647 h 888"/>
              <a:gd name="T100" fmla="*/ 2147483647 w 736"/>
              <a:gd name="T101" fmla="*/ 2147483647 h 888"/>
              <a:gd name="T102" fmla="*/ 2147483647 w 736"/>
              <a:gd name="T103" fmla="*/ 2147483647 h 888"/>
              <a:gd name="T104" fmla="*/ 2147483647 w 736"/>
              <a:gd name="T105" fmla="*/ 2147483647 h 88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36" h="888">
                <a:moveTo>
                  <a:pt x="710" y="435"/>
                </a:moveTo>
                <a:cubicBezTo>
                  <a:pt x="117" y="435"/>
                  <a:pt x="117" y="435"/>
                  <a:pt x="117" y="435"/>
                </a:cubicBezTo>
                <a:cubicBezTo>
                  <a:pt x="133" y="419"/>
                  <a:pt x="133" y="419"/>
                  <a:pt x="133" y="419"/>
                </a:cubicBezTo>
                <a:cubicBezTo>
                  <a:pt x="284" y="335"/>
                  <a:pt x="610" y="134"/>
                  <a:pt x="610" y="134"/>
                </a:cubicBezTo>
                <a:cubicBezTo>
                  <a:pt x="627" y="126"/>
                  <a:pt x="627" y="109"/>
                  <a:pt x="618" y="92"/>
                </a:cubicBezTo>
                <a:cubicBezTo>
                  <a:pt x="593" y="26"/>
                  <a:pt x="593" y="26"/>
                  <a:pt x="593" y="26"/>
                </a:cubicBezTo>
                <a:cubicBezTo>
                  <a:pt x="585" y="9"/>
                  <a:pt x="568" y="0"/>
                  <a:pt x="551" y="9"/>
                </a:cubicBezTo>
                <a:cubicBezTo>
                  <a:pt x="16" y="335"/>
                  <a:pt x="16" y="335"/>
                  <a:pt x="16" y="335"/>
                </a:cubicBezTo>
                <a:cubicBezTo>
                  <a:pt x="8" y="343"/>
                  <a:pt x="0" y="360"/>
                  <a:pt x="8" y="377"/>
                </a:cubicBezTo>
                <a:cubicBezTo>
                  <a:pt x="58" y="435"/>
                  <a:pt x="58" y="435"/>
                  <a:pt x="58" y="435"/>
                </a:cubicBezTo>
                <a:cubicBezTo>
                  <a:pt x="58" y="862"/>
                  <a:pt x="58" y="862"/>
                  <a:pt x="58" y="862"/>
                </a:cubicBezTo>
                <a:cubicBezTo>
                  <a:pt x="58" y="878"/>
                  <a:pt x="75" y="887"/>
                  <a:pt x="83" y="887"/>
                </a:cubicBezTo>
                <a:cubicBezTo>
                  <a:pt x="710" y="887"/>
                  <a:pt x="710" y="887"/>
                  <a:pt x="710" y="887"/>
                </a:cubicBezTo>
                <a:cubicBezTo>
                  <a:pt x="727" y="887"/>
                  <a:pt x="735" y="878"/>
                  <a:pt x="735" y="862"/>
                </a:cubicBezTo>
                <a:cubicBezTo>
                  <a:pt x="735" y="460"/>
                  <a:pt x="735" y="460"/>
                  <a:pt x="735" y="460"/>
                </a:cubicBezTo>
                <a:cubicBezTo>
                  <a:pt x="735" y="443"/>
                  <a:pt x="727" y="435"/>
                  <a:pt x="710" y="435"/>
                </a:cubicBezTo>
                <a:close/>
                <a:moveTo>
                  <a:pt x="501" y="452"/>
                </a:moveTo>
                <a:cubicBezTo>
                  <a:pt x="418" y="536"/>
                  <a:pt x="418" y="536"/>
                  <a:pt x="418" y="536"/>
                </a:cubicBezTo>
                <a:cubicBezTo>
                  <a:pt x="300" y="536"/>
                  <a:pt x="300" y="536"/>
                  <a:pt x="300" y="536"/>
                </a:cubicBezTo>
                <a:cubicBezTo>
                  <a:pt x="393" y="452"/>
                  <a:pt x="393" y="452"/>
                  <a:pt x="393" y="452"/>
                </a:cubicBezTo>
                <a:lnTo>
                  <a:pt x="501" y="452"/>
                </a:lnTo>
                <a:close/>
                <a:moveTo>
                  <a:pt x="468" y="92"/>
                </a:moveTo>
                <a:cubicBezTo>
                  <a:pt x="568" y="26"/>
                  <a:pt x="568" y="26"/>
                  <a:pt x="568" y="26"/>
                </a:cubicBezTo>
                <a:cubicBezTo>
                  <a:pt x="551" y="118"/>
                  <a:pt x="551" y="118"/>
                  <a:pt x="551" y="118"/>
                </a:cubicBezTo>
                <a:cubicBezTo>
                  <a:pt x="451" y="185"/>
                  <a:pt x="451" y="185"/>
                  <a:pt x="451" y="185"/>
                </a:cubicBezTo>
                <a:lnTo>
                  <a:pt x="468" y="92"/>
                </a:lnTo>
                <a:close/>
                <a:moveTo>
                  <a:pt x="292" y="201"/>
                </a:moveTo>
                <a:cubicBezTo>
                  <a:pt x="393" y="134"/>
                  <a:pt x="393" y="134"/>
                  <a:pt x="393" y="134"/>
                </a:cubicBezTo>
                <a:cubicBezTo>
                  <a:pt x="376" y="235"/>
                  <a:pt x="376" y="235"/>
                  <a:pt x="376" y="235"/>
                </a:cubicBezTo>
                <a:cubicBezTo>
                  <a:pt x="267" y="293"/>
                  <a:pt x="267" y="293"/>
                  <a:pt x="267" y="293"/>
                </a:cubicBezTo>
                <a:lnTo>
                  <a:pt x="292" y="201"/>
                </a:lnTo>
                <a:close/>
                <a:moveTo>
                  <a:pt x="83" y="410"/>
                </a:moveTo>
                <a:cubicBezTo>
                  <a:pt x="100" y="318"/>
                  <a:pt x="100" y="318"/>
                  <a:pt x="100" y="318"/>
                </a:cubicBezTo>
                <a:cubicBezTo>
                  <a:pt x="200" y="251"/>
                  <a:pt x="200" y="251"/>
                  <a:pt x="200" y="251"/>
                </a:cubicBezTo>
                <a:cubicBezTo>
                  <a:pt x="184" y="343"/>
                  <a:pt x="184" y="343"/>
                  <a:pt x="184" y="343"/>
                </a:cubicBezTo>
                <a:lnTo>
                  <a:pt x="83" y="410"/>
                </a:lnTo>
                <a:close/>
                <a:moveTo>
                  <a:pt x="192" y="452"/>
                </a:moveTo>
                <a:cubicBezTo>
                  <a:pt x="300" y="452"/>
                  <a:pt x="300" y="452"/>
                  <a:pt x="300" y="452"/>
                </a:cubicBezTo>
                <a:cubicBezTo>
                  <a:pt x="217" y="536"/>
                  <a:pt x="217" y="536"/>
                  <a:pt x="217" y="536"/>
                </a:cubicBezTo>
                <a:cubicBezTo>
                  <a:pt x="108" y="536"/>
                  <a:pt x="108" y="536"/>
                  <a:pt x="108" y="536"/>
                </a:cubicBezTo>
                <a:lnTo>
                  <a:pt x="192" y="452"/>
                </a:lnTo>
                <a:close/>
                <a:moveTo>
                  <a:pt x="694" y="853"/>
                </a:moveTo>
                <a:cubicBezTo>
                  <a:pt x="108" y="853"/>
                  <a:pt x="108" y="853"/>
                  <a:pt x="108" y="853"/>
                </a:cubicBezTo>
                <a:cubicBezTo>
                  <a:pt x="108" y="586"/>
                  <a:pt x="108" y="586"/>
                  <a:pt x="108" y="586"/>
                </a:cubicBezTo>
                <a:cubicBezTo>
                  <a:pt x="694" y="586"/>
                  <a:pt x="694" y="586"/>
                  <a:pt x="694" y="586"/>
                </a:cubicBezTo>
                <a:lnTo>
                  <a:pt x="694" y="853"/>
                </a:lnTo>
                <a:close/>
                <a:moveTo>
                  <a:pt x="618" y="536"/>
                </a:moveTo>
                <a:cubicBezTo>
                  <a:pt x="501" y="536"/>
                  <a:pt x="501" y="536"/>
                  <a:pt x="501" y="536"/>
                </a:cubicBezTo>
                <a:cubicBezTo>
                  <a:pt x="585" y="452"/>
                  <a:pt x="585" y="452"/>
                  <a:pt x="585" y="452"/>
                </a:cubicBezTo>
                <a:cubicBezTo>
                  <a:pt x="702" y="452"/>
                  <a:pt x="702" y="452"/>
                  <a:pt x="702" y="452"/>
                </a:cubicBezTo>
                <a:lnTo>
                  <a:pt x="618" y="536"/>
                </a:lnTo>
                <a:close/>
                <a:moveTo>
                  <a:pt x="618" y="536"/>
                </a:moveTo>
                <a:lnTo>
                  <a:pt x="618" y="5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lIns="121893" tIns="60946" rIns="121893" bIns="60946" anchor="ctr"/>
          <a:lstStyle/>
          <a:p>
            <a:endParaRPr lang="zh-CN" altLang="en-US">
              <a:latin typeface="微软雅黑" panose="020B0503020204020204" charset="-122"/>
              <a:ea typeface="微软雅黑" panose="020B0503020204020204" charset="-122"/>
            </a:endParaRPr>
          </a:p>
        </p:txBody>
      </p:sp>
      <p:sp>
        <p:nvSpPr>
          <p:cNvPr id="24588" name="Freeform 214"/>
          <p:cNvSpPr/>
          <p:nvPr/>
        </p:nvSpPr>
        <p:spPr bwMode="auto">
          <a:xfrm>
            <a:off x="5084763" y="4114800"/>
            <a:ext cx="831850" cy="660400"/>
          </a:xfrm>
          <a:custGeom>
            <a:avLst/>
            <a:gdLst>
              <a:gd name="T0" fmla="*/ 2147483647 w 1115"/>
              <a:gd name="T1" fmla="*/ 2147483647 h 886"/>
              <a:gd name="T2" fmla="*/ 2147483647 w 1115"/>
              <a:gd name="T3" fmla="*/ 2147483647 h 886"/>
              <a:gd name="T4" fmla="*/ 2147483647 w 1115"/>
              <a:gd name="T5" fmla="*/ 2147483647 h 886"/>
              <a:gd name="T6" fmla="*/ 2147483647 w 1115"/>
              <a:gd name="T7" fmla="*/ 2147483647 h 886"/>
              <a:gd name="T8" fmla="*/ 2147483647 w 1115"/>
              <a:gd name="T9" fmla="*/ 2147483647 h 886"/>
              <a:gd name="T10" fmla="*/ 2147483647 w 1115"/>
              <a:gd name="T11" fmla="*/ 2147483647 h 886"/>
              <a:gd name="T12" fmla="*/ 2147483647 w 1115"/>
              <a:gd name="T13" fmla="*/ 2147483647 h 886"/>
              <a:gd name="T14" fmla="*/ 2147483647 w 1115"/>
              <a:gd name="T15" fmla="*/ 2147483647 h 886"/>
              <a:gd name="T16" fmla="*/ 2147483647 w 1115"/>
              <a:gd name="T17" fmla="*/ 2147483647 h 886"/>
              <a:gd name="T18" fmla="*/ 2147483647 w 1115"/>
              <a:gd name="T19" fmla="*/ 0 h 886"/>
              <a:gd name="T20" fmla="*/ 2147483647 w 1115"/>
              <a:gd name="T21" fmla="*/ 0 h 886"/>
              <a:gd name="T22" fmla="*/ 2147483647 w 1115"/>
              <a:gd name="T23" fmla="*/ 2147483647 h 886"/>
              <a:gd name="T24" fmla="*/ 2147483647 w 1115"/>
              <a:gd name="T25" fmla="*/ 2147483647 h 886"/>
              <a:gd name="T26" fmla="*/ 2147483647 w 1115"/>
              <a:gd name="T27" fmla="*/ 2147483647 h 886"/>
              <a:gd name="T28" fmla="*/ 2147483647 w 1115"/>
              <a:gd name="T29" fmla="*/ 2147483647 h 886"/>
              <a:gd name="T30" fmla="*/ 0 w 1115"/>
              <a:gd name="T31" fmla="*/ 2147483647 h 886"/>
              <a:gd name="T32" fmla="*/ 0 w 1115"/>
              <a:gd name="T33" fmla="*/ 2147483647 h 886"/>
              <a:gd name="T34" fmla="*/ 2147483647 w 1115"/>
              <a:gd name="T35" fmla="*/ 2147483647 h 886"/>
              <a:gd name="T36" fmla="*/ 2147483647 w 1115"/>
              <a:gd name="T37" fmla="*/ 2147483647 h 886"/>
              <a:gd name="T38" fmla="*/ 2147483647 w 1115"/>
              <a:gd name="T39" fmla="*/ 2147483647 h 886"/>
              <a:gd name="T40" fmla="*/ 2147483647 w 1115"/>
              <a:gd name="T41" fmla="*/ 2147483647 h 886"/>
              <a:gd name="T42" fmla="*/ 2147483647 w 1115"/>
              <a:gd name="T43" fmla="*/ 2147483647 h 886"/>
              <a:gd name="T44" fmla="*/ 2147483647 w 1115"/>
              <a:gd name="T45" fmla="*/ 2147483647 h 886"/>
              <a:gd name="T46" fmla="*/ 2147483647 w 1115"/>
              <a:gd name="T47" fmla="*/ 2147483647 h 886"/>
              <a:gd name="T48" fmla="*/ 2147483647 w 1115"/>
              <a:gd name="T49" fmla="*/ 2147483647 h 886"/>
              <a:gd name="T50" fmla="*/ 2147483647 w 1115"/>
              <a:gd name="T51" fmla="*/ 2147483647 h 886"/>
              <a:gd name="T52" fmla="*/ 2147483647 w 1115"/>
              <a:gd name="T53" fmla="*/ 2147483647 h 886"/>
              <a:gd name="T54" fmla="*/ 2147483647 w 1115"/>
              <a:gd name="T55" fmla="*/ 2147483647 h 886"/>
              <a:gd name="T56" fmla="*/ 2147483647 w 1115"/>
              <a:gd name="T57" fmla="*/ 2147483647 h 886"/>
              <a:gd name="T58" fmla="*/ 2147483647 w 1115"/>
              <a:gd name="T59" fmla="*/ 2147483647 h 886"/>
              <a:gd name="T60" fmla="*/ 2147483647 w 1115"/>
              <a:gd name="T61" fmla="*/ 2147483647 h 886"/>
              <a:gd name="T62" fmla="*/ 2147483647 w 1115"/>
              <a:gd name="T63" fmla="*/ 2147483647 h 886"/>
              <a:gd name="T64" fmla="*/ 2147483647 w 1115"/>
              <a:gd name="T65" fmla="*/ 2147483647 h 886"/>
              <a:gd name="T66" fmla="*/ 2147483647 w 1115"/>
              <a:gd name="T67" fmla="*/ 2147483647 h 8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15" h="886">
                <a:moveTo>
                  <a:pt x="562" y="333"/>
                </a:moveTo>
                <a:cubicBezTo>
                  <a:pt x="468" y="333"/>
                  <a:pt x="395" y="406"/>
                  <a:pt x="395" y="500"/>
                </a:cubicBezTo>
                <a:cubicBezTo>
                  <a:pt x="395" y="594"/>
                  <a:pt x="468" y="667"/>
                  <a:pt x="562" y="667"/>
                </a:cubicBezTo>
                <a:cubicBezTo>
                  <a:pt x="645" y="667"/>
                  <a:pt x="729" y="594"/>
                  <a:pt x="729" y="500"/>
                </a:cubicBezTo>
                <a:cubicBezTo>
                  <a:pt x="729" y="406"/>
                  <a:pt x="645" y="333"/>
                  <a:pt x="562" y="333"/>
                </a:cubicBezTo>
                <a:close/>
                <a:moveTo>
                  <a:pt x="1000" y="167"/>
                </a:moveTo>
                <a:cubicBezTo>
                  <a:pt x="875" y="167"/>
                  <a:pt x="875" y="167"/>
                  <a:pt x="875" y="167"/>
                </a:cubicBezTo>
                <a:cubicBezTo>
                  <a:pt x="854" y="167"/>
                  <a:pt x="833" y="156"/>
                  <a:pt x="822" y="135"/>
                </a:cubicBezTo>
                <a:cubicBezTo>
                  <a:pt x="791" y="31"/>
                  <a:pt x="791" y="31"/>
                  <a:pt x="791" y="31"/>
                </a:cubicBezTo>
                <a:cubicBezTo>
                  <a:pt x="781" y="10"/>
                  <a:pt x="770" y="0"/>
                  <a:pt x="750" y="0"/>
                </a:cubicBezTo>
                <a:cubicBezTo>
                  <a:pt x="375" y="0"/>
                  <a:pt x="375" y="0"/>
                  <a:pt x="375" y="0"/>
                </a:cubicBezTo>
                <a:cubicBezTo>
                  <a:pt x="354" y="0"/>
                  <a:pt x="333" y="10"/>
                  <a:pt x="322" y="31"/>
                </a:cubicBezTo>
                <a:cubicBezTo>
                  <a:pt x="291" y="135"/>
                  <a:pt x="291" y="135"/>
                  <a:pt x="291" y="135"/>
                </a:cubicBezTo>
                <a:cubicBezTo>
                  <a:pt x="281" y="156"/>
                  <a:pt x="270" y="167"/>
                  <a:pt x="250" y="167"/>
                </a:cubicBezTo>
                <a:cubicBezTo>
                  <a:pt x="114" y="167"/>
                  <a:pt x="114" y="167"/>
                  <a:pt x="114" y="167"/>
                </a:cubicBezTo>
                <a:cubicBezTo>
                  <a:pt x="52" y="167"/>
                  <a:pt x="0" y="219"/>
                  <a:pt x="0" y="281"/>
                </a:cubicBezTo>
                <a:cubicBezTo>
                  <a:pt x="0" y="781"/>
                  <a:pt x="0" y="781"/>
                  <a:pt x="0" y="781"/>
                </a:cubicBezTo>
                <a:cubicBezTo>
                  <a:pt x="0" y="844"/>
                  <a:pt x="52" y="885"/>
                  <a:pt x="114" y="885"/>
                </a:cubicBezTo>
                <a:cubicBezTo>
                  <a:pt x="1000" y="885"/>
                  <a:pt x="1000" y="885"/>
                  <a:pt x="1000" y="885"/>
                </a:cubicBezTo>
                <a:cubicBezTo>
                  <a:pt x="1062" y="885"/>
                  <a:pt x="1114" y="844"/>
                  <a:pt x="1114" y="781"/>
                </a:cubicBezTo>
                <a:cubicBezTo>
                  <a:pt x="1114" y="281"/>
                  <a:pt x="1114" y="281"/>
                  <a:pt x="1114" y="281"/>
                </a:cubicBezTo>
                <a:cubicBezTo>
                  <a:pt x="1114" y="219"/>
                  <a:pt x="1062" y="167"/>
                  <a:pt x="1000" y="167"/>
                </a:cubicBezTo>
                <a:close/>
                <a:moveTo>
                  <a:pt x="562" y="781"/>
                </a:moveTo>
                <a:cubicBezTo>
                  <a:pt x="406" y="781"/>
                  <a:pt x="281" y="656"/>
                  <a:pt x="281" y="500"/>
                </a:cubicBezTo>
                <a:cubicBezTo>
                  <a:pt x="281" y="344"/>
                  <a:pt x="406" y="219"/>
                  <a:pt x="562" y="219"/>
                </a:cubicBezTo>
                <a:cubicBezTo>
                  <a:pt x="708" y="219"/>
                  <a:pt x="833" y="344"/>
                  <a:pt x="833" y="500"/>
                </a:cubicBezTo>
                <a:cubicBezTo>
                  <a:pt x="833" y="656"/>
                  <a:pt x="708" y="781"/>
                  <a:pt x="562" y="781"/>
                </a:cubicBezTo>
                <a:close/>
                <a:moveTo>
                  <a:pt x="968" y="354"/>
                </a:moveTo>
                <a:cubicBezTo>
                  <a:pt x="947" y="354"/>
                  <a:pt x="927" y="333"/>
                  <a:pt x="927" y="312"/>
                </a:cubicBezTo>
                <a:cubicBezTo>
                  <a:pt x="927" y="292"/>
                  <a:pt x="947" y="281"/>
                  <a:pt x="968" y="281"/>
                </a:cubicBezTo>
                <a:cubicBezTo>
                  <a:pt x="989" y="281"/>
                  <a:pt x="1000" y="292"/>
                  <a:pt x="1000" y="312"/>
                </a:cubicBezTo>
                <a:cubicBezTo>
                  <a:pt x="1000" y="333"/>
                  <a:pt x="989" y="354"/>
                  <a:pt x="968" y="354"/>
                </a:cubicBezTo>
                <a:close/>
                <a:moveTo>
                  <a:pt x="968" y="354"/>
                </a:moveTo>
                <a:lnTo>
                  <a:pt x="968" y="3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lIns="121893" tIns="60946" rIns="121893" bIns="60946" anchor="ctr"/>
          <a:lstStyle/>
          <a:p>
            <a:endParaRPr lang="zh-CN" altLang="en-US">
              <a:latin typeface="微软雅黑" panose="020B0503020204020204" charset="-122"/>
              <a:ea typeface="微软雅黑" panose="020B0503020204020204" charset="-122"/>
            </a:endParaRPr>
          </a:p>
        </p:txBody>
      </p:sp>
      <p:sp>
        <p:nvSpPr>
          <p:cNvPr id="24589" name="TextBox 13"/>
          <p:cNvSpPr txBox="1">
            <a:spLocks noChangeArrowheads="1"/>
          </p:cNvSpPr>
          <p:nvPr/>
        </p:nvSpPr>
        <p:spPr bwMode="auto">
          <a:xfrm>
            <a:off x="8145463" y="2787650"/>
            <a:ext cx="2338387"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rgbClr val="000000"/>
                </a:solidFill>
                <a:latin typeface="Calibri" panose="020F0502020204030204" charset="0"/>
                <a:ea typeface="宋体" panose="02010600030101010101" pitchFamily="2" charset="-122"/>
              </a:defRPr>
            </a:lvl1pPr>
            <a:lvl2pPr marL="742950" indent="-285750" defTabSz="1216025">
              <a:defRPr>
                <a:solidFill>
                  <a:srgbClr val="000000"/>
                </a:solidFill>
                <a:latin typeface="Calibri" panose="020F0502020204030204" charset="0"/>
                <a:ea typeface="宋体" panose="02010600030101010101" pitchFamily="2" charset="-122"/>
              </a:defRPr>
            </a:lvl2pPr>
            <a:lvl3pPr marL="1143000" indent="-228600" defTabSz="1216025">
              <a:defRPr>
                <a:solidFill>
                  <a:srgbClr val="000000"/>
                </a:solidFill>
                <a:latin typeface="Calibri" panose="020F0502020204030204" charset="0"/>
                <a:ea typeface="宋体" panose="02010600030101010101" pitchFamily="2" charset="-122"/>
              </a:defRPr>
            </a:lvl3pPr>
            <a:lvl4pPr marL="1600200" indent="-228600" defTabSz="1216025">
              <a:defRPr>
                <a:solidFill>
                  <a:srgbClr val="000000"/>
                </a:solidFill>
                <a:latin typeface="Calibri" panose="020F0502020204030204" charset="0"/>
                <a:ea typeface="宋体" panose="02010600030101010101" pitchFamily="2" charset="-122"/>
              </a:defRPr>
            </a:lvl4pPr>
            <a:lvl5pPr marL="2057400" indent="-228600" defTabSz="1216025">
              <a:defRPr>
                <a:solidFill>
                  <a:srgbClr val="000000"/>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eaLnBrk="1" hangingPunct="1"/>
            <a:r>
              <a:rPr lang="zh-CN" altLang="en-US" b="1" dirty="0">
                <a:solidFill>
                  <a:srgbClr val="FFFFFF"/>
                </a:solidFill>
                <a:latin typeface="微软雅黑" panose="020B0503020204020204" charset="-122"/>
                <a:ea typeface="微软雅黑" panose="020B0503020204020204" charset="-122"/>
                <a:cs typeface="Arial" panose="020B0604020202020204" pitchFamily="34" charset="0"/>
              </a:rPr>
              <a:t>商业模式</a:t>
            </a:r>
          </a:p>
        </p:txBody>
      </p:sp>
      <p:sp>
        <p:nvSpPr>
          <p:cNvPr id="24590" name="TextBox 13"/>
          <p:cNvSpPr txBox="1">
            <a:spLocks noChangeArrowheads="1"/>
          </p:cNvSpPr>
          <p:nvPr/>
        </p:nvSpPr>
        <p:spPr bwMode="auto">
          <a:xfrm>
            <a:off x="8145463" y="3086100"/>
            <a:ext cx="2649537"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rgbClr val="000000"/>
                </a:solidFill>
                <a:latin typeface="Calibri" panose="020F0502020204030204" charset="0"/>
                <a:ea typeface="宋体" panose="02010600030101010101" pitchFamily="2" charset="-122"/>
              </a:defRPr>
            </a:lvl1pPr>
            <a:lvl2pPr marL="742950" indent="-285750" defTabSz="1216025">
              <a:defRPr>
                <a:solidFill>
                  <a:srgbClr val="000000"/>
                </a:solidFill>
                <a:latin typeface="Calibri" panose="020F0502020204030204" charset="0"/>
                <a:ea typeface="宋体" panose="02010600030101010101" pitchFamily="2" charset="-122"/>
              </a:defRPr>
            </a:lvl2pPr>
            <a:lvl3pPr marL="1143000" indent="-228600" defTabSz="1216025">
              <a:defRPr>
                <a:solidFill>
                  <a:srgbClr val="000000"/>
                </a:solidFill>
                <a:latin typeface="Calibri" panose="020F0502020204030204" charset="0"/>
                <a:ea typeface="宋体" panose="02010600030101010101" pitchFamily="2" charset="-122"/>
              </a:defRPr>
            </a:lvl3pPr>
            <a:lvl4pPr marL="1600200" indent="-228600" defTabSz="1216025">
              <a:defRPr>
                <a:solidFill>
                  <a:srgbClr val="000000"/>
                </a:solidFill>
                <a:latin typeface="Calibri" panose="020F0502020204030204" charset="0"/>
                <a:ea typeface="宋体" panose="02010600030101010101" pitchFamily="2" charset="-122"/>
              </a:defRPr>
            </a:lvl4pPr>
            <a:lvl5pPr marL="2057400" indent="-228600" defTabSz="1216025">
              <a:defRPr>
                <a:solidFill>
                  <a:srgbClr val="000000"/>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eaLnBrk="1" hangingPunct="1">
              <a:spcBef>
                <a:spcPct val="20000"/>
              </a:spcBef>
            </a:pPr>
            <a:r>
              <a:rPr lang="en-US" altLang="zh-CN" sz="1400">
                <a:solidFill>
                  <a:srgbClr val="FFFFFF"/>
                </a:solidFill>
                <a:latin typeface="微软雅黑" panose="020B0503020204020204" charset="-122"/>
                <a:ea typeface="微软雅黑" panose="020B0503020204020204" charset="-122"/>
                <a:sym typeface="Arial" panose="020B0604020202020204" pitchFamily="34" charset="0"/>
              </a:rPr>
              <a:t>在此处添加描述性文字，或直接粘贴复制粘贴准备好的文字。</a:t>
            </a:r>
          </a:p>
        </p:txBody>
      </p:sp>
      <p:sp>
        <p:nvSpPr>
          <p:cNvPr id="24591" name="TextBox 13"/>
          <p:cNvSpPr txBox="1">
            <a:spLocks noChangeArrowheads="1"/>
          </p:cNvSpPr>
          <p:nvPr/>
        </p:nvSpPr>
        <p:spPr bwMode="auto">
          <a:xfrm>
            <a:off x="2708275" y="2784475"/>
            <a:ext cx="1406525"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rgbClr val="000000"/>
                </a:solidFill>
                <a:latin typeface="Calibri" panose="020F0502020204030204" charset="0"/>
                <a:ea typeface="宋体" panose="02010600030101010101" pitchFamily="2" charset="-122"/>
              </a:defRPr>
            </a:lvl1pPr>
            <a:lvl2pPr marL="742950" indent="-285750" defTabSz="1216025">
              <a:defRPr>
                <a:solidFill>
                  <a:srgbClr val="000000"/>
                </a:solidFill>
                <a:latin typeface="Calibri" panose="020F0502020204030204" charset="0"/>
                <a:ea typeface="宋体" panose="02010600030101010101" pitchFamily="2" charset="-122"/>
              </a:defRPr>
            </a:lvl2pPr>
            <a:lvl3pPr marL="1143000" indent="-228600" defTabSz="1216025">
              <a:defRPr>
                <a:solidFill>
                  <a:srgbClr val="000000"/>
                </a:solidFill>
                <a:latin typeface="Calibri" panose="020F0502020204030204" charset="0"/>
                <a:ea typeface="宋体" panose="02010600030101010101" pitchFamily="2" charset="-122"/>
              </a:defRPr>
            </a:lvl3pPr>
            <a:lvl4pPr marL="1600200" indent="-228600" defTabSz="1216025">
              <a:defRPr>
                <a:solidFill>
                  <a:srgbClr val="000000"/>
                </a:solidFill>
                <a:latin typeface="Calibri" panose="020F0502020204030204" charset="0"/>
                <a:ea typeface="宋体" panose="02010600030101010101" pitchFamily="2" charset="-122"/>
              </a:defRPr>
            </a:lvl4pPr>
            <a:lvl5pPr marL="2057400" indent="-228600" defTabSz="1216025">
              <a:defRPr>
                <a:solidFill>
                  <a:srgbClr val="000000"/>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algn="r" eaLnBrk="1" hangingPunct="1"/>
            <a:r>
              <a:rPr lang="zh-CN" altLang="en-US" b="1" dirty="0">
                <a:solidFill>
                  <a:srgbClr val="FFFFFF"/>
                </a:solidFill>
                <a:latin typeface="微软雅黑" panose="020B0503020204020204" charset="-122"/>
                <a:ea typeface="微软雅黑" panose="020B0503020204020204" charset="-122"/>
                <a:cs typeface="Arial" panose="020B0604020202020204" pitchFamily="34" charset="0"/>
              </a:rPr>
              <a:t>管理模式</a:t>
            </a:r>
          </a:p>
        </p:txBody>
      </p:sp>
      <p:sp>
        <p:nvSpPr>
          <p:cNvPr id="24592" name="TextBox 13"/>
          <p:cNvSpPr txBox="1">
            <a:spLocks noChangeArrowheads="1"/>
          </p:cNvSpPr>
          <p:nvPr/>
        </p:nvSpPr>
        <p:spPr bwMode="auto">
          <a:xfrm>
            <a:off x="1592263" y="3121025"/>
            <a:ext cx="2500312"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rgbClr val="000000"/>
                </a:solidFill>
                <a:latin typeface="Calibri" panose="020F0502020204030204" charset="0"/>
                <a:ea typeface="宋体" panose="02010600030101010101" pitchFamily="2" charset="-122"/>
              </a:defRPr>
            </a:lvl1pPr>
            <a:lvl2pPr marL="742950" indent="-285750" defTabSz="1216025">
              <a:defRPr>
                <a:solidFill>
                  <a:srgbClr val="000000"/>
                </a:solidFill>
                <a:latin typeface="Calibri" panose="020F0502020204030204" charset="0"/>
                <a:ea typeface="宋体" panose="02010600030101010101" pitchFamily="2" charset="-122"/>
              </a:defRPr>
            </a:lvl2pPr>
            <a:lvl3pPr marL="1143000" indent="-228600" defTabSz="1216025">
              <a:defRPr>
                <a:solidFill>
                  <a:srgbClr val="000000"/>
                </a:solidFill>
                <a:latin typeface="Calibri" panose="020F0502020204030204" charset="0"/>
                <a:ea typeface="宋体" panose="02010600030101010101" pitchFamily="2" charset="-122"/>
              </a:defRPr>
            </a:lvl3pPr>
            <a:lvl4pPr marL="1600200" indent="-228600" defTabSz="1216025">
              <a:defRPr>
                <a:solidFill>
                  <a:srgbClr val="000000"/>
                </a:solidFill>
                <a:latin typeface="Calibri" panose="020F0502020204030204" charset="0"/>
                <a:ea typeface="宋体" panose="02010600030101010101" pitchFamily="2" charset="-122"/>
              </a:defRPr>
            </a:lvl4pPr>
            <a:lvl5pPr marL="2057400" indent="-228600" defTabSz="1216025">
              <a:defRPr>
                <a:solidFill>
                  <a:srgbClr val="000000"/>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algn="r" eaLnBrk="1" hangingPunct="1">
              <a:spcBef>
                <a:spcPct val="20000"/>
              </a:spcBef>
            </a:pPr>
            <a:r>
              <a:rPr lang="en-US" altLang="zh-CN" sz="1400">
                <a:solidFill>
                  <a:srgbClr val="FFFFFF"/>
                </a:solidFill>
                <a:latin typeface="微软雅黑" panose="020B0503020204020204" charset="-122"/>
                <a:ea typeface="微软雅黑" panose="020B0503020204020204" charset="-122"/>
                <a:sym typeface="Arial" panose="020B0604020202020204" pitchFamily="34" charset="0"/>
              </a:rPr>
              <a:t>在此处添加描述性文字，或直接粘贴复制粘贴准备好的文字。</a:t>
            </a:r>
          </a:p>
        </p:txBody>
      </p:sp>
      <p:sp>
        <p:nvSpPr>
          <p:cNvPr id="24593" name="TextBox 13"/>
          <p:cNvSpPr txBox="1">
            <a:spLocks noChangeArrowheads="1"/>
          </p:cNvSpPr>
          <p:nvPr/>
        </p:nvSpPr>
        <p:spPr bwMode="auto">
          <a:xfrm>
            <a:off x="8145463" y="4321175"/>
            <a:ext cx="2338387"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rgbClr val="000000"/>
                </a:solidFill>
                <a:latin typeface="Calibri" panose="020F0502020204030204" charset="0"/>
                <a:ea typeface="宋体" panose="02010600030101010101" pitchFamily="2" charset="-122"/>
              </a:defRPr>
            </a:lvl1pPr>
            <a:lvl2pPr marL="742950" indent="-285750" defTabSz="1216025">
              <a:defRPr>
                <a:solidFill>
                  <a:srgbClr val="000000"/>
                </a:solidFill>
                <a:latin typeface="Calibri" panose="020F0502020204030204" charset="0"/>
                <a:ea typeface="宋体" panose="02010600030101010101" pitchFamily="2" charset="-122"/>
              </a:defRPr>
            </a:lvl2pPr>
            <a:lvl3pPr marL="1143000" indent="-228600" defTabSz="1216025">
              <a:defRPr>
                <a:solidFill>
                  <a:srgbClr val="000000"/>
                </a:solidFill>
                <a:latin typeface="Calibri" panose="020F0502020204030204" charset="0"/>
                <a:ea typeface="宋体" panose="02010600030101010101" pitchFamily="2" charset="-122"/>
              </a:defRPr>
            </a:lvl3pPr>
            <a:lvl4pPr marL="1600200" indent="-228600" defTabSz="1216025">
              <a:defRPr>
                <a:solidFill>
                  <a:srgbClr val="000000"/>
                </a:solidFill>
                <a:latin typeface="Calibri" panose="020F0502020204030204" charset="0"/>
                <a:ea typeface="宋体" panose="02010600030101010101" pitchFamily="2" charset="-122"/>
              </a:defRPr>
            </a:lvl4pPr>
            <a:lvl5pPr marL="2057400" indent="-228600" defTabSz="1216025">
              <a:defRPr>
                <a:solidFill>
                  <a:srgbClr val="000000"/>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eaLnBrk="1" hangingPunct="1"/>
            <a:r>
              <a:rPr lang="zh-CN" altLang="en-US" b="1" dirty="0">
                <a:solidFill>
                  <a:srgbClr val="FFFFFF"/>
                </a:solidFill>
                <a:latin typeface="微软雅黑" panose="020B0503020204020204" charset="-122"/>
                <a:ea typeface="微软雅黑" panose="020B0503020204020204" charset="-122"/>
                <a:cs typeface="Arial" panose="020B0604020202020204" pitchFamily="34" charset="0"/>
              </a:rPr>
              <a:t>规则制度</a:t>
            </a:r>
          </a:p>
        </p:txBody>
      </p:sp>
      <p:sp>
        <p:nvSpPr>
          <p:cNvPr id="24594" name="TextBox 13"/>
          <p:cNvSpPr txBox="1">
            <a:spLocks noChangeArrowheads="1"/>
          </p:cNvSpPr>
          <p:nvPr/>
        </p:nvSpPr>
        <p:spPr bwMode="auto">
          <a:xfrm>
            <a:off x="8145463" y="4619625"/>
            <a:ext cx="2649537"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rgbClr val="000000"/>
                </a:solidFill>
                <a:latin typeface="Calibri" panose="020F0502020204030204" charset="0"/>
                <a:ea typeface="宋体" panose="02010600030101010101" pitchFamily="2" charset="-122"/>
              </a:defRPr>
            </a:lvl1pPr>
            <a:lvl2pPr marL="742950" indent="-285750" defTabSz="1216025">
              <a:defRPr>
                <a:solidFill>
                  <a:srgbClr val="000000"/>
                </a:solidFill>
                <a:latin typeface="Calibri" panose="020F0502020204030204" charset="0"/>
                <a:ea typeface="宋体" panose="02010600030101010101" pitchFamily="2" charset="-122"/>
              </a:defRPr>
            </a:lvl2pPr>
            <a:lvl3pPr marL="1143000" indent="-228600" defTabSz="1216025">
              <a:defRPr>
                <a:solidFill>
                  <a:srgbClr val="000000"/>
                </a:solidFill>
                <a:latin typeface="Calibri" panose="020F0502020204030204" charset="0"/>
                <a:ea typeface="宋体" panose="02010600030101010101" pitchFamily="2" charset="-122"/>
              </a:defRPr>
            </a:lvl3pPr>
            <a:lvl4pPr marL="1600200" indent="-228600" defTabSz="1216025">
              <a:defRPr>
                <a:solidFill>
                  <a:srgbClr val="000000"/>
                </a:solidFill>
                <a:latin typeface="Calibri" panose="020F0502020204030204" charset="0"/>
                <a:ea typeface="宋体" panose="02010600030101010101" pitchFamily="2" charset="-122"/>
              </a:defRPr>
            </a:lvl4pPr>
            <a:lvl5pPr marL="2057400" indent="-228600" defTabSz="1216025">
              <a:defRPr>
                <a:solidFill>
                  <a:srgbClr val="000000"/>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eaLnBrk="1" hangingPunct="1">
              <a:spcBef>
                <a:spcPct val="20000"/>
              </a:spcBef>
            </a:pPr>
            <a:r>
              <a:rPr lang="en-US" altLang="zh-CN" sz="1400">
                <a:solidFill>
                  <a:srgbClr val="FFFFFF"/>
                </a:solidFill>
                <a:latin typeface="微软雅黑" panose="020B0503020204020204" charset="-122"/>
                <a:ea typeface="微软雅黑" panose="020B0503020204020204" charset="-122"/>
                <a:sym typeface="Arial" panose="020B0604020202020204" pitchFamily="34" charset="0"/>
              </a:rPr>
              <a:t>在此处添加描述性文字，或直接粘贴复制粘贴准备好的文字。</a:t>
            </a:r>
          </a:p>
        </p:txBody>
      </p:sp>
      <p:sp>
        <p:nvSpPr>
          <p:cNvPr id="24595" name="TextBox 13"/>
          <p:cNvSpPr txBox="1">
            <a:spLocks noChangeArrowheads="1"/>
          </p:cNvSpPr>
          <p:nvPr/>
        </p:nvSpPr>
        <p:spPr bwMode="auto">
          <a:xfrm>
            <a:off x="2708275" y="4318000"/>
            <a:ext cx="1406525"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rgbClr val="000000"/>
                </a:solidFill>
                <a:latin typeface="Calibri" panose="020F0502020204030204" charset="0"/>
                <a:ea typeface="宋体" panose="02010600030101010101" pitchFamily="2" charset="-122"/>
              </a:defRPr>
            </a:lvl1pPr>
            <a:lvl2pPr marL="742950" indent="-285750" defTabSz="1216025">
              <a:defRPr>
                <a:solidFill>
                  <a:srgbClr val="000000"/>
                </a:solidFill>
                <a:latin typeface="Calibri" panose="020F0502020204030204" charset="0"/>
                <a:ea typeface="宋体" panose="02010600030101010101" pitchFamily="2" charset="-122"/>
              </a:defRPr>
            </a:lvl2pPr>
            <a:lvl3pPr marL="1143000" indent="-228600" defTabSz="1216025">
              <a:defRPr>
                <a:solidFill>
                  <a:srgbClr val="000000"/>
                </a:solidFill>
                <a:latin typeface="Calibri" panose="020F0502020204030204" charset="0"/>
                <a:ea typeface="宋体" panose="02010600030101010101" pitchFamily="2" charset="-122"/>
              </a:defRPr>
            </a:lvl3pPr>
            <a:lvl4pPr marL="1600200" indent="-228600" defTabSz="1216025">
              <a:defRPr>
                <a:solidFill>
                  <a:srgbClr val="000000"/>
                </a:solidFill>
                <a:latin typeface="Calibri" panose="020F0502020204030204" charset="0"/>
                <a:ea typeface="宋体" panose="02010600030101010101" pitchFamily="2" charset="-122"/>
              </a:defRPr>
            </a:lvl4pPr>
            <a:lvl5pPr marL="2057400" indent="-228600" defTabSz="1216025">
              <a:defRPr>
                <a:solidFill>
                  <a:srgbClr val="000000"/>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algn="r" eaLnBrk="1" hangingPunct="1"/>
            <a:r>
              <a:rPr lang="zh-CN" altLang="en-US" b="1" dirty="0">
                <a:solidFill>
                  <a:srgbClr val="FFFFFF"/>
                </a:solidFill>
                <a:latin typeface="微软雅黑" panose="020B0503020204020204" charset="-122"/>
                <a:ea typeface="微软雅黑" panose="020B0503020204020204" charset="-122"/>
                <a:cs typeface="Arial" panose="020B0604020202020204" pitchFamily="34" charset="0"/>
              </a:rPr>
              <a:t>执行效率</a:t>
            </a:r>
          </a:p>
        </p:txBody>
      </p:sp>
      <p:sp>
        <p:nvSpPr>
          <p:cNvPr id="24596" name="TextBox 13"/>
          <p:cNvSpPr txBox="1">
            <a:spLocks noChangeArrowheads="1"/>
          </p:cNvSpPr>
          <p:nvPr/>
        </p:nvSpPr>
        <p:spPr bwMode="auto">
          <a:xfrm>
            <a:off x="1592263" y="4654550"/>
            <a:ext cx="2500312"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rgbClr val="000000"/>
                </a:solidFill>
                <a:latin typeface="Calibri" panose="020F0502020204030204" charset="0"/>
                <a:ea typeface="宋体" panose="02010600030101010101" pitchFamily="2" charset="-122"/>
              </a:defRPr>
            </a:lvl1pPr>
            <a:lvl2pPr marL="742950" indent="-285750" defTabSz="1216025">
              <a:defRPr>
                <a:solidFill>
                  <a:srgbClr val="000000"/>
                </a:solidFill>
                <a:latin typeface="Calibri" panose="020F0502020204030204" charset="0"/>
                <a:ea typeface="宋体" panose="02010600030101010101" pitchFamily="2" charset="-122"/>
              </a:defRPr>
            </a:lvl2pPr>
            <a:lvl3pPr marL="1143000" indent="-228600" defTabSz="1216025">
              <a:defRPr>
                <a:solidFill>
                  <a:srgbClr val="000000"/>
                </a:solidFill>
                <a:latin typeface="Calibri" panose="020F0502020204030204" charset="0"/>
                <a:ea typeface="宋体" panose="02010600030101010101" pitchFamily="2" charset="-122"/>
              </a:defRPr>
            </a:lvl3pPr>
            <a:lvl4pPr marL="1600200" indent="-228600" defTabSz="1216025">
              <a:defRPr>
                <a:solidFill>
                  <a:srgbClr val="000000"/>
                </a:solidFill>
                <a:latin typeface="Calibri" panose="020F0502020204030204" charset="0"/>
                <a:ea typeface="宋体" panose="02010600030101010101" pitchFamily="2" charset="-122"/>
              </a:defRPr>
            </a:lvl4pPr>
            <a:lvl5pPr marL="2057400" indent="-228600" defTabSz="1216025">
              <a:defRPr>
                <a:solidFill>
                  <a:srgbClr val="000000"/>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rgbClr val="000000"/>
                </a:solidFill>
                <a:latin typeface="Calibri" panose="020F0502020204030204" charset="0"/>
                <a:ea typeface="宋体" panose="02010600030101010101" pitchFamily="2" charset="-122"/>
              </a:defRPr>
            </a:lvl9pPr>
          </a:lstStyle>
          <a:p>
            <a:pPr algn="r" eaLnBrk="1" hangingPunct="1">
              <a:spcBef>
                <a:spcPct val="20000"/>
              </a:spcBef>
            </a:pPr>
            <a:r>
              <a:rPr lang="en-US" altLang="zh-CN" sz="1400">
                <a:solidFill>
                  <a:srgbClr val="FFFFFF"/>
                </a:solidFill>
                <a:latin typeface="微软雅黑" panose="020B0503020204020204" charset="-122"/>
                <a:ea typeface="微软雅黑" panose="020B0503020204020204" charset="-122"/>
                <a:sym typeface="Arial" panose="020B0604020202020204" pitchFamily="34" charset="0"/>
              </a:rPr>
              <a:t>在此处添加描述性文字，或直接粘贴复制粘贴准备好的文字。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35" presetClass="entr" presetSubtype="0" fill="hold" grpId="0" nodeType="afterEffect">
                                  <p:stCondLst>
                                    <p:cond delay="0"/>
                                  </p:stCondLst>
                                  <p:childTnLst>
                                    <p:set>
                                      <p:cBhvr>
                                        <p:cTn id="18" dur="1" fill="hold">
                                          <p:stCondLst>
                                            <p:cond delay="0"/>
                                          </p:stCondLst>
                                        </p:cTn>
                                        <p:tgtEl>
                                          <p:spTgt spid="24580"/>
                                        </p:tgtEl>
                                        <p:attrNameLst>
                                          <p:attrName>style.visibility</p:attrName>
                                        </p:attrNameLst>
                                      </p:cBhvr>
                                      <p:to>
                                        <p:strVal val="visible"/>
                                      </p:to>
                                    </p:set>
                                    <p:animEffect transition="in" filter="fade">
                                      <p:cBhvr>
                                        <p:cTn id="19" dur="2000"/>
                                        <p:tgtEl>
                                          <p:spTgt spid="24580"/>
                                        </p:tgtEl>
                                      </p:cBhvr>
                                    </p:animEffect>
                                    <p:anim calcmode="lin" valueType="num">
                                      <p:cBhvr>
                                        <p:cTn id="20" dur="2000" fill="hold"/>
                                        <p:tgtEl>
                                          <p:spTgt spid="24580"/>
                                        </p:tgtEl>
                                        <p:attrNameLst>
                                          <p:attrName>style.rotation</p:attrName>
                                        </p:attrNameLst>
                                      </p:cBhvr>
                                      <p:tavLst>
                                        <p:tav tm="0">
                                          <p:val>
                                            <p:fltVal val="720"/>
                                          </p:val>
                                        </p:tav>
                                        <p:tav tm="100000">
                                          <p:val>
                                            <p:fltVal val="0"/>
                                          </p:val>
                                        </p:tav>
                                      </p:tavLst>
                                    </p:anim>
                                    <p:anim calcmode="lin" valueType="num">
                                      <p:cBhvr>
                                        <p:cTn id="21" dur="2000" fill="hold"/>
                                        <p:tgtEl>
                                          <p:spTgt spid="24580"/>
                                        </p:tgtEl>
                                        <p:attrNameLst>
                                          <p:attrName>ppt_h</p:attrName>
                                        </p:attrNameLst>
                                      </p:cBhvr>
                                      <p:tavLst>
                                        <p:tav tm="0">
                                          <p:val>
                                            <p:fltVal val="0"/>
                                          </p:val>
                                        </p:tav>
                                        <p:tav tm="100000">
                                          <p:val>
                                            <p:strVal val="#ppt_h"/>
                                          </p:val>
                                        </p:tav>
                                      </p:tavLst>
                                    </p:anim>
                                    <p:anim calcmode="lin" valueType="num">
                                      <p:cBhvr>
                                        <p:cTn id="22" dur="2000" fill="hold"/>
                                        <p:tgtEl>
                                          <p:spTgt spid="24580"/>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24585"/>
                                        </p:tgtEl>
                                        <p:attrNameLst>
                                          <p:attrName>style.visibility</p:attrName>
                                        </p:attrNameLst>
                                      </p:cBhvr>
                                      <p:to>
                                        <p:strVal val="visible"/>
                                      </p:to>
                                    </p:set>
                                    <p:animEffect transition="in" filter="fade">
                                      <p:cBhvr>
                                        <p:cTn id="25" dur="2000"/>
                                        <p:tgtEl>
                                          <p:spTgt spid="24585"/>
                                        </p:tgtEl>
                                      </p:cBhvr>
                                    </p:animEffect>
                                    <p:anim calcmode="lin" valueType="num">
                                      <p:cBhvr>
                                        <p:cTn id="26" dur="2000" fill="hold"/>
                                        <p:tgtEl>
                                          <p:spTgt spid="24585"/>
                                        </p:tgtEl>
                                        <p:attrNameLst>
                                          <p:attrName>style.rotation</p:attrName>
                                        </p:attrNameLst>
                                      </p:cBhvr>
                                      <p:tavLst>
                                        <p:tav tm="0">
                                          <p:val>
                                            <p:fltVal val="720"/>
                                          </p:val>
                                        </p:tav>
                                        <p:tav tm="100000">
                                          <p:val>
                                            <p:fltVal val="0"/>
                                          </p:val>
                                        </p:tav>
                                      </p:tavLst>
                                    </p:anim>
                                    <p:anim calcmode="lin" valueType="num">
                                      <p:cBhvr>
                                        <p:cTn id="27" dur="2000" fill="hold"/>
                                        <p:tgtEl>
                                          <p:spTgt spid="24585"/>
                                        </p:tgtEl>
                                        <p:attrNameLst>
                                          <p:attrName>ppt_h</p:attrName>
                                        </p:attrNameLst>
                                      </p:cBhvr>
                                      <p:tavLst>
                                        <p:tav tm="0">
                                          <p:val>
                                            <p:fltVal val="0"/>
                                          </p:val>
                                        </p:tav>
                                        <p:tav tm="100000">
                                          <p:val>
                                            <p:strVal val="#ppt_h"/>
                                          </p:val>
                                        </p:tav>
                                      </p:tavLst>
                                    </p:anim>
                                    <p:anim calcmode="lin" valueType="num">
                                      <p:cBhvr>
                                        <p:cTn id="28" dur="2000" fill="hold"/>
                                        <p:tgtEl>
                                          <p:spTgt spid="24585"/>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24591"/>
                                        </p:tgtEl>
                                        <p:attrNameLst>
                                          <p:attrName>style.visibility</p:attrName>
                                        </p:attrNameLst>
                                      </p:cBhvr>
                                      <p:to>
                                        <p:strVal val="visible"/>
                                      </p:to>
                                    </p:set>
                                    <p:animEffect transition="in" filter="fade">
                                      <p:cBhvr>
                                        <p:cTn id="31" dur="2000"/>
                                        <p:tgtEl>
                                          <p:spTgt spid="24591"/>
                                        </p:tgtEl>
                                      </p:cBhvr>
                                    </p:animEffect>
                                    <p:anim calcmode="lin" valueType="num">
                                      <p:cBhvr>
                                        <p:cTn id="32" dur="2000" fill="hold"/>
                                        <p:tgtEl>
                                          <p:spTgt spid="24591"/>
                                        </p:tgtEl>
                                        <p:attrNameLst>
                                          <p:attrName>style.rotation</p:attrName>
                                        </p:attrNameLst>
                                      </p:cBhvr>
                                      <p:tavLst>
                                        <p:tav tm="0">
                                          <p:val>
                                            <p:fltVal val="720"/>
                                          </p:val>
                                        </p:tav>
                                        <p:tav tm="100000">
                                          <p:val>
                                            <p:fltVal val="0"/>
                                          </p:val>
                                        </p:tav>
                                      </p:tavLst>
                                    </p:anim>
                                    <p:anim calcmode="lin" valueType="num">
                                      <p:cBhvr>
                                        <p:cTn id="33" dur="2000" fill="hold"/>
                                        <p:tgtEl>
                                          <p:spTgt spid="24591"/>
                                        </p:tgtEl>
                                        <p:attrNameLst>
                                          <p:attrName>ppt_h</p:attrName>
                                        </p:attrNameLst>
                                      </p:cBhvr>
                                      <p:tavLst>
                                        <p:tav tm="0">
                                          <p:val>
                                            <p:fltVal val="0"/>
                                          </p:val>
                                        </p:tav>
                                        <p:tav tm="100000">
                                          <p:val>
                                            <p:strVal val="#ppt_h"/>
                                          </p:val>
                                        </p:tav>
                                      </p:tavLst>
                                    </p:anim>
                                    <p:anim calcmode="lin" valueType="num">
                                      <p:cBhvr>
                                        <p:cTn id="34" dur="2000" fill="hold"/>
                                        <p:tgtEl>
                                          <p:spTgt spid="24591"/>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24592"/>
                                        </p:tgtEl>
                                        <p:attrNameLst>
                                          <p:attrName>style.visibility</p:attrName>
                                        </p:attrNameLst>
                                      </p:cBhvr>
                                      <p:to>
                                        <p:strVal val="visible"/>
                                      </p:to>
                                    </p:set>
                                    <p:animEffect transition="in" filter="fade">
                                      <p:cBhvr>
                                        <p:cTn id="37" dur="2000"/>
                                        <p:tgtEl>
                                          <p:spTgt spid="24592"/>
                                        </p:tgtEl>
                                      </p:cBhvr>
                                    </p:animEffect>
                                    <p:anim calcmode="lin" valueType="num">
                                      <p:cBhvr>
                                        <p:cTn id="38" dur="2000" fill="hold"/>
                                        <p:tgtEl>
                                          <p:spTgt spid="24592"/>
                                        </p:tgtEl>
                                        <p:attrNameLst>
                                          <p:attrName>style.rotation</p:attrName>
                                        </p:attrNameLst>
                                      </p:cBhvr>
                                      <p:tavLst>
                                        <p:tav tm="0">
                                          <p:val>
                                            <p:fltVal val="720"/>
                                          </p:val>
                                        </p:tav>
                                        <p:tav tm="100000">
                                          <p:val>
                                            <p:fltVal val="0"/>
                                          </p:val>
                                        </p:tav>
                                      </p:tavLst>
                                    </p:anim>
                                    <p:anim calcmode="lin" valueType="num">
                                      <p:cBhvr>
                                        <p:cTn id="39" dur="2000" fill="hold"/>
                                        <p:tgtEl>
                                          <p:spTgt spid="24592"/>
                                        </p:tgtEl>
                                        <p:attrNameLst>
                                          <p:attrName>ppt_h</p:attrName>
                                        </p:attrNameLst>
                                      </p:cBhvr>
                                      <p:tavLst>
                                        <p:tav tm="0">
                                          <p:val>
                                            <p:fltVal val="0"/>
                                          </p:val>
                                        </p:tav>
                                        <p:tav tm="100000">
                                          <p:val>
                                            <p:strVal val="#ppt_h"/>
                                          </p:val>
                                        </p:tav>
                                      </p:tavLst>
                                    </p:anim>
                                    <p:anim calcmode="lin" valueType="num">
                                      <p:cBhvr>
                                        <p:cTn id="40" dur="2000" fill="hold"/>
                                        <p:tgtEl>
                                          <p:spTgt spid="24592"/>
                                        </p:tgtEl>
                                        <p:attrNameLst>
                                          <p:attrName>ppt_w</p:attrName>
                                        </p:attrNameLst>
                                      </p:cBhvr>
                                      <p:tavLst>
                                        <p:tav tm="0">
                                          <p:val>
                                            <p:fltVal val="0"/>
                                          </p:val>
                                        </p:tav>
                                        <p:tav tm="100000">
                                          <p:val>
                                            <p:strVal val="#ppt_w"/>
                                          </p:val>
                                        </p:tav>
                                      </p:tavLst>
                                    </p:anim>
                                  </p:childTnLst>
                                </p:cTn>
                              </p:par>
                            </p:childTnLst>
                          </p:cTn>
                        </p:par>
                        <p:par>
                          <p:cTn id="41" fill="hold">
                            <p:stCondLst>
                              <p:cond delay="3500"/>
                            </p:stCondLst>
                            <p:childTnLst>
                              <p:par>
                                <p:cTn id="42" presetID="35" presetClass="entr" presetSubtype="0" fill="hold" grpId="0" nodeType="afterEffect">
                                  <p:stCondLst>
                                    <p:cond delay="0"/>
                                  </p:stCondLst>
                                  <p:childTnLst>
                                    <p:set>
                                      <p:cBhvr>
                                        <p:cTn id="43" dur="1" fill="hold">
                                          <p:stCondLst>
                                            <p:cond delay="0"/>
                                          </p:stCondLst>
                                        </p:cTn>
                                        <p:tgtEl>
                                          <p:spTgt spid="24581"/>
                                        </p:tgtEl>
                                        <p:attrNameLst>
                                          <p:attrName>style.visibility</p:attrName>
                                        </p:attrNameLst>
                                      </p:cBhvr>
                                      <p:to>
                                        <p:strVal val="visible"/>
                                      </p:to>
                                    </p:set>
                                    <p:animEffect transition="in" filter="fade">
                                      <p:cBhvr>
                                        <p:cTn id="44" dur="2000"/>
                                        <p:tgtEl>
                                          <p:spTgt spid="24581"/>
                                        </p:tgtEl>
                                      </p:cBhvr>
                                    </p:animEffect>
                                    <p:anim calcmode="lin" valueType="num">
                                      <p:cBhvr>
                                        <p:cTn id="45" dur="2000" fill="hold"/>
                                        <p:tgtEl>
                                          <p:spTgt spid="24581"/>
                                        </p:tgtEl>
                                        <p:attrNameLst>
                                          <p:attrName>style.rotation</p:attrName>
                                        </p:attrNameLst>
                                      </p:cBhvr>
                                      <p:tavLst>
                                        <p:tav tm="0">
                                          <p:val>
                                            <p:fltVal val="720"/>
                                          </p:val>
                                        </p:tav>
                                        <p:tav tm="100000">
                                          <p:val>
                                            <p:fltVal val="0"/>
                                          </p:val>
                                        </p:tav>
                                      </p:tavLst>
                                    </p:anim>
                                    <p:anim calcmode="lin" valueType="num">
                                      <p:cBhvr>
                                        <p:cTn id="46" dur="2000" fill="hold"/>
                                        <p:tgtEl>
                                          <p:spTgt spid="24581"/>
                                        </p:tgtEl>
                                        <p:attrNameLst>
                                          <p:attrName>ppt_h</p:attrName>
                                        </p:attrNameLst>
                                      </p:cBhvr>
                                      <p:tavLst>
                                        <p:tav tm="0">
                                          <p:val>
                                            <p:fltVal val="0"/>
                                          </p:val>
                                        </p:tav>
                                        <p:tav tm="100000">
                                          <p:val>
                                            <p:strVal val="#ppt_h"/>
                                          </p:val>
                                        </p:tav>
                                      </p:tavLst>
                                    </p:anim>
                                    <p:anim calcmode="lin" valueType="num">
                                      <p:cBhvr>
                                        <p:cTn id="47" dur="2000" fill="hold"/>
                                        <p:tgtEl>
                                          <p:spTgt spid="24581"/>
                                        </p:tgtEl>
                                        <p:attrNameLst>
                                          <p:attrName>ppt_w</p:attrName>
                                        </p:attrNameLst>
                                      </p:cBhvr>
                                      <p:tavLst>
                                        <p:tav tm="0">
                                          <p:val>
                                            <p:fltVal val="0"/>
                                          </p:val>
                                        </p:tav>
                                        <p:tav tm="100000">
                                          <p:val>
                                            <p:strVal val="#ppt_w"/>
                                          </p:val>
                                        </p:tav>
                                      </p:tavLst>
                                    </p:anim>
                                  </p:childTnLst>
                                </p:cTn>
                              </p:par>
                              <p:par>
                                <p:cTn id="48" presetID="35" presetClass="entr" presetSubtype="0" fill="hold" grpId="0" nodeType="withEffect">
                                  <p:stCondLst>
                                    <p:cond delay="0"/>
                                  </p:stCondLst>
                                  <p:childTnLst>
                                    <p:set>
                                      <p:cBhvr>
                                        <p:cTn id="49" dur="1" fill="hold">
                                          <p:stCondLst>
                                            <p:cond delay="0"/>
                                          </p:stCondLst>
                                        </p:cTn>
                                        <p:tgtEl>
                                          <p:spTgt spid="24587"/>
                                        </p:tgtEl>
                                        <p:attrNameLst>
                                          <p:attrName>style.visibility</p:attrName>
                                        </p:attrNameLst>
                                      </p:cBhvr>
                                      <p:to>
                                        <p:strVal val="visible"/>
                                      </p:to>
                                    </p:set>
                                    <p:animEffect transition="in" filter="fade">
                                      <p:cBhvr>
                                        <p:cTn id="50" dur="2000"/>
                                        <p:tgtEl>
                                          <p:spTgt spid="24587"/>
                                        </p:tgtEl>
                                      </p:cBhvr>
                                    </p:animEffect>
                                    <p:anim calcmode="lin" valueType="num">
                                      <p:cBhvr>
                                        <p:cTn id="51" dur="2000" fill="hold"/>
                                        <p:tgtEl>
                                          <p:spTgt spid="24587"/>
                                        </p:tgtEl>
                                        <p:attrNameLst>
                                          <p:attrName>style.rotation</p:attrName>
                                        </p:attrNameLst>
                                      </p:cBhvr>
                                      <p:tavLst>
                                        <p:tav tm="0">
                                          <p:val>
                                            <p:fltVal val="720"/>
                                          </p:val>
                                        </p:tav>
                                        <p:tav tm="100000">
                                          <p:val>
                                            <p:fltVal val="0"/>
                                          </p:val>
                                        </p:tav>
                                      </p:tavLst>
                                    </p:anim>
                                    <p:anim calcmode="lin" valueType="num">
                                      <p:cBhvr>
                                        <p:cTn id="52" dur="2000" fill="hold"/>
                                        <p:tgtEl>
                                          <p:spTgt spid="24587"/>
                                        </p:tgtEl>
                                        <p:attrNameLst>
                                          <p:attrName>ppt_h</p:attrName>
                                        </p:attrNameLst>
                                      </p:cBhvr>
                                      <p:tavLst>
                                        <p:tav tm="0">
                                          <p:val>
                                            <p:fltVal val="0"/>
                                          </p:val>
                                        </p:tav>
                                        <p:tav tm="100000">
                                          <p:val>
                                            <p:strVal val="#ppt_h"/>
                                          </p:val>
                                        </p:tav>
                                      </p:tavLst>
                                    </p:anim>
                                    <p:anim calcmode="lin" valueType="num">
                                      <p:cBhvr>
                                        <p:cTn id="53" dur="2000" fill="hold"/>
                                        <p:tgtEl>
                                          <p:spTgt spid="24587"/>
                                        </p:tgtEl>
                                        <p:attrNameLst>
                                          <p:attrName>ppt_w</p:attrName>
                                        </p:attrNameLst>
                                      </p:cBhvr>
                                      <p:tavLst>
                                        <p:tav tm="0">
                                          <p:val>
                                            <p:fltVal val="0"/>
                                          </p:val>
                                        </p:tav>
                                        <p:tav tm="100000">
                                          <p:val>
                                            <p:strVal val="#ppt_w"/>
                                          </p:val>
                                        </p:tav>
                                      </p:tavLst>
                                    </p:anim>
                                  </p:childTnLst>
                                </p:cTn>
                              </p:par>
                              <p:par>
                                <p:cTn id="54" presetID="35" presetClass="entr" presetSubtype="0" fill="hold" grpId="0" nodeType="withEffect">
                                  <p:stCondLst>
                                    <p:cond delay="0"/>
                                  </p:stCondLst>
                                  <p:childTnLst>
                                    <p:set>
                                      <p:cBhvr>
                                        <p:cTn id="55" dur="1" fill="hold">
                                          <p:stCondLst>
                                            <p:cond delay="0"/>
                                          </p:stCondLst>
                                        </p:cTn>
                                        <p:tgtEl>
                                          <p:spTgt spid="24589"/>
                                        </p:tgtEl>
                                        <p:attrNameLst>
                                          <p:attrName>style.visibility</p:attrName>
                                        </p:attrNameLst>
                                      </p:cBhvr>
                                      <p:to>
                                        <p:strVal val="visible"/>
                                      </p:to>
                                    </p:set>
                                    <p:animEffect transition="in" filter="fade">
                                      <p:cBhvr>
                                        <p:cTn id="56" dur="2000"/>
                                        <p:tgtEl>
                                          <p:spTgt spid="24589"/>
                                        </p:tgtEl>
                                      </p:cBhvr>
                                    </p:animEffect>
                                    <p:anim calcmode="lin" valueType="num">
                                      <p:cBhvr>
                                        <p:cTn id="57" dur="2000" fill="hold"/>
                                        <p:tgtEl>
                                          <p:spTgt spid="24589"/>
                                        </p:tgtEl>
                                        <p:attrNameLst>
                                          <p:attrName>style.rotation</p:attrName>
                                        </p:attrNameLst>
                                      </p:cBhvr>
                                      <p:tavLst>
                                        <p:tav tm="0">
                                          <p:val>
                                            <p:fltVal val="720"/>
                                          </p:val>
                                        </p:tav>
                                        <p:tav tm="100000">
                                          <p:val>
                                            <p:fltVal val="0"/>
                                          </p:val>
                                        </p:tav>
                                      </p:tavLst>
                                    </p:anim>
                                    <p:anim calcmode="lin" valueType="num">
                                      <p:cBhvr>
                                        <p:cTn id="58" dur="2000" fill="hold"/>
                                        <p:tgtEl>
                                          <p:spTgt spid="24589"/>
                                        </p:tgtEl>
                                        <p:attrNameLst>
                                          <p:attrName>ppt_h</p:attrName>
                                        </p:attrNameLst>
                                      </p:cBhvr>
                                      <p:tavLst>
                                        <p:tav tm="0">
                                          <p:val>
                                            <p:fltVal val="0"/>
                                          </p:val>
                                        </p:tav>
                                        <p:tav tm="100000">
                                          <p:val>
                                            <p:strVal val="#ppt_h"/>
                                          </p:val>
                                        </p:tav>
                                      </p:tavLst>
                                    </p:anim>
                                    <p:anim calcmode="lin" valueType="num">
                                      <p:cBhvr>
                                        <p:cTn id="59" dur="2000" fill="hold"/>
                                        <p:tgtEl>
                                          <p:spTgt spid="24589"/>
                                        </p:tgtEl>
                                        <p:attrNameLst>
                                          <p:attrName>ppt_w</p:attrName>
                                        </p:attrNameLst>
                                      </p:cBhvr>
                                      <p:tavLst>
                                        <p:tav tm="0">
                                          <p:val>
                                            <p:fltVal val="0"/>
                                          </p:val>
                                        </p:tav>
                                        <p:tav tm="100000">
                                          <p:val>
                                            <p:strVal val="#ppt_w"/>
                                          </p:val>
                                        </p:tav>
                                      </p:tavLst>
                                    </p:anim>
                                  </p:childTnLst>
                                </p:cTn>
                              </p:par>
                              <p:par>
                                <p:cTn id="60" presetID="35" presetClass="entr" presetSubtype="0" fill="hold" grpId="0" nodeType="withEffect">
                                  <p:stCondLst>
                                    <p:cond delay="0"/>
                                  </p:stCondLst>
                                  <p:childTnLst>
                                    <p:set>
                                      <p:cBhvr>
                                        <p:cTn id="61" dur="1" fill="hold">
                                          <p:stCondLst>
                                            <p:cond delay="0"/>
                                          </p:stCondLst>
                                        </p:cTn>
                                        <p:tgtEl>
                                          <p:spTgt spid="24590"/>
                                        </p:tgtEl>
                                        <p:attrNameLst>
                                          <p:attrName>style.visibility</p:attrName>
                                        </p:attrNameLst>
                                      </p:cBhvr>
                                      <p:to>
                                        <p:strVal val="visible"/>
                                      </p:to>
                                    </p:set>
                                    <p:animEffect transition="in" filter="fade">
                                      <p:cBhvr>
                                        <p:cTn id="62" dur="2000"/>
                                        <p:tgtEl>
                                          <p:spTgt spid="24590"/>
                                        </p:tgtEl>
                                      </p:cBhvr>
                                    </p:animEffect>
                                    <p:anim calcmode="lin" valueType="num">
                                      <p:cBhvr>
                                        <p:cTn id="63" dur="2000" fill="hold"/>
                                        <p:tgtEl>
                                          <p:spTgt spid="24590"/>
                                        </p:tgtEl>
                                        <p:attrNameLst>
                                          <p:attrName>style.rotation</p:attrName>
                                        </p:attrNameLst>
                                      </p:cBhvr>
                                      <p:tavLst>
                                        <p:tav tm="0">
                                          <p:val>
                                            <p:fltVal val="720"/>
                                          </p:val>
                                        </p:tav>
                                        <p:tav tm="100000">
                                          <p:val>
                                            <p:fltVal val="0"/>
                                          </p:val>
                                        </p:tav>
                                      </p:tavLst>
                                    </p:anim>
                                    <p:anim calcmode="lin" valueType="num">
                                      <p:cBhvr>
                                        <p:cTn id="64" dur="2000" fill="hold"/>
                                        <p:tgtEl>
                                          <p:spTgt spid="24590"/>
                                        </p:tgtEl>
                                        <p:attrNameLst>
                                          <p:attrName>ppt_h</p:attrName>
                                        </p:attrNameLst>
                                      </p:cBhvr>
                                      <p:tavLst>
                                        <p:tav tm="0">
                                          <p:val>
                                            <p:fltVal val="0"/>
                                          </p:val>
                                        </p:tav>
                                        <p:tav tm="100000">
                                          <p:val>
                                            <p:strVal val="#ppt_h"/>
                                          </p:val>
                                        </p:tav>
                                      </p:tavLst>
                                    </p:anim>
                                    <p:anim calcmode="lin" valueType="num">
                                      <p:cBhvr>
                                        <p:cTn id="65" dur="2000" fill="hold"/>
                                        <p:tgtEl>
                                          <p:spTgt spid="24590"/>
                                        </p:tgtEl>
                                        <p:attrNameLst>
                                          <p:attrName>ppt_w</p:attrName>
                                        </p:attrNameLst>
                                      </p:cBhvr>
                                      <p:tavLst>
                                        <p:tav tm="0">
                                          <p:val>
                                            <p:fltVal val="0"/>
                                          </p:val>
                                        </p:tav>
                                        <p:tav tm="100000">
                                          <p:val>
                                            <p:strVal val="#ppt_w"/>
                                          </p:val>
                                        </p:tav>
                                      </p:tavLst>
                                    </p:anim>
                                  </p:childTnLst>
                                </p:cTn>
                              </p:par>
                            </p:childTnLst>
                          </p:cTn>
                        </p:par>
                        <p:par>
                          <p:cTn id="66" fill="hold">
                            <p:stCondLst>
                              <p:cond delay="5500"/>
                            </p:stCondLst>
                            <p:childTnLst>
                              <p:par>
                                <p:cTn id="67" presetID="35" presetClass="entr" presetSubtype="0" fill="hold" grpId="0" nodeType="afterEffect">
                                  <p:stCondLst>
                                    <p:cond delay="0"/>
                                  </p:stCondLst>
                                  <p:childTnLst>
                                    <p:set>
                                      <p:cBhvr>
                                        <p:cTn id="68" dur="1" fill="hold">
                                          <p:stCondLst>
                                            <p:cond delay="0"/>
                                          </p:stCondLst>
                                        </p:cTn>
                                        <p:tgtEl>
                                          <p:spTgt spid="24582"/>
                                        </p:tgtEl>
                                        <p:attrNameLst>
                                          <p:attrName>style.visibility</p:attrName>
                                        </p:attrNameLst>
                                      </p:cBhvr>
                                      <p:to>
                                        <p:strVal val="visible"/>
                                      </p:to>
                                    </p:set>
                                    <p:animEffect transition="in" filter="fade">
                                      <p:cBhvr>
                                        <p:cTn id="69" dur="2000"/>
                                        <p:tgtEl>
                                          <p:spTgt spid="24582"/>
                                        </p:tgtEl>
                                      </p:cBhvr>
                                    </p:animEffect>
                                    <p:anim calcmode="lin" valueType="num">
                                      <p:cBhvr>
                                        <p:cTn id="70" dur="2000" fill="hold"/>
                                        <p:tgtEl>
                                          <p:spTgt spid="24582"/>
                                        </p:tgtEl>
                                        <p:attrNameLst>
                                          <p:attrName>style.rotation</p:attrName>
                                        </p:attrNameLst>
                                      </p:cBhvr>
                                      <p:tavLst>
                                        <p:tav tm="0">
                                          <p:val>
                                            <p:fltVal val="720"/>
                                          </p:val>
                                        </p:tav>
                                        <p:tav tm="100000">
                                          <p:val>
                                            <p:fltVal val="0"/>
                                          </p:val>
                                        </p:tav>
                                      </p:tavLst>
                                    </p:anim>
                                    <p:anim calcmode="lin" valueType="num">
                                      <p:cBhvr>
                                        <p:cTn id="71" dur="2000" fill="hold"/>
                                        <p:tgtEl>
                                          <p:spTgt spid="24582"/>
                                        </p:tgtEl>
                                        <p:attrNameLst>
                                          <p:attrName>ppt_h</p:attrName>
                                        </p:attrNameLst>
                                      </p:cBhvr>
                                      <p:tavLst>
                                        <p:tav tm="0">
                                          <p:val>
                                            <p:fltVal val="0"/>
                                          </p:val>
                                        </p:tav>
                                        <p:tav tm="100000">
                                          <p:val>
                                            <p:strVal val="#ppt_h"/>
                                          </p:val>
                                        </p:tav>
                                      </p:tavLst>
                                    </p:anim>
                                    <p:anim calcmode="lin" valueType="num">
                                      <p:cBhvr>
                                        <p:cTn id="72" dur="2000" fill="hold"/>
                                        <p:tgtEl>
                                          <p:spTgt spid="24582"/>
                                        </p:tgtEl>
                                        <p:attrNameLst>
                                          <p:attrName>ppt_w</p:attrName>
                                        </p:attrNameLst>
                                      </p:cBhvr>
                                      <p:tavLst>
                                        <p:tav tm="0">
                                          <p:val>
                                            <p:fltVal val="0"/>
                                          </p:val>
                                        </p:tav>
                                        <p:tav tm="100000">
                                          <p:val>
                                            <p:strVal val="#ppt_w"/>
                                          </p:val>
                                        </p:tav>
                                      </p:tavLst>
                                    </p:anim>
                                  </p:childTnLst>
                                </p:cTn>
                              </p:par>
                              <p:par>
                                <p:cTn id="73" presetID="35" presetClass="entr" presetSubtype="0" fill="hold" grpId="0" nodeType="withEffect">
                                  <p:stCondLst>
                                    <p:cond delay="0"/>
                                  </p:stCondLst>
                                  <p:childTnLst>
                                    <p:set>
                                      <p:cBhvr>
                                        <p:cTn id="74" dur="1" fill="hold">
                                          <p:stCondLst>
                                            <p:cond delay="0"/>
                                          </p:stCondLst>
                                        </p:cTn>
                                        <p:tgtEl>
                                          <p:spTgt spid="24588"/>
                                        </p:tgtEl>
                                        <p:attrNameLst>
                                          <p:attrName>style.visibility</p:attrName>
                                        </p:attrNameLst>
                                      </p:cBhvr>
                                      <p:to>
                                        <p:strVal val="visible"/>
                                      </p:to>
                                    </p:set>
                                    <p:animEffect transition="in" filter="fade">
                                      <p:cBhvr>
                                        <p:cTn id="75" dur="2000"/>
                                        <p:tgtEl>
                                          <p:spTgt spid="24588"/>
                                        </p:tgtEl>
                                      </p:cBhvr>
                                    </p:animEffect>
                                    <p:anim calcmode="lin" valueType="num">
                                      <p:cBhvr>
                                        <p:cTn id="76" dur="2000" fill="hold"/>
                                        <p:tgtEl>
                                          <p:spTgt spid="24588"/>
                                        </p:tgtEl>
                                        <p:attrNameLst>
                                          <p:attrName>style.rotation</p:attrName>
                                        </p:attrNameLst>
                                      </p:cBhvr>
                                      <p:tavLst>
                                        <p:tav tm="0">
                                          <p:val>
                                            <p:fltVal val="720"/>
                                          </p:val>
                                        </p:tav>
                                        <p:tav tm="100000">
                                          <p:val>
                                            <p:fltVal val="0"/>
                                          </p:val>
                                        </p:tav>
                                      </p:tavLst>
                                    </p:anim>
                                    <p:anim calcmode="lin" valueType="num">
                                      <p:cBhvr>
                                        <p:cTn id="77" dur="2000" fill="hold"/>
                                        <p:tgtEl>
                                          <p:spTgt spid="24588"/>
                                        </p:tgtEl>
                                        <p:attrNameLst>
                                          <p:attrName>ppt_h</p:attrName>
                                        </p:attrNameLst>
                                      </p:cBhvr>
                                      <p:tavLst>
                                        <p:tav tm="0">
                                          <p:val>
                                            <p:fltVal val="0"/>
                                          </p:val>
                                        </p:tav>
                                        <p:tav tm="100000">
                                          <p:val>
                                            <p:strVal val="#ppt_h"/>
                                          </p:val>
                                        </p:tav>
                                      </p:tavLst>
                                    </p:anim>
                                    <p:anim calcmode="lin" valueType="num">
                                      <p:cBhvr>
                                        <p:cTn id="78" dur="2000" fill="hold"/>
                                        <p:tgtEl>
                                          <p:spTgt spid="24588"/>
                                        </p:tgtEl>
                                        <p:attrNameLst>
                                          <p:attrName>ppt_w</p:attrName>
                                        </p:attrNameLst>
                                      </p:cBhvr>
                                      <p:tavLst>
                                        <p:tav tm="0">
                                          <p:val>
                                            <p:fltVal val="0"/>
                                          </p:val>
                                        </p:tav>
                                        <p:tav tm="100000">
                                          <p:val>
                                            <p:strVal val="#ppt_w"/>
                                          </p:val>
                                        </p:tav>
                                      </p:tavLst>
                                    </p:anim>
                                  </p:childTnLst>
                                </p:cTn>
                              </p:par>
                              <p:par>
                                <p:cTn id="79" presetID="35" presetClass="entr" presetSubtype="0" fill="hold" grpId="0" nodeType="withEffect">
                                  <p:stCondLst>
                                    <p:cond delay="0"/>
                                  </p:stCondLst>
                                  <p:childTnLst>
                                    <p:set>
                                      <p:cBhvr>
                                        <p:cTn id="80" dur="1" fill="hold">
                                          <p:stCondLst>
                                            <p:cond delay="0"/>
                                          </p:stCondLst>
                                        </p:cTn>
                                        <p:tgtEl>
                                          <p:spTgt spid="24595"/>
                                        </p:tgtEl>
                                        <p:attrNameLst>
                                          <p:attrName>style.visibility</p:attrName>
                                        </p:attrNameLst>
                                      </p:cBhvr>
                                      <p:to>
                                        <p:strVal val="visible"/>
                                      </p:to>
                                    </p:set>
                                    <p:animEffect transition="in" filter="fade">
                                      <p:cBhvr>
                                        <p:cTn id="81" dur="2000"/>
                                        <p:tgtEl>
                                          <p:spTgt spid="24595"/>
                                        </p:tgtEl>
                                      </p:cBhvr>
                                    </p:animEffect>
                                    <p:anim calcmode="lin" valueType="num">
                                      <p:cBhvr>
                                        <p:cTn id="82" dur="2000" fill="hold"/>
                                        <p:tgtEl>
                                          <p:spTgt spid="24595"/>
                                        </p:tgtEl>
                                        <p:attrNameLst>
                                          <p:attrName>style.rotation</p:attrName>
                                        </p:attrNameLst>
                                      </p:cBhvr>
                                      <p:tavLst>
                                        <p:tav tm="0">
                                          <p:val>
                                            <p:fltVal val="720"/>
                                          </p:val>
                                        </p:tav>
                                        <p:tav tm="100000">
                                          <p:val>
                                            <p:fltVal val="0"/>
                                          </p:val>
                                        </p:tav>
                                      </p:tavLst>
                                    </p:anim>
                                    <p:anim calcmode="lin" valueType="num">
                                      <p:cBhvr>
                                        <p:cTn id="83" dur="2000" fill="hold"/>
                                        <p:tgtEl>
                                          <p:spTgt spid="24595"/>
                                        </p:tgtEl>
                                        <p:attrNameLst>
                                          <p:attrName>ppt_h</p:attrName>
                                        </p:attrNameLst>
                                      </p:cBhvr>
                                      <p:tavLst>
                                        <p:tav tm="0">
                                          <p:val>
                                            <p:fltVal val="0"/>
                                          </p:val>
                                        </p:tav>
                                        <p:tav tm="100000">
                                          <p:val>
                                            <p:strVal val="#ppt_h"/>
                                          </p:val>
                                        </p:tav>
                                      </p:tavLst>
                                    </p:anim>
                                    <p:anim calcmode="lin" valueType="num">
                                      <p:cBhvr>
                                        <p:cTn id="84" dur="2000" fill="hold"/>
                                        <p:tgtEl>
                                          <p:spTgt spid="24595"/>
                                        </p:tgtEl>
                                        <p:attrNameLst>
                                          <p:attrName>ppt_w</p:attrName>
                                        </p:attrNameLst>
                                      </p:cBhvr>
                                      <p:tavLst>
                                        <p:tav tm="0">
                                          <p:val>
                                            <p:fltVal val="0"/>
                                          </p:val>
                                        </p:tav>
                                        <p:tav tm="100000">
                                          <p:val>
                                            <p:strVal val="#ppt_w"/>
                                          </p:val>
                                        </p:tav>
                                      </p:tavLst>
                                    </p:anim>
                                  </p:childTnLst>
                                </p:cTn>
                              </p:par>
                              <p:par>
                                <p:cTn id="85" presetID="35" presetClass="entr" presetSubtype="0" fill="hold" grpId="0" nodeType="withEffect">
                                  <p:stCondLst>
                                    <p:cond delay="0"/>
                                  </p:stCondLst>
                                  <p:childTnLst>
                                    <p:set>
                                      <p:cBhvr>
                                        <p:cTn id="86" dur="1" fill="hold">
                                          <p:stCondLst>
                                            <p:cond delay="0"/>
                                          </p:stCondLst>
                                        </p:cTn>
                                        <p:tgtEl>
                                          <p:spTgt spid="24596"/>
                                        </p:tgtEl>
                                        <p:attrNameLst>
                                          <p:attrName>style.visibility</p:attrName>
                                        </p:attrNameLst>
                                      </p:cBhvr>
                                      <p:to>
                                        <p:strVal val="visible"/>
                                      </p:to>
                                    </p:set>
                                    <p:animEffect transition="in" filter="fade">
                                      <p:cBhvr>
                                        <p:cTn id="87" dur="2000"/>
                                        <p:tgtEl>
                                          <p:spTgt spid="24596"/>
                                        </p:tgtEl>
                                      </p:cBhvr>
                                    </p:animEffect>
                                    <p:anim calcmode="lin" valueType="num">
                                      <p:cBhvr>
                                        <p:cTn id="88" dur="2000" fill="hold"/>
                                        <p:tgtEl>
                                          <p:spTgt spid="24596"/>
                                        </p:tgtEl>
                                        <p:attrNameLst>
                                          <p:attrName>style.rotation</p:attrName>
                                        </p:attrNameLst>
                                      </p:cBhvr>
                                      <p:tavLst>
                                        <p:tav tm="0">
                                          <p:val>
                                            <p:fltVal val="720"/>
                                          </p:val>
                                        </p:tav>
                                        <p:tav tm="100000">
                                          <p:val>
                                            <p:fltVal val="0"/>
                                          </p:val>
                                        </p:tav>
                                      </p:tavLst>
                                    </p:anim>
                                    <p:anim calcmode="lin" valueType="num">
                                      <p:cBhvr>
                                        <p:cTn id="89" dur="2000" fill="hold"/>
                                        <p:tgtEl>
                                          <p:spTgt spid="24596"/>
                                        </p:tgtEl>
                                        <p:attrNameLst>
                                          <p:attrName>ppt_h</p:attrName>
                                        </p:attrNameLst>
                                      </p:cBhvr>
                                      <p:tavLst>
                                        <p:tav tm="0">
                                          <p:val>
                                            <p:fltVal val="0"/>
                                          </p:val>
                                        </p:tav>
                                        <p:tav tm="100000">
                                          <p:val>
                                            <p:strVal val="#ppt_h"/>
                                          </p:val>
                                        </p:tav>
                                      </p:tavLst>
                                    </p:anim>
                                    <p:anim calcmode="lin" valueType="num">
                                      <p:cBhvr>
                                        <p:cTn id="90" dur="2000" fill="hold"/>
                                        <p:tgtEl>
                                          <p:spTgt spid="24596"/>
                                        </p:tgtEl>
                                        <p:attrNameLst>
                                          <p:attrName>ppt_w</p:attrName>
                                        </p:attrNameLst>
                                      </p:cBhvr>
                                      <p:tavLst>
                                        <p:tav tm="0">
                                          <p:val>
                                            <p:fltVal val="0"/>
                                          </p:val>
                                        </p:tav>
                                        <p:tav tm="100000">
                                          <p:val>
                                            <p:strVal val="#ppt_w"/>
                                          </p:val>
                                        </p:tav>
                                      </p:tavLst>
                                    </p:anim>
                                  </p:childTnLst>
                                </p:cTn>
                              </p:par>
                            </p:childTnLst>
                          </p:cTn>
                        </p:par>
                        <p:par>
                          <p:cTn id="91" fill="hold">
                            <p:stCondLst>
                              <p:cond delay="7500"/>
                            </p:stCondLst>
                            <p:childTnLst>
                              <p:par>
                                <p:cTn id="92" presetID="35" presetClass="entr" presetSubtype="0" fill="hold" grpId="0" nodeType="afterEffect">
                                  <p:stCondLst>
                                    <p:cond delay="0"/>
                                  </p:stCondLst>
                                  <p:childTnLst>
                                    <p:set>
                                      <p:cBhvr>
                                        <p:cTn id="93" dur="1" fill="hold">
                                          <p:stCondLst>
                                            <p:cond delay="0"/>
                                          </p:stCondLst>
                                        </p:cTn>
                                        <p:tgtEl>
                                          <p:spTgt spid="24583"/>
                                        </p:tgtEl>
                                        <p:attrNameLst>
                                          <p:attrName>style.visibility</p:attrName>
                                        </p:attrNameLst>
                                      </p:cBhvr>
                                      <p:to>
                                        <p:strVal val="visible"/>
                                      </p:to>
                                    </p:set>
                                    <p:animEffect transition="in" filter="fade">
                                      <p:cBhvr>
                                        <p:cTn id="94" dur="2000"/>
                                        <p:tgtEl>
                                          <p:spTgt spid="24583"/>
                                        </p:tgtEl>
                                      </p:cBhvr>
                                    </p:animEffect>
                                    <p:anim calcmode="lin" valueType="num">
                                      <p:cBhvr>
                                        <p:cTn id="95" dur="2000" fill="hold"/>
                                        <p:tgtEl>
                                          <p:spTgt spid="24583"/>
                                        </p:tgtEl>
                                        <p:attrNameLst>
                                          <p:attrName>style.rotation</p:attrName>
                                        </p:attrNameLst>
                                      </p:cBhvr>
                                      <p:tavLst>
                                        <p:tav tm="0">
                                          <p:val>
                                            <p:fltVal val="720"/>
                                          </p:val>
                                        </p:tav>
                                        <p:tav tm="100000">
                                          <p:val>
                                            <p:fltVal val="0"/>
                                          </p:val>
                                        </p:tav>
                                      </p:tavLst>
                                    </p:anim>
                                    <p:anim calcmode="lin" valueType="num">
                                      <p:cBhvr>
                                        <p:cTn id="96" dur="2000" fill="hold"/>
                                        <p:tgtEl>
                                          <p:spTgt spid="24583"/>
                                        </p:tgtEl>
                                        <p:attrNameLst>
                                          <p:attrName>ppt_h</p:attrName>
                                        </p:attrNameLst>
                                      </p:cBhvr>
                                      <p:tavLst>
                                        <p:tav tm="0">
                                          <p:val>
                                            <p:fltVal val="0"/>
                                          </p:val>
                                        </p:tav>
                                        <p:tav tm="100000">
                                          <p:val>
                                            <p:strVal val="#ppt_h"/>
                                          </p:val>
                                        </p:tav>
                                      </p:tavLst>
                                    </p:anim>
                                    <p:anim calcmode="lin" valueType="num">
                                      <p:cBhvr>
                                        <p:cTn id="97" dur="2000" fill="hold"/>
                                        <p:tgtEl>
                                          <p:spTgt spid="24583"/>
                                        </p:tgtEl>
                                        <p:attrNameLst>
                                          <p:attrName>ppt_w</p:attrName>
                                        </p:attrNameLst>
                                      </p:cBhvr>
                                      <p:tavLst>
                                        <p:tav tm="0">
                                          <p:val>
                                            <p:fltVal val="0"/>
                                          </p:val>
                                        </p:tav>
                                        <p:tav tm="100000">
                                          <p:val>
                                            <p:strVal val="#ppt_w"/>
                                          </p:val>
                                        </p:tav>
                                      </p:tavLst>
                                    </p:anim>
                                  </p:childTnLst>
                                </p:cTn>
                              </p:par>
                              <p:par>
                                <p:cTn id="98" presetID="35" presetClass="entr" presetSubtype="0" fill="hold" nodeType="withEffect">
                                  <p:stCondLst>
                                    <p:cond delay="0"/>
                                  </p:stCondLst>
                                  <p:childTnLst>
                                    <p:set>
                                      <p:cBhvr>
                                        <p:cTn id="99" dur="1" fill="hold">
                                          <p:stCondLst>
                                            <p:cond delay="0"/>
                                          </p:stCondLst>
                                        </p:cTn>
                                        <p:tgtEl>
                                          <p:spTgt spid="24586"/>
                                        </p:tgtEl>
                                        <p:attrNameLst>
                                          <p:attrName>style.visibility</p:attrName>
                                        </p:attrNameLst>
                                      </p:cBhvr>
                                      <p:to>
                                        <p:strVal val="visible"/>
                                      </p:to>
                                    </p:set>
                                    <p:animEffect transition="in" filter="fade">
                                      <p:cBhvr>
                                        <p:cTn id="100" dur="2000"/>
                                        <p:tgtEl>
                                          <p:spTgt spid="24586"/>
                                        </p:tgtEl>
                                      </p:cBhvr>
                                    </p:animEffect>
                                    <p:anim calcmode="lin" valueType="num">
                                      <p:cBhvr>
                                        <p:cTn id="101" dur="2000" fill="hold"/>
                                        <p:tgtEl>
                                          <p:spTgt spid="24586"/>
                                        </p:tgtEl>
                                        <p:attrNameLst>
                                          <p:attrName>style.rotation</p:attrName>
                                        </p:attrNameLst>
                                      </p:cBhvr>
                                      <p:tavLst>
                                        <p:tav tm="0">
                                          <p:val>
                                            <p:fltVal val="720"/>
                                          </p:val>
                                        </p:tav>
                                        <p:tav tm="100000">
                                          <p:val>
                                            <p:fltVal val="0"/>
                                          </p:val>
                                        </p:tav>
                                      </p:tavLst>
                                    </p:anim>
                                    <p:anim calcmode="lin" valueType="num">
                                      <p:cBhvr>
                                        <p:cTn id="102" dur="2000" fill="hold"/>
                                        <p:tgtEl>
                                          <p:spTgt spid="24586"/>
                                        </p:tgtEl>
                                        <p:attrNameLst>
                                          <p:attrName>ppt_h</p:attrName>
                                        </p:attrNameLst>
                                      </p:cBhvr>
                                      <p:tavLst>
                                        <p:tav tm="0">
                                          <p:val>
                                            <p:fltVal val="0"/>
                                          </p:val>
                                        </p:tav>
                                        <p:tav tm="100000">
                                          <p:val>
                                            <p:strVal val="#ppt_h"/>
                                          </p:val>
                                        </p:tav>
                                      </p:tavLst>
                                    </p:anim>
                                    <p:anim calcmode="lin" valueType="num">
                                      <p:cBhvr>
                                        <p:cTn id="103" dur="2000" fill="hold"/>
                                        <p:tgtEl>
                                          <p:spTgt spid="24586"/>
                                        </p:tgtEl>
                                        <p:attrNameLst>
                                          <p:attrName>ppt_w</p:attrName>
                                        </p:attrNameLst>
                                      </p:cBhvr>
                                      <p:tavLst>
                                        <p:tav tm="0">
                                          <p:val>
                                            <p:fltVal val="0"/>
                                          </p:val>
                                        </p:tav>
                                        <p:tav tm="100000">
                                          <p:val>
                                            <p:strVal val="#ppt_w"/>
                                          </p:val>
                                        </p:tav>
                                      </p:tavLst>
                                    </p:anim>
                                  </p:childTnLst>
                                </p:cTn>
                              </p:par>
                              <p:par>
                                <p:cTn id="104" presetID="35" presetClass="entr" presetSubtype="0" fill="hold" grpId="0" nodeType="withEffect">
                                  <p:stCondLst>
                                    <p:cond delay="0"/>
                                  </p:stCondLst>
                                  <p:childTnLst>
                                    <p:set>
                                      <p:cBhvr>
                                        <p:cTn id="105" dur="1" fill="hold">
                                          <p:stCondLst>
                                            <p:cond delay="0"/>
                                          </p:stCondLst>
                                        </p:cTn>
                                        <p:tgtEl>
                                          <p:spTgt spid="24593"/>
                                        </p:tgtEl>
                                        <p:attrNameLst>
                                          <p:attrName>style.visibility</p:attrName>
                                        </p:attrNameLst>
                                      </p:cBhvr>
                                      <p:to>
                                        <p:strVal val="visible"/>
                                      </p:to>
                                    </p:set>
                                    <p:animEffect transition="in" filter="fade">
                                      <p:cBhvr>
                                        <p:cTn id="106" dur="2000"/>
                                        <p:tgtEl>
                                          <p:spTgt spid="24593"/>
                                        </p:tgtEl>
                                      </p:cBhvr>
                                    </p:animEffect>
                                    <p:anim calcmode="lin" valueType="num">
                                      <p:cBhvr>
                                        <p:cTn id="107" dur="2000" fill="hold"/>
                                        <p:tgtEl>
                                          <p:spTgt spid="24593"/>
                                        </p:tgtEl>
                                        <p:attrNameLst>
                                          <p:attrName>style.rotation</p:attrName>
                                        </p:attrNameLst>
                                      </p:cBhvr>
                                      <p:tavLst>
                                        <p:tav tm="0">
                                          <p:val>
                                            <p:fltVal val="720"/>
                                          </p:val>
                                        </p:tav>
                                        <p:tav tm="100000">
                                          <p:val>
                                            <p:fltVal val="0"/>
                                          </p:val>
                                        </p:tav>
                                      </p:tavLst>
                                    </p:anim>
                                    <p:anim calcmode="lin" valueType="num">
                                      <p:cBhvr>
                                        <p:cTn id="108" dur="2000" fill="hold"/>
                                        <p:tgtEl>
                                          <p:spTgt spid="24593"/>
                                        </p:tgtEl>
                                        <p:attrNameLst>
                                          <p:attrName>ppt_h</p:attrName>
                                        </p:attrNameLst>
                                      </p:cBhvr>
                                      <p:tavLst>
                                        <p:tav tm="0">
                                          <p:val>
                                            <p:fltVal val="0"/>
                                          </p:val>
                                        </p:tav>
                                        <p:tav tm="100000">
                                          <p:val>
                                            <p:strVal val="#ppt_h"/>
                                          </p:val>
                                        </p:tav>
                                      </p:tavLst>
                                    </p:anim>
                                    <p:anim calcmode="lin" valueType="num">
                                      <p:cBhvr>
                                        <p:cTn id="109" dur="2000" fill="hold"/>
                                        <p:tgtEl>
                                          <p:spTgt spid="24593"/>
                                        </p:tgtEl>
                                        <p:attrNameLst>
                                          <p:attrName>ppt_w</p:attrName>
                                        </p:attrNameLst>
                                      </p:cBhvr>
                                      <p:tavLst>
                                        <p:tav tm="0">
                                          <p:val>
                                            <p:fltVal val="0"/>
                                          </p:val>
                                        </p:tav>
                                        <p:tav tm="100000">
                                          <p:val>
                                            <p:strVal val="#ppt_w"/>
                                          </p:val>
                                        </p:tav>
                                      </p:tavLst>
                                    </p:anim>
                                  </p:childTnLst>
                                </p:cTn>
                              </p:par>
                              <p:par>
                                <p:cTn id="110" presetID="35" presetClass="entr" presetSubtype="0" fill="hold" grpId="0" nodeType="withEffect">
                                  <p:stCondLst>
                                    <p:cond delay="0"/>
                                  </p:stCondLst>
                                  <p:childTnLst>
                                    <p:set>
                                      <p:cBhvr>
                                        <p:cTn id="111" dur="1" fill="hold">
                                          <p:stCondLst>
                                            <p:cond delay="0"/>
                                          </p:stCondLst>
                                        </p:cTn>
                                        <p:tgtEl>
                                          <p:spTgt spid="24594"/>
                                        </p:tgtEl>
                                        <p:attrNameLst>
                                          <p:attrName>style.visibility</p:attrName>
                                        </p:attrNameLst>
                                      </p:cBhvr>
                                      <p:to>
                                        <p:strVal val="visible"/>
                                      </p:to>
                                    </p:set>
                                    <p:animEffect transition="in" filter="fade">
                                      <p:cBhvr>
                                        <p:cTn id="112" dur="2000"/>
                                        <p:tgtEl>
                                          <p:spTgt spid="24594"/>
                                        </p:tgtEl>
                                      </p:cBhvr>
                                    </p:animEffect>
                                    <p:anim calcmode="lin" valueType="num">
                                      <p:cBhvr>
                                        <p:cTn id="113" dur="2000" fill="hold"/>
                                        <p:tgtEl>
                                          <p:spTgt spid="24594"/>
                                        </p:tgtEl>
                                        <p:attrNameLst>
                                          <p:attrName>style.rotation</p:attrName>
                                        </p:attrNameLst>
                                      </p:cBhvr>
                                      <p:tavLst>
                                        <p:tav tm="0">
                                          <p:val>
                                            <p:fltVal val="720"/>
                                          </p:val>
                                        </p:tav>
                                        <p:tav tm="100000">
                                          <p:val>
                                            <p:fltVal val="0"/>
                                          </p:val>
                                        </p:tav>
                                      </p:tavLst>
                                    </p:anim>
                                    <p:anim calcmode="lin" valueType="num">
                                      <p:cBhvr>
                                        <p:cTn id="114" dur="2000" fill="hold"/>
                                        <p:tgtEl>
                                          <p:spTgt spid="24594"/>
                                        </p:tgtEl>
                                        <p:attrNameLst>
                                          <p:attrName>ppt_h</p:attrName>
                                        </p:attrNameLst>
                                      </p:cBhvr>
                                      <p:tavLst>
                                        <p:tav tm="0">
                                          <p:val>
                                            <p:fltVal val="0"/>
                                          </p:val>
                                        </p:tav>
                                        <p:tav tm="100000">
                                          <p:val>
                                            <p:strVal val="#ppt_h"/>
                                          </p:val>
                                        </p:tav>
                                      </p:tavLst>
                                    </p:anim>
                                    <p:anim calcmode="lin" valueType="num">
                                      <p:cBhvr>
                                        <p:cTn id="115" dur="2000" fill="hold"/>
                                        <p:tgtEl>
                                          <p:spTgt spid="2459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4580" grpId="0" animBg="1"/>
      <p:bldP spid="24581" grpId="0" animBg="1"/>
      <p:bldP spid="24582" grpId="0" animBg="1"/>
      <p:bldP spid="24583" grpId="0" animBg="1"/>
      <p:bldP spid="24587" grpId="0" animBg="1"/>
      <p:bldP spid="24588" grpId="0" animBg="1"/>
      <p:bldP spid="24589" grpId="0"/>
      <p:bldP spid="24590" grpId="0"/>
      <p:bldP spid="24591" grpId="0"/>
      <p:bldP spid="24592" grpId="0"/>
      <p:bldP spid="24593" grpId="0"/>
      <p:bldP spid="24594" grpId="0"/>
      <p:bldP spid="24595" grpId="0"/>
      <p:bldP spid="2459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pic>
        <p:nvPicPr>
          <p:cNvPr id="50" name="图片 49" descr="73fdd4629a45e23a2241e9911266cee1"/>
          <p:cNvPicPr>
            <a:picLocks noChangeAspect="1"/>
          </p:cNvPicPr>
          <p:nvPr/>
        </p:nvPicPr>
        <p:blipFill>
          <a:blip r:embed="rId4"/>
          <a:stretch>
            <a:fillRect/>
          </a:stretch>
        </p:blipFill>
        <p:spPr>
          <a:xfrm>
            <a:off x="354563" y="3467735"/>
            <a:ext cx="3848735" cy="3390265"/>
          </a:xfrm>
          <a:prstGeom prst="rect">
            <a:avLst/>
          </a:prstGeom>
        </p:spPr>
      </p:pic>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îsḻïḑê"/>
          <p:cNvSpPr/>
          <p:nvPr/>
        </p:nvSpPr>
        <p:spPr bwMode="auto">
          <a:xfrm>
            <a:off x="8627110" y="1047750"/>
            <a:ext cx="1591310" cy="323850"/>
          </a:xfrm>
          <a:custGeom>
            <a:avLst/>
            <a:gdLst>
              <a:gd name="T0" fmla="*/ 339 w 737"/>
              <a:gd name="T1" fmla="*/ 0 h 150"/>
              <a:gd name="T2" fmla="*/ 396 w 737"/>
              <a:gd name="T3" fmla="*/ 28 h 150"/>
              <a:gd name="T4" fmla="*/ 423 w 737"/>
              <a:gd name="T5" fmla="*/ 23 h 150"/>
              <a:gd name="T6" fmla="*/ 483 w 737"/>
              <a:gd name="T7" fmla="*/ 61 h 150"/>
              <a:gd name="T8" fmla="*/ 538 w 737"/>
              <a:gd name="T9" fmla="*/ 30 h 150"/>
              <a:gd name="T10" fmla="*/ 594 w 737"/>
              <a:gd name="T11" fmla="*/ 63 h 150"/>
              <a:gd name="T12" fmla="*/ 594 w 737"/>
              <a:gd name="T13" fmla="*/ 63 h 150"/>
              <a:gd name="T14" fmla="*/ 642 w 737"/>
              <a:gd name="T15" fmla="*/ 87 h 150"/>
              <a:gd name="T16" fmla="*/ 669 w 737"/>
              <a:gd name="T17" fmla="*/ 82 h 150"/>
              <a:gd name="T18" fmla="*/ 737 w 737"/>
              <a:gd name="T19" fmla="*/ 149 h 150"/>
              <a:gd name="T20" fmla="*/ 737 w 737"/>
              <a:gd name="T21" fmla="*/ 150 h 150"/>
              <a:gd name="T22" fmla="*/ 0 w 737"/>
              <a:gd name="T23" fmla="*/ 150 h 150"/>
              <a:gd name="T24" fmla="*/ 6 w 737"/>
              <a:gd name="T25" fmla="*/ 146 h 150"/>
              <a:gd name="T26" fmla="*/ 4 w 737"/>
              <a:gd name="T27" fmla="*/ 129 h 150"/>
              <a:gd name="T28" fmla="*/ 58 w 737"/>
              <a:gd name="T29" fmla="*/ 71 h 150"/>
              <a:gd name="T30" fmla="*/ 97 w 737"/>
              <a:gd name="T31" fmla="*/ 89 h 150"/>
              <a:gd name="T32" fmla="*/ 132 w 737"/>
              <a:gd name="T33" fmla="*/ 76 h 150"/>
              <a:gd name="T34" fmla="*/ 172 w 737"/>
              <a:gd name="T35" fmla="*/ 95 h 150"/>
              <a:gd name="T36" fmla="*/ 172 w 737"/>
              <a:gd name="T37" fmla="*/ 94 h 150"/>
              <a:gd name="T38" fmla="*/ 221 w 737"/>
              <a:gd name="T39" fmla="*/ 36 h 150"/>
              <a:gd name="T40" fmla="*/ 264 w 737"/>
              <a:gd name="T41" fmla="*/ 67 h 150"/>
              <a:gd name="T42" fmla="*/ 339 w 737"/>
              <a:gd name="T43"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50">
                <a:moveTo>
                  <a:pt x="339" y="0"/>
                </a:moveTo>
                <a:cubicBezTo>
                  <a:pt x="361" y="0"/>
                  <a:pt x="382" y="11"/>
                  <a:pt x="396" y="28"/>
                </a:cubicBezTo>
                <a:cubicBezTo>
                  <a:pt x="404" y="25"/>
                  <a:pt x="413" y="23"/>
                  <a:pt x="423" y="23"/>
                </a:cubicBezTo>
                <a:cubicBezTo>
                  <a:pt x="449" y="23"/>
                  <a:pt x="472" y="38"/>
                  <a:pt x="483" y="61"/>
                </a:cubicBezTo>
                <a:cubicBezTo>
                  <a:pt x="495" y="42"/>
                  <a:pt x="515" y="30"/>
                  <a:pt x="538" y="30"/>
                </a:cubicBezTo>
                <a:cubicBezTo>
                  <a:pt x="562" y="30"/>
                  <a:pt x="583" y="43"/>
                  <a:pt x="594" y="63"/>
                </a:cubicBezTo>
                <a:cubicBezTo>
                  <a:pt x="594" y="63"/>
                  <a:pt x="594" y="63"/>
                  <a:pt x="594" y="63"/>
                </a:cubicBezTo>
                <a:cubicBezTo>
                  <a:pt x="614" y="63"/>
                  <a:pt x="632" y="73"/>
                  <a:pt x="642" y="87"/>
                </a:cubicBezTo>
                <a:cubicBezTo>
                  <a:pt x="650" y="84"/>
                  <a:pt x="659" y="82"/>
                  <a:pt x="669" y="82"/>
                </a:cubicBezTo>
                <a:cubicBezTo>
                  <a:pt x="706" y="82"/>
                  <a:pt x="737" y="112"/>
                  <a:pt x="737" y="149"/>
                </a:cubicBezTo>
                <a:cubicBezTo>
                  <a:pt x="737" y="150"/>
                  <a:pt x="737" y="150"/>
                  <a:pt x="737" y="150"/>
                </a:cubicBezTo>
                <a:cubicBezTo>
                  <a:pt x="0" y="150"/>
                  <a:pt x="0" y="150"/>
                  <a:pt x="0" y="150"/>
                </a:cubicBezTo>
                <a:cubicBezTo>
                  <a:pt x="2" y="148"/>
                  <a:pt x="4" y="147"/>
                  <a:pt x="6" y="146"/>
                </a:cubicBezTo>
                <a:cubicBezTo>
                  <a:pt x="4" y="140"/>
                  <a:pt x="4" y="135"/>
                  <a:pt x="4" y="129"/>
                </a:cubicBezTo>
                <a:cubicBezTo>
                  <a:pt x="4" y="97"/>
                  <a:pt x="28" y="71"/>
                  <a:pt x="58" y="71"/>
                </a:cubicBezTo>
                <a:cubicBezTo>
                  <a:pt x="73" y="71"/>
                  <a:pt x="87" y="78"/>
                  <a:pt x="97" y="89"/>
                </a:cubicBezTo>
                <a:cubicBezTo>
                  <a:pt x="107" y="81"/>
                  <a:pt x="119" y="76"/>
                  <a:pt x="132" y="76"/>
                </a:cubicBezTo>
                <a:cubicBezTo>
                  <a:pt x="148" y="76"/>
                  <a:pt x="162" y="83"/>
                  <a:pt x="172" y="95"/>
                </a:cubicBezTo>
                <a:cubicBezTo>
                  <a:pt x="172" y="94"/>
                  <a:pt x="172" y="94"/>
                  <a:pt x="172" y="94"/>
                </a:cubicBezTo>
                <a:cubicBezTo>
                  <a:pt x="172" y="62"/>
                  <a:pt x="194" y="36"/>
                  <a:pt x="221" y="36"/>
                </a:cubicBezTo>
                <a:cubicBezTo>
                  <a:pt x="239" y="36"/>
                  <a:pt x="256" y="48"/>
                  <a:pt x="264" y="67"/>
                </a:cubicBezTo>
                <a:cubicBezTo>
                  <a:pt x="271" y="29"/>
                  <a:pt x="302" y="0"/>
                  <a:pt x="339" y="0"/>
                </a:cubicBezTo>
                <a:close/>
              </a:path>
            </a:pathLst>
          </a:custGeom>
          <a:solidFill>
            <a:schemeClr val="bg1">
              <a:lumMod val="95000"/>
            </a:schemeClr>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p>
        </p:txBody>
      </p:sp>
      <p:grpSp>
        <p:nvGrpSpPr>
          <p:cNvPr id="2" name="bff0905d-d952-4424-9dd8-89b8a0a25aa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3442213" y="1557020"/>
            <a:ext cx="8979234" cy="3598808"/>
            <a:chOff x="4095652" y="1944000"/>
            <a:chExt cx="8221338" cy="3295181"/>
          </a:xfrm>
        </p:grpSpPr>
        <p:grpSp>
          <p:nvGrpSpPr>
            <p:cNvPr id="7" name="ïṡḻíḓe"/>
            <p:cNvGrpSpPr/>
            <p:nvPr/>
          </p:nvGrpSpPr>
          <p:grpSpPr>
            <a:xfrm>
              <a:off x="4095652" y="1944000"/>
              <a:ext cx="2991588" cy="3295181"/>
              <a:chOff x="4600206" y="1944000"/>
              <a:chExt cx="2991588" cy="3295181"/>
            </a:xfrm>
          </p:grpSpPr>
          <p:sp>
            <p:nvSpPr>
              <p:cNvPr id="17" name="í$ḻîḍe"/>
              <p:cNvSpPr/>
              <p:nvPr/>
            </p:nvSpPr>
            <p:spPr>
              <a:xfrm>
                <a:off x="4998944" y="3044495"/>
                <a:ext cx="2215754" cy="1013425"/>
              </a:xfrm>
              <a:prstGeom prst="rect">
                <a:avLst/>
              </a:prstGeom>
            </p:spPr>
            <p:txBody>
              <a:bodyPr wrap="square">
                <a:sp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marL="171450" indent="-171450">
                  <a:lnSpc>
                    <a:spcPct val="150000"/>
                  </a:lnSpc>
                  <a:buFont typeface="Arial" panose="020B0604020202020204" pitchFamily="34" charset="0"/>
                  <a:buChar char="•"/>
                </a:pPr>
                <a:r>
                  <a:rPr lang="zh-CN" altLang="en-US" sz="1100" dirty="0">
                    <a:solidFill>
                      <a:schemeClr val="tx1">
                        <a:lumMod val="75000"/>
                        <a:lumOff val="25000"/>
                      </a:schemeClr>
                    </a:solidFill>
                    <a:latin typeface="微软雅黑" panose="020B0503020204020204" charset="-122"/>
                    <a:ea typeface="微软雅黑" panose="020B0503020204020204" charset="-122"/>
                  </a:rPr>
                  <a:t>请在此处添加描述性文字，或直接粘贴复制粘贴准备好的文字。</a:t>
                </a:r>
              </a:p>
              <a:p>
                <a:pPr marL="171450" indent="-171450">
                  <a:lnSpc>
                    <a:spcPct val="150000"/>
                  </a:lnSpc>
                  <a:buFont typeface="Arial" panose="020B0604020202020204" pitchFamily="34" charset="0"/>
                  <a:buChar char="•"/>
                </a:pPr>
                <a:r>
                  <a:rPr lang="zh-CN" altLang="en-US" sz="11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p:txBody>
          </p:sp>
          <p:sp>
            <p:nvSpPr>
              <p:cNvPr id="18" name="ïśľiḋe"/>
              <p:cNvSpPr/>
              <p:nvPr/>
            </p:nvSpPr>
            <p:spPr bwMode="auto">
              <a:xfrm>
                <a:off x="5621457" y="2616418"/>
                <a:ext cx="1970337" cy="2611604"/>
              </a:xfrm>
              <a:custGeom>
                <a:avLst/>
                <a:gdLst>
                  <a:gd name="T0" fmla="*/ 764 w 804"/>
                  <a:gd name="T1" fmla="*/ 744 h 964"/>
                  <a:gd name="T2" fmla="*/ 584 w 804"/>
                  <a:gd name="T3" fmla="*/ 924 h 964"/>
                  <a:gd name="T4" fmla="*/ 0 w 804"/>
                  <a:gd name="T5" fmla="*/ 924 h 964"/>
                  <a:gd name="T6" fmla="*/ 0 w 804"/>
                  <a:gd name="T7" fmla="*/ 964 h 964"/>
                  <a:gd name="T8" fmla="*/ 584 w 804"/>
                  <a:gd name="T9" fmla="*/ 964 h 964"/>
                  <a:gd name="T10" fmla="*/ 804 w 804"/>
                  <a:gd name="T11" fmla="*/ 744 h 964"/>
                  <a:gd name="T12" fmla="*/ 804 w 804"/>
                  <a:gd name="T13" fmla="*/ 0 h 964"/>
                  <a:gd name="T14" fmla="*/ 764 w 804"/>
                  <a:gd name="T15" fmla="*/ 0 h 964"/>
                  <a:gd name="T16" fmla="*/ 764 w 804"/>
                  <a:gd name="T17" fmla="*/ 74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64">
                    <a:moveTo>
                      <a:pt x="764" y="744"/>
                    </a:moveTo>
                    <a:cubicBezTo>
                      <a:pt x="764" y="843"/>
                      <a:pt x="683" y="924"/>
                      <a:pt x="584" y="924"/>
                    </a:cubicBezTo>
                    <a:cubicBezTo>
                      <a:pt x="0" y="924"/>
                      <a:pt x="0" y="924"/>
                      <a:pt x="0" y="924"/>
                    </a:cubicBezTo>
                    <a:cubicBezTo>
                      <a:pt x="0" y="964"/>
                      <a:pt x="0" y="964"/>
                      <a:pt x="0" y="964"/>
                    </a:cubicBezTo>
                    <a:cubicBezTo>
                      <a:pt x="584" y="964"/>
                      <a:pt x="584" y="964"/>
                      <a:pt x="584" y="964"/>
                    </a:cubicBezTo>
                    <a:cubicBezTo>
                      <a:pt x="705" y="964"/>
                      <a:pt x="804" y="865"/>
                      <a:pt x="804" y="744"/>
                    </a:cubicBezTo>
                    <a:cubicBezTo>
                      <a:pt x="804" y="0"/>
                      <a:pt x="804" y="0"/>
                      <a:pt x="804" y="0"/>
                    </a:cubicBezTo>
                    <a:cubicBezTo>
                      <a:pt x="764" y="0"/>
                      <a:pt x="764" y="0"/>
                      <a:pt x="764" y="0"/>
                    </a:cubicBezTo>
                    <a:lnTo>
                      <a:pt x="764" y="744"/>
                    </a:lnTo>
                    <a:close/>
                  </a:path>
                </a:pathLst>
              </a:custGeom>
              <a:solidFill>
                <a:srgbClr val="C55A11"/>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19" name="îşļíḓè"/>
              <p:cNvSpPr/>
              <p:nvPr/>
            </p:nvSpPr>
            <p:spPr bwMode="auto">
              <a:xfrm>
                <a:off x="4621848" y="1944000"/>
                <a:ext cx="1970337" cy="2655960"/>
              </a:xfrm>
              <a:custGeom>
                <a:avLst/>
                <a:gdLst>
                  <a:gd name="T0" fmla="*/ 40 w 804"/>
                  <a:gd name="T1" fmla="*/ 220 h 980"/>
                  <a:gd name="T2" fmla="*/ 220 w 804"/>
                  <a:gd name="T3" fmla="*/ 40 h 980"/>
                  <a:gd name="T4" fmla="*/ 804 w 804"/>
                  <a:gd name="T5" fmla="*/ 40 h 980"/>
                  <a:gd name="T6" fmla="*/ 804 w 804"/>
                  <a:gd name="T7" fmla="*/ 0 h 980"/>
                  <a:gd name="T8" fmla="*/ 220 w 804"/>
                  <a:gd name="T9" fmla="*/ 0 h 980"/>
                  <a:gd name="T10" fmla="*/ 0 w 804"/>
                  <a:gd name="T11" fmla="*/ 220 h 980"/>
                  <a:gd name="T12" fmla="*/ 0 w 804"/>
                  <a:gd name="T13" fmla="*/ 980 h 980"/>
                  <a:gd name="T14" fmla="*/ 40 w 804"/>
                  <a:gd name="T15" fmla="*/ 980 h 980"/>
                  <a:gd name="T16" fmla="*/ 40 w 804"/>
                  <a:gd name="T17" fmla="*/ 22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80">
                    <a:moveTo>
                      <a:pt x="40" y="220"/>
                    </a:moveTo>
                    <a:cubicBezTo>
                      <a:pt x="40" y="121"/>
                      <a:pt x="121" y="40"/>
                      <a:pt x="220" y="40"/>
                    </a:cubicBezTo>
                    <a:cubicBezTo>
                      <a:pt x="804" y="40"/>
                      <a:pt x="804" y="40"/>
                      <a:pt x="804" y="40"/>
                    </a:cubicBezTo>
                    <a:cubicBezTo>
                      <a:pt x="804" y="0"/>
                      <a:pt x="804" y="0"/>
                      <a:pt x="804" y="0"/>
                    </a:cubicBezTo>
                    <a:cubicBezTo>
                      <a:pt x="220" y="0"/>
                      <a:pt x="220" y="0"/>
                      <a:pt x="220" y="0"/>
                    </a:cubicBezTo>
                    <a:cubicBezTo>
                      <a:pt x="99" y="0"/>
                      <a:pt x="0" y="99"/>
                      <a:pt x="0" y="220"/>
                    </a:cubicBezTo>
                    <a:cubicBezTo>
                      <a:pt x="0" y="980"/>
                      <a:pt x="0" y="980"/>
                      <a:pt x="0" y="980"/>
                    </a:cubicBezTo>
                    <a:cubicBezTo>
                      <a:pt x="40" y="980"/>
                      <a:pt x="40" y="980"/>
                      <a:pt x="40" y="980"/>
                    </a:cubicBezTo>
                    <a:lnTo>
                      <a:pt x="40" y="220"/>
                    </a:lnTo>
                    <a:close/>
                  </a:path>
                </a:pathLst>
              </a:custGeom>
              <a:solidFill>
                <a:srgbClr val="C55A11"/>
              </a:solidFill>
              <a:ln>
                <a:noFill/>
              </a:ln>
            </p:spPr>
            <p:txBody>
              <a:bodyPr anchor="ct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a:endParaRPr>
                  <a:latin typeface="微软雅黑" panose="020B0503020204020204" charset="-122"/>
                  <a:ea typeface="微软雅黑" panose="020B0503020204020204" charset="-122"/>
                </a:endParaRPr>
              </a:p>
            </p:txBody>
          </p:sp>
          <p:sp>
            <p:nvSpPr>
              <p:cNvPr id="20" name="iṧlîďê"/>
              <p:cNvSpPr txBox="1"/>
              <p:nvPr/>
            </p:nvSpPr>
            <p:spPr>
              <a:xfrm flipH="1" flipV="1">
                <a:off x="6824949" y="1957805"/>
                <a:ext cx="766845" cy="623062"/>
              </a:xfrm>
              <a:prstGeom prst="rect">
                <a:avLst/>
              </a:prstGeom>
              <a:noFill/>
              <a:ln>
                <a:noFill/>
              </a:ln>
            </p:spPr>
            <p:txBody>
              <a:bodyPr wrap="none" numCol="1">
                <a:prstTxWarp prst="textPlain">
                  <a:avLst/>
                </a:prstTxWarp>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en-US" altLang="zh-CN" dirty="0">
                    <a:solidFill>
                      <a:srgbClr val="C55A11"/>
                    </a:solidFill>
                    <a:latin typeface="微软雅黑" panose="020B0503020204020204" charset="-122"/>
                    <a:ea typeface="微软雅黑" panose="020B0503020204020204" charset="-122"/>
                  </a:rPr>
                  <a:t>“</a:t>
                </a:r>
              </a:p>
            </p:txBody>
          </p:sp>
          <p:sp>
            <p:nvSpPr>
              <p:cNvPr id="21" name="ïsḻíḍê"/>
              <p:cNvSpPr txBox="1"/>
              <p:nvPr/>
            </p:nvSpPr>
            <p:spPr>
              <a:xfrm>
                <a:off x="4600206" y="4616119"/>
                <a:ext cx="766845" cy="623062"/>
              </a:xfrm>
              <a:prstGeom prst="rect">
                <a:avLst/>
              </a:prstGeom>
              <a:noFill/>
            </p:spPr>
            <p:txBody>
              <a:bodyPr wrap="none" numCol="1">
                <a:prstTxWarp prst="textPlain">
                  <a:avLst/>
                </a:prstTxWarp>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en-US" altLang="zh-CN" dirty="0">
                    <a:solidFill>
                      <a:srgbClr val="B89259"/>
                    </a:solidFill>
                    <a:latin typeface="微软雅黑" panose="020B0503020204020204" charset="-122"/>
                    <a:ea typeface="微软雅黑" panose="020B0503020204020204" charset="-122"/>
                  </a:rPr>
                  <a:t>“</a:t>
                </a:r>
                <a:endParaRPr lang="en-US" altLang="zh-CN" dirty="0">
                  <a:solidFill>
                    <a:srgbClr val="C55A11"/>
                  </a:solidFill>
                  <a:latin typeface="微软雅黑" panose="020B0503020204020204" charset="-122"/>
                  <a:ea typeface="微软雅黑" panose="020B0503020204020204" charset="-122"/>
                </a:endParaRPr>
              </a:p>
            </p:txBody>
          </p:sp>
        </p:grpSp>
        <p:cxnSp>
          <p:nvCxnSpPr>
            <p:cNvPr id="8" name="直接连接符 7"/>
            <p:cNvCxnSpPr/>
            <p:nvPr/>
          </p:nvCxnSpPr>
          <p:spPr>
            <a:xfrm>
              <a:off x="7510199" y="3736785"/>
              <a:ext cx="4010289"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ïşľïḑè"/>
            <p:cNvGrpSpPr/>
            <p:nvPr/>
          </p:nvGrpSpPr>
          <p:grpSpPr>
            <a:xfrm>
              <a:off x="7446000" y="2124520"/>
              <a:ext cx="4870990" cy="2175114"/>
              <a:chOff x="600814" y="3564001"/>
              <a:chExt cx="2921201" cy="2175114"/>
            </a:xfrm>
          </p:grpSpPr>
          <p:sp>
            <p:nvSpPr>
              <p:cNvPr id="10" name="íṣḻídé"/>
              <p:cNvSpPr txBox="1"/>
              <p:nvPr/>
            </p:nvSpPr>
            <p:spPr>
              <a:xfrm>
                <a:off x="600814" y="4035537"/>
                <a:ext cx="2921201" cy="1703578"/>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9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13" name="iṧľïďè"/>
              <p:cNvSpPr txBox="1"/>
              <p:nvPr/>
            </p:nvSpPr>
            <p:spPr>
              <a:xfrm>
                <a:off x="600814" y="3564001"/>
                <a:ext cx="2443527" cy="471820"/>
              </a:xfrm>
              <a:prstGeom prst="rect">
                <a:avLst/>
              </a:prstGeom>
              <a:noFill/>
            </p:spPr>
            <p:txBody>
              <a:bodyPr wrap="square" rtlCol="0" anchor="ctr">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400" b="1" dirty="0">
                    <a:solidFill>
                      <a:srgbClr val="C55A11"/>
                    </a:solidFill>
                    <a:latin typeface="微软雅黑" panose="020B0503020204020204" charset="-122"/>
                    <a:ea typeface="微软雅黑" panose="020B0503020204020204" charset="-122"/>
                  </a:rPr>
                  <a:t>点击在此输入标题</a:t>
                </a:r>
              </a:p>
            </p:txBody>
          </p:sp>
        </p:grpSp>
        <p:sp>
          <p:nvSpPr>
            <p:cNvPr id="16" name="îşḷïḑe"/>
            <p:cNvSpPr txBox="1"/>
            <p:nvPr/>
          </p:nvSpPr>
          <p:spPr>
            <a:xfrm>
              <a:off x="7446000" y="3900878"/>
              <a:ext cx="4074487" cy="471820"/>
            </a:xfrm>
            <a:prstGeom prst="rect">
              <a:avLst/>
            </a:prstGeom>
            <a:noFill/>
          </p:spPr>
          <p:txBody>
            <a:bodyPr wrap="square" rtlCol="0" anchor="ctr">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zh-CN" altLang="en-US" sz="1400" b="1" dirty="0">
                  <a:solidFill>
                    <a:srgbClr val="B89259"/>
                  </a:solidFill>
                  <a:latin typeface="微软雅黑" panose="020B0503020204020204" charset="-122"/>
                  <a:ea typeface="微软雅黑" panose="020B0503020204020204" charset="-122"/>
                </a:rPr>
                <a:t>点击在此输入标题</a:t>
              </a:r>
            </a:p>
          </p:txBody>
        </p:sp>
      </p:grpSp>
      <p:sp>
        <p:nvSpPr>
          <p:cNvPr id="48" name="íṣḻídé"/>
          <p:cNvSpPr txBox="1"/>
          <p:nvPr/>
        </p:nvSpPr>
        <p:spPr>
          <a:xfrm>
            <a:off x="7218893" y="4233213"/>
            <a:ext cx="5320029" cy="18605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9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900" dirty="0">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1000"/>
                                        <p:tgtEl>
                                          <p:spTgt spid="6"/>
                                        </p:tgtEl>
                                      </p:cBhvr>
                                    </p:animEffect>
                                  </p:childTnLst>
                                </p:cTn>
                              </p:par>
                            </p:childTnLst>
                          </p:cTn>
                        </p:par>
                        <p:par>
                          <p:cTn id="12" fill="hold">
                            <p:stCondLst>
                              <p:cond delay="2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1000"/>
                                        <p:tgtEl>
                                          <p:spTgt spid="38"/>
                                        </p:tgtEl>
                                      </p:cBhvr>
                                    </p:animEffect>
                                  </p:childTnLst>
                                </p:cTn>
                              </p:par>
                            </p:childTnLst>
                          </p:cTn>
                        </p:par>
                        <p:par>
                          <p:cTn id="16" fill="hold">
                            <p:stCondLst>
                              <p:cond delay="3000"/>
                            </p:stCondLst>
                            <p:childTnLst>
                              <p:par>
                                <p:cTn id="17" presetID="35" presetClass="entr" presetSubtype="0"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1000"/>
                                        <p:tgtEl>
                                          <p:spTgt spid="50"/>
                                        </p:tgtEl>
                                      </p:cBhvr>
                                    </p:animEffect>
                                    <p:anim calcmode="lin" valueType="num">
                                      <p:cBhvr>
                                        <p:cTn id="20" dur="1000" fill="hold"/>
                                        <p:tgtEl>
                                          <p:spTgt spid="50"/>
                                        </p:tgtEl>
                                        <p:attrNameLst>
                                          <p:attrName>style.rotation</p:attrName>
                                        </p:attrNameLst>
                                      </p:cBhvr>
                                      <p:tavLst>
                                        <p:tav tm="0">
                                          <p:val>
                                            <p:fltVal val="720"/>
                                          </p:val>
                                        </p:tav>
                                        <p:tav tm="100000">
                                          <p:val>
                                            <p:fltVal val="0"/>
                                          </p:val>
                                        </p:tav>
                                      </p:tavLst>
                                    </p:anim>
                                    <p:anim calcmode="lin" valueType="num">
                                      <p:cBhvr>
                                        <p:cTn id="21" dur="1000" fill="hold"/>
                                        <p:tgtEl>
                                          <p:spTgt spid="50"/>
                                        </p:tgtEl>
                                        <p:attrNameLst>
                                          <p:attrName>ppt_h</p:attrName>
                                        </p:attrNameLst>
                                      </p:cBhvr>
                                      <p:tavLst>
                                        <p:tav tm="0">
                                          <p:val>
                                            <p:fltVal val="0"/>
                                          </p:val>
                                        </p:tav>
                                        <p:tav tm="100000">
                                          <p:val>
                                            <p:strVal val="#ppt_h"/>
                                          </p:val>
                                        </p:tav>
                                      </p:tavLst>
                                    </p:anim>
                                    <p:anim calcmode="lin" valueType="num">
                                      <p:cBhvr>
                                        <p:cTn id="22" dur="1000" fill="hold"/>
                                        <p:tgtEl>
                                          <p:spTgt spid="50"/>
                                        </p:tgtEl>
                                        <p:attrNameLst>
                                          <p:attrName>ppt_w</p:attrName>
                                        </p:attrNameLst>
                                      </p:cBhvr>
                                      <p:tavLst>
                                        <p:tav tm="0">
                                          <p:val>
                                            <p:fltVal val="0"/>
                                          </p:val>
                                        </p:tav>
                                        <p:tav tm="100000">
                                          <p:val>
                                            <p:strVal val="#ppt_w"/>
                                          </p:val>
                                        </p:tav>
                                      </p:tavLst>
                                    </p:anim>
                                  </p:childTnLst>
                                </p:cTn>
                              </p:par>
                            </p:childTnLst>
                          </p:cTn>
                        </p:par>
                        <p:par>
                          <p:cTn id="23" fill="hold">
                            <p:stCondLst>
                              <p:cond delay="4000"/>
                            </p:stCondLst>
                            <p:childTnLst>
                              <p:par>
                                <p:cTn id="24" presetID="14" presetClass="entr" presetSubtype="1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randombar(horizontal)">
                                      <p:cBhvr>
                                        <p:cTn id="26" dur="1000"/>
                                        <p:tgtEl>
                                          <p:spTgt spid="2"/>
                                        </p:tgtEl>
                                      </p:cBhvr>
                                    </p:animEffect>
                                  </p:childTnLst>
                                </p:cTn>
                              </p:par>
                            </p:childTnLst>
                          </p:cTn>
                        </p:par>
                        <p:par>
                          <p:cTn id="27" fill="hold">
                            <p:stCondLst>
                              <p:cond delay="5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48"/>
                                        </p:tgtEl>
                                        <p:attrNameLst>
                                          <p:attrName>style.visibility</p:attrName>
                                        </p:attrNameLst>
                                      </p:cBhvr>
                                      <p:to>
                                        <p:strVal val="visible"/>
                                      </p:to>
                                    </p:set>
                                    <p:anim calcmode="lin" valueType="num">
                                      <p:cBhvr>
                                        <p:cTn id="30" dur="10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31" dur="1000" fill="hold"/>
                                        <p:tgtEl>
                                          <p:spTgt spid="48"/>
                                        </p:tgtEl>
                                        <p:attrNameLst>
                                          <p:attrName>ppt_y</p:attrName>
                                        </p:attrNameLst>
                                      </p:cBhvr>
                                      <p:tavLst>
                                        <p:tav tm="0">
                                          <p:val>
                                            <p:strVal val="#ppt_y"/>
                                          </p:val>
                                        </p:tav>
                                        <p:tav tm="100000">
                                          <p:val>
                                            <p:strVal val="#ppt_y"/>
                                          </p:val>
                                        </p:tav>
                                      </p:tavLst>
                                    </p:anim>
                                    <p:anim calcmode="lin" valueType="num">
                                      <p:cBhvr>
                                        <p:cTn id="32" dur="10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33" dur="10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34" dur="1000" tmFilter="0,0; .5, 1; 1, 1"/>
                                        <p:tgtEl>
                                          <p:spTgt spid="48"/>
                                        </p:tgtEl>
                                      </p:cBhvr>
                                    </p:animEffect>
                                  </p:childTnLst>
                                </p:cTn>
                              </p:par>
                            </p:childTnLst>
                          </p:cTn>
                        </p:par>
                        <p:par>
                          <p:cTn id="35" fill="hold">
                            <p:stCondLst>
                              <p:cond delay="17100"/>
                            </p:stCondLst>
                            <p:childTnLst>
                              <p:par>
                                <p:cTn id="36" presetID="26" presetClass="emph" presetSubtype="0" fill="hold" grpId="0" nodeType="afterEffect">
                                  <p:stCondLst>
                                    <p:cond delay="0"/>
                                  </p:stCondLst>
                                  <p:childTnLst>
                                    <p:animEffect transition="out" filter="fade">
                                      <p:cBhvr>
                                        <p:cTn id="37" dur="1000" tmFilter="0, 0; .2, .5; .8, .5; 1, 0"/>
                                        <p:tgtEl>
                                          <p:spTgt spid="12"/>
                                        </p:tgtEl>
                                      </p:cBhvr>
                                    </p:animEffect>
                                    <p:animScale>
                                      <p:cBhvr>
                                        <p:cTn id="38" dur="500" autoRev="1" fill="hold"/>
                                        <p:tgtEl>
                                          <p:spTgt spid="12"/>
                                        </p:tgtEl>
                                      </p:cBhvr>
                                      <p:by x="105000" y="105000"/>
                                    </p:animScale>
                                  </p:childTnLst>
                                </p:cTn>
                              </p:par>
                              <p:par>
                                <p:cTn id="39" presetID="26" presetClass="emph" presetSubtype="0" fill="hold" nodeType="withEffect">
                                  <p:stCondLst>
                                    <p:cond delay="0"/>
                                  </p:stCondLst>
                                  <p:childTnLst>
                                    <p:animEffect transition="out" filter="fade">
                                      <p:cBhvr>
                                        <p:cTn id="40" dur="500" tmFilter="0, 0; .2, .5; .8, .5; 1, 0"/>
                                        <p:tgtEl>
                                          <p:spTgt spid="2"/>
                                        </p:tgtEl>
                                      </p:cBhvr>
                                    </p:animEffect>
                                    <p:animScale>
                                      <p:cBhvr>
                                        <p:cTn id="41" dur="250" autoRev="1" fill="hold"/>
                                        <p:tgtEl>
                                          <p:spTgt spid="2"/>
                                        </p:tgtEl>
                                      </p:cBhvr>
                                      <p:by x="105000" y="105000"/>
                                    </p:animScale>
                                  </p:childTnLst>
                                </p:cTn>
                              </p:par>
                              <p:par>
                                <p:cTn id="42" presetID="26" presetClass="emph" presetSubtype="0" fill="hold" grpId="1" nodeType="withEffect">
                                  <p:stCondLst>
                                    <p:cond delay="0"/>
                                  </p:stCondLst>
                                  <p:iterate type="lt">
                                    <p:tmPct val="0"/>
                                  </p:iterate>
                                  <p:childTnLst>
                                    <p:animEffect transition="out" filter="fade">
                                      <p:cBhvr>
                                        <p:cTn id="43" dur="500" tmFilter="0, 0; .2, .5; .8, .5; 1, 0"/>
                                        <p:tgtEl>
                                          <p:spTgt spid="48"/>
                                        </p:tgtEl>
                                      </p:cBhvr>
                                    </p:animEffect>
                                    <p:animScale>
                                      <p:cBhvr>
                                        <p:cTn id="44" dur="250" autoRev="1" fill="hold"/>
                                        <p:tgtEl>
                                          <p:spTgt spid="4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animBg="1"/>
      <p:bldP spid="48" grpId="0"/>
      <p:bldP spid="48"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nvSpPr>
        <p:spPr>
          <a:xfrm rot="10800000">
            <a:off x="4445445" y="2092361"/>
            <a:ext cx="1436856" cy="184788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rgbClr val="C55A11">
                  <a:shade val="30000"/>
                  <a:satMod val="115000"/>
                </a:srgbClr>
              </a:gs>
              <a:gs pos="50000">
                <a:srgbClr val="C55A11">
                  <a:shade val="67500"/>
                  <a:satMod val="115000"/>
                </a:srgbClr>
              </a:gs>
              <a:gs pos="100000">
                <a:srgbClr val="C55A11">
                  <a:shade val="100000"/>
                  <a:satMod val="115000"/>
                </a:srgbClr>
              </a:gs>
            </a:gsLst>
            <a:lin ang="2700000" scaled="1"/>
            <a:tileRect/>
          </a:gradFill>
          <a:ln>
            <a:solidFill>
              <a:srgbClr val="B89259"/>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84CD"/>
              </a:solidFill>
            </a:endParaRPr>
          </a:p>
        </p:txBody>
      </p:sp>
      <p:grpSp>
        <p:nvGrpSpPr>
          <p:cNvPr id="36" name="组合 35"/>
          <p:cNvGrpSpPr/>
          <p:nvPr/>
        </p:nvGrpSpPr>
        <p:grpSpPr>
          <a:xfrm rot="5400000">
            <a:off x="4717716" y="3728451"/>
            <a:ext cx="1415563" cy="1839147"/>
            <a:chOff x="4020870" y="2194485"/>
            <a:chExt cx="1102258" cy="1432090"/>
          </a:xfrm>
          <a:effectLst>
            <a:outerShdw blurRad="444500" dist="254000" dir="8100000" algn="tr" rotWithShape="0">
              <a:prstClr val="black">
                <a:alpha val="50000"/>
              </a:prstClr>
            </a:outerShdw>
          </a:effectLst>
        </p:grpSpPr>
        <p:sp>
          <p:nvSpPr>
            <p:cNvPr id="3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9" name="椭圆 34"/>
          <p:cNvSpPr/>
          <p:nvPr/>
        </p:nvSpPr>
        <p:spPr>
          <a:xfrm>
            <a:off x="6354624" y="3507925"/>
            <a:ext cx="1436856" cy="184788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rgbClr val="C55A11">
                  <a:shade val="30000"/>
                  <a:satMod val="115000"/>
                </a:srgbClr>
              </a:gs>
              <a:gs pos="50000">
                <a:srgbClr val="C55A11">
                  <a:shade val="67500"/>
                  <a:satMod val="115000"/>
                </a:srgbClr>
              </a:gs>
              <a:gs pos="100000">
                <a:srgbClr val="C55A11">
                  <a:shade val="100000"/>
                  <a:satMod val="115000"/>
                </a:srgbClr>
              </a:gs>
            </a:gsLst>
            <a:lin ang="2700000" scaled="1"/>
            <a:tileRect/>
          </a:gradFill>
          <a:ln>
            <a:solidFill>
              <a:srgbClr val="B89259"/>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0" name="组合 39"/>
          <p:cNvGrpSpPr/>
          <p:nvPr/>
        </p:nvGrpSpPr>
        <p:grpSpPr>
          <a:xfrm rot="16200000">
            <a:off x="6094093" y="1829768"/>
            <a:ext cx="1415563" cy="1839147"/>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4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43" name="Freeform 18"/>
          <p:cNvSpPr>
            <a:spLocks noEditPoints="1"/>
          </p:cNvSpPr>
          <p:nvPr/>
        </p:nvSpPr>
        <p:spPr bwMode="auto">
          <a:xfrm>
            <a:off x="6714278" y="4344898"/>
            <a:ext cx="717549" cy="628649"/>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nvGrpSpPr>
          <p:cNvPr id="44" name="组合 43"/>
          <p:cNvGrpSpPr/>
          <p:nvPr/>
        </p:nvGrpSpPr>
        <p:grpSpPr>
          <a:xfrm>
            <a:off x="4856692" y="4346400"/>
            <a:ext cx="700616" cy="603249"/>
            <a:chOff x="3379788" y="4325938"/>
            <a:chExt cx="525462" cy="452437"/>
          </a:xfrm>
          <a:solidFill>
            <a:srgbClr val="B89259"/>
          </a:solidFill>
        </p:grpSpPr>
        <p:sp>
          <p:nvSpPr>
            <p:cNvPr id="4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7"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49" name="组合 48"/>
          <p:cNvGrpSpPr/>
          <p:nvPr/>
        </p:nvGrpSpPr>
        <p:grpSpPr>
          <a:xfrm>
            <a:off x="4812241" y="2508802"/>
            <a:ext cx="745067" cy="613833"/>
            <a:chOff x="3376613" y="2879725"/>
            <a:chExt cx="558800" cy="460375"/>
          </a:xfrm>
        </p:grpSpPr>
        <p:sp>
          <p:nvSpPr>
            <p:cNvPr id="5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51"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52" name="Freeform 12"/>
          <p:cNvSpPr>
            <a:spLocks/>
          </p:cNvSpPr>
          <p:nvPr/>
        </p:nvSpPr>
        <p:spPr bwMode="auto">
          <a:xfrm>
            <a:off x="6640211" y="2387777"/>
            <a:ext cx="764116" cy="726016"/>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B89259"/>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53" name="TextBox 52"/>
          <p:cNvSpPr txBox="1"/>
          <p:nvPr/>
        </p:nvSpPr>
        <p:spPr>
          <a:xfrm>
            <a:off x="8112224" y="2759654"/>
            <a:ext cx="3126384" cy="436017"/>
          </a:xfrm>
          <a:prstGeom prst="rect">
            <a:avLst/>
          </a:prstGeom>
          <a:noFill/>
        </p:spPr>
        <p:txBody>
          <a:bodyPr wrap="square" lIns="0" tIns="0" rIns="0" bIns="0" rtlCol="0">
            <a:spAutoFit/>
          </a:bodyPr>
          <a:lstStyle/>
          <a:p>
            <a:pPr algn="just">
              <a:lnSpc>
                <a:spcPts val="1733"/>
              </a:lnSpc>
            </a:pPr>
            <a:r>
              <a:rPr lang="zh-CN" altLang="en-US" sz="1333"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a:t>
            </a:r>
            <a:r>
              <a:rPr lang="en-US" altLang="zh-CN" sz="1333" dirty="0">
                <a:solidFill>
                  <a:schemeClr val="tx1">
                    <a:lumMod val="65000"/>
                    <a:lumOff val="35000"/>
                  </a:schemeClr>
                </a:solidFill>
                <a:latin typeface="微软雅黑" pitchFamily="34" charset="-122"/>
                <a:ea typeface="微软雅黑" pitchFamily="34" charset="-122"/>
              </a:rPr>
              <a:t>……</a:t>
            </a:r>
          </a:p>
        </p:txBody>
      </p:sp>
      <p:sp>
        <p:nvSpPr>
          <p:cNvPr id="54" name="TextBox 53"/>
          <p:cNvSpPr txBox="1"/>
          <p:nvPr/>
        </p:nvSpPr>
        <p:spPr>
          <a:xfrm>
            <a:off x="8112224" y="2365173"/>
            <a:ext cx="3096869" cy="287323"/>
          </a:xfrm>
          <a:prstGeom prst="rect">
            <a:avLst/>
          </a:prstGeom>
          <a:noFill/>
        </p:spPr>
        <p:txBody>
          <a:bodyPr wrap="square" lIns="0" tIns="0" rIns="0" bIns="0" rtlCol="0">
            <a:spAutoFit/>
          </a:bodyPr>
          <a:lstStyle/>
          <a:p>
            <a:r>
              <a:rPr lang="en-US" altLang="zh-CN" sz="1867" b="1" dirty="0">
                <a:solidFill>
                  <a:srgbClr val="B89259"/>
                </a:solidFill>
                <a:latin typeface="微软雅黑" pitchFamily="34" charset="-122"/>
                <a:ea typeface="微软雅黑" pitchFamily="34" charset="-122"/>
              </a:rPr>
              <a:t>QQ</a:t>
            </a:r>
            <a:r>
              <a:rPr lang="zh-CN" altLang="en-US" sz="1867" b="1" dirty="0">
                <a:solidFill>
                  <a:srgbClr val="B89259"/>
                </a:solidFill>
                <a:latin typeface="微软雅黑" pitchFamily="34" charset="-122"/>
                <a:ea typeface="微软雅黑" pitchFamily="34" charset="-122"/>
              </a:rPr>
              <a:t>空间推广</a:t>
            </a:r>
          </a:p>
        </p:txBody>
      </p:sp>
      <p:sp>
        <p:nvSpPr>
          <p:cNvPr id="55" name="TextBox 54"/>
          <p:cNvSpPr txBox="1"/>
          <p:nvPr/>
        </p:nvSpPr>
        <p:spPr>
          <a:xfrm>
            <a:off x="8126981" y="4621897"/>
            <a:ext cx="3126384" cy="436017"/>
          </a:xfrm>
          <a:prstGeom prst="rect">
            <a:avLst/>
          </a:prstGeom>
          <a:noFill/>
        </p:spPr>
        <p:txBody>
          <a:bodyPr wrap="square" lIns="0" tIns="0" rIns="0" bIns="0" rtlCol="0">
            <a:spAutoFit/>
          </a:bodyPr>
          <a:lstStyle/>
          <a:p>
            <a:pPr algn="just">
              <a:lnSpc>
                <a:spcPts val="1733"/>
              </a:lnSpc>
            </a:pPr>
            <a:r>
              <a:rPr lang="zh-CN" altLang="en-US" sz="1333"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a:t>
            </a:r>
            <a:r>
              <a:rPr lang="en-US" altLang="zh-CN" sz="1333" dirty="0">
                <a:solidFill>
                  <a:schemeClr val="tx1">
                    <a:lumMod val="65000"/>
                    <a:lumOff val="35000"/>
                  </a:schemeClr>
                </a:solidFill>
                <a:latin typeface="微软雅黑" pitchFamily="34" charset="-122"/>
                <a:ea typeface="微软雅黑" pitchFamily="34" charset="-122"/>
              </a:rPr>
              <a:t>……</a:t>
            </a:r>
          </a:p>
        </p:txBody>
      </p:sp>
      <p:sp>
        <p:nvSpPr>
          <p:cNvPr id="56" name="TextBox 55"/>
          <p:cNvSpPr txBox="1"/>
          <p:nvPr/>
        </p:nvSpPr>
        <p:spPr>
          <a:xfrm>
            <a:off x="8126982" y="4227416"/>
            <a:ext cx="3096869" cy="287323"/>
          </a:xfrm>
          <a:prstGeom prst="rect">
            <a:avLst/>
          </a:prstGeom>
          <a:noFill/>
        </p:spPr>
        <p:txBody>
          <a:bodyPr wrap="square" lIns="0" tIns="0" rIns="0" bIns="0" rtlCol="0">
            <a:spAutoFit/>
          </a:bodyPr>
          <a:lstStyle/>
          <a:p>
            <a:r>
              <a:rPr lang="zh-CN" altLang="en-US" sz="1867" b="1" dirty="0">
                <a:solidFill>
                  <a:srgbClr val="C55A11"/>
                </a:solidFill>
                <a:latin typeface="微软雅黑" pitchFamily="34" charset="-122"/>
                <a:ea typeface="微软雅黑" pitchFamily="34" charset="-122"/>
              </a:rPr>
              <a:t>本地论坛推广</a:t>
            </a:r>
          </a:p>
        </p:txBody>
      </p:sp>
      <p:sp>
        <p:nvSpPr>
          <p:cNvPr id="57" name="TextBox 56"/>
          <p:cNvSpPr txBox="1"/>
          <p:nvPr/>
        </p:nvSpPr>
        <p:spPr>
          <a:xfrm>
            <a:off x="982255" y="4740881"/>
            <a:ext cx="3126384" cy="436017"/>
          </a:xfrm>
          <a:prstGeom prst="rect">
            <a:avLst/>
          </a:prstGeom>
          <a:noFill/>
        </p:spPr>
        <p:txBody>
          <a:bodyPr wrap="square" lIns="0" tIns="0" rIns="0" bIns="0" rtlCol="0">
            <a:spAutoFit/>
          </a:bodyPr>
          <a:lstStyle/>
          <a:p>
            <a:pPr algn="r">
              <a:lnSpc>
                <a:spcPts val="1733"/>
              </a:lnSpc>
            </a:pPr>
            <a:r>
              <a:rPr lang="zh-CN" altLang="en-US" sz="1333"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a:t>
            </a:r>
            <a:r>
              <a:rPr lang="en-US" altLang="zh-CN" sz="1333" dirty="0">
                <a:solidFill>
                  <a:schemeClr val="tx1">
                    <a:lumMod val="65000"/>
                    <a:lumOff val="35000"/>
                  </a:schemeClr>
                </a:solidFill>
                <a:latin typeface="微软雅黑" pitchFamily="34" charset="-122"/>
                <a:ea typeface="微软雅黑" pitchFamily="34" charset="-122"/>
              </a:rPr>
              <a:t>……</a:t>
            </a:r>
          </a:p>
        </p:txBody>
      </p:sp>
      <p:sp>
        <p:nvSpPr>
          <p:cNvPr id="82" name="TextBox 81"/>
          <p:cNvSpPr txBox="1"/>
          <p:nvPr/>
        </p:nvSpPr>
        <p:spPr>
          <a:xfrm>
            <a:off x="982255" y="4346400"/>
            <a:ext cx="3096869" cy="287323"/>
          </a:xfrm>
          <a:prstGeom prst="rect">
            <a:avLst/>
          </a:prstGeom>
          <a:noFill/>
        </p:spPr>
        <p:txBody>
          <a:bodyPr wrap="square" lIns="0" tIns="0" rIns="0" bIns="0" rtlCol="0">
            <a:spAutoFit/>
          </a:bodyPr>
          <a:lstStyle/>
          <a:p>
            <a:pPr algn="r"/>
            <a:r>
              <a:rPr lang="zh-CN" altLang="en-US" sz="1867" b="1" dirty="0">
                <a:solidFill>
                  <a:srgbClr val="B89259"/>
                </a:solidFill>
                <a:latin typeface="微软雅黑" pitchFamily="34" charset="-122"/>
                <a:ea typeface="微软雅黑" pitchFamily="34" charset="-122"/>
              </a:rPr>
              <a:t>微博推广</a:t>
            </a:r>
          </a:p>
        </p:txBody>
      </p:sp>
      <p:sp>
        <p:nvSpPr>
          <p:cNvPr id="83" name="TextBox 82"/>
          <p:cNvSpPr txBox="1"/>
          <p:nvPr/>
        </p:nvSpPr>
        <p:spPr>
          <a:xfrm>
            <a:off x="967497" y="2782260"/>
            <a:ext cx="3126384" cy="436017"/>
          </a:xfrm>
          <a:prstGeom prst="rect">
            <a:avLst/>
          </a:prstGeom>
          <a:noFill/>
        </p:spPr>
        <p:txBody>
          <a:bodyPr wrap="square" lIns="0" tIns="0" rIns="0" bIns="0" rtlCol="0">
            <a:spAutoFit/>
          </a:bodyPr>
          <a:lstStyle/>
          <a:p>
            <a:pPr algn="r">
              <a:lnSpc>
                <a:spcPts val="1733"/>
              </a:lnSpc>
            </a:pPr>
            <a:r>
              <a:rPr lang="zh-CN" altLang="en-US" sz="1333"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a:t>
            </a:r>
            <a:r>
              <a:rPr lang="en-US" altLang="zh-CN" sz="1333" dirty="0">
                <a:solidFill>
                  <a:schemeClr val="tx1">
                    <a:lumMod val="65000"/>
                    <a:lumOff val="35000"/>
                  </a:schemeClr>
                </a:solidFill>
                <a:latin typeface="微软雅黑" pitchFamily="34" charset="-122"/>
                <a:ea typeface="微软雅黑" pitchFamily="34" charset="-122"/>
              </a:rPr>
              <a:t>……</a:t>
            </a:r>
          </a:p>
        </p:txBody>
      </p:sp>
      <p:sp>
        <p:nvSpPr>
          <p:cNvPr id="84" name="TextBox 83"/>
          <p:cNvSpPr txBox="1"/>
          <p:nvPr/>
        </p:nvSpPr>
        <p:spPr>
          <a:xfrm>
            <a:off x="967498" y="2387778"/>
            <a:ext cx="3096869" cy="287323"/>
          </a:xfrm>
          <a:prstGeom prst="rect">
            <a:avLst/>
          </a:prstGeom>
          <a:noFill/>
        </p:spPr>
        <p:txBody>
          <a:bodyPr wrap="square" lIns="0" tIns="0" rIns="0" bIns="0" rtlCol="0">
            <a:spAutoFit/>
          </a:bodyPr>
          <a:lstStyle/>
          <a:p>
            <a:pPr algn="r"/>
            <a:r>
              <a:rPr lang="zh-CN" altLang="en-US" sz="1867" b="1" dirty="0">
                <a:solidFill>
                  <a:srgbClr val="C55A11"/>
                </a:solidFill>
                <a:latin typeface="微软雅黑" pitchFamily="34" charset="-122"/>
                <a:ea typeface="微软雅黑" pitchFamily="34" charset="-122"/>
              </a:rPr>
              <a:t>微信推广</a:t>
            </a:r>
          </a:p>
        </p:txBody>
      </p:sp>
      <p:sp>
        <p:nvSpPr>
          <p:cNvPr id="29"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30" name="文本框 29"/>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1" name="组合 30"/>
          <p:cNvGrpSpPr/>
          <p:nvPr/>
        </p:nvGrpSpPr>
        <p:grpSpPr>
          <a:xfrm>
            <a:off x="0" y="234902"/>
            <a:ext cx="354563" cy="677408"/>
            <a:chOff x="0" y="-78772"/>
            <a:chExt cx="602082" cy="1150304"/>
          </a:xfrm>
          <a:solidFill>
            <a:srgbClr val="C55A11"/>
          </a:solidFill>
        </p:grpSpPr>
        <p:sp>
          <p:nvSpPr>
            <p:cNvPr id="32" name="任意多边形 31"/>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8327141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randombar(horizontal)">
                                          <p:cBhvr>
                                            <p:cTn id="11" dur="500"/>
                                            <p:tgtEl>
                                              <p:spTgt spid="3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randombar(horizontal)">
                                          <p:cBhvr>
                                            <p:cTn id="15" dur="500"/>
                                            <p:tgtEl>
                                              <p:spTgt spid="31"/>
                                            </p:tgtEl>
                                          </p:cBhvr>
                                        </p:animEffect>
                                      </p:childTnLst>
                                    </p:cTn>
                                  </p:par>
                                </p:childTnLst>
                              </p:cTn>
                            </p:par>
                            <p:par>
                              <p:cTn id="16" fill="hold">
                                <p:stCondLst>
                                  <p:cond delay="1500"/>
                                </p:stCondLst>
                                <p:childTnLst>
                                  <p:par>
                                    <p:cTn id="17" presetID="2" presetClass="entr" presetSubtype="1" fill="hold" grpId="0" nodeType="afterEffect" p14:presetBounceEnd="40000">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14:bounceEnd="40000">
                                          <p:cBhvr additive="base">
                                            <p:cTn id="19" dur="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14:presetBounceEnd="40000">
                                      <p:stCondLst>
                                        <p:cond delay="300"/>
                                      </p:stCondLst>
                                      <p:childTnLst>
                                        <p:set>
                                          <p:cBhvr>
                                            <p:cTn id="22" dur="1" fill="hold">
                                              <p:stCondLst>
                                                <p:cond delay="0"/>
                                              </p:stCondLst>
                                            </p:cTn>
                                            <p:tgtEl>
                                              <p:spTgt spid="36"/>
                                            </p:tgtEl>
                                            <p:attrNameLst>
                                              <p:attrName>style.visibility</p:attrName>
                                            </p:attrNameLst>
                                          </p:cBhvr>
                                          <p:to>
                                            <p:strVal val="visible"/>
                                          </p:to>
                                        </p:set>
                                        <p:anim calcmode="lin" valueType="num" p14:bounceEnd="40000">
                                          <p:cBhvr additive="base">
                                            <p:cTn id="23" dur="50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24" dur="50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4" fill="hold" grpId="0" nodeType="withEffect" p14:presetBounceEnd="40000">
                                      <p:stCondLst>
                                        <p:cond delay="600"/>
                                      </p:stCondLst>
                                      <p:childTnLst>
                                        <p:set>
                                          <p:cBhvr>
                                            <p:cTn id="26" dur="1" fill="hold">
                                              <p:stCondLst>
                                                <p:cond delay="0"/>
                                              </p:stCondLst>
                                            </p:cTn>
                                            <p:tgtEl>
                                              <p:spTgt spid="39"/>
                                            </p:tgtEl>
                                            <p:attrNameLst>
                                              <p:attrName>style.visibility</p:attrName>
                                            </p:attrNameLst>
                                          </p:cBhvr>
                                          <p:to>
                                            <p:strVal val="visible"/>
                                          </p:to>
                                        </p:set>
                                        <p:anim calcmode="lin" valueType="num" p14:bounceEnd="40000">
                                          <p:cBhvr additive="base">
                                            <p:cTn id="27"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39"/>
                                            </p:tgtEl>
                                            <p:attrNameLst>
                                              <p:attrName>ppt_y</p:attrName>
                                            </p:attrNameLst>
                                          </p:cBhvr>
                                          <p:tavLst>
                                            <p:tav tm="0">
                                              <p:val>
                                                <p:strVal val="1+#ppt_h/2"/>
                                              </p:val>
                                            </p:tav>
                                            <p:tav tm="100000">
                                              <p:val>
                                                <p:strVal val="#ppt_y"/>
                                              </p:val>
                                            </p:tav>
                                          </p:tavLst>
                                        </p:anim>
                                      </p:childTnLst>
                                    </p:cTn>
                                  </p:par>
                                  <p:par>
                                    <p:cTn id="29" presetID="2" presetClass="entr" presetSubtype="2" fill="hold" nodeType="withEffect" p14:presetBounceEnd="40000">
                                      <p:stCondLst>
                                        <p:cond delay="900"/>
                                      </p:stCondLst>
                                      <p:childTnLst>
                                        <p:set>
                                          <p:cBhvr>
                                            <p:cTn id="30" dur="1" fill="hold">
                                              <p:stCondLst>
                                                <p:cond delay="0"/>
                                              </p:stCondLst>
                                            </p:cTn>
                                            <p:tgtEl>
                                              <p:spTgt spid="40"/>
                                            </p:tgtEl>
                                            <p:attrNameLst>
                                              <p:attrName>style.visibility</p:attrName>
                                            </p:attrNameLst>
                                          </p:cBhvr>
                                          <p:to>
                                            <p:strVal val="visible"/>
                                          </p:to>
                                        </p:set>
                                        <p:anim calcmode="lin" valueType="num" p14:bounceEnd="40000">
                                          <p:cBhvr additive="base">
                                            <p:cTn id="31" dur="500" fill="hold"/>
                                            <p:tgtEl>
                                              <p:spTgt spid="40"/>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2900"/>
                                </p:stCondLst>
                                <p:childTnLst>
                                  <p:par>
                                    <p:cTn id="34" presetID="53" presetClass="entr" presetSubtype="16" fill="hold" grpId="0"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p:cTn id="36" dur="500" fill="hold"/>
                                            <p:tgtEl>
                                              <p:spTgt spid="52"/>
                                            </p:tgtEl>
                                            <p:attrNameLst>
                                              <p:attrName>ppt_w</p:attrName>
                                            </p:attrNameLst>
                                          </p:cBhvr>
                                          <p:tavLst>
                                            <p:tav tm="0">
                                              <p:val>
                                                <p:fltVal val="0"/>
                                              </p:val>
                                            </p:tav>
                                            <p:tav tm="100000">
                                              <p:val>
                                                <p:strVal val="#ppt_w"/>
                                              </p:val>
                                            </p:tav>
                                          </p:tavLst>
                                        </p:anim>
                                        <p:anim calcmode="lin" valueType="num">
                                          <p:cBhvr>
                                            <p:cTn id="37" dur="500" fill="hold"/>
                                            <p:tgtEl>
                                              <p:spTgt spid="52"/>
                                            </p:tgtEl>
                                            <p:attrNameLst>
                                              <p:attrName>ppt_h</p:attrName>
                                            </p:attrNameLst>
                                          </p:cBhvr>
                                          <p:tavLst>
                                            <p:tav tm="0">
                                              <p:val>
                                                <p:fltVal val="0"/>
                                              </p:val>
                                            </p:tav>
                                            <p:tav tm="100000">
                                              <p:val>
                                                <p:strVal val="#ppt_h"/>
                                              </p:val>
                                            </p:tav>
                                          </p:tavLst>
                                        </p:anim>
                                        <p:animEffect transition="in" filter="fade">
                                          <p:cBhvr>
                                            <p:cTn id="38" dur="500"/>
                                            <p:tgtEl>
                                              <p:spTgt spid="52"/>
                                            </p:tgtEl>
                                          </p:cBhvr>
                                        </p:animEffect>
                                      </p:childTnLst>
                                    </p:cTn>
                                  </p:par>
                                </p:childTnLst>
                              </p:cTn>
                            </p:par>
                            <p:par>
                              <p:cTn id="39" fill="hold">
                                <p:stCondLst>
                                  <p:cond delay="3400"/>
                                </p:stCondLst>
                                <p:childTnLst>
                                  <p:par>
                                    <p:cTn id="40" presetID="22" presetClass="entr" presetSubtype="8"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left)">
                                          <p:cBhvr>
                                            <p:cTn id="42" dur="500"/>
                                            <p:tgtEl>
                                              <p:spTgt spid="5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wipe(left)">
                                          <p:cBhvr>
                                            <p:cTn id="45" dur="500"/>
                                            <p:tgtEl>
                                              <p:spTgt spid="53"/>
                                            </p:tgtEl>
                                          </p:cBhvr>
                                        </p:animEffect>
                                      </p:childTnLst>
                                    </p:cTn>
                                  </p:par>
                                </p:childTnLst>
                              </p:cTn>
                            </p:par>
                            <p:par>
                              <p:cTn id="46" fill="hold">
                                <p:stCondLst>
                                  <p:cond delay="3900"/>
                                </p:stCondLst>
                                <p:childTnLst>
                                  <p:par>
                                    <p:cTn id="47" presetID="53" presetClass="entr" presetSubtype="16"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4400"/>
                                </p:stCondLst>
                                <p:childTnLst>
                                  <p:par>
                                    <p:cTn id="53" presetID="22" presetClass="entr" presetSubtype="8"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left)">
                                          <p:cBhvr>
                                            <p:cTn id="55" dur="500"/>
                                            <p:tgtEl>
                                              <p:spTgt spid="5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wipe(left)">
                                          <p:cBhvr>
                                            <p:cTn id="58" dur="500"/>
                                            <p:tgtEl>
                                              <p:spTgt spid="55"/>
                                            </p:tgtEl>
                                          </p:cBhvr>
                                        </p:animEffect>
                                      </p:childTnLst>
                                    </p:cTn>
                                  </p:par>
                                </p:childTnLst>
                              </p:cTn>
                            </p:par>
                            <p:par>
                              <p:cTn id="59" fill="hold">
                                <p:stCondLst>
                                  <p:cond delay="4900"/>
                                </p:stCondLst>
                                <p:childTnLst>
                                  <p:par>
                                    <p:cTn id="60" presetID="53" presetClass="entr" presetSubtype="16"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Effect transition="in" filter="fade">
                                          <p:cBhvr>
                                            <p:cTn id="64" dur="500"/>
                                            <p:tgtEl>
                                              <p:spTgt spid="44"/>
                                            </p:tgtEl>
                                          </p:cBhvr>
                                        </p:animEffect>
                                      </p:childTnLst>
                                    </p:cTn>
                                  </p:par>
                                </p:childTnLst>
                              </p:cTn>
                            </p:par>
                            <p:par>
                              <p:cTn id="65" fill="hold">
                                <p:stCondLst>
                                  <p:cond delay="5400"/>
                                </p:stCondLst>
                                <p:childTnLst>
                                  <p:par>
                                    <p:cTn id="66" presetID="22" presetClass="entr" presetSubtype="8" fill="hold" grpId="0" nodeType="afterEffect">
                                      <p:stCondLst>
                                        <p:cond delay="0"/>
                                      </p:stCondLst>
                                      <p:childTnLst>
                                        <p:set>
                                          <p:cBhvr>
                                            <p:cTn id="67" dur="1" fill="hold">
                                              <p:stCondLst>
                                                <p:cond delay="0"/>
                                              </p:stCondLst>
                                            </p:cTn>
                                            <p:tgtEl>
                                              <p:spTgt spid="82"/>
                                            </p:tgtEl>
                                            <p:attrNameLst>
                                              <p:attrName>style.visibility</p:attrName>
                                            </p:attrNameLst>
                                          </p:cBhvr>
                                          <p:to>
                                            <p:strVal val="visible"/>
                                          </p:to>
                                        </p:set>
                                        <p:animEffect transition="in" filter="wipe(left)">
                                          <p:cBhvr>
                                            <p:cTn id="68" dur="500"/>
                                            <p:tgtEl>
                                              <p:spTgt spid="8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left)">
                                          <p:cBhvr>
                                            <p:cTn id="71" dur="500"/>
                                            <p:tgtEl>
                                              <p:spTgt spid="57"/>
                                            </p:tgtEl>
                                          </p:cBhvr>
                                        </p:animEffect>
                                      </p:childTnLst>
                                    </p:cTn>
                                  </p:par>
                                </p:childTnLst>
                              </p:cTn>
                            </p:par>
                            <p:par>
                              <p:cTn id="72" fill="hold">
                                <p:stCondLst>
                                  <p:cond delay="5900"/>
                                </p:stCondLst>
                                <p:childTnLst>
                                  <p:par>
                                    <p:cTn id="73" presetID="53" presetClass="entr" presetSubtype="16"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p:cTn id="75" dur="500" fill="hold"/>
                                            <p:tgtEl>
                                              <p:spTgt spid="49"/>
                                            </p:tgtEl>
                                            <p:attrNameLst>
                                              <p:attrName>ppt_w</p:attrName>
                                            </p:attrNameLst>
                                          </p:cBhvr>
                                          <p:tavLst>
                                            <p:tav tm="0">
                                              <p:val>
                                                <p:fltVal val="0"/>
                                              </p:val>
                                            </p:tav>
                                            <p:tav tm="100000">
                                              <p:val>
                                                <p:strVal val="#ppt_w"/>
                                              </p:val>
                                            </p:tav>
                                          </p:tavLst>
                                        </p:anim>
                                        <p:anim calcmode="lin" valueType="num">
                                          <p:cBhvr>
                                            <p:cTn id="76" dur="500" fill="hold"/>
                                            <p:tgtEl>
                                              <p:spTgt spid="49"/>
                                            </p:tgtEl>
                                            <p:attrNameLst>
                                              <p:attrName>ppt_h</p:attrName>
                                            </p:attrNameLst>
                                          </p:cBhvr>
                                          <p:tavLst>
                                            <p:tav tm="0">
                                              <p:val>
                                                <p:fltVal val="0"/>
                                              </p:val>
                                            </p:tav>
                                            <p:tav tm="100000">
                                              <p:val>
                                                <p:strVal val="#ppt_h"/>
                                              </p:val>
                                            </p:tav>
                                          </p:tavLst>
                                        </p:anim>
                                        <p:animEffect transition="in" filter="fade">
                                          <p:cBhvr>
                                            <p:cTn id="77" dur="500"/>
                                            <p:tgtEl>
                                              <p:spTgt spid="49"/>
                                            </p:tgtEl>
                                          </p:cBhvr>
                                        </p:animEffect>
                                      </p:childTnLst>
                                    </p:cTn>
                                  </p:par>
                                </p:childTnLst>
                              </p:cTn>
                            </p:par>
                            <p:par>
                              <p:cTn id="78" fill="hold">
                                <p:stCondLst>
                                  <p:cond delay="6400"/>
                                </p:stCondLst>
                                <p:childTnLst>
                                  <p:par>
                                    <p:cTn id="79" presetID="22" presetClass="entr" presetSubtype="8"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Effect transition="in" filter="wipe(left)">
                                          <p:cBhvr>
                                            <p:cTn id="81" dur="500"/>
                                            <p:tgtEl>
                                              <p:spTgt spid="84"/>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ipe(left)">
                                          <p:cBhvr>
                                            <p:cTn id="84"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9" grpId="0" animBg="1"/>
          <p:bldP spid="43" grpId="0" animBg="1"/>
          <p:bldP spid="52" grpId="0" animBg="1"/>
          <p:bldP spid="53" grpId="0"/>
          <p:bldP spid="54" grpId="0"/>
          <p:bldP spid="55" grpId="0"/>
          <p:bldP spid="56" grpId="0"/>
          <p:bldP spid="57" grpId="0"/>
          <p:bldP spid="82" grpId="0"/>
          <p:bldP spid="83" grpId="0"/>
          <p:bldP spid="84"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randombar(horizontal)">
                                          <p:cBhvr>
                                            <p:cTn id="11" dur="500"/>
                                            <p:tgtEl>
                                              <p:spTgt spid="3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randombar(horizontal)">
                                          <p:cBhvr>
                                            <p:cTn id="15" dur="500"/>
                                            <p:tgtEl>
                                              <p:spTgt spid="31"/>
                                            </p:tgtEl>
                                          </p:cBhvr>
                                        </p:animEffect>
                                      </p:childTnLst>
                                    </p:cTn>
                                  </p:par>
                                </p:childTnLst>
                              </p:cTn>
                            </p:par>
                            <p:par>
                              <p:cTn id="16" fill="hold">
                                <p:stCondLst>
                                  <p:cond delay="1500"/>
                                </p:stCondLst>
                                <p:childTnLst>
                                  <p:par>
                                    <p:cTn id="17" presetID="2" presetClass="entr" presetSubtype="1"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stCondLst>
                                        <p:cond delay="30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0-#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4" fill="hold" grpId="0" nodeType="withEffect">
                                      <p:stCondLst>
                                        <p:cond delay="60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ppt_x"/>
                                              </p:val>
                                            </p:tav>
                                            <p:tav tm="100000">
                                              <p:val>
                                                <p:strVal val="#ppt_x"/>
                                              </p:val>
                                            </p:tav>
                                          </p:tavLst>
                                        </p:anim>
                                        <p:anim calcmode="lin" valueType="num">
                                          <p:cBhvr additive="base">
                                            <p:cTn id="28" dur="500" fill="hold"/>
                                            <p:tgtEl>
                                              <p:spTgt spid="39"/>
                                            </p:tgtEl>
                                            <p:attrNameLst>
                                              <p:attrName>ppt_y</p:attrName>
                                            </p:attrNameLst>
                                          </p:cBhvr>
                                          <p:tavLst>
                                            <p:tav tm="0">
                                              <p:val>
                                                <p:strVal val="1+#ppt_h/2"/>
                                              </p:val>
                                            </p:tav>
                                            <p:tav tm="100000">
                                              <p:val>
                                                <p:strVal val="#ppt_y"/>
                                              </p:val>
                                            </p:tav>
                                          </p:tavLst>
                                        </p:anim>
                                      </p:childTnLst>
                                    </p:cTn>
                                  </p:par>
                                  <p:par>
                                    <p:cTn id="29" presetID="2" presetClass="entr" presetSubtype="2" fill="hold" nodeType="withEffect">
                                      <p:stCondLst>
                                        <p:cond delay="90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2900"/>
                                </p:stCondLst>
                                <p:childTnLst>
                                  <p:par>
                                    <p:cTn id="34" presetID="53" presetClass="entr" presetSubtype="16" fill="hold" grpId="0"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p:cTn id="36" dur="500" fill="hold"/>
                                            <p:tgtEl>
                                              <p:spTgt spid="52"/>
                                            </p:tgtEl>
                                            <p:attrNameLst>
                                              <p:attrName>ppt_w</p:attrName>
                                            </p:attrNameLst>
                                          </p:cBhvr>
                                          <p:tavLst>
                                            <p:tav tm="0">
                                              <p:val>
                                                <p:fltVal val="0"/>
                                              </p:val>
                                            </p:tav>
                                            <p:tav tm="100000">
                                              <p:val>
                                                <p:strVal val="#ppt_w"/>
                                              </p:val>
                                            </p:tav>
                                          </p:tavLst>
                                        </p:anim>
                                        <p:anim calcmode="lin" valueType="num">
                                          <p:cBhvr>
                                            <p:cTn id="37" dur="500" fill="hold"/>
                                            <p:tgtEl>
                                              <p:spTgt spid="52"/>
                                            </p:tgtEl>
                                            <p:attrNameLst>
                                              <p:attrName>ppt_h</p:attrName>
                                            </p:attrNameLst>
                                          </p:cBhvr>
                                          <p:tavLst>
                                            <p:tav tm="0">
                                              <p:val>
                                                <p:fltVal val="0"/>
                                              </p:val>
                                            </p:tav>
                                            <p:tav tm="100000">
                                              <p:val>
                                                <p:strVal val="#ppt_h"/>
                                              </p:val>
                                            </p:tav>
                                          </p:tavLst>
                                        </p:anim>
                                        <p:animEffect transition="in" filter="fade">
                                          <p:cBhvr>
                                            <p:cTn id="38" dur="500"/>
                                            <p:tgtEl>
                                              <p:spTgt spid="52"/>
                                            </p:tgtEl>
                                          </p:cBhvr>
                                        </p:animEffect>
                                      </p:childTnLst>
                                    </p:cTn>
                                  </p:par>
                                </p:childTnLst>
                              </p:cTn>
                            </p:par>
                            <p:par>
                              <p:cTn id="39" fill="hold">
                                <p:stCondLst>
                                  <p:cond delay="3400"/>
                                </p:stCondLst>
                                <p:childTnLst>
                                  <p:par>
                                    <p:cTn id="40" presetID="22" presetClass="entr" presetSubtype="8"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left)">
                                          <p:cBhvr>
                                            <p:cTn id="42" dur="500"/>
                                            <p:tgtEl>
                                              <p:spTgt spid="5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wipe(left)">
                                          <p:cBhvr>
                                            <p:cTn id="45" dur="500"/>
                                            <p:tgtEl>
                                              <p:spTgt spid="53"/>
                                            </p:tgtEl>
                                          </p:cBhvr>
                                        </p:animEffect>
                                      </p:childTnLst>
                                    </p:cTn>
                                  </p:par>
                                </p:childTnLst>
                              </p:cTn>
                            </p:par>
                            <p:par>
                              <p:cTn id="46" fill="hold">
                                <p:stCondLst>
                                  <p:cond delay="3900"/>
                                </p:stCondLst>
                                <p:childTnLst>
                                  <p:par>
                                    <p:cTn id="47" presetID="53" presetClass="entr" presetSubtype="16"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4400"/>
                                </p:stCondLst>
                                <p:childTnLst>
                                  <p:par>
                                    <p:cTn id="53" presetID="22" presetClass="entr" presetSubtype="8"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left)">
                                          <p:cBhvr>
                                            <p:cTn id="55" dur="500"/>
                                            <p:tgtEl>
                                              <p:spTgt spid="5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wipe(left)">
                                          <p:cBhvr>
                                            <p:cTn id="58" dur="500"/>
                                            <p:tgtEl>
                                              <p:spTgt spid="55"/>
                                            </p:tgtEl>
                                          </p:cBhvr>
                                        </p:animEffect>
                                      </p:childTnLst>
                                    </p:cTn>
                                  </p:par>
                                </p:childTnLst>
                              </p:cTn>
                            </p:par>
                            <p:par>
                              <p:cTn id="59" fill="hold">
                                <p:stCondLst>
                                  <p:cond delay="4900"/>
                                </p:stCondLst>
                                <p:childTnLst>
                                  <p:par>
                                    <p:cTn id="60" presetID="53" presetClass="entr" presetSubtype="16"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Effect transition="in" filter="fade">
                                          <p:cBhvr>
                                            <p:cTn id="64" dur="500"/>
                                            <p:tgtEl>
                                              <p:spTgt spid="44"/>
                                            </p:tgtEl>
                                          </p:cBhvr>
                                        </p:animEffect>
                                      </p:childTnLst>
                                    </p:cTn>
                                  </p:par>
                                </p:childTnLst>
                              </p:cTn>
                            </p:par>
                            <p:par>
                              <p:cTn id="65" fill="hold">
                                <p:stCondLst>
                                  <p:cond delay="5400"/>
                                </p:stCondLst>
                                <p:childTnLst>
                                  <p:par>
                                    <p:cTn id="66" presetID="22" presetClass="entr" presetSubtype="8" fill="hold" grpId="0" nodeType="afterEffect">
                                      <p:stCondLst>
                                        <p:cond delay="0"/>
                                      </p:stCondLst>
                                      <p:childTnLst>
                                        <p:set>
                                          <p:cBhvr>
                                            <p:cTn id="67" dur="1" fill="hold">
                                              <p:stCondLst>
                                                <p:cond delay="0"/>
                                              </p:stCondLst>
                                            </p:cTn>
                                            <p:tgtEl>
                                              <p:spTgt spid="82"/>
                                            </p:tgtEl>
                                            <p:attrNameLst>
                                              <p:attrName>style.visibility</p:attrName>
                                            </p:attrNameLst>
                                          </p:cBhvr>
                                          <p:to>
                                            <p:strVal val="visible"/>
                                          </p:to>
                                        </p:set>
                                        <p:animEffect transition="in" filter="wipe(left)">
                                          <p:cBhvr>
                                            <p:cTn id="68" dur="500"/>
                                            <p:tgtEl>
                                              <p:spTgt spid="8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left)">
                                          <p:cBhvr>
                                            <p:cTn id="71" dur="500"/>
                                            <p:tgtEl>
                                              <p:spTgt spid="57"/>
                                            </p:tgtEl>
                                          </p:cBhvr>
                                        </p:animEffect>
                                      </p:childTnLst>
                                    </p:cTn>
                                  </p:par>
                                </p:childTnLst>
                              </p:cTn>
                            </p:par>
                            <p:par>
                              <p:cTn id="72" fill="hold">
                                <p:stCondLst>
                                  <p:cond delay="5900"/>
                                </p:stCondLst>
                                <p:childTnLst>
                                  <p:par>
                                    <p:cTn id="73" presetID="53" presetClass="entr" presetSubtype="16"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p:cTn id="75" dur="500" fill="hold"/>
                                            <p:tgtEl>
                                              <p:spTgt spid="49"/>
                                            </p:tgtEl>
                                            <p:attrNameLst>
                                              <p:attrName>ppt_w</p:attrName>
                                            </p:attrNameLst>
                                          </p:cBhvr>
                                          <p:tavLst>
                                            <p:tav tm="0">
                                              <p:val>
                                                <p:fltVal val="0"/>
                                              </p:val>
                                            </p:tav>
                                            <p:tav tm="100000">
                                              <p:val>
                                                <p:strVal val="#ppt_w"/>
                                              </p:val>
                                            </p:tav>
                                          </p:tavLst>
                                        </p:anim>
                                        <p:anim calcmode="lin" valueType="num">
                                          <p:cBhvr>
                                            <p:cTn id="76" dur="500" fill="hold"/>
                                            <p:tgtEl>
                                              <p:spTgt spid="49"/>
                                            </p:tgtEl>
                                            <p:attrNameLst>
                                              <p:attrName>ppt_h</p:attrName>
                                            </p:attrNameLst>
                                          </p:cBhvr>
                                          <p:tavLst>
                                            <p:tav tm="0">
                                              <p:val>
                                                <p:fltVal val="0"/>
                                              </p:val>
                                            </p:tav>
                                            <p:tav tm="100000">
                                              <p:val>
                                                <p:strVal val="#ppt_h"/>
                                              </p:val>
                                            </p:tav>
                                          </p:tavLst>
                                        </p:anim>
                                        <p:animEffect transition="in" filter="fade">
                                          <p:cBhvr>
                                            <p:cTn id="77" dur="500"/>
                                            <p:tgtEl>
                                              <p:spTgt spid="49"/>
                                            </p:tgtEl>
                                          </p:cBhvr>
                                        </p:animEffect>
                                      </p:childTnLst>
                                    </p:cTn>
                                  </p:par>
                                </p:childTnLst>
                              </p:cTn>
                            </p:par>
                            <p:par>
                              <p:cTn id="78" fill="hold">
                                <p:stCondLst>
                                  <p:cond delay="6400"/>
                                </p:stCondLst>
                                <p:childTnLst>
                                  <p:par>
                                    <p:cTn id="79" presetID="22" presetClass="entr" presetSubtype="8"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Effect transition="in" filter="wipe(left)">
                                          <p:cBhvr>
                                            <p:cTn id="81" dur="500"/>
                                            <p:tgtEl>
                                              <p:spTgt spid="84"/>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ipe(left)">
                                          <p:cBhvr>
                                            <p:cTn id="84"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9" grpId="0" animBg="1"/>
          <p:bldP spid="43" grpId="0" animBg="1"/>
          <p:bldP spid="52" grpId="0" animBg="1"/>
          <p:bldP spid="53" grpId="0"/>
          <p:bldP spid="54" grpId="0"/>
          <p:bldP spid="55" grpId="0"/>
          <p:bldP spid="56" grpId="0"/>
          <p:bldP spid="57" grpId="0"/>
          <p:bldP spid="82" grpId="0"/>
          <p:bldP spid="83" grpId="0"/>
          <p:bldP spid="84" grpId="0"/>
          <p:bldP spid="29" grpId="0"/>
          <p:bldP spid="30"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17000" r="-17000"/>
          </a:stretch>
        </a:blipFill>
        <a:effectLst/>
      </p:bgPr>
    </p:bg>
    <p:spTree>
      <p:nvGrpSpPr>
        <p:cNvPr id="1" name=""/>
        <p:cNvGrpSpPr/>
        <p:nvPr/>
      </p:nvGrpSpPr>
      <p:grpSpPr>
        <a:xfrm>
          <a:off x="0" y="0"/>
          <a:ext cx="0" cy="0"/>
          <a:chOff x="0" y="0"/>
          <a:chExt cx="0" cy="0"/>
        </a:xfrm>
      </p:grpSpPr>
      <p:pic>
        <p:nvPicPr>
          <p:cNvPr id="54" name="图片 53" descr="61c303be60012055b88e393091b75d87"/>
          <p:cNvPicPr>
            <a:picLocks noChangeAspect="1"/>
          </p:cNvPicPr>
          <p:nvPr/>
        </p:nvPicPr>
        <p:blipFill>
          <a:blip r:embed="rId4"/>
          <a:stretch>
            <a:fillRect/>
          </a:stretch>
        </p:blipFill>
        <p:spPr>
          <a:xfrm>
            <a:off x="4679950" y="-207645"/>
            <a:ext cx="2630170" cy="2630170"/>
          </a:xfrm>
          <a:prstGeom prst="rect">
            <a:avLst/>
          </a:prstGeom>
        </p:spPr>
      </p:pic>
      <p:sp>
        <p:nvSpPr>
          <p:cNvPr id="5" name="TextBox 76"/>
          <p:cNvSpPr txBox="1"/>
          <p:nvPr/>
        </p:nvSpPr>
        <p:spPr>
          <a:xfrm>
            <a:off x="354563" y="234902"/>
            <a:ext cx="2031325" cy="461665"/>
          </a:xfrm>
          <a:prstGeom prst="rect">
            <a:avLst/>
          </a:prstGeom>
          <a:noFill/>
        </p:spPr>
        <p:txBody>
          <a:bodyPr wrap="none" rtlCol="0">
            <a:spAutoFit/>
          </a:bodyPr>
          <a:lstStyle/>
          <a:p>
            <a:r>
              <a:rPr lang="zh-CN" altLang="en-US" sz="2400" dirty="0" smtClean="0">
                <a:solidFill>
                  <a:srgbClr val="C55A11"/>
                </a:solidFill>
                <a:latin typeface="微软雅黑" panose="020B0503020204020204" charset="-122"/>
                <a:ea typeface="微软雅黑" panose="020B0503020204020204" charset="-122"/>
              </a:rPr>
              <a:t>此处添加</a:t>
            </a:r>
            <a:r>
              <a:rPr lang="zh-CN" altLang="en-US" sz="2400" dirty="0">
                <a:solidFill>
                  <a:srgbClr val="C55A11"/>
                </a:solidFill>
                <a:latin typeface="微软雅黑" panose="020B0503020204020204" charset="-122"/>
                <a:ea typeface="微软雅黑" panose="020B0503020204020204" charset="-122"/>
              </a:rPr>
              <a:t>标题</a:t>
            </a:r>
          </a:p>
        </p:txBody>
      </p:sp>
      <p:sp>
        <p:nvSpPr>
          <p:cNvPr id="6" name="文本框 5"/>
          <p:cNvSpPr txBox="1"/>
          <p:nvPr/>
        </p:nvSpPr>
        <p:spPr>
          <a:xfrm>
            <a:off x="354563" y="620820"/>
            <a:ext cx="2797234" cy="290977"/>
          </a:xfrm>
          <a:prstGeom prst="rect">
            <a:avLst/>
          </a:prstGeom>
          <a:noFill/>
        </p:spPr>
        <p:txBody>
          <a:bodyPr wrap="square" rtlCol="0">
            <a:spAutoFit/>
          </a:body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Add You Text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Here Add You Text Here</a:t>
            </a:r>
          </a:p>
        </p:txBody>
      </p:sp>
      <p:grpSp>
        <p:nvGrpSpPr>
          <p:cNvPr id="38" name="组合 37"/>
          <p:cNvGrpSpPr/>
          <p:nvPr/>
        </p:nvGrpSpPr>
        <p:grpSpPr>
          <a:xfrm>
            <a:off x="0" y="234902"/>
            <a:ext cx="354563" cy="677408"/>
            <a:chOff x="0" y="-78772"/>
            <a:chExt cx="602082" cy="1150304"/>
          </a:xfrm>
          <a:solidFill>
            <a:srgbClr val="C55A11"/>
          </a:solidFill>
        </p:grpSpPr>
        <p:sp>
          <p:nvSpPr>
            <p:cNvPr id="36" name="任意多边形 35"/>
            <p:cNvSpPr/>
            <p:nvPr/>
          </p:nvSpPr>
          <p:spPr>
            <a:xfrm>
              <a:off x="0" y="256213"/>
              <a:ext cx="251412" cy="480334"/>
            </a:xfrm>
            <a:custGeom>
              <a:avLst/>
              <a:gdLst>
                <a:gd name="connsiteX0" fmla="*/ 0 w 251412"/>
                <a:gd name="connsiteY0" fmla="*/ 0 h 480334"/>
                <a:gd name="connsiteX1" fmla="*/ 251412 w 251412"/>
                <a:gd name="connsiteY1" fmla="*/ 240167 h 480334"/>
                <a:gd name="connsiteX2" fmla="*/ 0 w 251412"/>
                <a:gd name="connsiteY2" fmla="*/ 480334 h 480334"/>
                <a:gd name="connsiteX3" fmla="*/ 0 w 251412"/>
                <a:gd name="connsiteY3" fmla="*/ 0 h 480334"/>
              </a:gdLst>
              <a:ahLst/>
              <a:cxnLst>
                <a:cxn ang="0">
                  <a:pos x="connsiteX0" y="connsiteY0"/>
                </a:cxn>
                <a:cxn ang="0">
                  <a:pos x="connsiteX1" y="connsiteY1"/>
                </a:cxn>
                <a:cxn ang="0">
                  <a:pos x="connsiteX2" y="connsiteY2"/>
                </a:cxn>
                <a:cxn ang="0">
                  <a:pos x="connsiteX3" y="connsiteY3"/>
                </a:cxn>
              </a:cxnLst>
              <a:rect l="l" t="t" r="r" b="b"/>
              <a:pathLst>
                <a:path w="251412" h="480334">
                  <a:moveTo>
                    <a:pt x="0" y="0"/>
                  </a:moveTo>
                  <a:lnTo>
                    <a:pt x="251412" y="240167"/>
                  </a:lnTo>
                  <a:lnTo>
                    <a:pt x="0" y="480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0" y="-78772"/>
              <a:ext cx="602082" cy="1150304"/>
            </a:xfrm>
            <a:custGeom>
              <a:avLst/>
              <a:gdLst>
                <a:gd name="connsiteX0" fmla="*/ 0 w 441911"/>
                <a:gd name="connsiteY0" fmla="*/ 0 h 844290"/>
                <a:gd name="connsiteX1" fmla="*/ 441911 w 441911"/>
                <a:gd name="connsiteY1" fmla="*/ 422145 h 844290"/>
                <a:gd name="connsiteX2" fmla="*/ 0 w 441911"/>
                <a:gd name="connsiteY2" fmla="*/ 844290 h 844290"/>
                <a:gd name="connsiteX3" fmla="*/ 0 w 441911"/>
                <a:gd name="connsiteY3" fmla="*/ 662312 h 844290"/>
                <a:gd name="connsiteX4" fmla="*/ 251412 w 441911"/>
                <a:gd name="connsiteY4" fmla="*/ 422145 h 844290"/>
                <a:gd name="connsiteX5" fmla="*/ 0 w 441911"/>
                <a:gd name="connsiteY5" fmla="*/ 181978 h 844290"/>
                <a:gd name="connsiteX6" fmla="*/ 0 w 441911"/>
                <a:gd name="connsiteY6" fmla="*/ 0 h 84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11" h="844290">
                  <a:moveTo>
                    <a:pt x="0" y="0"/>
                  </a:moveTo>
                  <a:lnTo>
                    <a:pt x="441911" y="422145"/>
                  </a:lnTo>
                  <a:lnTo>
                    <a:pt x="0" y="844290"/>
                  </a:lnTo>
                  <a:lnTo>
                    <a:pt x="0" y="662312"/>
                  </a:lnTo>
                  <a:lnTo>
                    <a:pt x="251412" y="422145"/>
                  </a:lnTo>
                  <a:lnTo>
                    <a:pt x="0" y="181978"/>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 name="直接连接符 10"/>
          <p:cNvCxnSpPr/>
          <p:nvPr/>
        </p:nvCxnSpPr>
        <p:spPr>
          <a:xfrm>
            <a:off x="6096000" y="1960880"/>
            <a:ext cx="0" cy="3667760"/>
          </a:xfrm>
          <a:prstGeom prst="line">
            <a:avLst/>
          </a:prstGeom>
          <a:ln w="25400">
            <a:solidFill>
              <a:srgbClr val="5A5A5A"/>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933440" y="2822310"/>
            <a:ext cx="325120" cy="325120"/>
          </a:xfrm>
          <a:prstGeom prst="rect">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6" name="矩形 15"/>
          <p:cNvSpPr/>
          <p:nvPr/>
        </p:nvSpPr>
        <p:spPr>
          <a:xfrm>
            <a:off x="5933440" y="3682523"/>
            <a:ext cx="325120" cy="325120"/>
          </a:xfrm>
          <a:prstGeom prst="rect">
            <a:avLst/>
          </a:prstGeom>
          <a:solidFill>
            <a:srgbClr val="C55A1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7" name="矩形 16"/>
          <p:cNvSpPr/>
          <p:nvPr/>
        </p:nvSpPr>
        <p:spPr>
          <a:xfrm>
            <a:off x="5933440" y="4542736"/>
            <a:ext cx="325120" cy="325120"/>
          </a:xfrm>
          <a:prstGeom prst="rect">
            <a:avLst/>
          </a:prstGeom>
          <a:solidFill>
            <a:srgbClr val="B8925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8" name="矩形 17"/>
          <p:cNvSpPr/>
          <p:nvPr/>
        </p:nvSpPr>
        <p:spPr>
          <a:xfrm>
            <a:off x="5933440" y="5402950"/>
            <a:ext cx="325120" cy="325120"/>
          </a:xfrm>
          <a:prstGeom prst="rect">
            <a:avLst/>
          </a:prstGeom>
          <a:solidFill>
            <a:srgbClr val="FFA25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a:latin typeface="微软雅黑" panose="020B0503020204020204" charset="-122"/>
              <a:ea typeface="微软雅黑" panose="020B0503020204020204" charset="-122"/>
              <a:sym typeface="+mn-ea"/>
            </a:endParaRPr>
          </a:p>
        </p:txBody>
      </p:sp>
      <p:sp>
        <p:nvSpPr>
          <p:cNvPr id="19" name="圆角矩形 18"/>
          <p:cNvSpPr/>
          <p:nvPr/>
        </p:nvSpPr>
        <p:spPr>
          <a:xfrm>
            <a:off x="4881880" y="1674843"/>
            <a:ext cx="2428240" cy="508000"/>
          </a:xfrm>
          <a:prstGeom prst="roundRect">
            <a:avLst/>
          </a:prstGeom>
          <a:solidFill>
            <a:srgbClr val="C55A11"/>
          </a:solidFill>
          <a:ln>
            <a:noFill/>
          </a:ln>
          <a:effectLst>
            <a:outerShdw blurRad="254000" dist="254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76"/>
          <p:cNvSpPr txBox="1"/>
          <p:nvPr/>
        </p:nvSpPr>
        <p:spPr>
          <a:xfrm>
            <a:off x="5187315" y="1729105"/>
            <a:ext cx="1755775" cy="398780"/>
          </a:xfrm>
          <a:prstGeom prst="rect">
            <a:avLst/>
          </a:prstGeom>
          <a:noFill/>
        </p:spPr>
        <p:txBody>
          <a:bodyPr wrap="square" rtlCol="0">
            <a:spAutoFit/>
          </a:bodyPr>
          <a:lstStyle/>
          <a:p>
            <a:pPr algn="ctr"/>
            <a:r>
              <a:rPr lang="zh-CN" altLang="en-US" sz="2000" b="1" dirty="0">
                <a:solidFill>
                  <a:schemeClr val="bg1"/>
                </a:solidFill>
                <a:latin typeface="微软雅黑" panose="020B0503020204020204" charset="-122"/>
                <a:ea typeface="微软雅黑" panose="020B0503020204020204" charset="-122"/>
              </a:rPr>
              <a:t>未来发展状况</a:t>
            </a:r>
          </a:p>
        </p:txBody>
      </p:sp>
      <p:sp>
        <p:nvSpPr>
          <p:cNvPr id="63" name="íṣḻídé"/>
          <p:cNvSpPr txBox="1"/>
          <p:nvPr/>
        </p:nvSpPr>
        <p:spPr>
          <a:xfrm>
            <a:off x="6487775" y="2682543"/>
            <a:ext cx="5320029" cy="18605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1" name="íṣḻídé"/>
          <p:cNvSpPr txBox="1"/>
          <p:nvPr/>
        </p:nvSpPr>
        <p:spPr>
          <a:xfrm>
            <a:off x="6487775" y="4354498"/>
            <a:ext cx="5320029" cy="18605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2" name="íṣḻídé"/>
          <p:cNvSpPr txBox="1"/>
          <p:nvPr/>
        </p:nvSpPr>
        <p:spPr>
          <a:xfrm>
            <a:off x="1344168" y="3682668"/>
            <a:ext cx="4589273" cy="9470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algn="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algn="r" eaLnBrk="1" hangingPunct="1">
              <a:lnSpc>
                <a:spcPct val="160000"/>
              </a:lnSpc>
              <a:spcBef>
                <a:spcPct val="0"/>
              </a:spcBef>
              <a:buFontTx/>
              <a:buNone/>
            </a:pP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3" name="íṣḻídé"/>
          <p:cNvSpPr txBox="1"/>
          <p:nvPr/>
        </p:nvSpPr>
        <p:spPr>
          <a:xfrm>
            <a:off x="1517630" y="5354623"/>
            <a:ext cx="5320029" cy="1860550"/>
          </a:xfrm>
          <a:prstGeom prst="rect">
            <a:avLst/>
          </a:prstGeom>
          <a:noFill/>
        </p:spPr>
        <p:txBody>
          <a:bodyPr wrap="square" lIns="90000" tIns="46800" rIns="90000" bIns="46800" rtlCol="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请在此处添加描述性文字，或直接粘贴复制粘贴准备好的文字。</a:t>
            </a:r>
          </a:p>
          <a:p>
            <a:pPr eaLnBrk="1" hangingPunct="1">
              <a:lnSpc>
                <a:spcPct val="160000"/>
              </a:lnSpc>
              <a:spcBef>
                <a:spcPct val="0"/>
              </a:spcBef>
              <a:buFontTx/>
              <a:buNone/>
            </a:pP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1"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2000" fill="hold"/>
                                        <p:tgtEl>
                                          <p:spTgt spid="11"/>
                                        </p:tgtEl>
                                        <p:attrNameLst>
                                          <p:attrName>ppt_x</p:attrName>
                                        </p:attrNameLst>
                                      </p:cBhvr>
                                      <p:tavLst>
                                        <p:tav tm="0">
                                          <p:val>
                                            <p:strVal val="#ppt_x"/>
                                          </p:val>
                                        </p:tav>
                                        <p:tav tm="100000">
                                          <p:val>
                                            <p:strVal val="#ppt_x"/>
                                          </p:val>
                                        </p:tav>
                                      </p:tavLst>
                                    </p:anim>
                                    <p:anim calcmode="lin" valueType="num">
                                      <p:cBhvr additive="base">
                                        <p:cTn id="36" dur="2000" fill="hold"/>
                                        <p:tgtEl>
                                          <p:spTgt spid="11"/>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2000" fill="hold"/>
                                        <p:tgtEl>
                                          <p:spTgt spid="12"/>
                                        </p:tgtEl>
                                        <p:attrNameLst>
                                          <p:attrName>ppt_x</p:attrName>
                                        </p:attrNameLst>
                                      </p:cBhvr>
                                      <p:tavLst>
                                        <p:tav tm="0">
                                          <p:val>
                                            <p:strVal val="#ppt_x"/>
                                          </p:val>
                                        </p:tav>
                                        <p:tav tm="100000">
                                          <p:val>
                                            <p:strVal val="#ppt_x"/>
                                          </p:val>
                                        </p:tav>
                                      </p:tavLst>
                                    </p:anim>
                                    <p:anim calcmode="lin" valueType="num">
                                      <p:cBhvr additive="base">
                                        <p:cTn id="40" dur="2000" fill="hold"/>
                                        <p:tgtEl>
                                          <p:spTgt spid="12"/>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2000" fill="hold"/>
                                        <p:tgtEl>
                                          <p:spTgt spid="16"/>
                                        </p:tgtEl>
                                        <p:attrNameLst>
                                          <p:attrName>ppt_x</p:attrName>
                                        </p:attrNameLst>
                                      </p:cBhvr>
                                      <p:tavLst>
                                        <p:tav tm="0">
                                          <p:val>
                                            <p:strVal val="#ppt_x"/>
                                          </p:val>
                                        </p:tav>
                                        <p:tav tm="100000">
                                          <p:val>
                                            <p:strVal val="#ppt_x"/>
                                          </p:val>
                                        </p:tav>
                                      </p:tavLst>
                                    </p:anim>
                                    <p:anim calcmode="lin" valueType="num">
                                      <p:cBhvr additive="base">
                                        <p:cTn id="44" dur="2000" fill="hold"/>
                                        <p:tgtEl>
                                          <p:spTgt spid="16"/>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2000" fill="hold"/>
                                        <p:tgtEl>
                                          <p:spTgt spid="17"/>
                                        </p:tgtEl>
                                        <p:attrNameLst>
                                          <p:attrName>ppt_x</p:attrName>
                                        </p:attrNameLst>
                                      </p:cBhvr>
                                      <p:tavLst>
                                        <p:tav tm="0">
                                          <p:val>
                                            <p:strVal val="#ppt_x"/>
                                          </p:val>
                                        </p:tav>
                                        <p:tav tm="100000">
                                          <p:val>
                                            <p:strVal val="#ppt_x"/>
                                          </p:val>
                                        </p:tav>
                                      </p:tavLst>
                                    </p:anim>
                                    <p:anim calcmode="lin" valueType="num">
                                      <p:cBhvr additive="base">
                                        <p:cTn id="48" dur="2000" fill="hold"/>
                                        <p:tgtEl>
                                          <p:spTgt spid="17"/>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2000" fill="hold"/>
                                        <p:tgtEl>
                                          <p:spTgt spid="18"/>
                                        </p:tgtEl>
                                        <p:attrNameLst>
                                          <p:attrName>ppt_x</p:attrName>
                                        </p:attrNameLst>
                                      </p:cBhvr>
                                      <p:tavLst>
                                        <p:tav tm="0">
                                          <p:val>
                                            <p:strVal val="#ppt_x"/>
                                          </p:val>
                                        </p:tav>
                                        <p:tav tm="100000">
                                          <p:val>
                                            <p:strVal val="#ppt_x"/>
                                          </p:val>
                                        </p:tav>
                                      </p:tavLst>
                                    </p:anim>
                                    <p:anim calcmode="lin" valueType="num">
                                      <p:cBhvr additive="base">
                                        <p:cTn id="52" dur="2000" fill="hold"/>
                                        <p:tgtEl>
                                          <p:spTgt spid="18"/>
                                        </p:tgtEl>
                                        <p:attrNameLst>
                                          <p:attrName>ppt_y</p:attrName>
                                        </p:attrNameLst>
                                      </p:cBhvr>
                                      <p:tavLst>
                                        <p:tav tm="0">
                                          <p:val>
                                            <p:strVal val="0-#ppt_h/2"/>
                                          </p:val>
                                        </p:tav>
                                        <p:tav tm="100000">
                                          <p:val>
                                            <p:strVal val="#ppt_y"/>
                                          </p:val>
                                        </p:tav>
                                      </p:tavLst>
                                    </p:anim>
                                  </p:childTnLst>
                                </p:cTn>
                              </p:par>
                            </p:childTnLst>
                          </p:cTn>
                        </p:par>
                        <p:par>
                          <p:cTn id="53" fill="hold">
                            <p:stCondLst>
                              <p:cond delay="4500"/>
                            </p:stCondLst>
                            <p:childTnLst>
                              <p:par>
                                <p:cTn id="54" presetID="21" presetClass="entr" presetSubtype="3" fill="hold" grpId="0" nodeType="after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wheel(3)">
                                      <p:cBhvr>
                                        <p:cTn id="56" dur="2000"/>
                                        <p:tgtEl>
                                          <p:spTgt spid="52"/>
                                        </p:tgtEl>
                                      </p:cBhvr>
                                    </p:animEffect>
                                  </p:childTnLst>
                                </p:cTn>
                              </p:par>
                            </p:childTnLst>
                          </p:cTn>
                        </p:par>
                        <p:par>
                          <p:cTn id="57" fill="hold">
                            <p:stCondLst>
                              <p:cond delay="6500"/>
                            </p:stCondLst>
                            <p:childTnLst>
                              <p:par>
                                <p:cTn id="58" presetID="21" presetClass="entr" presetSubtype="3"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wheel(3)">
                                      <p:cBhvr>
                                        <p:cTn id="60" dur="2000"/>
                                        <p:tgtEl>
                                          <p:spTgt spid="53"/>
                                        </p:tgtEl>
                                      </p:cBhvr>
                                    </p:animEffect>
                                  </p:childTnLst>
                                </p:cTn>
                              </p:par>
                            </p:childTnLst>
                          </p:cTn>
                        </p:par>
                        <p:par>
                          <p:cTn id="61" fill="hold">
                            <p:stCondLst>
                              <p:cond delay="8500"/>
                            </p:stCondLst>
                            <p:childTnLst>
                              <p:par>
                                <p:cTn id="62" presetID="21" presetClass="entr" presetSubtype="3" fill="hold" grpId="0" nodeType="after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wheel(3)">
                                      <p:cBhvr>
                                        <p:cTn id="64" dur="2000"/>
                                        <p:tgtEl>
                                          <p:spTgt spid="63"/>
                                        </p:tgtEl>
                                      </p:cBhvr>
                                    </p:animEffect>
                                  </p:childTnLst>
                                </p:cTn>
                              </p:par>
                            </p:childTnLst>
                          </p:cTn>
                        </p:par>
                        <p:par>
                          <p:cTn id="65" fill="hold">
                            <p:stCondLst>
                              <p:cond delay="10500"/>
                            </p:stCondLst>
                            <p:childTnLst>
                              <p:par>
                                <p:cTn id="66" presetID="21" presetClass="entr" presetSubtype="3" fill="hold" grpId="0" nodeType="after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wheel(3)">
                                      <p:cBhvr>
                                        <p:cTn id="68"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animBg="1"/>
      <p:bldP spid="16" grpId="0" animBg="1"/>
      <p:bldP spid="17" grpId="0" animBg="1"/>
      <p:bldP spid="18" grpId="0" animBg="1"/>
      <p:bldP spid="19" grpId="0" animBg="1"/>
      <p:bldP spid="20" grpId="0"/>
      <p:bldP spid="63" grpId="0"/>
      <p:bldP spid="51" grpId="0"/>
      <p:bldP spid="52" grpId="0"/>
      <p:bldP spid="5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9189" y="0"/>
            <a:ext cx="6662058" cy="6858000"/>
          </a:xfrm>
          <a:prstGeom prst="rect">
            <a:avLst/>
          </a:prstGeom>
          <a:blipFill dpi="0" rotWithShape="1">
            <a:blip r:embed="rId3">
              <a:alphaModFix amt="83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4457487" y="1635342"/>
            <a:ext cx="1776530" cy="1776530"/>
          </a:xfrm>
          <a:prstGeom prst="ellipse">
            <a:avLst/>
          </a:prstGeom>
          <a:no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grpSp>
        <p:nvGrpSpPr>
          <p:cNvPr id="16" name="组合 15"/>
          <p:cNvGrpSpPr/>
          <p:nvPr/>
        </p:nvGrpSpPr>
        <p:grpSpPr>
          <a:xfrm rot="1738458">
            <a:off x="4207213" y="1779375"/>
            <a:ext cx="519584" cy="519584"/>
            <a:chOff x="4482708" y="3301238"/>
            <a:chExt cx="661162" cy="661162"/>
          </a:xfrm>
        </p:grpSpPr>
        <p:grpSp>
          <p:nvGrpSpPr>
            <p:cNvPr id="17" name="组合 16"/>
            <p:cNvGrpSpPr/>
            <p:nvPr/>
          </p:nvGrpSpPr>
          <p:grpSpPr>
            <a:xfrm>
              <a:off x="4482708" y="3301238"/>
              <a:ext cx="661162" cy="661162"/>
              <a:chOff x="775780" y="771550"/>
              <a:chExt cx="1852004" cy="1852004"/>
            </a:xfrm>
          </p:grpSpPr>
          <p:sp>
            <p:nvSpPr>
              <p:cNvPr id="21" name="椭圆 20"/>
              <p:cNvSpPr/>
              <p:nvPr/>
            </p:nvSpPr>
            <p:spPr>
              <a:xfrm>
                <a:off x="775780" y="771550"/>
                <a:ext cx="1852004" cy="1852004"/>
              </a:xfrm>
              <a:prstGeom prst="ellipse">
                <a:avLst/>
              </a:prstGeom>
              <a:solidFill>
                <a:srgbClr val="C55A11"/>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22" name="椭圆 21"/>
              <p:cNvSpPr/>
              <p:nvPr/>
            </p:nvSpPr>
            <p:spPr>
              <a:xfrm>
                <a:off x="1007828" y="1003597"/>
                <a:ext cx="1387908" cy="1387908"/>
              </a:xfrm>
              <a:prstGeom prst="ellipse">
                <a:avLst/>
              </a:prstGeom>
              <a:gradFill flip="none" rotWithShape="1">
                <a:gsLst>
                  <a:gs pos="27000">
                    <a:sysClr val="window" lastClr="FFFFFF">
                      <a:lumMod val="95000"/>
                    </a:sysClr>
                  </a:gs>
                  <a:gs pos="100000">
                    <a:sysClr val="window" lastClr="FFFFFF">
                      <a:lumMod val="75000"/>
                    </a:sysClr>
                  </a:gs>
                </a:gsLst>
                <a:lin ang="18900000" scaled="1"/>
                <a:tileRect/>
              </a:gradFill>
              <a:ln w="1905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1524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grpSp>
          <p:nvGrpSpPr>
            <p:cNvPr id="18" name="组合 17"/>
            <p:cNvGrpSpPr/>
            <p:nvPr/>
          </p:nvGrpSpPr>
          <p:grpSpPr>
            <a:xfrm>
              <a:off x="4679943" y="3516067"/>
              <a:ext cx="266691" cy="231503"/>
              <a:chOff x="6434683" y="510993"/>
              <a:chExt cx="987549" cy="857250"/>
            </a:xfrm>
          </p:grpSpPr>
          <p:sp>
            <p:nvSpPr>
              <p:cNvPr id="19" name="任意多边形 18"/>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B8925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cxnSp>
            <p:nvCxnSpPr>
              <p:cNvPr id="20" name="直接连接符 19"/>
              <p:cNvCxnSpPr/>
              <p:nvPr/>
            </p:nvCxnSpPr>
            <p:spPr>
              <a:xfrm>
                <a:off x="6434683" y="954806"/>
                <a:ext cx="987549" cy="0"/>
              </a:xfrm>
              <a:prstGeom prst="line">
                <a:avLst/>
              </a:prstGeom>
              <a:noFill/>
              <a:ln w="28575" cap="flat" cmpd="sng" algn="ctr">
                <a:solidFill>
                  <a:srgbClr val="B89259"/>
                </a:solidFill>
                <a:prstDash val="solid"/>
              </a:ln>
              <a:effectLst/>
            </p:spPr>
          </p:cxnSp>
        </p:grpSp>
      </p:grpSp>
      <p:grpSp>
        <p:nvGrpSpPr>
          <p:cNvPr id="23" name="组合 22"/>
          <p:cNvGrpSpPr/>
          <p:nvPr/>
        </p:nvGrpSpPr>
        <p:grpSpPr>
          <a:xfrm>
            <a:off x="4647234" y="1794260"/>
            <a:ext cx="1397036" cy="1397036"/>
            <a:chOff x="775780" y="771550"/>
            <a:chExt cx="1852004" cy="1852004"/>
          </a:xfrm>
        </p:grpSpPr>
        <p:sp>
          <p:nvSpPr>
            <p:cNvPr id="24" name="椭圆 23"/>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25" name="椭圆 24"/>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sp>
        <p:nvSpPr>
          <p:cNvPr id="26" name="TextBox 19"/>
          <p:cNvSpPr txBox="1"/>
          <p:nvPr/>
        </p:nvSpPr>
        <p:spPr>
          <a:xfrm>
            <a:off x="5121993" y="2076819"/>
            <a:ext cx="938012" cy="830997"/>
          </a:xfrm>
          <a:prstGeom prst="rect">
            <a:avLst/>
          </a:prstGeom>
          <a:noFill/>
        </p:spPr>
        <p:txBody>
          <a:bodyPr wrap="square" lIns="0" tIns="0" rIns="0" bIns="0" rtlCol="0">
            <a:spAutoFit/>
          </a:bodyPr>
          <a:lstStyle/>
          <a:p>
            <a:r>
              <a:rPr lang="en-US" altLang="zh-CN" sz="5400" b="1" dirty="0" smtClean="0">
                <a:solidFill>
                  <a:srgbClr val="C55A11"/>
                </a:solidFill>
                <a:latin typeface="微软雅黑" panose="020B0503020204020204" pitchFamily="34" charset="-122"/>
                <a:ea typeface="微软雅黑" panose="020B0503020204020204" pitchFamily="34" charset="-122"/>
              </a:rPr>
              <a:t>2</a:t>
            </a:r>
            <a:endParaRPr lang="zh-CN" altLang="en-US" sz="5400" b="1" dirty="0">
              <a:solidFill>
                <a:srgbClr val="C55A11"/>
              </a:solidFill>
              <a:latin typeface="微软雅黑" panose="020B0503020204020204" pitchFamily="34" charset="-122"/>
              <a:ea typeface="微软雅黑" panose="020B0503020204020204" pitchFamily="34" charset="-122"/>
            </a:endParaRPr>
          </a:p>
        </p:txBody>
      </p:sp>
      <p:sp>
        <p:nvSpPr>
          <p:cNvPr id="27" name="椭圆 26"/>
          <p:cNvSpPr/>
          <p:nvPr/>
        </p:nvSpPr>
        <p:spPr>
          <a:xfrm>
            <a:off x="6301835" y="1635342"/>
            <a:ext cx="1776530" cy="1776530"/>
          </a:xfrm>
          <a:prstGeom prst="ellipse">
            <a:avLst/>
          </a:prstGeom>
          <a:no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grpSp>
        <p:nvGrpSpPr>
          <p:cNvPr id="28" name="组合 27"/>
          <p:cNvGrpSpPr/>
          <p:nvPr/>
        </p:nvGrpSpPr>
        <p:grpSpPr>
          <a:xfrm>
            <a:off x="6491582" y="1794260"/>
            <a:ext cx="1397036" cy="1397036"/>
            <a:chOff x="775780" y="771550"/>
            <a:chExt cx="1852004" cy="1852004"/>
          </a:xfrm>
        </p:grpSpPr>
        <p:sp>
          <p:nvSpPr>
            <p:cNvPr id="29" name="椭圆 28"/>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30" name="椭圆 29"/>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sp>
        <p:nvSpPr>
          <p:cNvPr id="31" name="TextBox 19"/>
          <p:cNvSpPr txBox="1"/>
          <p:nvPr/>
        </p:nvSpPr>
        <p:spPr>
          <a:xfrm>
            <a:off x="6968568" y="2092749"/>
            <a:ext cx="457930" cy="830997"/>
          </a:xfrm>
          <a:prstGeom prst="rect">
            <a:avLst/>
          </a:prstGeom>
          <a:noFill/>
        </p:spPr>
        <p:txBody>
          <a:bodyPr wrap="square" lIns="0" tIns="0" rIns="0" bIns="0" rtlCol="0">
            <a:spAutoFit/>
          </a:bodyPr>
          <a:lstStyle/>
          <a:p>
            <a:r>
              <a:rPr lang="en-US" altLang="zh-CN" sz="5400" b="1" dirty="0" smtClean="0">
                <a:solidFill>
                  <a:srgbClr val="C55A11"/>
                </a:solidFill>
                <a:latin typeface="微软雅黑" panose="020B0503020204020204" pitchFamily="34" charset="-122"/>
                <a:ea typeface="微软雅黑" panose="020B0503020204020204" pitchFamily="34" charset="-122"/>
              </a:rPr>
              <a:t>0</a:t>
            </a:r>
            <a:endParaRPr lang="zh-CN" altLang="en-US" sz="5400" b="1" dirty="0">
              <a:solidFill>
                <a:srgbClr val="C55A11"/>
              </a:solidFill>
              <a:latin typeface="微软雅黑" panose="020B0503020204020204" pitchFamily="34" charset="-122"/>
              <a:ea typeface="微软雅黑" panose="020B0503020204020204" pitchFamily="34" charset="-122"/>
            </a:endParaRPr>
          </a:p>
        </p:txBody>
      </p:sp>
      <p:sp>
        <p:nvSpPr>
          <p:cNvPr id="32" name="椭圆 31"/>
          <p:cNvSpPr/>
          <p:nvPr/>
        </p:nvSpPr>
        <p:spPr>
          <a:xfrm>
            <a:off x="8143868" y="1635342"/>
            <a:ext cx="1776530" cy="1776530"/>
          </a:xfrm>
          <a:prstGeom prst="ellipse">
            <a:avLst/>
          </a:prstGeom>
          <a:no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grpSp>
        <p:nvGrpSpPr>
          <p:cNvPr id="33" name="组合 32"/>
          <p:cNvGrpSpPr/>
          <p:nvPr/>
        </p:nvGrpSpPr>
        <p:grpSpPr>
          <a:xfrm>
            <a:off x="8333615" y="1794260"/>
            <a:ext cx="1397036" cy="1397036"/>
            <a:chOff x="775780" y="771550"/>
            <a:chExt cx="1852004" cy="1852004"/>
          </a:xfrm>
        </p:grpSpPr>
        <p:sp>
          <p:nvSpPr>
            <p:cNvPr id="34" name="椭圆 33"/>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35" name="椭圆 34"/>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sp>
        <p:nvSpPr>
          <p:cNvPr id="36" name="TextBox 19"/>
          <p:cNvSpPr txBox="1"/>
          <p:nvPr/>
        </p:nvSpPr>
        <p:spPr>
          <a:xfrm>
            <a:off x="8816289" y="2115728"/>
            <a:ext cx="526665" cy="830997"/>
          </a:xfrm>
          <a:prstGeom prst="rect">
            <a:avLst/>
          </a:prstGeom>
          <a:noFill/>
        </p:spPr>
        <p:txBody>
          <a:bodyPr wrap="square" lIns="0" tIns="0" rIns="0" bIns="0" rtlCol="0">
            <a:spAutoFit/>
          </a:bodyPr>
          <a:lstStyle/>
          <a:p>
            <a:r>
              <a:rPr lang="en-US" altLang="zh-CN" sz="5400" b="1" dirty="0" smtClean="0">
                <a:solidFill>
                  <a:srgbClr val="C55A11"/>
                </a:solidFill>
                <a:latin typeface="微软雅黑" panose="020B0503020204020204" pitchFamily="34" charset="-122"/>
                <a:ea typeface="微软雅黑" panose="020B0503020204020204" pitchFamily="34" charset="-122"/>
              </a:rPr>
              <a:t>1</a:t>
            </a:r>
            <a:endParaRPr lang="zh-CN" altLang="en-US" sz="5400" b="1" dirty="0">
              <a:solidFill>
                <a:srgbClr val="C55A11"/>
              </a:solidFill>
              <a:latin typeface="微软雅黑" panose="020B0503020204020204" pitchFamily="34" charset="-122"/>
              <a:ea typeface="微软雅黑" panose="020B0503020204020204" pitchFamily="34" charset="-122"/>
            </a:endParaRPr>
          </a:p>
        </p:txBody>
      </p:sp>
      <p:sp>
        <p:nvSpPr>
          <p:cNvPr id="37" name="椭圆 36"/>
          <p:cNvSpPr/>
          <p:nvPr/>
        </p:nvSpPr>
        <p:spPr>
          <a:xfrm>
            <a:off x="9987250" y="1635342"/>
            <a:ext cx="1776530" cy="1776530"/>
          </a:xfrm>
          <a:prstGeom prst="ellipse">
            <a:avLst/>
          </a:prstGeom>
          <a:no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grpSp>
        <p:nvGrpSpPr>
          <p:cNvPr id="38" name="组合 37"/>
          <p:cNvGrpSpPr/>
          <p:nvPr/>
        </p:nvGrpSpPr>
        <p:grpSpPr>
          <a:xfrm>
            <a:off x="10176997" y="1794260"/>
            <a:ext cx="1397036" cy="1397036"/>
            <a:chOff x="775780" y="771550"/>
            <a:chExt cx="1852004" cy="1852004"/>
          </a:xfrm>
        </p:grpSpPr>
        <p:sp>
          <p:nvSpPr>
            <p:cNvPr id="39" name="椭圆 38"/>
            <p:cNvSpPr/>
            <p:nvPr/>
          </p:nvSpPr>
          <p:spPr>
            <a:xfrm>
              <a:off x="775780" y="771550"/>
              <a:ext cx="1852004" cy="1852004"/>
            </a:xfrm>
            <a:prstGeom prst="ellipse">
              <a:avLst/>
            </a:prstGeom>
            <a:solidFill>
              <a:schemeClr val="bg1">
                <a:lumMod val="50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entury Gothic"/>
                <a:ea typeface="幼圆"/>
                <a:cs typeface="+mn-cs"/>
              </a:endParaRPr>
            </a:p>
          </p:txBody>
        </p:sp>
        <p:sp>
          <p:nvSpPr>
            <p:cNvPr id="40" name="椭圆 39"/>
            <p:cNvSpPr/>
            <p:nvPr/>
          </p:nvSpPr>
          <p:spPr>
            <a:xfrm>
              <a:off x="1007828" y="1003597"/>
              <a:ext cx="1387908" cy="1387908"/>
            </a:xfrm>
            <a:prstGeom prst="ellipse">
              <a:avLst/>
            </a:prstGeom>
            <a:gradFill flip="none" rotWithShape="1">
              <a:gsLst>
                <a:gs pos="36000">
                  <a:sysClr val="window" lastClr="FFFFFF">
                    <a:lumMod val="95000"/>
                  </a:sysClr>
                </a:gs>
                <a:gs pos="100000">
                  <a:sysClr val="window" lastClr="FFFFFF">
                    <a:lumMod val="75000"/>
                  </a:sysClr>
                </a:gs>
              </a:gsLst>
              <a:lin ang="18900000" scaled="1"/>
              <a:tileRect/>
            </a:gradFill>
            <a:ln w="38100" cap="flat" cmpd="sng" algn="ctr">
              <a:gradFill>
                <a:gsLst>
                  <a:gs pos="0">
                    <a:sysClr val="window" lastClr="FFFFFF">
                      <a:lumMod val="85000"/>
                    </a:sysClr>
                  </a:gs>
                  <a:gs pos="100000">
                    <a:sysClr val="window" lastClr="FFFFFF">
                      <a:lumMod val="95000"/>
                    </a:sysClr>
                  </a:gs>
                </a:gsLst>
                <a:lin ang="3000000" scaled="0"/>
              </a:gradFill>
              <a:prstDash val="solid"/>
            </a:ln>
            <a:effectLst>
              <a:outerShdw blurRad="177800" dist="228600" dir="882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Century Gothic"/>
                <a:ea typeface="幼圆"/>
                <a:cs typeface="+mn-cs"/>
              </a:endParaRPr>
            </a:p>
          </p:txBody>
        </p:sp>
      </p:grpSp>
      <p:sp>
        <p:nvSpPr>
          <p:cNvPr id="41" name="TextBox 19"/>
          <p:cNvSpPr txBox="1"/>
          <p:nvPr/>
        </p:nvSpPr>
        <p:spPr>
          <a:xfrm>
            <a:off x="10690953" y="2115728"/>
            <a:ext cx="938012" cy="830997"/>
          </a:xfrm>
          <a:prstGeom prst="rect">
            <a:avLst/>
          </a:prstGeom>
          <a:noFill/>
        </p:spPr>
        <p:txBody>
          <a:bodyPr wrap="square" lIns="0" tIns="0" rIns="0" bIns="0" rtlCol="0">
            <a:spAutoFit/>
          </a:bodyPr>
          <a:lstStyle/>
          <a:p>
            <a:r>
              <a:rPr lang="en-US" altLang="zh-CN" sz="5400" b="1" dirty="0" smtClean="0">
                <a:solidFill>
                  <a:srgbClr val="C55A11"/>
                </a:solidFill>
                <a:latin typeface="微软雅黑" panose="020B0503020204020204" pitchFamily="34" charset="-122"/>
                <a:ea typeface="微软雅黑" panose="020B0503020204020204" pitchFamily="34" charset="-122"/>
              </a:rPr>
              <a:t>9</a:t>
            </a:r>
            <a:endParaRPr lang="zh-CN" altLang="en-US" sz="5400" b="1" dirty="0">
              <a:solidFill>
                <a:srgbClr val="C55A11"/>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7237680" y="6282437"/>
            <a:ext cx="4729840" cy="368300"/>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charset="-122"/>
                <a:ea typeface="微软雅黑" panose="020B0503020204020204" charset="-122"/>
              </a:rPr>
              <a:t>汇报人：不会申请</a:t>
            </a:r>
          </a:p>
        </p:txBody>
      </p:sp>
      <p:sp>
        <p:nvSpPr>
          <p:cNvPr id="48" name="矩形 47"/>
          <p:cNvSpPr/>
          <p:nvPr/>
        </p:nvSpPr>
        <p:spPr>
          <a:xfrm>
            <a:off x="9602600" y="6282437"/>
            <a:ext cx="2262158" cy="369332"/>
          </a:xfrm>
          <a:prstGeom prst="rect">
            <a:avLst/>
          </a:prstGeom>
        </p:spPr>
        <p:txBody>
          <a:bodyPr wrap="none">
            <a:spAutoFit/>
          </a:bodyPr>
          <a:lstStyle/>
          <a:p>
            <a:r>
              <a:rPr lang="zh-CN" altLang="en-US" dirty="0" smtClean="0">
                <a:solidFill>
                  <a:schemeClr val="tx1">
                    <a:lumMod val="75000"/>
                    <a:lumOff val="25000"/>
                  </a:schemeClr>
                </a:solidFill>
                <a:latin typeface="微软雅黑" panose="020B0503020204020204" charset="-122"/>
                <a:ea typeface="微软雅黑" panose="020B0503020204020204" charset="-122"/>
              </a:rPr>
              <a:t>汇报日期：输入日期</a:t>
            </a:r>
          </a:p>
        </p:txBody>
      </p:sp>
      <p:grpSp>
        <p:nvGrpSpPr>
          <p:cNvPr id="42" name="组合 41"/>
          <p:cNvGrpSpPr/>
          <p:nvPr/>
        </p:nvGrpSpPr>
        <p:grpSpPr>
          <a:xfrm>
            <a:off x="5075915" y="3671682"/>
            <a:ext cx="6308425" cy="1129268"/>
            <a:chOff x="4304043" y="1286668"/>
            <a:chExt cx="3837944" cy="2757793"/>
          </a:xfrm>
          <a:effectLst>
            <a:outerShdw blurRad="381000" dist="254000" dir="8100000" algn="tr" rotWithShape="0">
              <a:prstClr val="black">
                <a:alpha val="40000"/>
              </a:prstClr>
            </a:outerShdw>
          </a:effectLst>
        </p:grpSpPr>
        <p:sp>
          <p:nvSpPr>
            <p:cNvPr id="43" name="圆角矩形 4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4329048" y="1373341"/>
              <a:ext cx="3796028"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5439442" y="3885898"/>
            <a:ext cx="5710686" cy="706755"/>
          </a:xfrm>
          <a:prstGeom prst="rect">
            <a:avLst/>
          </a:prstGeom>
          <a:noFill/>
        </p:spPr>
        <p:txBody>
          <a:bodyPr wrap="square" rtlCol="0">
            <a:spAutoFit/>
          </a:bodyPr>
          <a:lstStyle/>
          <a:p>
            <a:pPr algn="ctr"/>
            <a:r>
              <a:rPr lang="zh-CN" altLang="en-US" sz="4000" b="1" spc="600" dirty="0">
                <a:solidFill>
                  <a:srgbClr val="C55A11"/>
                </a:solidFill>
                <a:latin typeface="微软雅黑" panose="020B0503020204020204" charset="-122"/>
                <a:ea typeface="微软雅黑" panose="020B0503020204020204" charset="-122"/>
                <a:sym typeface="+mn-ea"/>
              </a:rPr>
              <a:t>感谢您的聆听！</a:t>
            </a:r>
          </a:p>
        </p:txBody>
      </p:sp>
    </p:spTree>
    <p:extLst>
      <p:ext uri="{BB962C8B-B14F-4D97-AF65-F5344CB8AC3E}">
        <p14:creationId xmlns:p14="http://schemas.microsoft.com/office/powerpoint/2010/main" val="597929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ppt_x</p:attrName>
                                        </p:attrNameLst>
                                      </p:cBhvr>
                                      <p:tavLst>
                                        <p:tav tm="0">
                                          <p:val>
                                            <p:strVal val="#ppt_x-#ppt_w*1.125000"/>
                                          </p:val>
                                        </p:tav>
                                        <p:tav tm="100000">
                                          <p:val>
                                            <p:strVal val="#ppt_x"/>
                                          </p:val>
                                        </p:tav>
                                      </p:tavLst>
                                    </p:anim>
                                    <p:animEffect transition="in" filter="wipe(right)">
                                      <p:cBhvr>
                                        <p:cTn id="8" dur="500"/>
                                        <p:tgtEl>
                                          <p:spTgt spid="16"/>
                                        </p:tgtEl>
                                      </p:cBhvr>
                                    </p:animEffect>
                                  </p:childTnLst>
                                </p:cTn>
                              </p:par>
                              <p:par>
                                <p:cTn id="9" presetID="2" presetClass="entr" presetSubtype="8" decel="10000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1" presetClass="entr" presetSubtype="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heel(1)">
                                      <p:cBhvr>
                                        <p:cTn id="15" dur="500"/>
                                        <p:tgtEl>
                                          <p:spTgt spid="1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8" decel="10000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0-#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1" presetClass="entr" presetSubtype="1"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heel(1)">
                                      <p:cBhvr>
                                        <p:cTn id="26" dur="500"/>
                                        <p:tgtEl>
                                          <p:spTgt spid="27"/>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par>
                                <p:cTn id="31" presetID="2" presetClass="entr" presetSubtype="8" decel="10000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0-#ppt_w/2"/>
                                          </p:val>
                                        </p:tav>
                                        <p:tav tm="100000">
                                          <p:val>
                                            <p:strVal val="#ppt_x"/>
                                          </p:val>
                                        </p:tav>
                                      </p:tavLst>
                                    </p:anim>
                                    <p:anim calcmode="lin" valueType="num">
                                      <p:cBhvr additive="base">
                                        <p:cTn id="34" dur="500" fill="hold"/>
                                        <p:tgtEl>
                                          <p:spTgt spid="33"/>
                                        </p:tgtEl>
                                        <p:attrNameLst>
                                          <p:attrName>ppt_y</p:attrName>
                                        </p:attrNameLst>
                                      </p:cBhvr>
                                      <p:tavLst>
                                        <p:tav tm="0">
                                          <p:val>
                                            <p:strVal val="#ppt_y"/>
                                          </p:val>
                                        </p:tav>
                                        <p:tav tm="100000">
                                          <p:val>
                                            <p:strVal val="#ppt_y"/>
                                          </p:val>
                                        </p:tav>
                                      </p:tavLst>
                                    </p:anim>
                                  </p:childTnLst>
                                </p:cTn>
                              </p:par>
                              <p:par>
                                <p:cTn id="35" presetID="21" presetClass="entr" presetSubtype="1"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heel(1)">
                                      <p:cBhvr>
                                        <p:cTn id="37" dur="500"/>
                                        <p:tgtEl>
                                          <p:spTgt spid="32"/>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500"/>
                                        <p:tgtEl>
                                          <p:spTgt spid="36"/>
                                        </p:tgtEl>
                                      </p:cBhvr>
                                    </p:animEffect>
                                  </p:childTnLst>
                                </p:cTn>
                              </p:par>
                              <p:par>
                                <p:cTn id="42" presetID="2" presetClass="entr" presetSubtype="8" decel="100000"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fill="hold"/>
                                        <p:tgtEl>
                                          <p:spTgt spid="38"/>
                                        </p:tgtEl>
                                        <p:attrNameLst>
                                          <p:attrName>ppt_x</p:attrName>
                                        </p:attrNameLst>
                                      </p:cBhvr>
                                      <p:tavLst>
                                        <p:tav tm="0">
                                          <p:val>
                                            <p:strVal val="0-#ppt_w/2"/>
                                          </p:val>
                                        </p:tav>
                                        <p:tav tm="100000">
                                          <p:val>
                                            <p:strVal val="#ppt_x"/>
                                          </p:val>
                                        </p:tav>
                                      </p:tavLst>
                                    </p:anim>
                                    <p:anim calcmode="lin" valueType="num">
                                      <p:cBhvr additive="base">
                                        <p:cTn id="45" dur="500" fill="hold"/>
                                        <p:tgtEl>
                                          <p:spTgt spid="38"/>
                                        </p:tgtEl>
                                        <p:attrNameLst>
                                          <p:attrName>ppt_y</p:attrName>
                                        </p:attrNameLst>
                                      </p:cBhvr>
                                      <p:tavLst>
                                        <p:tav tm="0">
                                          <p:val>
                                            <p:strVal val="#ppt_y"/>
                                          </p:val>
                                        </p:tav>
                                        <p:tav tm="100000">
                                          <p:val>
                                            <p:strVal val="#ppt_y"/>
                                          </p:val>
                                        </p:tav>
                                      </p:tavLst>
                                    </p:anim>
                                  </p:childTnLst>
                                </p:cTn>
                              </p:par>
                              <p:par>
                                <p:cTn id="46" presetID="21" presetClass="entr" presetSubtype="1"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heel(1)">
                                      <p:cBhvr>
                                        <p:cTn id="48" dur="500"/>
                                        <p:tgtEl>
                                          <p:spTgt spid="37"/>
                                        </p:tgtEl>
                                      </p:cBhvr>
                                    </p:animEffect>
                                  </p:childTnLst>
                                </p:cTn>
                              </p:par>
                            </p:childTnLst>
                          </p:cTn>
                        </p:par>
                        <p:par>
                          <p:cTn id="49" fill="hold">
                            <p:stCondLst>
                              <p:cond delay="2000"/>
                            </p:stCondLst>
                            <p:childTnLst>
                              <p:par>
                                <p:cTn id="50" presetID="22" presetClass="entr" presetSubtype="8"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ipe(left)">
                                      <p:cBhvr>
                                        <p:cTn id="52" dur="500"/>
                                        <p:tgtEl>
                                          <p:spTgt spid="41"/>
                                        </p:tgtEl>
                                      </p:cBhvr>
                                    </p:animEffect>
                                  </p:childTnLst>
                                </p:cTn>
                              </p:par>
                            </p:childTnLst>
                          </p:cTn>
                        </p:par>
                        <p:par>
                          <p:cTn id="53" fill="hold">
                            <p:stCondLst>
                              <p:cond delay="2500"/>
                            </p:stCondLst>
                            <p:childTnLst>
                              <p:par>
                                <p:cTn id="54" presetID="22" presetClass="entr" presetSubtype="4"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down)">
                                      <p:cBhvr>
                                        <p:cTn id="56" dur="500"/>
                                        <p:tgtEl>
                                          <p:spTgt spid="42"/>
                                        </p:tgtEl>
                                      </p:cBhvr>
                                    </p:animEffect>
                                  </p:childTnLst>
                                </p:cTn>
                              </p:par>
                            </p:childTnLst>
                          </p:cTn>
                        </p:par>
                        <p:par>
                          <p:cTn id="57" fill="hold">
                            <p:stCondLst>
                              <p:cond delay="3000"/>
                            </p:stCondLst>
                            <p:childTnLst>
                              <p:par>
                                <p:cTn id="58" presetID="14" presetClass="entr" presetSubtype="10"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randombar(horizontal)">
                                      <p:cBhvr>
                                        <p:cTn id="60" dur="500"/>
                                        <p:tgtEl>
                                          <p:spTgt spid="49"/>
                                        </p:tgtEl>
                                      </p:cBhvr>
                                    </p:animEffect>
                                  </p:childTnLst>
                                </p:cTn>
                              </p:par>
                            </p:childTnLst>
                          </p:cTn>
                        </p:par>
                        <p:par>
                          <p:cTn id="61" fill="hold">
                            <p:stCondLst>
                              <p:cond delay="35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47"/>
                                        </p:tgtEl>
                                        <p:attrNameLst>
                                          <p:attrName>style.visibility</p:attrName>
                                        </p:attrNameLst>
                                      </p:cBhvr>
                                      <p:to>
                                        <p:strVal val="visible"/>
                                      </p:to>
                                    </p:set>
                                    <p:anim calcmode="lin" valueType="num">
                                      <p:cBhvr>
                                        <p:cTn id="64"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7"/>
                                        </p:tgtEl>
                                        <p:attrNameLst>
                                          <p:attrName>ppt_y</p:attrName>
                                        </p:attrNameLst>
                                      </p:cBhvr>
                                      <p:tavLst>
                                        <p:tav tm="0">
                                          <p:val>
                                            <p:strVal val="#ppt_y"/>
                                          </p:val>
                                        </p:tav>
                                        <p:tav tm="100000">
                                          <p:val>
                                            <p:strVal val="#ppt_y"/>
                                          </p:val>
                                        </p:tav>
                                      </p:tavLst>
                                    </p:anim>
                                    <p:anim calcmode="lin" valueType="num">
                                      <p:cBhvr>
                                        <p:cTn id="66"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7"/>
                                        </p:tgtEl>
                                      </p:cBhvr>
                                    </p:animEffect>
                                  </p:childTnLst>
                                </p:cTn>
                              </p:par>
                            </p:childTnLst>
                          </p:cTn>
                        </p:par>
                        <p:par>
                          <p:cTn id="69" fill="hold">
                            <p:stCondLst>
                              <p:cond delay="435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48"/>
                                        </p:tgtEl>
                                        <p:attrNameLst>
                                          <p:attrName>ppt_y</p:attrName>
                                        </p:attrNameLst>
                                      </p:cBhvr>
                                      <p:tavLst>
                                        <p:tav tm="0">
                                          <p:val>
                                            <p:strVal val="#ppt_y"/>
                                          </p:val>
                                        </p:tav>
                                        <p:tav tm="100000">
                                          <p:val>
                                            <p:strVal val="#ppt_y"/>
                                          </p:val>
                                        </p:tav>
                                      </p:tavLst>
                                    </p:anim>
                                    <p:anim calcmode="lin" valueType="num">
                                      <p:cBhvr>
                                        <p:cTn id="74"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6" grpId="0"/>
      <p:bldP spid="27" grpId="0" animBg="1"/>
      <p:bldP spid="31" grpId="0"/>
      <p:bldP spid="32" grpId="0" animBg="1"/>
      <p:bldP spid="36" grpId="0"/>
      <p:bldP spid="37" grpId="0" animBg="1"/>
      <p:bldP spid="41" grpId="0"/>
      <p:bldP spid="47" grpId="0"/>
      <p:bldP spid="48" grpId="0"/>
      <p:bldP spid="4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389</TotalTime>
  <Words>2337</Words>
  <Application>Microsoft Office PowerPoint</Application>
  <PresentationFormat>宽屏</PresentationFormat>
  <Paragraphs>329</Paragraphs>
  <Slides>27</Slides>
  <Notes>27</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Gill Sans</vt:lpstr>
      <vt:lpstr>方正大草简体</vt:lpstr>
      <vt:lpstr>方正兰亭黑_GBK</vt:lpstr>
      <vt:lpstr>宋体</vt:lpstr>
      <vt:lpstr>微软雅黑</vt:lpstr>
      <vt:lpstr>幼圆</vt:lpstr>
      <vt:lpstr>Agency FB</vt:lpstr>
      <vt:lpstr>Arial</vt:lpstr>
      <vt:lpstr>Calibri</vt:lpstr>
      <vt:lpstr>Calibri Light</vt:lpstr>
      <vt:lpstr>Century Gothic</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86</cp:revision>
  <dcterms:created xsi:type="dcterms:W3CDTF">2017-11-05T13:09:00Z</dcterms:created>
  <dcterms:modified xsi:type="dcterms:W3CDTF">2019-02-20T05:47:30Z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