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3"/>
    <p:sldId id="379" r:id="rId4"/>
    <p:sldId id="380" r:id="rId5"/>
    <p:sldId id="385" r:id="rId6"/>
    <p:sldId id="386" r:id="rId7"/>
    <p:sldId id="387" r:id="rId8"/>
    <p:sldId id="405" r:id="rId9"/>
    <p:sldId id="407" r:id="rId10"/>
    <p:sldId id="388" r:id="rId11"/>
    <p:sldId id="389" r:id="rId12"/>
    <p:sldId id="408" r:id="rId13"/>
    <p:sldId id="406" r:id="rId15"/>
    <p:sldId id="409" r:id="rId16"/>
    <p:sldId id="390" r:id="rId17"/>
    <p:sldId id="410" r:id="rId18"/>
    <p:sldId id="392" r:id="rId19"/>
    <p:sldId id="391" r:id="rId20"/>
    <p:sldId id="411" r:id="rId21"/>
    <p:sldId id="413" r:id="rId22"/>
    <p:sldId id="400" r:id="rId23"/>
  </p:sldIdLst>
  <p:sldSz cx="12192000" cy="6858000"/>
  <p:notesSz cx="6858000" cy="9144000"/>
  <p:embeddedFontLst>
    <p:embeddedFont>
      <p:font typeface="优设标题黑" panose="00000500000000000000" pitchFamily="2" charset="-122"/>
      <p:regular r:id="rId27"/>
    </p:embeddedFont>
    <p:embeddedFont>
      <p:font typeface="微软雅黑" panose="020B0503020204020204" charset="-122"/>
      <p:regular r:id="rId28"/>
    </p:embeddedFont>
    <p:embeddedFont>
      <p:font typeface="汉仪中圆简" panose="02010604000101010101" pitchFamily="2" charset="-122"/>
      <p:regular r:id="rId29"/>
    </p:embeddedFont>
    <p:embeddedFont>
      <p:font typeface="外星宝宝" panose="02010600030101010101" pitchFamily="2" charset="-122"/>
      <p:regular r:id="rId30"/>
    </p:embeddedFont>
    <p:embeddedFont>
      <p:font typeface="Century Gothic" panose="020B0502020202020204" charset="0"/>
      <p:regular r:id="rId31"/>
      <p:bold r:id="rId32"/>
      <p:italic r:id="rId33"/>
      <p:boldItalic r:id="rId34"/>
    </p:embeddedFont>
    <p:embeddedFont>
      <p:font typeface="Calibri" panose="020F0502020204030204" charset="0"/>
      <p:regular r:id="rId35"/>
      <p:bold r:id="rId36"/>
      <p:italic r:id="rId37"/>
      <p:boldItalic r:id="rId3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AAB32"/>
    <a:srgbClr val="9DC799"/>
    <a:srgbClr val="B7B7B7"/>
    <a:srgbClr val="184D47"/>
    <a:srgbClr val="30592E"/>
    <a:srgbClr val="96BB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66" d="100"/>
          <a:sy n="66" d="100"/>
        </p:scale>
        <p:origin x="1224" y="346"/>
      </p:cViewPr>
      <p:guideLst>
        <p:guide orient="horz" pos="2149"/>
        <p:guide pos="380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font" Target="fonts/font12.fntdata"/><Relationship Id="rId37" Type="http://schemas.openxmlformats.org/officeDocument/2006/relationships/font" Target="fonts/font11.fntdata"/><Relationship Id="rId36" Type="http://schemas.openxmlformats.org/officeDocument/2006/relationships/font" Target="fonts/font10.fntdata"/><Relationship Id="rId35" Type="http://schemas.openxmlformats.org/officeDocument/2006/relationships/font" Target="fonts/font9.fntdata"/><Relationship Id="rId34" Type="http://schemas.openxmlformats.org/officeDocument/2006/relationships/font" Target="fonts/font8.fntdata"/><Relationship Id="rId33" Type="http://schemas.openxmlformats.org/officeDocument/2006/relationships/font" Target="fonts/font7.fntdata"/><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2F25396-52D3-4AE4-8E07-566AD9EF6F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99E444-2C1B-437B-885C-0415F7CB3C78}"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2F25396-52D3-4AE4-8E07-566AD9EF6F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99E444-2C1B-437B-885C-0415F7CB3C7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2F25396-52D3-4AE4-8E07-566AD9EF6F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99E444-2C1B-437B-885C-0415F7CB3C78}"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2F25396-52D3-4AE4-8E07-566AD9EF6FB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99E444-2C1B-437B-885C-0415F7CB3C78}"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2F25396-52D3-4AE4-8E07-566AD9EF6FB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099E444-2C1B-437B-885C-0415F7CB3C78}"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2F25396-52D3-4AE4-8E07-566AD9EF6FB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099E444-2C1B-437B-885C-0415F7CB3C7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F25396-52D3-4AE4-8E07-566AD9EF6FB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99E444-2C1B-437B-885C-0415F7CB3C78}"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2F25396-52D3-4AE4-8E07-566AD9EF6FB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99E444-2C1B-437B-885C-0415F7CB3C7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2F25396-52D3-4AE4-8E07-566AD9EF6FB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99E444-2C1B-437B-885C-0415F7CB3C7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2F25396-52D3-4AE4-8E07-566AD9EF6F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99E444-2C1B-437B-885C-0415F7CB3C78}"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2F25396-52D3-4AE4-8E07-566AD9EF6FB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99E444-2C1B-437B-885C-0415F7CB3C78}"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F25396-52D3-4AE4-8E07-566AD9EF6FB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99E444-2C1B-437B-885C-0415F7CB3C7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1" Type="http://schemas.openxmlformats.org/officeDocument/2006/relationships/slideLayout" Target="../slideLayouts/slideLayout7.xml"/><Relationship Id="rId10" Type="http://schemas.openxmlformats.org/officeDocument/2006/relationships/tags" Target="../tags/tag12.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5" Type="http://schemas.openxmlformats.org/officeDocument/2006/relationships/notesSlide" Target="../notesSlides/notesSlide2.xml"/><Relationship Id="rId14" Type="http://schemas.openxmlformats.org/officeDocument/2006/relationships/slideLayout" Target="../slideLayouts/slideLayout7.xml"/><Relationship Id="rId13" Type="http://schemas.openxmlformats.org/officeDocument/2006/relationships/tags" Target="../tags/tag25.xml"/><Relationship Id="rId12" Type="http://schemas.openxmlformats.org/officeDocument/2006/relationships/tags" Target="../tags/tag24.xml"/><Relationship Id="rId11" Type="http://schemas.openxmlformats.org/officeDocument/2006/relationships/tags" Target="../tags/tag23.xml"/><Relationship Id="rId10" Type="http://schemas.openxmlformats.org/officeDocument/2006/relationships/tags" Target="../tags/tag2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2" Type="http://schemas.openxmlformats.org/officeDocument/2006/relationships/notesSlide" Target="../notesSlides/notesSlide3.xml"/><Relationship Id="rId11" Type="http://schemas.openxmlformats.org/officeDocument/2006/relationships/slideLayout" Target="../slideLayouts/slideLayout7.xml"/><Relationship Id="rId10" Type="http://schemas.openxmlformats.org/officeDocument/2006/relationships/image" Target="../media/image9.png"/><Relationship Id="rId1" Type="http://schemas.openxmlformats.org/officeDocument/2006/relationships/tags" Target="../tags/tag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蔬菜水果超市促销海报"/>
          <p:cNvPicPr>
            <a:picLocks noChangeAspect="1"/>
          </p:cNvPicPr>
          <p:nvPr/>
        </p:nvPicPr>
        <p:blipFill>
          <a:blip r:embed="rId1"/>
          <a:srcRect t="12116" b="12325"/>
          <a:stretch>
            <a:fillRect/>
          </a:stretch>
        </p:blipFill>
        <p:spPr>
          <a:xfrm>
            <a:off x="0" y="-32385"/>
            <a:ext cx="12192000" cy="6890385"/>
          </a:xfrm>
          <a:prstGeom prst="rect">
            <a:avLst/>
          </a:prstGeom>
        </p:spPr>
      </p:pic>
      <p:sp>
        <p:nvSpPr>
          <p:cNvPr id="20" name="任意多边形: 形状 19"/>
          <p:cNvSpPr/>
          <p:nvPr/>
        </p:nvSpPr>
        <p:spPr>
          <a:xfrm>
            <a:off x="7661526" y="3109595"/>
            <a:ext cx="7361010" cy="6867728"/>
          </a:xfrm>
          <a:custGeom>
            <a:avLst/>
            <a:gdLst>
              <a:gd name="connsiteX0" fmla="*/ 6857999 w 7350583"/>
              <a:gd name="connsiteY0" fmla="*/ 0 h 6858000"/>
              <a:gd name="connsiteX1" fmla="*/ 7350583 w 7350583"/>
              <a:gd name="connsiteY1" fmla="*/ 0 h 6858000"/>
              <a:gd name="connsiteX2" fmla="*/ 492584 w 7350583"/>
              <a:gd name="connsiteY2" fmla="*/ 6858000 h 6858000"/>
              <a:gd name="connsiteX3" fmla="*/ 0 w 7350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350583" h="6858000">
                <a:moveTo>
                  <a:pt x="6857999" y="0"/>
                </a:moveTo>
                <a:lnTo>
                  <a:pt x="7350583" y="0"/>
                </a:lnTo>
                <a:lnTo>
                  <a:pt x="492584" y="6858000"/>
                </a:lnTo>
                <a:lnTo>
                  <a:pt x="0" y="6858000"/>
                </a:lnTo>
                <a:close/>
              </a:path>
            </a:pathLst>
          </a:custGeom>
          <a:solidFill>
            <a:srgbClr val="184D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25" name="任意多边形: 形状 24"/>
          <p:cNvSpPr/>
          <p:nvPr/>
        </p:nvSpPr>
        <p:spPr>
          <a:xfrm>
            <a:off x="0" y="5978525"/>
            <a:ext cx="1759585" cy="879475"/>
          </a:xfrm>
          <a:custGeom>
            <a:avLst/>
            <a:gdLst>
              <a:gd name="connsiteX0" fmla="*/ 1597306 w 3194612"/>
              <a:gd name="connsiteY0" fmla="*/ 0 h 1597306"/>
              <a:gd name="connsiteX1" fmla="*/ 3194612 w 3194612"/>
              <a:gd name="connsiteY1" fmla="*/ 1597306 h 1597306"/>
              <a:gd name="connsiteX2" fmla="*/ 0 w 3194612"/>
              <a:gd name="connsiteY2" fmla="*/ 1597306 h 1597306"/>
            </a:gdLst>
            <a:ahLst/>
            <a:cxnLst>
              <a:cxn ang="0">
                <a:pos x="connsiteX0" y="connsiteY0"/>
              </a:cxn>
              <a:cxn ang="0">
                <a:pos x="connsiteX1" y="connsiteY1"/>
              </a:cxn>
              <a:cxn ang="0">
                <a:pos x="connsiteX2" y="connsiteY2"/>
              </a:cxn>
            </a:cxnLst>
            <a:rect l="l" t="t" r="r" b="b"/>
            <a:pathLst>
              <a:path w="3194612" h="1597306">
                <a:moveTo>
                  <a:pt x="1597306" y="0"/>
                </a:moveTo>
                <a:lnTo>
                  <a:pt x="3194612" y="1597306"/>
                </a:lnTo>
                <a:lnTo>
                  <a:pt x="0" y="1597306"/>
                </a:lnTo>
                <a:close/>
              </a:path>
            </a:pathLst>
          </a:custGeom>
          <a:solidFill>
            <a:srgbClr val="5AAB3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44" name="文本框 2"/>
          <p:cNvSpPr txBox="1"/>
          <p:nvPr/>
        </p:nvSpPr>
        <p:spPr bwMode="auto">
          <a:xfrm>
            <a:off x="-278130" y="1642745"/>
            <a:ext cx="6324600" cy="1861185"/>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zh-CN" altLang="en-US" sz="11500" dirty="0">
                <a:solidFill>
                  <a:schemeClr val="bg1"/>
                </a:solidFill>
                <a:latin typeface="优设标题黑" panose="00000500000000000000" pitchFamily="2" charset="-122"/>
                <a:ea typeface="优设标题黑" panose="00000500000000000000" pitchFamily="2" charset="-122"/>
                <a:cs typeface="+mn-ea"/>
                <a:sym typeface="+mn-lt"/>
              </a:rPr>
              <a:t>有机蔬菜</a:t>
            </a:r>
            <a:endParaRPr lang="zh-CN" altLang="en-US" sz="11500" dirty="0">
              <a:solidFill>
                <a:schemeClr val="bg1"/>
              </a:solidFill>
              <a:latin typeface="优设标题黑" panose="00000500000000000000" pitchFamily="2" charset="-122"/>
              <a:ea typeface="优设标题黑" panose="00000500000000000000" pitchFamily="2" charset="-122"/>
              <a:cs typeface="+mn-ea"/>
              <a:sym typeface="+mn-lt"/>
            </a:endParaRPr>
          </a:p>
        </p:txBody>
      </p:sp>
      <p:sp>
        <p:nvSpPr>
          <p:cNvPr id="45" name="文本框 3"/>
          <p:cNvSpPr txBox="1"/>
          <p:nvPr/>
        </p:nvSpPr>
        <p:spPr bwMode="auto">
          <a:xfrm>
            <a:off x="-164465" y="3893185"/>
            <a:ext cx="5685790" cy="521970"/>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buFont typeface="Arial" panose="020B0604020202020204" pitchFamily="34" charset="0"/>
              <a:buNone/>
              <a:defRPr/>
            </a:pPr>
            <a:r>
              <a:rPr lang="zh-CN" altLang="en-US" sz="2800" dirty="0">
                <a:solidFill>
                  <a:srgbClr val="5AAB32"/>
                </a:solidFill>
                <a:cs typeface="+mn-ea"/>
                <a:sym typeface="+mn-lt"/>
              </a:rPr>
              <a:t>有机绿色食品</a:t>
            </a:r>
            <a:r>
              <a:rPr lang="en-US" altLang="zh-CN" sz="2800" dirty="0">
                <a:solidFill>
                  <a:srgbClr val="5AAB32"/>
                </a:solidFill>
                <a:cs typeface="+mn-ea"/>
                <a:sym typeface="+mn-lt"/>
              </a:rPr>
              <a:t>/</a:t>
            </a:r>
            <a:r>
              <a:rPr lang="zh-CN" altLang="en-US" sz="2800" dirty="0">
                <a:solidFill>
                  <a:srgbClr val="5AAB32"/>
                </a:solidFill>
                <a:cs typeface="+mn-ea"/>
                <a:sym typeface="+mn-lt"/>
              </a:rPr>
              <a:t>新鲜果蔬</a:t>
            </a:r>
            <a:r>
              <a:rPr lang="en-US" altLang="zh-CN" sz="2800" dirty="0">
                <a:solidFill>
                  <a:srgbClr val="5AAB32"/>
                </a:solidFill>
                <a:cs typeface="+mn-ea"/>
                <a:sym typeface="+mn-lt"/>
              </a:rPr>
              <a:t>/</a:t>
            </a:r>
            <a:r>
              <a:rPr lang="zh-CN" altLang="en-US" sz="2800" dirty="0">
                <a:solidFill>
                  <a:srgbClr val="5AAB32"/>
                </a:solidFill>
                <a:cs typeface="+mn-ea"/>
                <a:sym typeface="+mn-lt"/>
              </a:rPr>
              <a:t>有机蔬菜</a:t>
            </a:r>
            <a:endParaRPr lang="zh-CN" altLang="en-US" sz="2800" dirty="0">
              <a:solidFill>
                <a:srgbClr val="5AAB32"/>
              </a:solidFill>
              <a:cs typeface="+mn-ea"/>
              <a:sym typeface="+mn-lt"/>
            </a:endParaRPr>
          </a:p>
        </p:txBody>
      </p:sp>
      <p:sp>
        <p:nvSpPr>
          <p:cNvPr id="46" name="文本框 2"/>
          <p:cNvSpPr txBox="1"/>
          <p:nvPr/>
        </p:nvSpPr>
        <p:spPr bwMode="auto">
          <a:xfrm>
            <a:off x="547485" y="1152353"/>
            <a:ext cx="4889857" cy="584775"/>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zh-CN" altLang="en-US" sz="3200" dirty="0">
                <a:solidFill>
                  <a:srgbClr val="184D47"/>
                </a:solidFill>
                <a:latin typeface="优设标题黑" panose="00000500000000000000" pitchFamily="2" charset="-122"/>
                <a:ea typeface="优设标题黑" panose="00000500000000000000" pitchFamily="2" charset="-122"/>
                <a:cs typeface="+mn-ea"/>
                <a:sym typeface="+mn-lt"/>
              </a:rPr>
              <a:t>绿色生态农业工作</a:t>
            </a:r>
            <a:r>
              <a:rPr lang="en-US" altLang="zh-CN" sz="3200" dirty="0">
                <a:solidFill>
                  <a:srgbClr val="184D47"/>
                </a:solidFill>
                <a:latin typeface="优设标题黑" panose="00000500000000000000" pitchFamily="2" charset="-122"/>
                <a:ea typeface="优设标题黑" panose="00000500000000000000" pitchFamily="2" charset="-122"/>
                <a:cs typeface="+mn-ea"/>
                <a:sym typeface="+mn-lt"/>
              </a:rPr>
              <a:t>PPT</a:t>
            </a:r>
            <a:endParaRPr lang="zh-CN" altLang="en-US" sz="3200" dirty="0">
              <a:solidFill>
                <a:srgbClr val="184D47"/>
              </a:solidFill>
              <a:latin typeface="优设标题黑" panose="00000500000000000000" pitchFamily="2" charset="-122"/>
              <a:ea typeface="优设标题黑" panose="00000500000000000000" pitchFamily="2" charset="-122"/>
              <a:cs typeface="+mn-ea"/>
              <a:sym typeface="+mn-lt"/>
            </a:endParaRPr>
          </a:p>
        </p:txBody>
      </p:sp>
      <p:sp>
        <p:nvSpPr>
          <p:cNvPr id="47" name="圆角矩形 27"/>
          <p:cNvSpPr/>
          <p:nvPr/>
        </p:nvSpPr>
        <p:spPr>
          <a:xfrm>
            <a:off x="703245" y="4732983"/>
            <a:ext cx="2085965" cy="374213"/>
          </a:xfrm>
          <a:prstGeom prst="roundRect">
            <a:avLst>
              <a:gd name="adj" fmla="val 50000"/>
            </a:avLst>
          </a:prstGeom>
          <a:gradFill>
            <a:gsLst>
              <a:gs pos="0">
                <a:sysClr val="window" lastClr="FFFFFF"/>
              </a:gs>
              <a:gs pos="100000">
                <a:sysClr val="window" lastClr="FFFFFF">
                  <a:lumMod val="95000"/>
                </a:sysClr>
              </a:gs>
            </a:gsLst>
            <a:lin ang="5400000" scaled="1"/>
          </a:gradFill>
          <a:ln w="31750" cap="flat" cmpd="sng" algn="ctr">
            <a:solidFill>
              <a:srgbClr val="184D47"/>
            </a:solidFill>
            <a:prstDash val="solid"/>
            <a:miter lim="800000"/>
          </a:ln>
          <a:effectLst>
            <a:outerShdw blurRad="241300" sx="101000" sy="101000" algn="ctr" rotWithShape="0">
              <a:sysClr val="windowText" lastClr="000000">
                <a:alpha val="16000"/>
              </a:sys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48" name="圆角矩形 27"/>
          <p:cNvSpPr/>
          <p:nvPr/>
        </p:nvSpPr>
        <p:spPr>
          <a:xfrm>
            <a:off x="3346298" y="4732983"/>
            <a:ext cx="2085965" cy="374213"/>
          </a:xfrm>
          <a:prstGeom prst="roundRect">
            <a:avLst>
              <a:gd name="adj" fmla="val 50000"/>
            </a:avLst>
          </a:prstGeom>
          <a:gradFill>
            <a:gsLst>
              <a:gs pos="0">
                <a:sysClr val="window" lastClr="FFFFFF"/>
              </a:gs>
              <a:gs pos="100000">
                <a:sysClr val="window" lastClr="FFFFFF">
                  <a:lumMod val="95000"/>
                </a:sysClr>
              </a:gs>
            </a:gsLst>
            <a:lin ang="5400000" scaled="1"/>
          </a:gradFill>
          <a:ln w="31750" cap="flat" cmpd="sng" algn="ctr">
            <a:solidFill>
              <a:srgbClr val="5AAB32"/>
            </a:solidFill>
            <a:prstDash val="solid"/>
            <a:miter lim="800000"/>
          </a:ln>
          <a:effectLst>
            <a:outerShdw blurRad="241300" sx="101000" sy="101000" algn="ctr" rotWithShape="0">
              <a:sysClr val="windowText" lastClr="000000">
                <a:alpha val="16000"/>
              </a:sys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49" name="文本框 7"/>
          <p:cNvSpPr txBox="1"/>
          <p:nvPr/>
        </p:nvSpPr>
        <p:spPr>
          <a:xfrm>
            <a:off x="839537" y="4764452"/>
            <a:ext cx="1813379" cy="3371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r>
              <a:rPr lang="zh-CN" altLang="en-US" sz="1600" kern="0" dirty="0">
                <a:solidFill>
                  <a:prstClr val="black"/>
                </a:solidFill>
                <a:cs typeface="+mn-ea"/>
                <a:sym typeface="+mn-lt"/>
              </a:rPr>
              <a:t>汇报：</a:t>
            </a:r>
            <a:r>
              <a:rPr lang="en-US" altLang="zh-CN" sz="1600" kern="0" dirty="0">
                <a:solidFill>
                  <a:prstClr val="black"/>
                </a:solidFill>
                <a:cs typeface="+mn-ea"/>
                <a:sym typeface="+mn-lt"/>
              </a:rPr>
              <a:t>PPTCN</a:t>
            </a:r>
            <a:endParaRPr lang="en-US" altLang="zh-CN" sz="1600" kern="0" dirty="0">
              <a:solidFill>
                <a:prstClr val="black"/>
              </a:solidFill>
              <a:cs typeface="+mn-ea"/>
              <a:sym typeface="+mn-lt"/>
            </a:endParaRPr>
          </a:p>
        </p:txBody>
      </p:sp>
      <p:sp>
        <p:nvSpPr>
          <p:cNvPr id="50" name="文本框 7"/>
          <p:cNvSpPr txBox="1"/>
          <p:nvPr/>
        </p:nvSpPr>
        <p:spPr>
          <a:xfrm>
            <a:off x="3442206" y="4764452"/>
            <a:ext cx="1813379" cy="3371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r>
              <a:rPr lang="zh-CN" altLang="en-US" sz="1600" kern="0" dirty="0">
                <a:solidFill>
                  <a:prstClr val="black"/>
                </a:solidFill>
                <a:cs typeface="+mn-ea"/>
                <a:sym typeface="+mn-lt"/>
              </a:rPr>
              <a:t>时间：</a:t>
            </a:r>
            <a:r>
              <a:rPr lang="en-US" altLang="zh-CN" sz="1600" kern="0" dirty="0">
                <a:solidFill>
                  <a:prstClr val="black"/>
                </a:solidFill>
                <a:cs typeface="+mn-ea"/>
                <a:sym typeface="+mn-lt"/>
              </a:rPr>
              <a:t>12.25</a:t>
            </a:r>
            <a:endParaRPr lang="zh-CN" altLang="en-US" sz="1600" kern="0" dirty="0">
              <a:solidFill>
                <a:prstClr val="black"/>
              </a:solidFill>
              <a:cs typeface="+mn-ea"/>
              <a:sym typeface="+mn-lt"/>
            </a:endParaRPr>
          </a:p>
        </p:txBody>
      </p:sp>
      <p:pic>
        <p:nvPicPr>
          <p:cNvPr id="5" name="图片 4" descr="log02"/>
          <p:cNvPicPr>
            <a:picLocks noChangeAspect="1"/>
          </p:cNvPicPr>
          <p:nvPr/>
        </p:nvPicPr>
        <p:blipFill>
          <a:blip r:embed="rId2"/>
          <a:stretch>
            <a:fillRect/>
          </a:stretch>
        </p:blipFill>
        <p:spPr>
          <a:xfrm>
            <a:off x="211455" y="134620"/>
            <a:ext cx="2110740" cy="4794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形状 6"/>
          <p:cNvSpPr/>
          <p:nvPr/>
        </p:nvSpPr>
        <p:spPr>
          <a:xfrm>
            <a:off x="-76200" y="-379095"/>
            <a:ext cx="5144188" cy="5144189"/>
          </a:xfrm>
          <a:custGeom>
            <a:avLst/>
            <a:gdLst>
              <a:gd name="connsiteX0" fmla="*/ 2862474 w 3355058"/>
              <a:gd name="connsiteY0" fmla="*/ 0 h 3355059"/>
              <a:gd name="connsiteX1" fmla="*/ 3355058 w 3355058"/>
              <a:gd name="connsiteY1" fmla="*/ 0 h 3355059"/>
              <a:gd name="connsiteX2" fmla="*/ 0 w 3355058"/>
              <a:gd name="connsiteY2" fmla="*/ 3355059 h 3355059"/>
              <a:gd name="connsiteX3" fmla="*/ 0 w 3355058"/>
              <a:gd name="connsiteY3" fmla="*/ 2862475 h 3355059"/>
            </a:gdLst>
            <a:ahLst/>
            <a:cxnLst>
              <a:cxn ang="0">
                <a:pos x="connsiteX0" y="connsiteY0"/>
              </a:cxn>
              <a:cxn ang="0">
                <a:pos x="connsiteX1" y="connsiteY1"/>
              </a:cxn>
              <a:cxn ang="0">
                <a:pos x="connsiteX2" y="connsiteY2"/>
              </a:cxn>
              <a:cxn ang="0">
                <a:pos x="connsiteX3" y="connsiteY3"/>
              </a:cxn>
            </a:cxnLst>
            <a:rect l="l" t="t" r="r" b="b"/>
            <a:pathLst>
              <a:path w="3355058" h="3355059">
                <a:moveTo>
                  <a:pt x="2862474" y="0"/>
                </a:moveTo>
                <a:lnTo>
                  <a:pt x="3355058" y="0"/>
                </a:lnTo>
                <a:lnTo>
                  <a:pt x="0" y="3355059"/>
                </a:lnTo>
                <a:lnTo>
                  <a:pt x="0" y="2862475"/>
                </a:lnTo>
                <a:close/>
              </a:path>
            </a:pathLst>
          </a:custGeom>
          <a:solidFill>
            <a:srgbClr val="5AAB3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1" name="任意多边形: 形状 10"/>
          <p:cNvSpPr/>
          <p:nvPr/>
        </p:nvSpPr>
        <p:spPr>
          <a:xfrm flipH="1">
            <a:off x="6779260" y="21590"/>
            <a:ext cx="5412740" cy="6824345"/>
          </a:xfrm>
          <a:custGeom>
            <a:avLst/>
            <a:gdLst>
              <a:gd name="connsiteX0" fmla="*/ 0 w 3321934"/>
              <a:gd name="connsiteY0" fmla="*/ 0 h 3912243"/>
              <a:gd name="connsiteX1" fmla="*/ 2731625 w 3321934"/>
              <a:gd name="connsiteY1" fmla="*/ 0 h 3912243"/>
              <a:gd name="connsiteX2" fmla="*/ 3321934 w 3321934"/>
              <a:gd name="connsiteY2" fmla="*/ 590309 h 3912243"/>
              <a:gd name="connsiteX3" fmla="*/ 0 w 3321934"/>
              <a:gd name="connsiteY3" fmla="*/ 3912243 h 3912243"/>
            </a:gdLst>
            <a:ahLst/>
            <a:cxnLst>
              <a:cxn ang="0">
                <a:pos x="connsiteX0" y="connsiteY0"/>
              </a:cxn>
              <a:cxn ang="0">
                <a:pos x="connsiteX1" y="connsiteY1"/>
              </a:cxn>
              <a:cxn ang="0">
                <a:pos x="connsiteX2" y="connsiteY2"/>
              </a:cxn>
              <a:cxn ang="0">
                <a:pos x="connsiteX3" y="connsiteY3"/>
              </a:cxn>
            </a:cxnLst>
            <a:rect l="l" t="t" r="r" b="b"/>
            <a:pathLst>
              <a:path w="3321934" h="3912243">
                <a:moveTo>
                  <a:pt x="0" y="0"/>
                </a:moveTo>
                <a:lnTo>
                  <a:pt x="2731625" y="0"/>
                </a:lnTo>
                <a:lnTo>
                  <a:pt x="3321934" y="590309"/>
                </a:lnTo>
                <a:lnTo>
                  <a:pt x="0" y="3912243"/>
                </a:lnTo>
                <a:close/>
              </a:path>
            </a:pathLst>
          </a:custGeom>
          <a:solidFill>
            <a:srgbClr val="9DC79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9" name="文本框 18"/>
          <p:cNvSpPr txBox="1"/>
          <p:nvPr/>
        </p:nvSpPr>
        <p:spPr>
          <a:xfrm>
            <a:off x="9100205" y="1402016"/>
            <a:ext cx="2530529" cy="1569660"/>
          </a:xfrm>
          <a:prstGeom prst="rect">
            <a:avLst/>
          </a:prstGeom>
          <a:noFill/>
        </p:spPr>
        <p:txBody>
          <a:bodyPr wrap="square" rtlCol="0">
            <a:spAutoFit/>
          </a:bodyPr>
          <a:lstStyle/>
          <a:p>
            <a:pPr algn="ctr"/>
            <a:r>
              <a:rPr lang="en-US" altLang="zh-CN" sz="4800" b="1" dirty="0">
                <a:solidFill>
                  <a:schemeClr val="bg1"/>
                </a:solidFill>
                <a:cs typeface="+mn-ea"/>
                <a:sym typeface="+mn-lt"/>
              </a:rPr>
              <a:t>CONTENTS</a:t>
            </a:r>
            <a:endParaRPr lang="zh-CN" altLang="en-US" sz="4800" b="1" dirty="0">
              <a:solidFill>
                <a:schemeClr val="bg1"/>
              </a:solidFill>
              <a:cs typeface="+mn-ea"/>
              <a:sym typeface="+mn-lt"/>
            </a:endParaRPr>
          </a:p>
        </p:txBody>
      </p:sp>
      <p:grpSp>
        <p:nvGrpSpPr>
          <p:cNvPr id="60" name="组合 59"/>
          <p:cNvGrpSpPr/>
          <p:nvPr/>
        </p:nvGrpSpPr>
        <p:grpSpPr>
          <a:xfrm>
            <a:off x="4164817" y="2764294"/>
            <a:ext cx="4523740" cy="636321"/>
            <a:chOff x="5966460" y="2178324"/>
            <a:chExt cx="4523740" cy="636321"/>
          </a:xfrm>
        </p:grpSpPr>
        <p:sp>
          <p:nvSpPr>
            <p:cNvPr id="61" name="文本框 60"/>
            <p:cNvSpPr txBox="1"/>
            <p:nvPr/>
          </p:nvSpPr>
          <p:spPr>
            <a:xfrm>
              <a:off x="6528593" y="2178324"/>
              <a:ext cx="2011680" cy="460375"/>
            </a:xfrm>
            <a:prstGeom prst="rect">
              <a:avLst/>
            </a:prstGeom>
            <a:noFill/>
          </p:spPr>
          <p:txBody>
            <a:bodyPr wrap="none" rtlCol="0">
              <a:spAutoFit/>
              <a:scene3d>
                <a:camera prst="orthographicFront"/>
                <a:lightRig rig="threePt" dir="t"/>
              </a:scene3d>
              <a:sp3d contourW="12700"/>
            </a:bodyPr>
            <a:lstStyle/>
            <a:p>
              <a:pPr marL="0" marR="0" lvl="0" indent="0" defTabSz="457200" eaLnBrk="1" fontAlgn="auto" latinLnBrk="0" hangingPunct="1">
                <a:lnSpc>
                  <a:spcPct val="100000"/>
                </a:lnSpc>
                <a:spcBef>
                  <a:spcPts val="0"/>
                </a:spcBef>
                <a:spcAft>
                  <a:spcPts val="0"/>
                </a:spcAft>
                <a:buClrTx/>
                <a:buSzTx/>
                <a:buFontTx/>
                <a:buNone/>
                <a:defRPr/>
              </a:pPr>
              <a:r>
                <a:rPr kumimoji="0" lang="zh-CN" altLang="en-US" sz="2400" i="0" u="none" strike="noStrike" kern="0" cap="none" spc="0" normalizeH="0" baseline="0" noProof="0" dirty="0">
                  <a:ln>
                    <a:noFill/>
                  </a:ln>
                  <a:solidFill>
                    <a:prstClr val="black"/>
                  </a:solidFill>
                  <a:effectLst/>
                  <a:uLnTx/>
                  <a:uFillTx/>
                  <a:latin typeface="优设标题黑" panose="00000500000000000000" pitchFamily="2" charset="-122"/>
                  <a:ea typeface="优设标题黑" panose="00000500000000000000" pitchFamily="2" charset="-122"/>
                  <a:cs typeface="+mn-ea"/>
                  <a:sym typeface="+mn-lt"/>
                </a:rPr>
                <a:t>输入标题内容</a:t>
              </a:r>
              <a:endParaRPr kumimoji="0" lang="zh-CN" altLang="en-US" sz="2400" i="0" u="none" strike="noStrike" kern="0" cap="none" spc="0" normalizeH="0" baseline="0" noProof="0" dirty="0">
                <a:ln>
                  <a:noFill/>
                </a:ln>
                <a:solidFill>
                  <a:prstClr val="black"/>
                </a:solidFill>
                <a:effectLst/>
                <a:uLnTx/>
                <a:uFillTx/>
                <a:latin typeface="优设标题黑" panose="00000500000000000000" pitchFamily="2" charset="-122"/>
                <a:ea typeface="优设标题黑" panose="00000500000000000000" pitchFamily="2" charset="-122"/>
                <a:cs typeface="+mn-ea"/>
                <a:sym typeface="+mn-lt"/>
              </a:endParaRPr>
            </a:p>
          </p:txBody>
        </p:sp>
        <p:sp>
          <p:nvSpPr>
            <p:cNvPr id="62" name="文本框 61"/>
            <p:cNvSpPr txBox="1"/>
            <p:nvPr/>
          </p:nvSpPr>
          <p:spPr>
            <a:xfrm>
              <a:off x="6528593" y="2568424"/>
              <a:ext cx="3961607" cy="246221"/>
            </a:xfrm>
            <a:prstGeom prst="rect">
              <a:avLst/>
            </a:prstGeom>
            <a:noFill/>
          </p:spPr>
          <p:txBody>
            <a:bodyPr wrap="square" rtlCol="0">
              <a:spAutoFit/>
              <a:scene3d>
                <a:camera prst="orthographicFront"/>
                <a:lightRig rig="threePt" dir="t"/>
              </a:scene3d>
              <a:sp3d contourW="12700"/>
            </a:bodyPr>
            <a:lstStyle/>
            <a:p>
              <a:pPr marL="0" marR="0" lvl="0" indent="0" algn="just" defTabSz="45720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prstClr val="black"/>
                  </a:solidFill>
                  <a:effectLst/>
                  <a:uLnTx/>
                  <a:uFillTx/>
                  <a:cs typeface="+mn-ea"/>
                  <a:sym typeface="+mn-lt"/>
                </a:rPr>
                <a:t>print the presentation and make it into a film a wider field</a:t>
              </a:r>
              <a:endParaRPr kumimoji="0" lang="en-US" altLang="zh-CN" sz="1000" b="0" i="0" u="none" strike="noStrike" kern="0" cap="none" spc="0" normalizeH="0" baseline="0" noProof="0" dirty="0">
                <a:ln>
                  <a:noFill/>
                </a:ln>
                <a:solidFill>
                  <a:prstClr val="black"/>
                </a:solidFill>
                <a:effectLst/>
                <a:uLnTx/>
                <a:uFillTx/>
                <a:cs typeface="+mn-ea"/>
                <a:sym typeface="+mn-lt"/>
              </a:endParaRPr>
            </a:p>
          </p:txBody>
        </p:sp>
        <p:sp>
          <p:nvSpPr>
            <p:cNvPr id="63" name="矩形 62"/>
            <p:cNvSpPr/>
            <p:nvPr/>
          </p:nvSpPr>
          <p:spPr>
            <a:xfrm>
              <a:off x="5966460" y="2210327"/>
              <a:ext cx="554513" cy="554513"/>
            </a:xfrm>
            <a:prstGeom prst="rect">
              <a:avLst/>
            </a:prstGeom>
            <a:solidFill>
              <a:srgbClr val="5AAB32"/>
            </a:solidFill>
            <a:ln w="19050" cap="flat" cmpd="sng" algn="ctr">
              <a:solidFill>
                <a:srgbClr val="5AAB3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4" name="文本框 63"/>
            <p:cNvSpPr txBox="1"/>
            <p:nvPr/>
          </p:nvSpPr>
          <p:spPr>
            <a:xfrm>
              <a:off x="5978471" y="2256860"/>
              <a:ext cx="530915" cy="461665"/>
            </a:xfrm>
            <a:prstGeom prst="rect">
              <a:avLst/>
            </a:prstGeom>
            <a:noFill/>
          </p:spPr>
          <p:txBody>
            <a:bodyPr wrap="none" rtlCol="0">
              <a:spAutoFit/>
              <a:scene3d>
                <a:camera prst="orthographicFront"/>
                <a:lightRig rig="threePt" dir="t"/>
              </a:scene3d>
              <a:sp3d contourW="12700"/>
            </a:bodyP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2400" b="1" i="1" u="none" strike="noStrike" kern="0" cap="none" spc="0" normalizeH="0" baseline="0" noProof="0" dirty="0">
                  <a:ln>
                    <a:noFill/>
                  </a:ln>
                  <a:solidFill>
                    <a:prstClr val="white"/>
                  </a:solidFill>
                  <a:effectLst/>
                  <a:uLnTx/>
                  <a:uFillTx/>
                  <a:cs typeface="+mn-ea"/>
                  <a:sym typeface="+mn-lt"/>
                </a:rPr>
                <a:t>01</a:t>
              </a:r>
              <a:endParaRPr kumimoji="0" lang="zh-CN" altLang="en-US" sz="2400" b="1" i="1" u="none" strike="noStrike" kern="0" cap="none" spc="0" normalizeH="0" baseline="0" noProof="0" dirty="0">
                <a:ln>
                  <a:noFill/>
                </a:ln>
                <a:solidFill>
                  <a:prstClr val="white"/>
                </a:solidFill>
                <a:effectLst/>
                <a:uLnTx/>
                <a:uFillTx/>
                <a:cs typeface="+mn-ea"/>
                <a:sym typeface="+mn-lt"/>
              </a:endParaRPr>
            </a:p>
          </p:txBody>
        </p:sp>
      </p:grpSp>
      <p:grpSp>
        <p:nvGrpSpPr>
          <p:cNvPr id="65" name="组合 64"/>
          <p:cNvGrpSpPr/>
          <p:nvPr/>
        </p:nvGrpSpPr>
        <p:grpSpPr>
          <a:xfrm>
            <a:off x="4164817" y="3725344"/>
            <a:ext cx="4523740" cy="636321"/>
            <a:chOff x="5966460" y="2178324"/>
            <a:chExt cx="4523740" cy="636321"/>
          </a:xfrm>
        </p:grpSpPr>
        <p:sp>
          <p:nvSpPr>
            <p:cNvPr id="66" name="文本框 65"/>
            <p:cNvSpPr txBox="1"/>
            <p:nvPr/>
          </p:nvSpPr>
          <p:spPr>
            <a:xfrm>
              <a:off x="6528593" y="2178324"/>
              <a:ext cx="2011680" cy="460375"/>
            </a:xfrm>
            <a:prstGeom prst="rect">
              <a:avLst/>
            </a:prstGeom>
            <a:noFill/>
          </p:spPr>
          <p:txBody>
            <a:bodyPr wrap="none" rtlCol="0">
              <a:spAutoFit/>
              <a:scene3d>
                <a:camera prst="orthographicFront"/>
                <a:lightRig rig="threePt" dir="t"/>
              </a:scene3d>
              <a:sp3d contourW="12700"/>
            </a:bodyPr>
            <a:lstStyle/>
            <a:p>
              <a:pPr marL="0" marR="0" lvl="0" indent="0" algn="l" defTabSz="457200" eaLnBrk="1" fontAlgn="auto" latinLnBrk="0" hangingPunct="1">
                <a:lnSpc>
                  <a:spcPct val="100000"/>
                </a:lnSpc>
                <a:spcBef>
                  <a:spcPts val="0"/>
                </a:spcBef>
                <a:spcAft>
                  <a:spcPts val="0"/>
                </a:spcAft>
                <a:buClrTx/>
                <a:buSzTx/>
                <a:buFontTx/>
                <a:buNone/>
                <a:defRPr/>
              </a:pPr>
              <a:r>
                <a:rPr lang="zh-CN" altLang="en-US" sz="2400" kern="0" noProof="0" dirty="0">
                  <a:ln>
                    <a:noFill/>
                  </a:ln>
                  <a:solidFill>
                    <a:prstClr val="black"/>
                  </a:solidFill>
                  <a:effectLst/>
                  <a:uLnTx/>
                  <a:uFillTx/>
                  <a:latin typeface="优设标题黑" panose="00000500000000000000" pitchFamily="2" charset="-122"/>
                  <a:ea typeface="优设标题黑" panose="00000500000000000000" pitchFamily="2" charset="-122"/>
                  <a:cs typeface="+mn-ea"/>
                  <a:sym typeface="+mn-lt"/>
                </a:rPr>
                <a:t>输入标题内容</a:t>
              </a:r>
              <a:endParaRPr lang="zh-CN" altLang="en-US" sz="2400" kern="0" dirty="0">
                <a:solidFill>
                  <a:prstClr val="black"/>
                </a:solidFill>
                <a:latin typeface="优设标题黑" panose="00000500000000000000" pitchFamily="2" charset="-122"/>
                <a:ea typeface="优设标题黑" panose="00000500000000000000" pitchFamily="2" charset="-122"/>
                <a:cs typeface="+mn-ea"/>
                <a:sym typeface="+mn-lt"/>
              </a:endParaRPr>
            </a:p>
          </p:txBody>
        </p:sp>
        <p:sp>
          <p:nvSpPr>
            <p:cNvPr id="67" name="文本框 66"/>
            <p:cNvSpPr txBox="1"/>
            <p:nvPr/>
          </p:nvSpPr>
          <p:spPr>
            <a:xfrm>
              <a:off x="6528593" y="2568424"/>
              <a:ext cx="3961607" cy="246221"/>
            </a:xfrm>
            <a:prstGeom prst="rect">
              <a:avLst/>
            </a:prstGeom>
            <a:noFill/>
          </p:spPr>
          <p:txBody>
            <a:bodyPr wrap="square" rtlCol="0">
              <a:spAutoFit/>
              <a:scene3d>
                <a:camera prst="orthographicFront"/>
                <a:lightRig rig="threePt" dir="t"/>
              </a:scene3d>
              <a:sp3d contourW="12700"/>
            </a:bodyPr>
            <a:lstStyle/>
            <a:p>
              <a:pPr marL="0" marR="0" lvl="0" indent="0" algn="just" defTabSz="45720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prstClr val="black"/>
                  </a:solidFill>
                  <a:effectLst/>
                  <a:uLnTx/>
                  <a:uFillTx/>
                  <a:cs typeface="+mn-ea"/>
                  <a:sym typeface="+mn-lt"/>
                </a:rPr>
                <a:t>print the presentation and make it into a film a wider field</a:t>
              </a:r>
              <a:endParaRPr kumimoji="0" lang="en-US" altLang="zh-CN" sz="1000" b="0" i="0" u="none" strike="noStrike" kern="0" cap="none" spc="0" normalizeH="0" baseline="0" noProof="0" dirty="0">
                <a:ln>
                  <a:noFill/>
                </a:ln>
                <a:solidFill>
                  <a:prstClr val="black"/>
                </a:solidFill>
                <a:effectLst/>
                <a:uLnTx/>
                <a:uFillTx/>
                <a:cs typeface="+mn-ea"/>
                <a:sym typeface="+mn-lt"/>
              </a:endParaRPr>
            </a:p>
          </p:txBody>
        </p:sp>
        <p:sp>
          <p:nvSpPr>
            <p:cNvPr id="68" name="矩形 67"/>
            <p:cNvSpPr/>
            <p:nvPr/>
          </p:nvSpPr>
          <p:spPr>
            <a:xfrm>
              <a:off x="5966460" y="2210327"/>
              <a:ext cx="554513" cy="554513"/>
            </a:xfrm>
            <a:prstGeom prst="rect">
              <a:avLst/>
            </a:prstGeom>
            <a:solidFill>
              <a:srgbClr val="9DC799"/>
            </a:solidFill>
            <a:ln w="19050" cap="flat" cmpd="sng" algn="ctr">
              <a:solidFill>
                <a:srgbClr val="9DC799"/>
              </a:solidFill>
              <a:prstDash val="solid"/>
              <a:miter lim="800000"/>
            </a:ln>
            <a:effectLst/>
          </p:spPr>
          <p:txBody>
            <a:bodyPr rtlCol="0" anchor="ctr"/>
            <a:lstStyle/>
            <a:p>
              <a:pPr algn="ctr"/>
              <a:endParaRPr lang="zh-CN" altLang="en-US" kern="0">
                <a:solidFill>
                  <a:prstClr val="white"/>
                </a:solidFill>
                <a:cs typeface="+mn-ea"/>
                <a:sym typeface="+mn-lt"/>
              </a:endParaRPr>
            </a:p>
          </p:txBody>
        </p:sp>
        <p:sp>
          <p:nvSpPr>
            <p:cNvPr id="69" name="文本框 68"/>
            <p:cNvSpPr txBox="1"/>
            <p:nvPr/>
          </p:nvSpPr>
          <p:spPr>
            <a:xfrm>
              <a:off x="5978470" y="2256860"/>
              <a:ext cx="530916" cy="461665"/>
            </a:xfrm>
            <a:prstGeom prst="rect">
              <a:avLst/>
            </a:prstGeom>
            <a:noFill/>
          </p:spPr>
          <p:txBody>
            <a:bodyPr wrap="none" rtlCol="0">
              <a:spAutoFit/>
              <a:scene3d>
                <a:camera prst="orthographicFront"/>
                <a:lightRig rig="threePt" dir="t"/>
              </a:scene3d>
              <a:sp3d contourW="12700"/>
            </a:bodyP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2400" b="1" i="1" u="none" strike="noStrike" kern="0" cap="none" spc="0" normalizeH="0" baseline="0" noProof="0" dirty="0">
                  <a:ln>
                    <a:noFill/>
                  </a:ln>
                  <a:solidFill>
                    <a:prstClr val="white"/>
                  </a:solidFill>
                  <a:effectLst/>
                  <a:uLnTx/>
                  <a:uFillTx/>
                  <a:cs typeface="+mn-ea"/>
                  <a:sym typeface="+mn-lt"/>
                </a:rPr>
                <a:t>02</a:t>
              </a:r>
              <a:endParaRPr kumimoji="0" lang="zh-CN" altLang="en-US" sz="2400" b="1" i="1" u="none" strike="noStrike" kern="0" cap="none" spc="0" normalizeH="0" baseline="0" noProof="0" dirty="0">
                <a:ln>
                  <a:noFill/>
                </a:ln>
                <a:solidFill>
                  <a:prstClr val="white"/>
                </a:solidFill>
                <a:effectLst/>
                <a:uLnTx/>
                <a:uFillTx/>
                <a:cs typeface="+mn-ea"/>
                <a:sym typeface="+mn-lt"/>
              </a:endParaRPr>
            </a:p>
          </p:txBody>
        </p:sp>
      </p:grpSp>
      <p:grpSp>
        <p:nvGrpSpPr>
          <p:cNvPr id="70" name="组合 69"/>
          <p:cNvGrpSpPr/>
          <p:nvPr/>
        </p:nvGrpSpPr>
        <p:grpSpPr>
          <a:xfrm>
            <a:off x="4164817" y="4686394"/>
            <a:ext cx="4523740" cy="636321"/>
            <a:chOff x="5966460" y="2178324"/>
            <a:chExt cx="4523740" cy="636321"/>
          </a:xfrm>
        </p:grpSpPr>
        <p:sp>
          <p:nvSpPr>
            <p:cNvPr id="71" name="文本框 70"/>
            <p:cNvSpPr txBox="1"/>
            <p:nvPr/>
          </p:nvSpPr>
          <p:spPr>
            <a:xfrm>
              <a:off x="6528593" y="2178324"/>
              <a:ext cx="2011680" cy="460375"/>
            </a:xfrm>
            <a:prstGeom prst="rect">
              <a:avLst/>
            </a:prstGeom>
            <a:noFill/>
          </p:spPr>
          <p:txBody>
            <a:bodyPr wrap="none" rtlCol="0">
              <a:spAutoFit/>
              <a:scene3d>
                <a:camera prst="orthographicFront"/>
                <a:lightRig rig="threePt" dir="t"/>
              </a:scene3d>
              <a:sp3d contourW="12700"/>
            </a:bodyPr>
            <a:lstStyle/>
            <a:p>
              <a:pPr marL="0" marR="0" lvl="0" indent="0" algn="l" defTabSz="457200" eaLnBrk="1" fontAlgn="auto" latinLnBrk="0" hangingPunct="1">
                <a:lnSpc>
                  <a:spcPct val="100000"/>
                </a:lnSpc>
                <a:spcBef>
                  <a:spcPts val="0"/>
                </a:spcBef>
                <a:spcAft>
                  <a:spcPts val="0"/>
                </a:spcAft>
                <a:buClrTx/>
                <a:buSzTx/>
                <a:buFontTx/>
                <a:buNone/>
                <a:defRPr/>
              </a:pPr>
              <a:r>
                <a:rPr lang="zh-CN" altLang="en-US" sz="2400" kern="0" noProof="0" dirty="0">
                  <a:ln>
                    <a:noFill/>
                  </a:ln>
                  <a:solidFill>
                    <a:prstClr val="black"/>
                  </a:solidFill>
                  <a:effectLst/>
                  <a:uLnTx/>
                  <a:uFillTx/>
                  <a:latin typeface="优设标题黑" panose="00000500000000000000" pitchFamily="2" charset="-122"/>
                  <a:ea typeface="优设标题黑" panose="00000500000000000000" pitchFamily="2" charset="-122"/>
                  <a:cs typeface="+mn-ea"/>
                  <a:sym typeface="+mn-lt"/>
                </a:rPr>
                <a:t>输入标题内容</a:t>
              </a:r>
              <a:endParaRPr lang="zh-CN" altLang="en-US" sz="2400" kern="0" dirty="0">
                <a:solidFill>
                  <a:prstClr val="black"/>
                </a:solidFill>
                <a:latin typeface="优设标题黑" panose="00000500000000000000" pitchFamily="2" charset="-122"/>
                <a:ea typeface="优设标题黑" panose="00000500000000000000" pitchFamily="2" charset="-122"/>
                <a:cs typeface="+mn-ea"/>
                <a:sym typeface="+mn-lt"/>
              </a:endParaRPr>
            </a:p>
          </p:txBody>
        </p:sp>
        <p:sp>
          <p:nvSpPr>
            <p:cNvPr id="72" name="文本框 71"/>
            <p:cNvSpPr txBox="1"/>
            <p:nvPr/>
          </p:nvSpPr>
          <p:spPr>
            <a:xfrm>
              <a:off x="6528593" y="2568424"/>
              <a:ext cx="3961607" cy="246221"/>
            </a:xfrm>
            <a:prstGeom prst="rect">
              <a:avLst/>
            </a:prstGeom>
            <a:noFill/>
          </p:spPr>
          <p:txBody>
            <a:bodyPr wrap="square" rtlCol="0">
              <a:spAutoFit/>
              <a:scene3d>
                <a:camera prst="orthographicFront"/>
                <a:lightRig rig="threePt" dir="t"/>
              </a:scene3d>
              <a:sp3d contourW="12700"/>
            </a:bodyPr>
            <a:lstStyle/>
            <a:p>
              <a:pPr marL="0" marR="0" lvl="0" indent="0" algn="just" defTabSz="45720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prstClr val="black"/>
                  </a:solidFill>
                  <a:effectLst/>
                  <a:uLnTx/>
                  <a:uFillTx/>
                  <a:cs typeface="+mn-ea"/>
                  <a:sym typeface="+mn-lt"/>
                </a:rPr>
                <a:t>print the presentation and make it into a film a wider field</a:t>
              </a:r>
              <a:endParaRPr kumimoji="0" lang="en-US" altLang="zh-CN" sz="1000" b="0" i="0" u="none" strike="noStrike" kern="0" cap="none" spc="0" normalizeH="0" baseline="0" noProof="0" dirty="0">
                <a:ln>
                  <a:noFill/>
                </a:ln>
                <a:solidFill>
                  <a:prstClr val="black"/>
                </a:solidFill>
                <a:effectLst/>
                <a:uLnTx/>
                <a:uFillTx/>
                <a:cs typeface="+mn-ea"/>
                <a:sym typeface="+mn-lt"/>
              </a:endParaRPr>
            </a:p>
          </p:txBody>
        </p:sp>
        <p:sp>
          <p:nvSpPr>
            <p:cNvPr id="73" name="矩形 72"/>
            <p:cNvSpPr/>
            <p:nvPr/>
          </p:nvSpPr>
          <p:spPr>
            <a:xfrm>
              <a:off x="5966460" y="2210327"/>
              <a:ext cx="554513" cy="554513"/>
            </a:xfrm>
            <a:prstGeom prst="rect">
              <a:avLst/>
            </a:prstGeom>
            <a:solidFill>
              <a:srgbClr val="5AAB32"/>
            </a:solidFill>
            <a:ln w="19050" cap="flat" cmpd="sng" algn="ctr">
              <a:solidFill>
                <a:srgbClr val="5AAB32"/>
              </a:solidFill>
              <a:prstDash val="solid"/>
              <a:miter lim="800000"/>
            </a:ln>
            <a:effectLst/>
          </p:spPr>
          <p:txBody>
            <a:bodyPr rtlCol="0" anchor="ctr"/>
            <a:lstStyle/>
            <a:p>
              <a:pPr algn="ctr"/>
              <a:endParaRPr lang="zh-CN" altLang="en-US" kern="0">
                <a:solidFill>
                  <a:prstClr val="white"/>
                </a:solidFill>
                <a:cs typeface="+mn-ea"/>
                <a:sym typeface="+mn-lt"/>
              </a:endParaRPr>
            </a:p>
          </p:txBody>
        </p:sp>
        <p:sp>
          <p:nvSpPr>
            <p:cNvPr id="74" name="文本框 73"/>
            <p:cNvSpPr txBox="1"/>
            <p:nvPr/>
          </p:nvSpPr>
          <p:spPr>
            <a:xfrm>
              <a:off x="5978470" y="2256860"/>
              <a:ext cx="530916" cy="461665"/>
            </a:xfrm>
            <a:prstGeom prst="rect">
              <a:avLst/>
            </a:prstGeom>
            <a:noFill/>
          </p:spPr>
          <p:txBody>
            <a:bodyPr wrap="none" rtlCol="0">
              <a:spAutoFit/>
              <a:scene3d>
                <a:camera prst="orthographicFront"/>
                <a:lightRig rig="threePt" dir="t"/>
              </a:scene3d>
              <a:sp3d contourW="12700"/>
            </a:bodyP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2400" b="1" i="1" u="none" strike="noStrike" kern="0" cap="none" spc="0" normalizeH="0" baseline="0" noProof="0">
                  <a:ln>
                    <a:noFill/>
                  </a:ln>
                  <a:solidFill>
                    <a:prstClr val="white"/>
                  </a:solidFill>
                  <a:effectLst/>
                  <a:uLnTx/>
                  <a:uFillTx/>
                  <a:cs typeface="+mn-ea"/>
                  <a:sym typeface="+mn-lt"/>
                </a:rPr>
                <a:t>03</a:t>
              </a:r>
              <a:endParaRPr kumimoji="0" lang="zh-CN" altLang="en-US" sz="2400" b="1" i="1" u="none" strike="noStrike" kern="0" cap="none" spc="0" normalizeH="0" baseline="0" noProof="0" dirty="0">
                <a:ln>
                  <a:noFill/>
                </a:ln>
                <a:solidFill>
                  <a:prstClr val="white"/>
                </a:solidFill>
                <a:effectLst/>
                <a:uLnTx/>
                <a:uFillTx/>
                <a:cs typeface="+mn-ea"/>
                <a:sym typeface="+mn-lt"/>
              </a:endParaRPr>
            </a:p>
          </p:txBody>
        </p:sp>
      </p:grpSp>
      <p:grpSp>
        <p:nvGrpSpPr>
          <p:cNvPr id="75" name="组合 74"/>
          <p:cNvGrpSpPr/>
          <p:nvPr/>
        </p:nvGrpSpPr>
        <p:grpSpPr>
          <a:xfrm>
            <a:off x="4164817" y="5647443"/>
            <a:ext cx="4523740" cy="636321"/>
            <a:chOff x="5966460" y="2178324"/>
            <a:chExt cx="4523740" cy="636321"/>
          </a:xfrm>
        </p:grpSpPr>
        <p:sp>
          <p:nvSpPr>
            <p:cNvPr id="76" name="文本框 75"/>
            <p:cNvSpPr txBox="1"/>
            <p:nvPr/>
          </p:nvSpPr>
          <p:spPr>
            <a:xfrm>
              <a:off x="6528593" y="2178324"/>
              <a:ext cx="2011680" cy="460375"/>
            </a:xfrm>
            <a:prstGeom prst="rect">
              <a:avLst/>
            </a:prstGeom>
            <a:noFill/>
          </p:spPr>
          <p:txBody>
            <a:bodyPr wrap="none" rtlCol="0">
              <a:spAutoFit/>
              <a:scene3d>
                <a:camera prst="orthographicFront"/>
                <a:lightRig rig="threePt" dir="t"/>
              </a:scene3d>
              <a:sp3d contourW="12700"/>
            </a:bodyPr>
            <a:lstStyle/>
            <a:p>
              <a:pPr marL="0" marR="0" lvl="0" indent="0" algn="l" defTabSz="457200" eaLnBrk="1" fontAlgn="auto" latinLnBrk="0" hangingPunct="1">
                <a:lnSpc>
                  <a:spcPct val="100000"/>
                </a:lnSpc>
                <a:spcBef>
                  <a:spcPts val="0"/>
                </a:spcBef>
                <a:spcAft>
                  <a:spcPts val="0"/>
                </a:spcAft>
                <a:buClrTx/>
                <a:buSzTx/>
                <a:buFontTx/>
                <a:buNone/>
                <a:defRPr/>
              </a:pPr>
              <a:r>
                <a:rPr lang="zh-CN" altLang="en-US" sz="2400" kern="0" noProof="0" dirty="0">
                  <a:ln>
                    <a:noFill/>
                  </a:ln>
                  <a:solidFill>
                    <a:prstClr val="black"/>
                  </a:solidFill>
                  <a:effectLst/>
                  <a:uLnTx/>
                  <a:uFillTx/>
                  <a:latin typeface="优设标题黑" panose="00000500000000000000" pitchFamily="2" charset="-122"/>
                  <a:ea typeface="优设标题黑" panose="00000500000000000000" pitchFamily="2" charset="-122"/>
                  <a:cs typeface="+mn-ea"/>
                  <a:sym typeface="+mn-lt"/>
                </a:rPr>
                <a:t>输入标题内容</a:t>
              </a:r>
              <a:endParaRPr lang="zh-CN" altLang="en-US" sz="2400" kern="0" dirty="0">
                <a:solidFill>
                  <a:prstClr val="black"/>
                </a:solidFill>
                <a:latin typeface="优设标题黑" panose="00000500000000000000" pitchFamily="2" charset="-122"/>
                <a:ea typeface="优设标题黑" panose="00000500000000000000" pitchFamily="2" charset="-122"/>
                <a:cs typeface="+mn-ea"/>
                <a:sym typeface="+mn-lt"/>
              </a:endParaRPr>
            </a:p>
          </p:txBody>
        </p:sp>
        <p:sp>
          <p:nvSpPr>
            <p:cNvPr id="77" name="文本框 76"/>
            <p:cNvSpPr txBox="1"/>
            <p:nvPr/>
          </p:nvSpPr>
          <p:spPr>
            <a:xfrm>
              <a:off x="6528593" y="2568424"/>
              <a:ext cx="3961607" cy="246221"/>
            </a:xfrm>
            <a:prstGeom prst="rect">
              <a:avLst/>
            </a:prstGeom>
            <a:noFill/>
          </p:spPr>
          <p:txBody>
            <a:bodyPr wrap="square" rtlCol="0">
              <a:spAutoFit/>
              <a:scene3d>
                <a:camera prst="orthographicFront"/>
                <a:lightRig rig="threePt" dir="t"/>
              </a:scene3d>
              <a:sp3d contourW="12700"/>
            </a:bodyPr>
            <a:lstStyle/>
            <a:p>
              <a:pPr marL="0" marR="0" lvl="0" indent="0" algn="just" defTabSz="45720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prstClr val="black"/>
                  </a:solidFill>
                  <a:effectLst/>
                  <a:uLnTx/>
                  <a:uFillTx/>
                  <a:cs typeface="+mn-ea"/>
                  <a:sym typeface="+mn-lt"/>
                </a:rPr>
                <a:t>print the presentation and make it into a film a wider field</a:t>
              </a:r>
              <a:endParaRPr kumimoji="0" lang="en-US" altLang="zh-CN" sz="1000" b="0" i="0" u="none" strike="noStrike" kern="0" cap="none" spc="0" normalizeH="0" baseline="0" noProof="0" dirty="0">
                <a:ln>
                  <a:noFill/>
                </a:ln>
                <a:solidFill>
                  <a:prstClr val="black"/>
                </a:solidFill>
                <a:effectLst/>
                <a:uLnTx/>
                <a:uFillTx/>
                <a:cs typeface="+mn-ea"/>
                <a:sym typeface="+mn-lt"/>
              </a:endParaRPr>
            </a:p>
          </p:txBody>
        </p:sp>
        <p:sp>
          <p:nvSpPr>
            <p:cNvPr id="78" name="矩形 77"/>
            <p:cNvSpPr/>
            <p:nvPr/>
          </p:nvSpPr>
          <p:spPr>
            <a:xfrm>
              <a:off x="5966460" y="2210327"/>
              <a:ext cx="554513" cy="554513"/>
            </a:xfrm>
            <a:prstGeom prst="rect">
              <a:avLst/>
            </a:prstGeom>
            <a:solidFill>
              <a:srgbClr val="9DC799"/>
            </a:solidFill>
            <a:ln w="19050" cap="flat" cmpd="sng" algn="ctr">
              <a:solidFill>
                <a:srgbClr val="9DC799"/>
              </a:solidFill>
              <a:prstDash val="solid"/>
              <a:miter lim="800000"/>
            </a:ln>
            <a:effectLst/>
          </p:spPr>
          <p:txBody>
            <a:bodyPr rtlCol="0" anchor="ctr"/>
            <a:lstStyle/>
            <a:p>
              <a:pPr algn="ctr"/>
              <a:endParaRPr lang="zh-CN" altLang="en-US" kern="0">
                <a:solidFill>
                  <a:prstClr val="white"/>
                </a:solidFill>
                <a:cs typeface="+mn-ea"/>
                <a:sym typeface="+mn-lt"/>
              </a:endParaRPr>
            </a:p>
          </p:txBody>
        </p:sp>
        <p:sp>
          <p:nvSpPr>
            <p:cNvPr id="79" name="文本框 78"/>
            <p:cNvSpPr txBox="1"/>
            <p:nvPr/>
          </p:nvSpPr>
          <p:spPr>
            <a:xfrm>
              <a:off x="5978470" y="2256860"/>
              <a:ext cx="530916" cy="461665"/>
            </a:xfrm>
            <a:prstGeom prst="rect">
              <a:avLst/>
            </a:prstGeom>
            <a:noFill/>
          </p:spPr>
          <p:txBody>
            <a:bodyPr wrap="none" rtlCol="0">
              <a:spAutoFit/>
              <a:scene3d>
                <a:camera prst="orthographicFront"/>
                <a:lightRig rig="threePt" dir="t"/>
              </a:scene3d>
              <a:sp3d contourW="12700"/>
            </a:bodyP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altLang="zh-CN" sz="2400" b="1" i="1" u="none" strike="noStrike" kern="0" cap="none" spc="0" normalizeH="0" baseline="0" noProof="0" dirty="0">
                  <a:ln>
                    <a:noFill/>
                  </a:ln>
                  <a:solidFill>
                    <a:prstClr val="white"/>
                  </a:solidFill>
                  <a:effectLst/>
                  <a:uLnTx/>
                  <a:uFillTx/>
                  <a:cs typeface="+mn-ea"/>
                  <a:sym typeface="+mn-lt"/>
                </a:rPr>
                <a:t>04</a:t>
              </a:r>
              <a:endParaRPr kumimoji="0" lang="zh-CN" altLang="en-US" sz="2400" b="1" i="1" u="none" strike="noStrike" kern="0" cap="none" spc="0" normalizeH="0" baseline="0" noProof="0" dirty="0">
                <a:ln>
                  <a:noFill/>
                </a:ln>
                <a:solidFill>
                  <a:prstClr val="white"/>
                </a:solidFill>
                <a:effectLst/>
                <a:uLnTx/>
                <a:uFillTx/>
                <a:cs typeface="+mn-ea"/>
                <a:sym typeface="+mn-lt"/>
              </a:endParaRPr>
            </a:p>
          </p:txBody>
        </p:sp>
      </p:grpSp>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5824" y="210874"/>
            <a:ext cx="2637878" cy="35144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38e93daba8637fa424b9b61f05df6223783fe97534d96-rr2EIw_fw658"/>
          <p:cNvPicPr>
            <a:picLocks noChangeAspect="1"/>
          </p:cNvPicPr>
          <p:nvPr/>
        </p:nvPicPr>
        <p:blipFill>
          <a:blip r:embed="rId1"/>
          <a:srcRect t="3778" r="7026"/>
          <a:stretch>
            <a:fillRect/>
          </a:stretch>
        </p:blipFill>
        <p:spPr>
          <a:xfrm>
            <a:off x="8851900" y="339725"/>
            <a:ext cx="3092450" cy="4188460"/>
          </a:xfrm>
          <a:prstGeom prst="rect">
            <a:avLst/>
          </a:prstGeom>
        </p:spPr>
      </p:pic>
      <p:sp>
        <p:nvSpPr>
          <p:cNvPr id="16" name="文本框 15"/>
          <p:cNvSpPr txBox="1"/>
          <p:nvPr/>
        </p:nvSpPr>
        <p:spPr>
          <a:xfrm>
            <a:off x="960132" y="3928647"/>
            <a:ext cx="5817750" cy="850617"/>
          </a:xfrm>
          <a:prstGeom prst="rect">
            <a:avLst/>
          </a:prstGeom>
          <a:noFill/>
        </p:spPr>
        <p:txBody>
          <a:bodyPr wrap="square" rtlCol="0">
            <a:spAutoFit/>
            <a:scene3d>
              <a:camera prst="orthographicFront"/>
              <a:lightRig rig="threePt" dir="t"/>
            </a:scene3d>
            <a:sp3d contourW="12700"/>
          </a:bodyPr>
          <a:lstStyle/>
          <a:p>
            <a:pPr algn="ctr">
              <a:lnSpc>
                <a:spcPct val="120000"/>
              </a:lnSpc>
              <a:defRPr/>
            </a:pPr>
            <a:r>
              <a:rPr lang="en-US" altLang="zh-CN" sz="1400" dirty="0">
                <a:solidFill>
                  <a:prstClr val="black"/>
                </a:solidFill>
                <a:cs typeface="+mn-ea"/>
                <a:sym typeface="+mn-lt"/>
              </a:rPr>
              <a:t>We have many PowerPoint templates that has been specifically designed to help anyone that is stepping into the world of PowerPoint for the very first time.</a:t>
            </a:r>
            <a:endParaRPr lang="en-US" altLang="zh-CN" sz="1400" dirty="0">
              <a:solidFill>
                <a:prstClr val="black"/>
              </a:solidFill>
              <a:cs typeface="+mn-ea"/>
              <a:sym typeface="+mn-lt"/>
            </a:endParaRPr>
          </a:p>
        </p:txBody>
      </p:sp>
      <p:sp>
        <p:nvSpPr>
          <p:cNvPr id="2" name="矩形 1"/>
          <p:cNvSpPr/>
          <p:nvPr/>
        </p:nvSpPr>
        <p:spPr>
          <a:xfrm>
            <a:off x="-25400" y="3962400"/>
            <a:ext cx="12217400" cy="2895600"/>
          </a:xfrm>
          <a:prstGeom prst="rect">
            <a:avLst/>
          </a:prstGeom>
          <a:solidFill>
            <a:srgbClr val="9DC799"/>
          </a:solidFill>
          <a:ln>
            <a:solidFill>
              <a:srgbClr val="9DC7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7" name="组合 6"/>
          <p:cNvGrpSpPr/>
          <p:nvPr/>
        </p:nvGrpSpPr>
        <p:grpSpPr>
          <a:xfrm>
            <a:off x="1776095" y="1320344"/>
            <a:ext cx="6964680" cy="3966371"/>
            <a:chOff x="3856" y="2810"/>
            <a:chExt cx="6688" cy="3809"/>
          </a:xfrm>
        </p:grpSpPr>
        <p:sp>
          <p:nvSpPr>
            <p:cNvPr id="3" name="文本框 2"/>
            <p:cNvSpPr txBox="1"/>
            <p:nvPr/>
          </p:nvSpPr>
          <p:spPr>
            <a:xfrm>
              <a:off x="3856" y="4476"/>
              <a:ext cx="6688" cy="62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600" dirty="0">
                  <a:solidFill>
                    <a:schemeClr val="bg1">
                      <a:lumMod val="65000"/>
                    </a:schemeClr>
                  </a:solidFill>
                  <a:latin typeface="微软雅黑" panose="020B0503020204020204" charset="-122"/>
                  <a:ea typeface="微软雅黑" panose="020B0503020204020204" charset="-122"/>
                </a:rPr>
                <a:t>The user can demonstrate on a projector or computer, or print the presentation and make it into a film to be used in a wider field</a:t>
              </a:r>
              <a:endParaRPr lang="en-US" altLang="zh-CN" sz="1600" dirty="0">
                <a:solidFill>
                  <a:schemeClr val="bg1">
                    <a:lumMod val="65000"/>
                  </a:schemeClr>
                </a:solidFill>
                <a:latin typeface="微软雅黑" panose="020B0503020204020204" charset="-122"/>
                <a:ea typeface="微软雅黑" panose="020B0503020204020204" charset="-122"/>
              </a:endParaRPr>
            </a:p>
          </p:txBody>
        </p:sp>
        <p:sp>
          <p:nvSpPr>
            <p:cNvPr id="4" name="文本框 3"/>
            <p:cNvSpPr txBox="1"/>
            <p:nvPr/>
          </p:nvSpPr>
          <p:spPr>
            <a:xfrm>
              <a:off x="4558" y="3564"/>
              <a:ext cx="5430" cy="82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4400" b="1" dirty="0">
                  <a:solidFill>
                    <a:schemeClr val="tx1">
                      <a:lumMod val="75000"/>
                      <a:lumOff val="25000"/>
                    </a:schemeClr>
                  </a:solidFill>
                  <a:latin typeface="微软雅黑" panose="020B0503020204020204" charset="-122"/>
                  <a:ea typeface="微软雅黑" panose="020B0503020204020204" charset="-122"/>
                </a:rPr>
                <a:t>添加标题内容</a:t>
              </a:r>
              <a:endParaRPr lang="zh-CN" altLang="en-US" sz="4400" b="1" dirty="0">
                <a:solidFill>
                  <a:schemeClr val="tx1">
                    <a:lumMod val="75000"/>
                    <a:lumOff val="25000"/>
                  </a:schemeClr>
                </a:solidFill>
                <a:latin typeface="微软雅黑" panose="020B0503020204020204" charset="-122"/>
                <a:ea typeface="微软雅黑" panose="020B0503020204020204" charset="-122"/>
              </a:endParaRPr>
            </a:p>
          </p:txBody>
        </p:sp>
        <p:sp>
          <p:nvSpPr>
            <p:cNvPr id="19" name="文本框 18"/>
            <p:cNvSpPr txBox="1"/>
            <p:nvPr/>
          </p:nvSpPr>
          <p:spPr>
            <a:xfrm>
              <a:off x="5466" y="2810"/>
              <a:ext cx="3615" cy="89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4800" dirty="0">
                  <a:solidFill>
                    <a:srgbClr val="5AAB32"/>
                  </a:solidFill>
                  <a:latin typeface="微软雅黑" panose="020B0503020204020204" charset="-122"/>
                  <a:ea typeface="微软雅黑" panose="020B0503020204020204" charset="-122"/>
                </a:rPr>
                <a:t>PART 01</a:t>
              </a:r>
              <a:endParaRPr lang="en-US" altLang="zh-CN" sz="4800" dirty="0">
                <a:solidFill>
                  <a:srgbClr val="5AAB32"/>
                </a:solidFill>
                <a:latin typeface="微软雅黑" panose="020B0503020204020204" charset="-122"/>
                <a:ea typeface="微软雅黑" panose="020B0503020204020204" charset="-122"/>
              </a:endParaRPr>
            </a:p>
          </p:txBody>
        </p:sp>
        <p:sp>
          <p:nvSpPr>
            <p:cNvPr id="5" name="椭圆 13"/>
            <p:cNvSpPr/>
            <p:nvPr/>
          </p:nvSpPr>
          <p:spPr>
            <a:xfrm flipV="1">
              <a:off x="6822" y="5866"/>
              <a:ext cx="754" cy="753"/>
            </a:xfrm>
            <a:custGeom>
              <a:avLst/>
              <a:gdLst>
                <a:gd name="connsiteX0" fmla="*/ 303763 w 607427"/>
                <a:gd name="connsiteY0" fmla="*/ 152514 h 606580"/>
                <a:gd name="connsiteX1" fmla="*/ 187507 w 607427"/>
                <a:gd name="connsiteY1" fmla="*/ 268477 h 606580"/>
                <a:gd name="connsiteX2" fmla="*/ 257222 w 607427"/>
                <a:gd name="connsiteY2" fmla="*/ 268477 h 606580"/>
                <a:gd name="connsiteX3" fmla="*/ 257222 w 607427"/>
                <a:gd name="connsiteY3" fmla="*/ 454136 h 606580"/>
                <a:gd name="connsiteX4" fmla="*/ 350207 w 607427"/>
                <a:gd name="connsiteY4" fmla="*/ 454136 h 606580"/>
                <a:gd name="connsiteX5" fmla="*/ 350207 w 607427"/>
                <a:gd name="connsiteY5" fmla="*/ 268477 h 606580"/>
                <a:gd name="connsiteX6" fmla="*/ 419922 w 607427"/>
                <a:gd name="connsiteY6" fmla="*/ 268477 h 606580"/>
                <a:gd name="connsiteX7" fmla="*/ 303763 w 607427"/>
                <a:gd name="connsiteY7" fmla="*/ 113469 h 606580"/>
                <a:gd name="connsiteX8" fmla="*/ 331434 w 607427"/>
                <a:gd name="connsiteY8" fmla="*/ 124890 h 606580"/>
                <a:gd name="connsiteX9" fmla="*/ 447592 w 607427"/>
                <a:gd name="connsiteY9" fmla="*/ 240853 h 606580"/>
                <a:gd name="connsiteX10" fmla="*/ 456099 w 607427"/>
                <a:gd name="connsiteY10" fmla="*/ 283412 h 606580"/>
                <a:gd name="connsiteX11" fmla="*/ 419922 w 607427"/>
                <a:gd name="connsiteY11" fmla="*/ 307522 h 606580"/>
                <a:gd name="connsiteX12" fmla="*/ 389318 w 607427"/>
                <a:gd name="connsiteY12" fmla="*/ 307522 h 606580"/>
                <a:gd name="connsiteX13" fmla="*/ 389318 w 607427"/>
                <a:gd name="connsiteY13" fmla="*/ 454136 h 606580"/>
                <a:gd name="connsiteX14" fmla="*/ 350207 w 607427"/>
                <a:gd name="connsiteY14" fmla="*/ 493181 h 606580"/>
                <a:gd name="connsiteX15" fmla="*/ 257222 w 607427"/>
                <a:gd name="connsiteY15" fmla="*/ 493181 h 606580"/>
                <a:gd name="connsiteX16" fmla="*/ 218111 w 607427"/>
                <a:gd name="connsiteY16" fmla="*/ 454136 h 606580"/>
                <a:gd name="connsiteX17" fmla="*/ 218111 w 607427"/>
                <a:gd name="connsiteY17" fmla="*/ 307522 h 606580"/>
                <a:gd name="connsiteX18" fmla="*/ 187507 w 607427"/>
                <a:gd name="connsiteY18" fmla="*/ 307522 h 606580"/>
                <a:gd name="connsiteX19" fmla="*/ 151427 w 607427"/>
                <a:gd name="connsiteY19" fmla="*/ 283412 h 606580"/>
                <a:gd name="connsiteX20" fmla="*/ 159934 w 607427"/>
                <a:gd name="connsiteY20" fmla="*/ 240853 h 606580"/>
                <a:gd name="connsiteX21" fmla="*/ 276092 w 607427"/>
                <a:gd name="connsiteY21" fmla="*/ 124890 h 606580"/>
                <a:gd name="connsiteX22" fmla="*/ 303763 w 607427"/>
                <a:gd name="connsiteY22" fmla="*/ 113469 h 606580"/>
                <a:gd name="connsiteX23" fmla="*/ 303763 w 607427"/>
                <a:gd name="connsiteY23" fmla="*/ 39052 h 606580"/>
                <a:gd name="connsiteX24" fmla="*/ 39107 w 607427"/>
                <a:gd name="connsiteY24" fmla="*/ 303339 h 606580"/>
                <a:gd name="connsiteX25" fmla="*/ 303763 w 607427"/>
                <a:gd name="connsiteY25" fmla="*/ 567528 h 606580"/>
                <a:gd name="connsiteX26" fmla="*/ 568320 w 607427"/>
                <a:gd name="connsiteY26" fmla="*/ 303339 h 606580"/>
                <a:gd name="connsiteX27" fmla="*/ 303763 w 607427"/>
                <a:gd name="connsiteY27" fmla="*/ 39052 h 606580"/>
                <a:gd name="connsiteX28" fmla="*/ 303763 w 607427"/>
                <a:gd name="connsiteY28" fmla="*/ 0 h 606580"/>
                <a:gd name="connsiteX29" fmla="*/ 607427 w 607427"/>
                <a:gd name="connsiteY29" fmla="*/ 303339 h 606580"/>
                <a:gd name="connsiteX30" fmla="*/ 303763 w 607427"/>
                <a:gd name="connsiteY30" fmla="*/ 606580 h 606580"/>
                <a:gd name="connsiteX31" fmla="*/ 0 w 607427"/>
                <a:gd name="connsiteY31" fmla="*/ 303339 h 606580"/>
                <a:gd name="connsiteX32" fmla="*/ 303763 w 607427"/>
                <a:gd name="connsiteY32"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7427" h="606580">
                  <a:moveTo>
                    <a:pt x="303763" y="152514"/>
                  </a:moveTo>
                  <a:lnTo>
                    <a:pt x="187507" y="268477"/>
                  </a:lnTo>
                  <a:lnTo>
                    <a:pt x="257222" y="268477"/>
                  </a:lnTo>
                  <a:lnTo>
                    <a:pt x="257222" y="454136"/>
                  </a:lnTo>
                  <a:lnTo>
                    <a:pt x="350207" y="454136"/>
                  </a:lnTo>
                  <a:lnTo>
                    <a:pt x="350207" y="268477"/>
                  </a:lnTo>
                  <a:lnTo>
                    <a:pt x="419922" y="268477"/>
                  </a:lnTo>
                  <a:close/>
                  <a:moveTo>
                    <a:pt x="303763" y="113469"/>
                  </a:moveTo>
                  <a:cubicBezTo>
                    <a:pt x="314127" y="113469"/>
                    <a:pt x="324101" y="117569"/>
                    <a:pt x="331434" y="124890"/>
                  </a:cubicBezTo>
                  <a:lnTo>
                    <a:pt x="447592" y="240853"/>
                  </a:lnTo>
                  <a:cubicBezTo>
                    <a:pt x="458739" y="252079"/>
                    <a:pt x="462063" y="268868"/>
                    <a:pt x="456099" y="283412"/>
                  </a:cubicBezTo>
                  <a:cubicBezTo>
                    <a:pt x="450037" y="298054"/>
                    <a:pt x="435761" y="307522"/>
                    <a:pt x="419922" y="307522"/>
                  </a:cubicBezTo>
                  <a:lnTo>
                    <a:pt x="389318" y="307522"/>
                  </a:lnTo>
                  <a:lnTo>
                    <a:pt x="389318" y="454136"/>
                  </a:lnTo>
                  <a:cubicBezTo>
                    <a:pt x="389318" y="475611"/>
                    <a:pt x="371816" y="493181"/>
                    <a:pt x="350207" y="493181"/>
                  </a:cubicBezTo>
                  <a:lnTo>
                    <a:pt x="257222" y="493181"/>
                  </a:lnTo>
                  <a:cubicBezTo>
                    <a:pt x="235613" y="493181"/>
                    <a:pt x="218111" y="475611"/>
                    <a:pt x="218111" y="454136"/>
                  </a:cubicBezTo>
                  <a:lnTo>
                    <a:pt x="218111" y="307522"/>
                  </a:lnTo>
                  <a:lnTo>
                    <a:pt x="187507" y="307522"/>
                  </a:lnTo>
                  <a:cubicBezTo>
                    <a:pt x="171765" y="307522"/>
                    <a:pt x="157490" y="298054"/>
                    <a:pt x="151427" y="283412"/>
                  </a:cubicBezTo>
                  <a:cubicBezTo>
                    <a:pt x="145365" y="268868"/>
                    <a:pt x="148690" y="252079"/>
                    <a:pt x="159934" y="240853"/>
                  </a:cubicBezTo>
                  <a:lnTo>
                    <a:pt x="276092" y="124890"/>
                  </a:lnTo>
                  <a:cubicBezTo>
                    <a:pt x="283426" y="117569"/>
                    <a:pt x="293399" y="113469"/>
                    <a:pt x="303763" y="113469"/>
                  </a:cubicBezTo>
                  <a:close/>
                  <a:moveTo>
                    <a:pt x="303763" y="39052"/>
                  </a:moveTo>
                  <a:cubicBezTo>
                    <a:pt x="157796" y="39052"/>
                    <a:pt x="39107" y="157576"/>
                    <a:pt x="39107" y="303339"/>
                  </a:cubicBezTo>
                  <a:cubicBezTo>
                    <a:pt x="39107" y="449004"/>
                    <a:pt x="157796" y="567528"/>
                    <a:pt x="303763" y="567528"/>
                  </a:cubicBezTo>
                  <a:cubicBezTo>
                    <a:pt x="449631" y="567528"/>
                    <a:pt x="568320" y="449004"/>
                    <a:pt x="568320" y="303339"/>
                  </a:cubicBezTo>
                  <a:cubicBezTo>
                    <a:pt x="568320" y="157576"/>
                    <a:pt x="449631" y="39052"/>
                    <a:pt x="303763" y="39052"/>
                  </a:cubicBezTo>
                  <a:close/>
                  <a:moveTo>
                    <a:pt x="303763" y="0"/>
                  </a:moveTo>
                  <a:cubicBezTo>
                    <a:pt x="471629" y="0"/>
                    <a:pt x="607427" y="135707"/>
                    <a:pt x="607427" y="303339"/>
                  </a:cubicBezTo>
                  <a:cubicBezTo>
                    <a:pt x="607427" y="470971"/>
                    <a:pt x="471629" y="606580"/>
                    <a:pt x="303763" y="606580"/>
                  </a:cubicBezTo>
                  <a:cubicBezTo>
                    <a:pt x="135798" y="606580"/>
                    <a:pt x="0" y="470971"/>
                    <a:pt x="0" y="303339"/>
                  </a:cubicBezTo>
                  <a:cubicBezTo>
                    <a:pt x="0" y="135609"/>
                    <a:pt x="135896" y="0"/>
                    <a:pt x="303763"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62" tIns="34281" rIns="68562" bIns="34281"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down)">
                                      <p:cBhvr>
                                        <p:cTn id="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2"/>
          <p:cNvSpPr txBox="1"/>
          <p:nvPr/>
        </p:nvSpPr>
        <p:spPr>
          <a:xfrm>
            <a:off x="9493885" y="2261870"/>
            <a:ext cx="2104390" cy="591820"/>
          </a:xfrm>
          <a:prstGeom prst="rect">
            <a:avLst/>
          </a:prstGeom>
        </p:spPr>
        <p:txBody>
          <a:bodyPr lIns="0" tIns="0" rIns="0" bIns="0">
            <a:noAutofit/>
            <a:scene3d>
              <a:camera prst="orthographicFront"/>
              <a:lightRig rig="threePt" dir="t"/>
            </a:scene3d>
            <a:sp3d contourW="127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rPr>
              <a:t>此处添加详细文本描述，建议与标题相关并符合整体语言风格</a:t>
            </a:r>
            <a:endPar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6" name="Text Placeholder 33"/>
          <p:cNvSpPr txBox="1"/>
          <p:nvPr/>
        </p:nvSpPr>
        <p:spPr>
          <a:xfrm>
            <a:off x="9493885" y="2012950"/>
            <a:ext cx="2103755" cy="257810"/>
          </a:xfrm>
          <a:prstGeom prst="rect">
            <a:avLst/>
          </a:prstGeom>
        </p:spPr>
        <p:txBody>
          <a:bodyPr lIns="0" tIns="0" rIns="0" bIns="0">
            <a:scene3d>
              <a:camera prst="orthographicFront"/>
              <a:lightRig rig="threePt" dir="t"/>
            </a:scene3d>
            <a:sp3d contourW="127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pPr>
            <a:r>
              <a:rPr lang="zh-CN" altLang="en-US" sz="16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标题文字添加</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7" name="Text Placeholder 32"/>
          <p:cNvSpPr txBox="1"/>
          <p:nvPr/>
        </p:nvSpPr>
        <p:spPr>
          <a:xfrm>
            <a:off x="9493885" y="3593465"/>
            <a:ext cx="2104390" cy="591820"/>
          </a:xfrm>
          <a:prstGeom prst="rect">
            <a:avLst/>
          </a:prstGeom>
        </p:spPr>
        <p:txBody>
          <a:bodyPr lIns="0" tIns="0" rIns="0" bIns="0">
            <a:noAutofit/>
            <a:scene3d>
              <a:camera prst="orthographicFront"/>
              <a:lightRig rig="threePt" dir="t"/>
            </a:scene3d>
            <a:sp3d contourW="127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rPr>
              <a:t>此处添加详细文本描述，建议与标题相关并符合整体语言风格</a:t>
            </a:r>
            <a:endPar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8" name="Text Placeholder 33"/>
          <p:cNvSpPr txBox="1"/>
          <p:nvPr/>
        </p:nvSpPr>
        <p:spPr>
          <a:xfrm>
            <a:off x="9493885" y="3344545"/>
            <a:ext cx="2103755" cy="257810"/>
          </a:xfrm>
          <a:prstGeom prst="rect">
            <a:avLst/>
          </a:prstGeom>
        </p:spPr>
        <p:txBody>
          <a:bodyPr lIns="0" tIns="0" rIns="0" bIns="0">
            <a:scene3d>
              <a:camera prst="orthographicFront"/>
              <a:lightRig rig="threePt" dir="t"/>
            </a:scene3d>
            <a:sp3d contourW="127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pPr>
            <a:r>
              <a:rPr lang="zh-CN" altLang="en-US" sz="16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标题文字添加</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9" name="Text Placeholder 32"/>
          <p:cNvSpPr txBox="1"/>
          <p:nvPr/>
        </p:nvSpPr>
        <p:spPr>
          <a:xfrm>
            <a:off x="9493885" y="5007610"/>
            <a:ext cx="2104390" cy="591820"/>
          </a:xfrm>
          <a:prstGeom prst="rect">
            <a:avLst/>
          </a:prstGeom>
        </p:spPr>
        <p:txBody>
          <a:bodyPr lIns="0" tIns="0" rIns="0" bIns="0">
            <a:noAutofit/>
            <a:scene3d>
              <a:camera prst="orthographicFront"/>
              <a:lightRig rig="threePt" dir="t"/>
            </a:scene3d>
            <a:sp3d contourW="127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rPr>
              <a:t>此处添加详细文本描述，建议与标题相关并符合整体语言风格</a:t>
            </a:r>
            <a:endPar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0" name="Text Placeholder 33"/>
          <p:cNvSpPr txBox="1"/>
          <p:nvPr/>
        </p:nvSpPr>
        <p:spPr>
          <a:xfrm>
            <a:off x="9493885" y="4758690"/>
            <a:ext cx="2103755" cy="257810"/>
          </a:xfrm>
          <a:prstGeom prst="rect">
            <a:avLst/>
          </a:prstGeom>
        </p:spPr>
        <p:txBody>
          <a:bodyPr lIns="0" tIns="0" rIns="0" bIns="0">
            <a:scene3d>
              <a:camera prst="orthographicFront"/>
              <a:lightRig rig="threePt" dir="t"/>
            </a:scene3d>
            <a:sp3d contourW="127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pPr>
            <a:r>
              <a:rPr lang="zh-CN" altLang="en-US" sz="16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标题文字添加</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11" name="Text Placeholder 32"/>
          <p:cNvSpPr txBox="1"/>
          <p:nvPr/>
        </p:nvSpPr>
        <p:spPr>
          <a:xfrm>
            <a:off x="1597660" y="2261870"/>
            <a:ext cx="2104390" cy="591820"/>
          </a:xfrm>
          <a:prstGeom prst="rect">
            <a:avLst/>
          </a:prstGeom>
        </p:spPr>
        <p:txBody>
          <a:bodyPr lIns="0" tIns="0" rIns="0" bIns="0">
            <a:noAutofit/>
            <a:scene3d>
              <a:camera prst="orthographicFront"/>
              <a:lightRig rig="threePt" dir="t"/>
            </a:scene3d>
            <a:sp3d contourW="127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rPr>
              <a:t>此处添加详细文本描述，建议与标题相关并符合整体语言风格</a:t>
            </a:r>
            <a:endPar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2" name="Text Placeholder 33"/>
          <p:cNvSpPr txBox="1"/>
          <p:nvPr/>
        </p:nvSpPr>
        <p:spPr>
          <a:xfrm>
            <a:off x="1597660" y="2012950"/>
            <a:ext cx="2103755" cy="257810"/>
          </a:xfrm>
          <a:prstGeom prst="rect">
            <a:avLst/>
          </a:prstGeom>
        </p:spPr>
        <p:txBody>
          <a:bodyPr lIns="0" tIns="0" rIns="0" bIns="0">
            <a:scene3d>
              <a:camera prst="orthographicFront"/>
              <a:lightRig rig="threePt" dir="t"/>
            </a:scene3d>
            <a:sp3d contourW="127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pPr>
            <a:r>
              <a:rPr lang="zh-CN" altLang="en-US" sz="16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标题文字添加</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13" name="Text Placeholder 32"/>
          <p:cNvSpPr txBox="1"/>
          <p:nvPr/>
        </p:nvSpPr>
        <p:spPr>
          <a:xfrm>
            <a:off x="1597660" y="3593465"/>
            <a:ext cx="2104390" cy="591820"/>
          </a:xfrm>
          <a:prstGeom prst="rect">
            <a:avLst/>
          </a:prstGeom>
        </p:spPr>
        <p:txBody>
          <a:bodyPr lIns="0" tIns="0" rIns="0" bIns="0">
            <a:noAutofit/>
            <a:scene3d>
              <a:camera prst="orthographicFront"/>
              <a:lightRig rig="threePt" dir="t"/>
            </a:scene3d>
            <a:sp3d contourW="127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rPr>
              <a:t>此处添加详细文本描述，建议与标题相关并符合整体语言风格</a:t>
            </a:r>
            <a:endPar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4" name="Text Placeholder 33"/>
          <p:cNvSpPr txBox="1"/>
          <p:nvPr/>
        </p:nvSpPr>
        <p:spPr>
          <a:xfrm>
            <a:off x="1597660" y="3344545"/>
            <a:ext cx="2103755" cy="257810"/>
          </a:xfrm>
          <a:prstGeom prst="rect">
            <a:avLst/>
          </a:prstGeom>
        </p:spPr>
        <p:txBody>
          <a:bodyPr lIns="0" tIns="0" rIns="0" bIns="0">
            <a:scene3d>
              <a:camera prst="orthographicFront"/>
              <a:lightRig rig="threePt" dir="t"/>
            </a:scene3d>
            <a:sp3d contourW="127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pPr>
            <a:r>
              <a:rPr lang="zh-CN" altLang="en-US" sz="16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标题文字添加</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15" name="Text Placeholder 32"/>
          <p:cNvSpPr txBox="1"/>
          <p:nvPr/>
        </p:nvSpPr>
        <p:spPr>
          <a:xfrm>
            <a:off x="1597660" y="5007610"/>
            <a:ext cx="2104390" cy="591820"/>
          </a:xfrm>
          <a:prstGeom prst="rect">
            <a:avLst/>
          </a:prstGeom>
        </p:spPr>
        <p:txBody>
          <a:bodyPr lIns="0" tIns="0" rIns="0" bIns="0">
            <a:noAutofit/>
            <a:scene3d>
              <a:camera prst="orthographicFront"/>
              <a:lightRig rig="threePt" dir="t"/>
            </a:scene3d>
            <a:sp3d contourW="127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rPr>
              <a:t>此处添加详细文本描述，建议与标题相关并符合整体语言风格</a:t>
            </a:r>
            <a:endParaRPr lang="zh-CN" altLang="en-US" sz="1000" dirty="0">
              <a:solidFill>
                <a:schemeClr val="tx1">
                  <a:lumMod val="65000"/>
                  <a:lumOff val="3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6" name="Text Placeholder 33"/>
          <p:cNvSpPr txBox="1"/>
          <p:nvPr/>
        </p:nvSpPr>
        <p:spPr>
          <a:xfrm>
            <a:off x="1597660" y="4758690"/>
            <a:ext cx="2103755" cy="257810"/>
          </a:xfrm>
          <a:prstGeom prst="rect">
            <a:avLst/>
          </a:prstGeom>
        </p:spPr>
        <p:txBody>
          <a:bodyPr lIns="0" tIns="0" rIns="0" bIns="0">
            <a:scene3d>
              <a:camera prst="orthographicFront"/>
              <a:lightRig rig="threePt" dir="t"/>
            </a:scene3d>
            <a:sp3d contourW="127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pPr>
            <a:r>
              <a:rPr lang="zh-CN" altLang="en-US" sz="16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标题文字添加</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nvGrpSpPr>
          <p:cNvPr id="17" name="组合 16"/>
          <p:cNvGrpSpPr/>
          <p:nvPr/>
        </p:nvGrpSpPr>
        <p:grpSpPr>
          <a:xfrm rot="0">
            <a:off x="4495800" y="1823720"/>
            <a:ext cx="3455035" cy="3845560"/>
            <a:chOff x="4524992" y="2007981"/>
            <a:chExt cx="3086307" cy="3434876"/>
          </a:xfrm>
        </p:grpSpPr>
        <p:grpSp>
          <p:nvGrpSpPr>
            <p:cNvPr id="18" name="组合 17"/>
            <p:cNvGrpSpPr/>
            <p:nvPr/>
          </p:nvGrpSpPr>
          <p:grpSpPr>
            <a:xfrm>
              <a:off x="4524992" y="2007981"/>
              <a:ext cx="3086307" cy="3434876"/>
              <a:chOff x="4524992" y="1906382"/>
              <a:chExt cx="3086307" cy="3434876"/>
            </a:xfrm>
          </p:grpSpPr>
          <p:sp>
            <p:nvSpPr>
              <p:cNvPr id="35" name="空心弧 34"/>
              <p:cNvSpPr/>
              <p:nvPr/>
            </p:nvSpPr>
            <p:spPr>
              <a:xfrm>
                <a:off x="4737276" y="2292950"/>
                <a:ext cx="2661740" cy="2661740"/>
              </a:xfrm>
              <a:prstGeom prst="blockArc">
                <a:avLst>
                  <a:gd name="adj1" fmla="val 12600000"/>
                  <a:gd name="adj2" fmla="val 16200000"/>
                  <a:gd name="adj3" fmla="val 4507"/>
                </a:avLst>
              </a:prstGeom>
              <a:solidFill>
                <a:schemeClr val="bg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zh-CN" altLang="en-US" sz="2800">
                  <a:latin typeface="微软雅黑" panose="020B0503020204020204" charset="-122"/>
                  <a:ea typeface="微软雅黑" panose="020B0503020204020204" charset="-122"/>
                  <a:sym typeface="微软雅黑" panose="020B0503020204020204" charset="-122"/>
                </a:endParaRPr>
              </a:p>
            </p:txBody>
          </p:sp>
          <p:sp>
            <p:nvSpPr>
              <p:cNvPr id="36" name="空心弧 35"/>
              <p:cNvSpPr/>
              <p:nvPr/>
            </p:nvSpPr>
            <p:spPr>
              <a:xfrm>
                <a:off x="4737276" y="2292950"/>
                <a:ext cx="2661740" cy="2661740"/>
              </a:xfrm>
              <a:prstGeom prst="blockArc">
                <a:avLst>
                  <a:gd name="adj1" fmla="val 9000000"/>
                  <a:gd name="adj2" fmla="val 12600000"/>
                  <a:gd name="adj3" fmla="val 4507"/>
                </a:avLst>
              </a:prstGeom>
              <a:solidFill>
                <a:schemeClr val="bg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zh-CN" altLang="en-US" sz="2800">
                  <a:latin typeface="微软雅黑" panose="020B0503020204020204" charset="-122"/>
                  <a:ea typeface="微软雅黑" panose="020B0503020204020204" charset="-122"/>
                  <a:sym typeface="微软雅黑" panose="020B0503020204020204" charset="-122"/>
                </a:endParaRPr>
              </a:p>
            </p:txBody>
          </p:sp>
          <p:sp>
            <p:nvSpPr>
              <p:cNvPr id="37" name="空心弧 36"/>
              <p:cNvSpPr/>
              <p:nvPr/>
            </p:nvSpPr>
            <p:spPr>
              <a:xfrm>
                <a:off x="4737276" y="2292950"/>
                <a:ext cx="2661740" cy="2661740"/>
              </a:xfrm>
              <a:prstGeom prst="blockArc">
                <a:avLst>
                  <a:gd name="adj1" fmla="val 5400000"/>
                  <a:gd name="adj2" fmla="val 9000000"/>
                  <a:gd name="adj3" fmla="val 4507"/>
                </a:avLst>
              </a:prstGeom>
              <a:solidFill>
                <a:schemeClr val="bg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zh-CN" altLang="en-US" sz="2800">
                  <a:latin typeface="微软雅黑" panose="020B0503020204020204" charset="-122"/>
                  <a:ea typeface="微软雅黑" panose="020B0503020204020204" charset="-122"/>
                  <a:sym typeface="微软雅黑" panose="020B0503020204020204" charset="-122"/>
                </a:endParaRPr>
              </a:p>
            </p:txBody>
          </p:sp>
          <p:sp>
            <p:nvSpPr>
              <p:cNvPr id="38" name="空心弧 37"/>
              <p:cNvSpPr/>
              <p:nvPr/>
            </p:nvSpPr>
            <p:spPr>
              <a:xfrm>
                <a:off x="4737276" y="2292950"/>
                <a:ext cx="2661740" cy="2661740"/>
              </a:xfrm>
              <a:prstGeom prst="blockArc">
                <a:avLst>
                  <a:gd name="adj1" fmla="val 1800000"/>
                  <a:gd name="adj2" fmla="val 5400000"/>
                  <a:gd name="adj3" fmla="val 4507"/>
                </a:avLst>
              </a:prstGeom>
              <a:solidFill>
                <a:schemeClr val="bg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zh-CN" altLang="en-US" sz="2800">
                  <a:latin typeface="微软雅黑" panose="020B0503020204020204" charset="-122"/>
                  <a:ea typeface="微软雅黑" panose="020B0503020204020204" charset="-122"/>
                  <a:sym typeface="微软雅黑" panose="020B0503020204020204" charset="-122"/>
                </a:endParaRPr>
              </a:p>
            </p:txBody>
          </p:sp>
          <p:sp>
            <p:nvSpPr>
              <p:cNvPr id="39" name="空心弧 38"/>
              <p:cNvSpPr/>
              <p:nvPr/>
            </p:nvSpPr>
            <p:spPr>
              <a:xfrm>
                <a:off x="4737276" y="2292950"/>
                <a:ext cx="2661740" cy="2661740"/>
              </a:xfrm>
              <a:prstGeom prst="blockArc">
                <a:avLst>
                  <a:gd name="adj1" fmla="val 19800000"/>
                  <a:gd name="adj2" fmla="val 1800000"/>
                  <a:gd name="adj3" fmla="val 4507"/>
                </a:avLst>
              </a:prstGeom>
              <a:solidFill>
                <a:schemeClr val="bg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zh-CN" altLang="en-US" sz="2800">
                  <a:latin typeface="微软雅黑" panose="020B0503020204020204" charset="-122"/>
                  <a:ea typeface="微软雅黑" panose="020B0503020204020204" charset="-122"/>
                  <a:sym typeface="微软雅黑" panose="020B0503020204020204" charset="-122"/>
                </a:endParaRPr>
              </a:p>
            </p:txBody>
          </p:sp>
          <p:sp>
            <p:nvSpPr>
              <p:cNvPr id="40" name="空心弧 39"/>
              <p:cNvSpPr/>
              <p:nvPr/>
            </p:nvSpPr>
            <p:spPr>
              <a:xfrm>
                <a:off x="4737276" y="2292950"/>
                <a:ext cx="2661740" cy="2661740"/>
              </a:xfrm>
              <a:prstGeom prst="blockArc">
                <a:avLst>
                  <a:gd name="adj1" fmla="val 16200000"/>
                  <a:gd name="adj2" fmla="val 19800000"/>
                  <a:gd name="adj3" fmla="val 4507"/>
                </a:avLst>
              </a:prstGeom>
              <a:solidFill>
                <a:schemeClr val="bg2"/>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a:lstStyle/>
              <a:p>
                <a:endParaRPr lang="zh-CN" altLang="en-US" sz="2800">
                  <a:latin typeface="微软雅黑" panose="020B0503020204020204" charset="-122"/>
                  <a:ea typeface="微软雅黑" panose="020B0503020204020204" charset="-122"/>
                  <a:sym typeface="微软雅黑" panose="020B0503020204020204" charset="-122"/>
                </a:endParaRPr>
              </a:p>
            </p:txBody>
          </p:sp>
          <p:sp>
            <p:nvSpPr>
              <p:cNvPr id="41" name="任意多边形 40"/>
              <p:cNvSpPr/>
              <p:nvPr/>
            </p:nvSpPr>
            <p:spPr>
              <a:xfrm>
                <a:off x="5473060" y="3028734"/>
                <a:ext cx="1190172" cy="1190172"/>
              </a:xfrm>
              <a:custGeom>
                <a:avLst/>
                <a:gdLst>
                  <a:gd name="connsiteX0" fmla="*/ 0 w 1190172"/>
                  <a:gd name="connsiteY0" fmla="*/ 595086 h 1190172"/>
                  <a:gd name="connsiteX1" fmla="*/ 595086 w 1190172"/>
                  <a:gd name="connsiteY1" fmla="*/ 0 h 1190172"/>
                  <a:gd name="connsiteX2" fmla="*/ 1190172 w 1190172"/>
                  <a:gd name="connsiteY2" fmla="*/ 595086 h 1190172"/>
                  <a:gd name="connsiteX3" fmla="*/ 595086 w 1190172"/>
                  <a:gd name="connsiteY3" fmla="*/ 1190172 h 1190172"/>
                  <a:gd name="connsiteX4" fmla="*/ 0 w 1190172"/>
                  <a:gd name="connsiteY4" fmla="*/ 595086 h 1190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2" h="1190172">
                    <a:moveTo>
                      <a:pt x="0" y="595086"/>
                    </a:moveTo>
                    <a:cubicBezTo>
                      <a:pt x="0" y="266429"/>
                      <a:pt x="266429" y="0"/>
                      <a:pt x="595086" y="0"/>
                    </a:cubicBezTo>
                    <a:cubicBezTo>
                      <a:pt x="923743" y="0"/>
                      <a:pt x="1190172" y="266429"/>
                      <a:pt x="1190172" y="595086"/>
                    </a:cubicBezTo>
                    <a:cubicBezTo>
                      <a:pt x="1190172" y="923743"/>
                      <a:pt x="923743" y="1190172"/>
                      <a:pt x="595086" y="1190172"/>
                    </a:cubicBezTo>
                    <a:cubicBezTo>
                      <a:pt x="266429" y="1190172"/>
                      <a:pt x="0" y="923743"/>
                      <a:pt x="0" y="595086"/>
                    </a:cubicBezTo>
                    <a:close/>
                  </a:path>
                </a:pathLst>
              </a:custGeom>
              <a:solidFill>
                <a:srgbClr val="5AAB3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30689" tIns="130689" rIns="130689" bIns="130689" numCol="1" spcCol="1270" anchor="ctr" anchorCtr="0">
                <a:noAutofit/>
                <a:scene3d>
                  <a:camera prst="orthographicFront"/>
                  <a:lightRig rig="threePt" dir="t"/>
                </a:scene3d>
                <a:sp3d contourW="12700"/>
              </a:bodyPr>
              <a:lstStyle/>
              <a:p>
                <a:pPr algn="ctr" defTabSz="666750">
                  <a:spcBef>
                    <a:spcPct val="0"/>
                  </a:spcBef>
                </a:pPr>
                <a:r>
                  <a:rPr lang="en-US" sz="2000" dirty="0">
                    <a:latin typeface="微软雅黑" panose="020B0503020204020204" charset="-122"/>
                    <a:ea typeface="微软雅黑" panose="020B0503020204020204" charset="-122"/>
                    <a:cs typeface="+mn-ea"/>
                    <a:sym typeface="微软雅黑" panose="020B0503020204020204" charset="-122"/>
                  </a:rPr>
                  <a:t>2020</a:t>
                </a:r>
                <a:endParaRPr lang="en-US" sz="2000" dirty="0">
                  <a:latin typeface="微软雅黑" panose="020B0503020204020204" charset="-122"/>
                  <a:ea typeface="微软雅黑" panose="020B0503020204020204" charset="-122"/>
                  <a:cs typeface="+mn-ea"/>
                  <a:sym typeface="微软雅黑" panose="020B0503020204020204" charset="-122"/>
                </a:endParaRPr>
              </a:p>
              <a:p>
                <a:pPr algn="ctr" defTabSz="666750">
                  <a:spcBef>
                    <a:spcPct val="0"/>
                  </a:spcBef>
                </a:pPr>
                <a:r>
                  <a:rPr lang="zh-CN" altLang="en-US" sz="1200" dirty="0">
                    <a:latin typeface="微软雅黑" panose="020B0503020204020204" charset="-122"/>
                    <a:ea typeface="微软雅黑" panose="020B0503020204020204" charset="-122"/>
                    <a:cs typeface="+mn-ea"/>
                    <a:sym typeface="微软雅黑" panose="020B0503020204020204" charset="-122"/>
                  </a:rPr>
                  <a:t>分析</a:t>
                </a:r>
                <a:endParaRPr lang="zh-CN" altLang="en-US" sz="1200" dirty="0">
                  <a:latin typeface="微软雅黑" panose="020B0503020204020204" charset="-122"/>
                  <a:ea typeface="微软雅黑" panose="020B0503020204020204" charset="-122"/>
                  <a:cs typeface="+mn-ea"/>
                  <a:sym typeface="微软雅黑" panose="020B0503020204020204" charset="-122"/>
                </a:endParaRPr>
              </a:p>
            </p:txBody>
          </p:sp>
          <p:sp>
            <p:nvSpPr>
              <p:cNvPr id="42" name="任意多边形 41"/>
              <p:cNvSpPr/>
              <p:nvPr/>
            </p:nvSpPr>
            <p:spPr>
              <a:xfrm>
                <a:off x="5651586" y="1906382"/>
                <a:ext cx="833120" cy="833120"/>
              </a:xfrm>
              <a:custGeom>
                <a:avLst/>
                <a:gdLst>
                  <a:gd name="connsiteX0" fmla="*/ 0 w 833120"/>
                  <a:gd name="connsiteY0" fmla="*/ 416560 h 833120"/>
                  <a:gd name="connsiteX1" fmla="*/ 416560 w 833120"/>
                  <a:gd name="connsiteY1" fmla="*/ 0 h 833120"/>
                  <a:gd name="connsiteX2" fmla="*/ 833120 w 833120"/>
                  <a:gd name="connsiteY2" fmla="*/ 416560 h 833120"/>
                  <a:gd name="connsiteX3" fmla="*/ 416560 w 833120"/>
                  <a:gd name="connsiteY3" fmla="*/ 833120 h 833120"/>
                  <a:gd name="connsiteX4" fmla="*/ 0 w 833120"/>
                  <a:gd name="connsiteY4" fmla="*/ 416560 h 833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120" h="833120">
                    <a:moveTo>
                      <a:pt x="0" y="416560"/>
                    </a:moveTo>
                    <a:cubicBezTo>
                      <a:pt x="0" y="186500"/>
                      <a:pt x="186500" y="0"/>
                      <a:pt x="416560" y="0"/>
                    </a:cubicBezTo>
                    <a:cubicBezTo>
                      <a:pt x="646620" y="0"/>
                      <a:pt x="833120" y="186500"/>
                      <a:pt x="833120" y="416560"/>
                    </a:cubicBezTo>
                    <a:cubicBezTo>
                      <a:pt x="833120" y="646620"/>
                      <a:pt x="646620" y="833120"/>
                      <a:pt x="416560" y="833120"/>
                    </a:cubicBezTo>
                    <a:cubicBezTo>
                      <a:pt x="186500" y="833120"/>
                      <a:pt x="0" y="646620"/>
                      <a:pt x="0" y="416560"/>
                    </a:cubicBezTo>
                    <a:close/>
                  </a:path>
                </a:pathLst>
              </a:custGeom>
              <a:solidFill>
                <a:srgbClr val="9DC79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4336" tIns="114336" rIns="114336" bIns="114336" numCol="1" spcCol="1270" anchor="ctr" anchorCtr="0">
                <a:noAutofit/>
                <a:scene3d>
                  <a:camera prst="orthographicFront"/>
                  <a:lightRig rig="threePt" dir="t"/>
                </a:scene3d>
                <a:sp3d contourW="12700"/>
              </a:bodyPr>
              <a:lstStyle/>
              <a:p>
                <a:pPr algn="ctr" defTabSz="800100">
                  <a:lnSpc>
                    <a:spcPct val="90000"/>
                  </a:lnSpc>
                  <a:spcBef>
                    <a:spcPct val="0"/>
                  </a:spcBef>
                  <a:spcAft>
                    <a:spcPct val="35000"/>
                  </a:spcAft>
                </a:pPr>
                <a:endParaRPr lang="en-US" sz="2800" dirty="0">
                  <a:latin typeface="微软雅黑" panose="020B0503020204020204" charset="-122"/>
                  <a:ea typeface="微软雅黑" panose="020B0503020204020204" charset="-122"/>
                  <a:cs typeface="+mn-ea"/>
                  <a:sym typeface="微软雅黑" panose="020B0503020204020204" charset="-122"/>
                </a:endParaRPr>
              </a:p>
            </p:txBody>
          </p:sp>
          <p:sp>
            <p:nvSpPr>
              <p:cNvPr id="43" name="任意多边形 42"/>
              <p:cNvSpPr/>
              <p:nvPr/>
            </p:nvSpPr>
            <p:spPr>
              <a:xfrm>
                <a:off x="6778179" y="2556821"/>
                <a:ext cx="833120" cy="833120"/>
              </a:xfrm>
              <a:custGeom>
                <a:avLst/>
                <a:gdLst>
                  <a:gd name="connsiteX0" fmla="*/ 0 w 833120"/>
                  <a:gd name="connsiteY0" fmla="*/ 416560 h 833120"/>
                  <a:gd name="connsiteX1" fmla="*/ 416560 w 833120"/>
                  <a:gd name="connsiteY1" fmla="*/ 0 h 833120"/>
                  <a:gd name="connsiteX2" fmla="*/ 833120 w 833120"/>
                  <a:gd name="connsiteY2" fmla="*/ 416560 h 833120"/>
                  <a:gd name="connsiteX3" fmla="*/ 416560 w 833120"/>
                  <a:gd name="connsiteY3" fmla="*/ 833120 h 833120"/>
                  <a:gd name="connsiteX4" fmla="*/ 0 w 833120"/>
                  <a:gd name="connsiteY4" fmla="*/ 416560 h 833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120" h="833120">
                    <a:moveTo>
                      <a:pt x="0" y="416560"/>
                    </a:moveTo>
                    <a:cubicBezTo>
                      <a:pt x="0" y="186500"/>
                      <a:pt x="186500" y="0"/>
                      <a:pt x="416560" y="0"/>
                    </a:cubicBezTo>
                    <a:cubicBezTo>
                      <a:pt x="646620" y="0"/>
                      <a:pt x="833120" y="186500"/>
                      <a:pt x="833120" y="416560"/>
                    </a:cubicBezTo>
                    <a:cubicBezTo>
                      <a:pt x="833120" y="646620"/>
                      <a:pt x="646620" y="833120"/>
                      <a:pt x="416560" y="833120"/>
                    </a:cubicBezTo>
                    <a:cubicBezTo>
                      <a:pt x="186500" y="833120"/>
                      <a:pt x="0" y="646620"/>
                      <a:pt x="0" y="416560"/>
                    </a:cubicBezTo>
                    <a:close/>
                  </a:path>
                </a:pathLst>
              </a:custGeom>
              <a:solidFill>
                <a:srgbClr val="9DC79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4336" tIns="114336" rIns="114336" bIns="114336" numCol="1" spcCol="1270" anchor="ctr" anchorCtr="0">
                <a:noAutofit/>
                <a:scene3d>
                  <a:camera prst="orthographicFront"/>
                  <a:lightRig rig="threePt" dir="t"/>
                </a:scene3d>
                <a:sp3d contourW="12700"/>
              </a:bodyPr>
              <a:lstStyle/>
              <a:p>
                <a:pPr algn="ctr" defTabSz="800100">
                  <a:lnSpc>
                    <a:spcPct val="90000"/>
                  </a:lnSpc>
                  <a:spcBef>
                    <a:spcPct val="0"/>
                  </a:spcBef>
                  <a:spcAft>
                    <a:spcPct val="35000"/>
                  </a:spcAft>
                </a:pPr>
                <a:endParaRPr lang="en-US" sz="2800" dirty="0">
                  <a:latin typeface="微软雅黑" panose="020B0503020204020204" charset="-122"/>
                  <a:ea typeface="微软雅黑" panose="020B0503020204020204" charset="-122"/>
                  <a:cs typeface="+mn-ea"/>
                  <a:sym typeface="微软雅黑" panose="020B0503020204020204" charset="-122"/>
                </a:endParaRPr>
              </a:p>
            </p:txBody>
          </p:sp>
          <p:sp>
            <p:nvSpPr>
              <p:cNvPr id="44" name="任意多边形 43"/>
              <p:cNvSpPr/>
              <p:nvPr/>
            </p:nvSpPr>
            <p:spPr>
              <a:xfrm>
                <a:off x="6778179" y="3857699"/>
                <a:ext cx="833120" cy="833120"/>
              </a:xfrm>
              <a:custGeom>
                <a:avLst/>
                <a:gdLst>
                  <a:gd name="connsiteX0" fmla="*/ 0 w 833120"/>
                  <a:gd name="connsiteY0" fmla="*/ 416560 h 833120"/>
                  <a:gd name="connsiteX1" fmla="*/ 416560 w 833120"/>
                  <a:gd name="connsiteY1" fmla="*/ 0 h 833120"/>
                  <a:gd name="connsiteX2" fmla="*/ 833120 w 833120"/>
                  <a:gd name="connsiteY2" fmla="*/ 416560 h 833120"/>
                  <a:gd name="connsiteX3" fmla="*/ 416560 w 833120"/>
                  <a:gd name="connsiteY3" fmla="*/ 833120 h 833120"/>
                  <a:gd name="connsiteX4" fmla="*/ 0 w 833120"/>
                  <a:gd name="connsiteY4" fmla="*/ 416560 h 833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120" h="833120">
                    <a:moveTo>
                      <a:pt x="0" y="416560"/>
                    </a:moveTo>
                    <a:cubicBezTo>
                      <a:pt x="0" y="186500"/>
                      <a:pt x="186500" y="0"/>
                      <a:pt x="416560" y="0"/>
                    </a:cubicBezTo>
                    <a:cubicBezTo>
                      <a:pt x="646620" y="0"/>
                      <a:pt x="833120" y="186500"/>
                      <a:pt x="833120" y="416560"/>
                    </a:cubicBezTo>
                    <a:cubicBezTo>
                      <a:pt x="833120" y="646620"/>
                      <a:pt x="646620" y="833120"/>
                      <a:pt x="416560" y="833120"/>
                    </a:cubicBezTo>
                    <a:cubicBezTo>
                      <a:pt x="186500" y="833120"/>
                      <a:pt x="0" y="646620"/>
                      <a:pt x="0" y="416560"/>
                    </a:cubicBezTo>
                    <a:close/>
                  </a:path>
                </a:pathLst>
              </a:custGeom>
              <a:solidFill>
                <a:srgbClr val="9DC79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4336" tIns="114336" rIns="114336" bIns="114336" numCol="1" spcCol="1270" anchor="ctr" anchorCtr="0">
                <a:noAutofit/>
                <a:scene3d>
                  <a:camera prst="orthographicFront"/>
                  <a:lightRig rig="threePt" dir="t"/>
                </a:scene3d>
                <a:sp3d contourW="12700"/>
              </a:bodyPr>
              <a:lstStyle/>
              <a:p>
                <a:pPr algn="ctr" defTabSz="800100">
                  <a:lnSpc>
                    <a:spcPct val="90000"/>
                  </a:lnSpc>
                  <a:spcBef>
                    <a:spcPct val="0"/>
                  </a:spcBef>
                  <a:spcAft>
                    <a:spcPct val="35000"/>
                  </a:spcAft>
                </a:pPr>
                <a:endParaRPr lang="en-US" sz="2800" dirty="0">
                  <a:latin typeface="微软雅黑" panose="020B0503020204020204" charset="-122"/>
                  <a:ea typeface="微软雅黑" panose="020B0503020204020204" charset="-122"/>
                  <a:cs typeface="+mn-ea"/>
                  <a:sym typeface="微软雅黑" panose="020B0503020204020204" charset="-122"/>
                </a:endParaRPr>
              </a:p>
            </p:txBody>
          </p:sp>
          <p:sp>
            <p:nvSpPr>
              <p:cNvPr id="45" name="任意多边形 44"/>
              <p:cNvSpPr/>
              <p:nvPr/>
            </p:nvSpPr>
            <p:spPr>
              <a:xfrm>
                <a:off x="5651586" y="4508138"/>
                <a:ext cx="833120" cy="833120"/>
              </a:xfrm>
              <a:custGeom>
                <a:avLst/>
                <a:gdLst>
                  <a:gd name="connsiteX0" fmla="*/ 0 w 833120"/>
                  <a:gd name="connsiteY0" fmla="*/ 416560 h 833120"/>
                  <a:gd name="connsiteX1" fmla="*/ 416560 w 833120"/>
                  <a:gd name="connsiteY1" fmla="*/ 0 h 833120"/>
                  <a:gd name="connsiteX2" fmla="*/ 833120 w 833120"/>
                  <a:gd name="connsiteY2" fmla="*/ 416560 h 833120"/>
                  <a:gd name="connsiteX3" fmla="*/ 416560 w 833120"/>
                  <a:gd name="connsiteY3" fmla="*/ 833120 h 833120"/>
                  <a:gd name="connsiteX4" fmla="*/ 0 w 833120"/>
                  <a:gd name="connsiteY4" fmla="*/ 416560 h 833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120" h="833120">
                    <a:moveTo>
                      <a:pt x="0" y="416560"/>
                    </a:moveTo>
                    <a:cubicBezTo>
                      <a:pt x="0" y="186500"/>
                      <a:pt x="186500" y="0"/>
                      <a:pt x="416560" y="0"/>
                    </a:cubicBezTo>
                    <a:cubicBezTo>
                      <a:pt x="646620" y="0"/>
                      <a:pt x="833120" y="186500"/>
                      <a:pt x="833120" y="416560"/>
                    </a:cubicBezTo>
                    <a:cubicBezTo>
                      <a:pt x="833120" y="646620"/>
                      <a:pt x="646620" y="833120"/>
                      <a:pt x="416560" y="833120"/>
                    </a:cubicBezTo>
                    <a:cubicBezTo>
                      <a:pt x="186500" y="833120"/>
                      <a:pt x="0" y="646620"/>
                      <a:pt x="0" y="416560"/>
                    </a:cubicBezTo>
                    <a:close/>
                  </a:path>
                </a:pathLst>
              </a:custGeom>
              <a:solidFill>
                <a:srgbClr val="9DC79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4336" tIns="114336" rIns="114336" bIns="114336" numCol="1" spcCol="1270" anchor="ctr" anchorCtr="0">
                <a:noAutofit/>
                <a:scene3d>
                  <a:camera prst="orthographicFront"/>
                  <a:lightRig rig="threePt" dir="t"/>
                </a:scene3d>
                <a:sp3d contourW="12700"/>
              </a:bodyPr>
              <a:lstStyle/>
              <a:p>
                <a:pPr algn="ctr" defTabSz="800100">
                  <a:lnSpc>
                    <a:spcPct val="90000"/>
                  </a:lnSpc>
                  <a:spcBef>
                    <a:spcPct val="0"/>
                  </a:spcBef>
                  <a:spcAft>
                    <a:spcPct val="35000"/>
                  </a:spcAft>
                </a:pPr>
                <a:endParaRPr lang="en-US" sz="2800" dirty="0">
                  <a:latin typeface="微软雅黑" panose="020B0503020204020204" charset="-122"/>
                  <a:ea typeface="微软雅黑" panose="020B0503020204020204" charset="-122"/>
                  <a:cs typeface="+mn-ea"/>
                  <a:sym typeface="微软雅黑" panose="020B0503020204020204" charset="-122"/>
                </a:endParaRPr>
              </a:p>
            </p:txBody>
          </p:sp>
          <p:sp>
            <p:nvSpPr>
              <p:cNvPr id="46" name="任意多边形 45"/>
              <p:cNvSpPr/>
              <p:nvPr/>
            </p:nvSpPr>
            <p:spPr>
              <a:xfrm>
                <a:off x="4524992" y="3857699"/>
                <a:ext cx="833120" cy="833120"/>
              </a:xfrm>
              <a:custGeom>
                <a:avLst/>
                <a:gdLst>
                  <a:gd name="connsiteX0" fmla="*/ 0 w 833120"/>
                  <a:gd name="connsiteY0" fmla="*/ 416560 h 833120"/>
                  <a:gd name="connsiteX1" fmla="*/ 416560 w 833120"/>
                  <a:gd name="connsiteY1" fmla="*/ 0 h 833120"/>
                  <a:gd name="connsiteX2" fmla="*/ 833120 w 833120"/>
                  <a:gd name="connsiteY2" fmla="*/ 416560 h 833120"/>
                  <a:gd name="connsiteX3" fmla="*/ 416560 w 833120"/>
                  <a:gd name="connsiteY3" fmla="*/ 833120 h 833120"/>
                  <a:gd name="connsiteX4" fmla="*/ 0 w 833120"/>
                  <a:gd name="connsiteY4" fmla="*/ 416560 h 833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120" h="833120">
                    <a:moveTo>
                      <a:pt x="0" y="416560"/>
                    </a:moveTo>
                    <a:cubicBezTo>
                      <a:pt x="0" y="186500"/>
                      <a:pt x="186500" y="0"/>
                      <a:pt x="416560" y="0"/>
                    </a:cubicBezTo>
                    <a:cubicBezTo>
                      <a:pt x="646620" y="0"/>
                      <a:pt x="833120" y="186500"/>
                      <a:pt x="833120" y="416560"/>
                    </a:cubicBezTo>
                    <a:cubicBezTo>
                      <a:pt x="833120" y="646620"/>
                      <a:pt x="646620" y="833120"/>
                      <a:pt x="416560" y="833120"/>
                    </a:cubicBezTo>
                    <a:cubicBezTo>
                      <a:pt x="186500" y="833120"/>
                      <a:pt x="0" y="646620"/>
                      <a:pt x="0" y="416560"/>
                    </a:cubicBezTo>
                    <a:close/>
                  </a:path>
                </a:pathLst>
              </a:custGeom>
              <a:solidFill>
                <a:srgbClr val="9DC79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4336" tIns="114336" rIns="114336" bIns="114336" numCol="1" spcCol="1270" anchor="ctr" anchorCtr="0">
                <a:noAutofit/>
                <a:scene3d>
                  <a:camera prst="orthographicFront"/>
                  <a:lightRig rig="threePt" dir="t"/>
                </a:scene3d>
                <a:sp3d contourW="12700"/>
              </a:bodyPr>
              <a:lstStyle/>
              <a:p>
                <a:pPr algn="ctr" defTabSz="800100">
                  <a:lnSpc>
                    <a:spcPct val="90000"/>
                  </a:lnSpc>
                  <a:spcBef>
                    <a:spcPct val="0"/>
                  </a:spcBef>
                  <a:spcAft>
                    <a:spcPct val="35000"/>
                  </a:spcAft>
                </a:pPr>
                <a:endParaRPr lang="en-US" sz="2800" dirty="0">
                  <a:latin typeface="微软雅黑" panose="020B0503020204020204" charset="-122"/>
                  <a:ea typeface="微软雅黑" panose="020B0503020204020204" charset="-122"/>
                  <a:cs typeface="+mn-ea"/>
                  <a:sym typeface="微软雅黑" panose="020B0503020204020204" charset="-122"/>
                </a:endParaRPr>
              </a:p>
            </p:txBody>
          </p:sp>
          <p:sp>
            <p:nvSpPr>
              <p:cNvPr id="47" name="任意多边形 46"/>
              <p:cNvSpPr/>
              <p:nvPr/>
            </p:nvSpPr>
            <p:spPr>
              <a:xfrm>
                <a:off x="4524992" y="2556821"/>
                <a:ext cx="833120" cy="833120"/>
              </a:xfrm>
              <a:custGeom>
                <a:avLst/>
                <a:gdLst>
                  <a:gd name="connsiteX0" fmla="*/ 0 w 833120"/>
                  <a:gd name="connsiteY0" fmla="*/ 416560 h 833120"/>
                  <a:gd name="connsiteX1" fmla="*/ 416560 w 833120"/>
                  <a:gd name="connsiteY1" fmla="*/ 0 h 833120"/>
                  <a:gd name="connsiteX2" fmla="*/ 833120 w 833120"/>
                  <a:gd name="connsiteY2" fmla="*/ 416560 h 833120"/>
                  <a:gd name="connsiteX3" fmla="*/ 416560 w 833120"/>
                  <a:gd name="connsiteY3" fmla="*/ 833120 h 833120"/>
                  <a:gd name="connsiteX4" fmla="*/ 0 w 833120"/>
                  <a:gd name="connsiteY4" fmla="*/ 416560 h 833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120" h="833120">
                    <a:moveTo>
                      <a:pt x="0" y="416560"/>
                    </a:moveTo>
                    <a:cubicBezTo>
                      <a:pt x="0" y="186500"/>
                      <a:pt x="186500" y="0"/>
                      <a:pt x="416560" y="0"/>
                    </a:cubicBezTo>
                    <a:cubicBezTo>
                      <a:pt x="646620" y="0"/>
                      <a:pt x="833120" y="186500"/>
                      <a:pt x="833120" y="416560"/>
                    </a:cubicBezTo>
                    <a:cubicBezTo>
                      <a:pt x="833120" y="646620"/>
                      <a:pt x="646620" y="833120"/>
                      <a:pt x="416560" y="833120"/>
                    </a:cubicBezTo>
                    <a:cubicBezTo>
                      <a:pt x="186500" y="833120"/>
                      <a:pt x="0" y="646620"/>
                      <a:pt x="0" y="416560"/>
                    </a:cubicBezTo>
                    <a:close/>
                  </a:path>
                </a:pathLst>
              </a:custGeom>
              <a:solidFill>
                <a:srgbClr val="9DC79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4336" tIns="114336" rIns="114336" bIns="114336" numCol="1" spcCol="1270" anchor="ctr" anchorCtr="0">
                <a:noAutofit/>
                <a:scene3d>
                  <a:camera prst="orthographicFront"/>
                  <a:lightRig rig="threePt" dir="t"/>
                </a:scene3d>
                <a:sp3d contourW="12700"/>
              </a:bodyPr>
              <a:lstStyle/>
              <a:p>
                <a:pPr algn="ctr" defTabSz="800100">
                  <a:lnSpc>
                    <a:spcPct val="90000"/>
                  </a:lnSpc>
                  <a:spcBef>
                    <a:spcPct val="0"/>
                  </a:spcBef>
                  <a:spcAft>
                    <a:spcPct val="35000"/>
                  </a:spcAft>
                </a:pPr>
                <a:endParaRPr lang="en-US" sz="2800" dirty="0">
                  <a:latin typeface="微软雅黑" panose="020B0503020204020204" charset="-122"/>
                  <a:ea typeface="微软雅黑" panose="020B0503020204020204" charset="-122"/>
                  <a:cs typeface="+mn-ea"/>
                  <a:sym typeface="微软雅黑" panose="020B0503020204020204" charset="-122"/>
                </a:endParaRPr>
              </a:p>
            </p:txBody>
          </p:sp>
        </p:grpSp>
        <p:sp>
          <p:nvSpPr>
            <p:cNvPr id="34" name="Freeform 142"/>
            <p:cNvSpPr/>
            <p:nvPr/>
          </p:nvSpPr>
          <p:spPr bwMode="auto">
            <a:xfrm>
              <a:off x="5913364" y="2281599"/>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48" name="Freeform 149"/>
            <p:cNvSpPr/>
            <p:nvPr/>
          </p:nvSpPr>
          <p:spPr bwMode="auto">
            <a:xfrm>
              <a:off x="4782592" y="2914286"/>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49" name="Freeform 116"/>
            <p:cNvSpPr>
              <a:spLocks noEditPoints="1"/>
            </p:cNvSpPr>
            <p:nvPr/>
          </p:nvSpPr>
          <p:spPr bwMode="auto">
            <a:xfrm>
              <a:off x="4782593" y="4222787"/>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grpSp>
          <p:nvGrpSpPr>
            <p:cNvPr id="50" name="组合 49"/>
            <p:cNvGrpSpPr/>
            <p:nvPr/>
          </p:nvGrpSpPr>
          <p:grpSpPr>
            <a:xfrm>
              <a:off x="7059945" y="4206383"/>
              <a:ext cx="307174" cy="307212"/>
              <a:chOff x="11121822" y="1145785"/>
              <a:chExt cx="307214" cy="307212"/>
            </a:xfrm>
            <a:solidFill>
              <a:schemeClr val="bg1"/>
            </a:solidFill>
          </p:grpSpPr>
          <p:sp>
            <p:nvSpPr>
              <p:cNvPr id="51"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52"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grpSp>
        <p:grpSp>
          <p:nvGrpSpPr>
            <p:cNvPr id="53" name="组合 52"/>
            <p:cNvGrpSpPr/>
            <p:nvPr/>
          </p:nvGrpSpPr>
          <p:grpSpPr>
            <a:xfrm>
              <a:off x="7040974" y="2991252"/>
              <a:ext cx="311646" cy="193872"/>
              <a:chOff x="8292784" y="1202455"/>
              <a:chExt cx="311687" cy="193872"/>
            </a:xfrm>
          </p:grpSpPr>
          <p:sp>
            <p:nvSpPr>
              <p:cNvPr id="5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5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grpSp>
        <p:grpSp>
          <p:nvGrpSpPr>
            <p:cNvPr id="56" name="组合 55"/>
            <p:cNvGrpSpPr/>
            <p:nvPr/>
          </p:nvGrpSpPr>
          <p:grpSpPr>
            <a:xfrm>
              <a:off x="5889200" y="4880661"/>
              <a:ext cx="402605" cy="331075"/>
              <a:chOff x="5108575" y="3992563"/>
              <a:chExt cx="428625" cy="352426"/>
            </a:xfrm>
            <a:solidFill>
              <a:schemeClr val="bg1"/>
            </a:solidFill>
          </p:grpSpPr>
          <p:sp>
            <p:nvSpPr>
              <p:cNvPr id="57"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58"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59"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60"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61"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62"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grpSp>
      </p:grpSp>
      <p:grpSp>
        <p:nvGrpSpPr>
          <p:cNvPr id="63" name="组合 62"/>
          <p:cNvGrpSpPr/>
          <p:nvPr/>
        </p:nvGrpSpPr>
        <p:grpSpPr>
          <a:xfrm rot="0">
            <a:off x="8893810" y="3453130"/>
            <a:ext cx="344170" cy="344170"/>
            <a:chOff x="11121822" y="1145785"/>
            <a:chExt cx="307214" cy="307212"/>
          </a:xfrm>
          <a:solidFill>
            <a:srgbClr val="5AAB32"/>
          </a:solidFill>
        </p:grpSpPr>
        <p:sp>
          <p:nvSpPr>
            <p:cNvPr id="64"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65"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grpSp>
      <p:sp>
        <p:nvSpPr>
          <p:cNvPr id="66" name="Freeform 142"/>
          <p:cNvSpPr/>
          <p:nvPr/>
        </p:nvSpPr>
        <p:spPr bwMode="auto">
          <a:xfrm>
            <a:off x="1026160" y="4896485"/>
            <a:ext cx="327025" cy="267335"/>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rgbClr val="5AAB32"/>
          </a:solidFill>
          <a:ln>
            <a:noFill/>
          </a:ln>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67" name="Freeform 149"/>
          <p:cNvSpPr/>
          <p:nvPr/>
        </p:nvSpPr>
        <p:spPr bwMode="auto">
          <a:xfrm>
            <a:off x="1017905" y="3469640"/>
            <a:ext cx="344170" cy="337185"/>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rgbClr val="5AAB32"/>
          </a:solidFill>
          <a:ln>
            <a:noFill/>
          </a:ln>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grpSp>
        <p:nvGrpSpPr>
          <p:cNvPr id="68" name="组合 67"/>
          <p:cNvGrpSpPr/>
          <p:nvPr/>
        </p:nvGrpSpPr>
        <p:grpSpPr>
          <a:xfrm rot="0">
            <a:off x="8891270" y="2108200"/>
            <a:ext cx="348615" cy="217170"/>
            <a:chOff x="8292784" y="1202455"/>
            <a:chExt cx="311687" cy="193872"/>
          </a:xfrm>
          <a:solidFill>
            <a:srgbClr val="5AAB32"/>
          </a:solidFill>
        </p:grpSpPr>
        <p:sp>
          <p:nvSpPr>
            <p:cNvPr id="69"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70"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grpSp>
      <p:sp>
        <p:nvSpPr>
          <p:cNvPr id="71" name="Freeform 116"/>
          <p:cNvSpPr>
            <a:spLocks noEditPoints="1"/>
          </p:cNvSpPr>
          <p:nvPr/>
        </p:nvSpPr>
        <p:spPr bwMode="auto">
          <a:xfrm>
            <a:off x="1005205" y="2104390"/>
            <a:ext cx="368935" cy="325755"/>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rgbClr val="5AAB32"/>
          </a:solidFill>
          <a:ln>
            <a:noFill/>
          </a:ln>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grpSp>
        <p:nvGrpSpPr>
          <p:cNvPr id="72" name="组合 71"/>
          <p:cNvGrpSpPr/>
          <p:nvPr/>
        </p:nvGrpSpPr>
        <p:grpSpPr>
          <a:xfrm rot="0">
            <a:off x="8840470" y="4876165"/>
            <a:ext cx="450850" cy="370840"/>
            <a:chOff x="5108575" y="3992563"/>
            <a:chExt cx="428625" cy="352426"/>
          </a:xfrm>
          <a:solidFill>
            <a:srgbClr val="5AAB32"/>
          </a:solidFill>
        </p:grpSpPr>
        <p:sp>
          <p:nvSpPr>
            <p:cNvPr id="73"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74"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75"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76"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77"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sp>
          <p:nvSpPr>
            <p:cNvPr id="78"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en-US" sz="2800">
                <a:latin typeface="微软雅黑" panose="020B0503020204020204" charset="-122"/>
                <a:ea typeface="微软雅黑" panose="020B0503020204020204" charset="-122"/>
                <a:cs typeface="+mn-ea"/>
                <a:sym typeface="微软雅黑" panose="020B0503020204020204" charset="-122"/>
              </a:endParaRPr>
            </a:p>
          </p:txBody>
        </p:sp>
      </p:grpSp>
      <p:grpSp>
        <p:nvGrpSpPr>
          <p:cNvPr id="83" name="组合 82"/>
          <p:cNvGrpSpPr/>
          <p:nvPr/>
        </p:nvGrpSpPr>
        <p:grpSpPr>
          <a:xfrm>
            <a:off x="0" y="0"/>
            <a:ext cx="3372485" cy="910590"/>
            <a:chOff x="0" y="0"/>
            <a:chExt cx="5311" cy="1434"/>
          </a:xfrm>
        </p:grpSpPr>
        <p:sp>
          <p:nvSpPr>
            <p:cNvPr id="4" name="矩形 3"/>
            <p:cNvSpPr/>
            <p:nvPr/>
          </p:nvSpPr>
          <p:spPr>
            <a:xfrm>
              <a:off x="703" y="418"/>
              <a:ext cx="4608" cy="1016"/>
            </a:xfrm>
            <a:prstGeom prst="rect">
              <a:avLst/>
            </a:prstGeom>
          </p:spPr>
          <p:txBody>
            <a:bodyPr wrap="none">
              <a:spAutoFit/>
              <a:scene3d>
                <a:camera prst="orthographicFront"/>
                <a:lightRig rig="threePt" dir="t"/>
              </a:scene3d>
              <a:sp3d contourW="12700"/>
            </a:bodyPr>
            <a:lstStyle/>
            <a:p>
              <a:r>
                <a:rPr lang="zh-CN" altLang="en-US" sz="3600" dirty="0">
                  <a:solidFill>
                    <a:prstClr val="black"/>
                  </a:solidFill>
                  <a:latin typeface="优设标题黑" panose="00000500000000000000" pitchFamily="2" charset="-122"/>
                  <a:ea typeface="优设标题黑" panose="00000500000000000000" pitchFamily="2" charset="-122"/>
                  <a:cs typeface="+mn-ea"/>
                  <a:sym typeface="+mn-lt"/>
                </a:rPr>
                <a:t>输入标题内容</a:t>
              </a:r>
              <a:endParaRPr lang="zh-CN" altLang="en-US" sz="3600" dirty="0">
                <a:solidFill>
                  <a:prstClr val="black"/>
                </a:solidFill>
                <a:latin typeface="优设标题黑" panose="00000500000000000000" pitchFamily="2" charset="-122"/>
                <a:ea typeface="优设标题黑" panose="00000500000000000000" pitchFamily="2" charset="-122"/>
                <a:cs typeface="+mn-ea"/>
                <a:sym typeface="+mn-lt"/>
              </a:endParaRPr>
            </a:p>
          </p:txBody>
        </p:sp>
        <p:cxnSp>
          <p:nvCxnSpPr>
            <p:cNvPr id="82" name="直接连接符 81"/>
            <p:cNvCxnSpPr/>
            <p:nvPr userDrawn="1"/>
          </p:nvCxnSpPr>
          <p:spPr>
            <a:xfrm>
              <a:off x="0" y="0"/>
              <a:ext cx="582" cy="1252"/>
            </a:xfrm>
            <a:prstGeom prst="line">
              <a:avLst/>
            </a:prstGeom>
            <a:ln w="28575">
              <a:solidFill>
                <a:srgbClr val="9DC799"/>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9"/>
          <p:cNvGrpSpPr/>
          <p:nvPr/>
        </p:nvGrpSpPr>
        <p:grpSpPr>
          <a:xfrm>
            <a:off x="6096000" y="2301757"/>
            <a:ext cx="642679" cy="745508"/>
            <a:chOff x="7769689" y="1743318"/>
            <a:chExt cx="992857" cy="1151714"/>
          </a:xfrm>
        </p:grpSpPr>
        <p:sp>
          <p:nvSpPr>
            <p:cNvPr id="8" name="六边形 7"/>
            <p:cNvSpPr/>
            <p:nvPr/>
          </p:nvSpPr>
          <p:spPr>
            <a:xfrm rot="5400000">
              <a:off x="7690261" y="1822746"/>
              <a:ext cx="1151714" cy="992857"/>
            </a:xfrm>
            <a:prstGeom prst="hexagon">
              <a:avLst/>
            </a:prstGeom>
            <a:solidFill>
              <a:srgbClr val="5AAB3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 name="Oval 8"/>
            <p:cNvSpPr/>
            <p:nvPr/>
          </p:nvSpPr>
          <p:spPr>
            <a:xfrm>
              <a:off x="8017044" y="2119473"/>
              <a:ext cx="498148" cy="399400"/>
            </a:xfrm>
            <a:custGeom>
              <a:avLst/>
              <a:gdLst>
                <a:gd name="connsiteX0" fmla="*/ 8609 w 598042"/>
                <a:gd name="connsiteY0" fmla="*/ 232725 h 479492"/>
                <a:gd name="connsiteX1" fmla="*/ 273350 w 598042"/>
                <a:gd name="connsiteY1" fmla="*/ 285685 h 479492"/>
                <a:gd name="connsiteX2" fmla="*/ 273350 w 598042"/>
                <a:gd name="connsiteY2" fmla="*/ 300285 h 479492"/>
                <a:gd name="connsiteX3" fmla="*/ 290560 w 598042"/>
                <a:gd name="connsiteY3" fmla="*/ 317462 h 479492"/>
                <a:gd name="connsiteX4" fmla="*/ 307482 w 598042"/>
                <a:gd name="connsiteY4" fmla="*/ 317462 h 479492"/>
                <a:gd name="connsiteX5" fmla="*/ 324692 w 598042"/>
                <a:gd name="connsiteY5" fmla="*/ 300285 h 479492"/>
                <a:gd name="connsiteX6" fmla="*/ 324692 w 598042"/>
                <a:gd name="connsiteY6" fmla="*/ 285685 h 479492"/>
                <a:gd name="connsiteX7" fmla="*/ 589433 w 598042"/>
                <a:gd name="connsiteY7" fmla="*/ 232725 h 479492"/>
                <a:gd name="connsiteX8" fmla="*/ 589433 w 598042"/>
                <a:gd name="connsiteY8" fmla="*/ 411359 h 479492"/>
                <a:gd name="connsiteX9" fmla="*/ 521168 w 598042"/>
                <a:gd name="connsiteY9" fmla="*/ 479492 h 479492"/>
                <a:gd name="connsiteX10" fmla="*/ 76874 w 598042"/>
                <a:gd name="connsiteY10" fmla="*/ 479492 h 479492"/>
                <a:gd name="connsiteX11" fmla="*/ 8609 w 598042"/>
                <a:gd name="connsiteY11" fmla="*/ 411359 h 479492"/>
                <a:gd name="connsiteX12" fmla="*/ 231186 w 598042"/>
                <a:gd name="connsiteY12" fmla="*/ 25761 h 479492"/>
                <a:gd name="connsiteX13" fmla="*/ 209673 w 598042"/>
                <a:gd name="connsiteY13" fmla="*/ 46942 h 479492"/>
                <a:gd name="connsiteX14" fmla="*/ 209673 w 598042"/>
                <a:gd name="connsiteY14" fmla="*/ 81003 h 479492"/>
                <a:gd name="connsiteX15" fmla="*/ 210534 w 598042"/>
                <a:gd name="connsiteY15" fmla="*/ 84152 h 479492"/>
                <a:gd name="connsiteX16" fmla="*/ 387795 w 598042"/>
                <a:gd name="connsiteY16" fmla="*/ 84152 h 479492"/>
                <a:gd name="connsiteX17" fmla="*/ 388369 w 598042"/>
                <a:gd name="connsiteY17" fmla="*/ 81003 h 479492"/>
                <a:gd name="connsiteX18" fmla="*/ 388369 w 598042"/>
                <a:gd name="connsiteY18" fmla="*/ 46942 h 479492"/>
                <a:gd name="connsiteX19" fmla="*/ 366856 w 598042"/>
                <a:gd name="connsiteY19" fmla="*/ 25761 h 479492"/>
                <a:gd name="connsiteX20" fmla="*/ 231186 w 598042"/>
                <a:gd name="connsiteY20" fmla="*/ 0 h 479492"/>
                <a:gd name="connsiteX21" fmla="*/ 366856 w 598042"/>
                <a:gd name="connsiteY21" fmla="*/ 0 h 479492"/>
                <a:gd name="connsiteX22" fmla="*/ 413897 w 598042"/>
                <a:gd name="connsiteY22" fmla="*/ 46942 h 479492"/>
                <a:gd name="connsiteX23" fmla="*/ 413897 w 598042"/>
                <a:gd name="connsiteY23" fmla="*/ 81003 h 479492"/>
                <a:gd name="connsiteX24" fmla="*/ 413610 w 598042"/>
                <a:gd name="connsiteY24" fmla="*/ 84152 h 479492"/>
                <a:gd name="connsiteX25" fmla="*/ 521171 w 598042"/>
                <a:gd name="connsiteY25" fmla="*/ 84152 h 479492"/>
                <a:gd name="connsiteX26" fmla="*/ 598042 w 598042"/>
                <a:gd name="connsiteY26" fmla="*/ 160862 h 479492"/>
                <a:gd name="connsiteX27" fmla="*/ 598042 w 598042"/>
                <a:gd name="connsiteY27" fmla="*/ 214960 h 479492"/>
                <a:gd name="connsiteX28" fmla="*/ 324692 w 598042"/>
                <a:gd name="connsiteY28" fmla="*/ 269630 h 479492"/>
                <a:gd name="connsiteX29" fmla="*/ 324692 w 598042"/>
                <a:gd name="connsiteY29" fmla="*/ 249308 h 479492"/>
                <a:gd name="connsiteX30" fmla="*/ 307769 w 598042"/>
                <a:gd name="connsiteY30" fmla="*/ 232134 h 479492"/>
                <a:gd name="connsiteX31" fmla="*/ 290560 w 598042"/>
                <a:gd name="connsiteY31" fmla="*/ 232134 h 479492"/>
                <a:gd name="connsiteX32" fmla="*/ 273350 w 598042"/>
                <a:gd name="connsiteY32" fmla="*/ 249308 h 479492"/>
                <a:gd name="connsiteX33" fmla="*/ 273350 w 598042"/>
                <a:gd name="connsiteY33" fmla="*/ 269630 h 479492"/>
                <a:gd name="connsiteX34" fmla="*/ 0 w 598042"/>
                <a:gd name="connsiteY34" fmla="*/ 214960 h 479492"/>
                <a:gd name="connsiteX35" fmla="*/ 0 w 598042"/>
                <a:gd name="connsiteY35" fmla="*/ 160862 h 479492"/>
                <a:gd name="connsiteX36" fmla="*/ 76871 w 598042"/>
                <a:gd name="connsiteY36" fmla="*/ 84152 h 479492"/>
                <a:gd name="connsiteX37" fmla="*/ 184432 w 598042"/>
                <a:gd name="connsiteY37" fmla="*/ 84152 h 479492"/>
                <a:gd name="connsiteX38" fmla="*/ 184145 w 598042"/>
                <a:gd name="connsiteY38" fmla="*/ 81003 h 479492"/>
                <a:gd name="connsiteX39" fmla="*/ 184145 w 598042"/>
                <a:gd name="connsiteY39" fmla="*/ 46942 h 479492"/>
                <a:gd name="connsiteX40" fmla="*/ 231186 w 598042"/>
                <a:gd name="connsiteY40" fmla="*/ 0 h 479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98042" h="479492">
                  <a:moveTo>
                    <a:pt x="8609" y="232725"/>
                  </a:moveTo>
                  <a:lnTo>
                    <a:pt x="273350" y="285685"/>
                  </a:lnTo>
                  <a:lnTo>
                    <a:pt x="273350" y="300285"/>
                  </a:lnTo>
                  <a:cubicBezTo>
                    <a:pt x="273350" y="309732"/>
                    <a:pt x="281094" y="317462"/>
                    <a:pt x="290560" y="317462"/>
                  </a:cubicBezTo>
                  <a:lnTo>
                    <a:pt x="307482" y="317462"/>
                  </a:lnTo>
                  <a:cubicBezTo>
                    <a:pt x="316948" y="317462"/>
                    <a:pt x="324692" y="309732"/>
                    <a:pt x="324692" y="300285"/>
                  </a:cubicBezTo>
                  <a:lnTo>
                    <a:pt x="324692" y="285685"/>
                  </a:lnTo>
                  <a:lnTo>
                    <a:pt x="589433" y="232725"/>
                  </a:lnTo>
                  <a:lnTo>
                    <a:pt x="589433" y="411359"/>
                  </a:lnTo>
                  <a:cubicBezTo>
                    <a:pt x="589433" y="448861"/>
                    <a:pt x="558743" y="479492"/>
                    <a:pt x="521168" y="479492"/>
                  </a:cubicBezTo>
                  <a:lnTo>
                    <a:pt x="76874" y="479492"/>
                  </a:lnTo>
                  <a:cubicBezTo>
                    <a:pt x="39299" y="479492"/>
                    <a:pt x="8609" y="448861"/>
                    <a:pt x="8609" y="411359"/>
                  </a:cubicBezTo>
                  <a:close/>
                  <a:moveTo>
                    <a:pt x="231186" y="25761"/>
                  </a:moveTo>
                  <a:cubicBezTo>
                    <a:pt x="219425" y="25761"/>
                    <a:pt x="209673" y="35206"/>
                    <a:pt x="209673" y="46942"/>
                  </a:cubicBezTo>
                  <a:lnTo>
                    <a:pt x="209673" y="81003"/>
                  </a:lnTo>
                  <a:cubicBezTo>
                    <a:pt x="209673" y="82148"/>
                    <a:pt x="210247" y="83293"/>
                    <a:pt x="210534" y="84152"/>
                  </a:cubicBezTo>
                  <a:lnTo>
                    <a:pt x="387795" y="84152"/>
                  </a:lnTo>
                  <a:cubicBezTo>
                    <a:pt x="387795" y="83293"/>
                    <a:pt x="388369" y="82148"/>
                    <a:pt x="388369" y="81003"/>
                  </a:cubicBezTo>
                  <a:lnTo>
                    <a:pt x="388369" y="46942"/>
                  </a:lnTo>
                  <a:cubicBezTo>
                    <a:pt x="388369" y="35206"/>
                    <a:pt x="378903" y="25761"/>
                    <a:pt x="366856" y="25761"/>
                  </a:cubicBezTo>
                  <a:close/>
                  <a:moveTo>
                    <a:pt x="231186" y="0"/>
                  </a:moveTo>
                  <a:lnTo>
                    <a:pt x="366856" y="0"/>
                  </a:lnTo>
                  <a:cubicBezTo>
                    <a:pt x="392958" y="0"/>
                    <a:pt x="413897" y="21181"/>
                    <a:pt x="413897" y="46942"/>
                  </a:cubicBezTo>
                  <a:lnTo>
                    <a:pt x="413897" y="81003"/>
                  </a:lnTo>
                  <a:cubicBezTo>
                    <a:pt x="413897" y="82148"/>
                    <a:pt x="413610" y="83293"/>
                    <a:pt x="413610" y="84152"/>
                  </a:cubicBezTo>
                  <a:lnTo>
                    <a:pt x="521171" y="84152"/>
                  </a:lnTo>
                  <a:cubicBezTo>
                    <a:pt x="563622" y="84152"/>
                    <a:pt x="598042" y="118500"/>
                    <a:pt x="598042" y="160862"/>
                  </a:cubicBezTo>
                  <a:lnTo>
                    <a:pt x="598042" y="214960"/>
                  </a:lnTo>
                  <a:lnTo>
                    <a:pt x="324692" y="269630"/>
                  </a:lnTo>
                  <a:lnTo>
                    <a:pt x="324692" y="249308"/>
                  </a:lnTo>
                  <a:cubicBezTo>
                    <a:pt x="324692" y="239862"/>
                    <a:pt x="316948" y="232134"/>
                    <a:pt x="307769" y="232134"/>
                  </a:cubicBezTo>
                  <a:lnTo>
                    <a:pt x="290560" y="232134"/>
                  </a:lnTo>
                  <a:cubicBezTo>
                    <a:pt x="281094" y="232134"/>
                    <a:pt x="273350" y="239862"/>
                    <a:pt x="273350" y="249308"/>
                  </a:cubicBezTo>
                  <a:lnTo>
                    <a:pt x="273350" y="269630"/>
                  </a:lnTo>
                  <a:lnTo>
                    <a:pt x="0" y="214960"/>
                  </a:lnTo>
                  <a:lnTo>
                    <a:pt x="0" y="160862"/>
                  </a:lnTo>
                  <a:cubicBezTo>
                    <a:pt x="0" y="118500"/>
                    <a:pt x="34420" y="84152"/>
                    <a:pt x="76871" y="84152"/>
                  </a:cubicBezTo>
                  <a:lnTo>
                    <a:pt x="184432" y="84152"/>
                  </a:lnTo>
                  <a:cubicBezTo>
                    <a:pt x="184432" y="83293"/>
                    <a:pt x="184145" y="82148"/>
                    <a:pt x="184145" y="81003"/>
                  </a:cubicBezTo>
                  <a:lnTo>
                    <a:pt x="184145" y="46942"/>
                  </a:lnTo>
                  <a:cubicBezTo>
                    <a:pt x="184145" y="21181"/>
                    <a:pt x="205371" y="0"/>
                    <a:pt x="2311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10" name="组合 9"/>
          <p:cNvGrpSpPr/>
          <p:nvPr/>
        </p:nvGrpSpPr>
        <p:grpSpPr>
          <a:xfrm>
            <a:off x="6893535" y="2300706"/>
            <a:ext cx="3708024" cy="868926"/>
            <a:chOff x="845174" y="5121881"/>
            <a:chExt cx="3708024" cy="868926"/>
          </a:xfrm>
        </p:grpSpPr>
        <p:sp>
          <p:nvSpPr>
            <p:cNvPr id="11" name="矩形 10"/>
            <p:cNvSpPr/>
            <p:nvPr/>
          </p:nvSpPr>
          <p:spPr bwMode="auto">
            <a:xfrm>
              <a:off x="845174" y="5441746"/>
              <a:ext cx="3708024" cy="549061"/>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12" name="文本框 11"/>
            <p:cNvSpPr txBox="1"/>
            <p:nvPr/>
          </p:nvSpPr>
          <p:spPr>
            <a:xfrm>
              <a:off x="845177" y="5121881"/>
              <a:ext cx="1844860" cy="369332"/>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charset="-122"/>
                  <a:ea typeface="微软雅黑" panose="020B0503020204020204" charset="-122"/>
                  <a:cs typeface="Segoe UI Light" panose="020B0502040204020203" pitchFamily="34" charset="0"/>
                </a:defRPr>
              </a:lvl1pPr>
            </a:lstStyle>
            <a:p>
              <a:r>
                <a:rPr lang="zh-CN" altLang="en-US" sz="1800" dirty="0">
                  <a:solidFill>
                    <a:schemeClr val="tx1">
                      <a:lumMod val="75000"/>
                      <a:lumOff val="25000"/>
                    </a:schemeClr>
                  </a:solidFill>
                  <a:cs typeface="+mn-ea"/>
                  <a:sym typeface="+mn-lt"/>
                </a:rPr>
                <a:t>标题添加</a:t>
              </a:r>
              <a:endParaRPr lang="zh-CN" altLang="en-US" sz="1800" dirty="0">
                <a:solidFill>
                  <a:schemeClr val="tx1">
                    <a:lumMod val="75000"/>
                    <a:lumOff val="25000"/>
                  </a:schemeClr>
                </a:solidFill>
                <a:cs typeface="+mn-ea"/>
                <a:sym typeface="+mn-lt"/>
              </a:endParaRPr>
            </a:p>
          </p:txBody>
        </p:sp>
      </p:grpSp>
      <p:grpSp>
        <p:nvGrpSpPr>
          <p:cNvPr id="13" name="Group 31"/>
          <p:cNvGrpSpPr/>
          <p:nvPr/>
        </p:nvGrpSpPr>
        <p:grpSpPr>
          <a:xfrm>
            <a:off x="6096000" y="3686317"/>
            <a:ext cx="642679" cy="745508"/>
            <a:chOff x="7769689" y="1743318"/>
            <a:chExt cx="992857" cy="1151714"/>
          </a:xfrm>
        </p:grpSpPr>
        <p:sp>
          <p:nvSpPr>
            <p:cNvPr id="14" name="六边形 13"/>
            <p:cNvSpPr/>
            <p:nvPr/>
          </p:nvSpPr>
          <p:spPr>
            <a:xfrm rot="5400000">
              <a:off x="7690261" y="1822746"/>
              <a:ext cx="1151714" cy="992857"/>
            </a:xfrm>
            <a:prstGeom prst="hexagon">
              <a:avLst/>
            </a:prstGeom>
            <a:solidFill>
              <a:srgbClr val="9DC79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5" name="Oval 36"/>
            <p:cNvSpPr/>
            <p:nvPr/>
          </p:nvSpPr>
          <p:spPr>
            <a:xfrm>
              <a:off x="8017044" y="2118262"/>
              <a:ext cx="498148" cy="401823"/>
            </a:xfrm>
            <a:custGeom>
              <a:avLst/>
              <a:gdLst>
                <a:gd name="connsiteX0" fmla="*/ 533315 w 608344"/>
                <a:gd name="connsiteY0" fmla="*/ 120148 h 490712"/>
                <a:gd name="connsiteX1" fmla="*/ 498686 w 608344"/>
                <a:gd name="connsiteY1" fmla="*/ 154728 h 490712"/>
                <a:gd name="connsiteX2" fmla="*/ 533315 w 608344"/>
                <a:gd name="connsiteY2" fmla="*/ 189308 h 490712"/>
                <a:gd name="connsiteX3" fmla="*/ 567944 w 608344"/>
                <a:gd name="connsiteY3" fmla="*/ 154728 h 490712"/>
                <a:gd name="connsiteX4" fmla="*/ 533315 w 608344"/>
                <a:gd name="connsiteY4" fmla="*/ 120148 h 490712"/>
                <a:gd name="connsiteX5" fmla="*/ 436403 w 608344"/>
                <a:gd name="connsiteY5" fmla="*/ 120148 h 490712"/>
                <a:gd name="connsiteX6" fmla="*/ 401774 w 608344"/>
                <a:gd name="connsiteY6" fmla="*/ 154728 h 490712"/>
                <a:gd name="connsiteX7" fmla="*/ 436403 w 608344"/>
                <a:gd name="connsiteY7" fmla="*/ 189308 h 490712"/>
                <a:gd name="connsiteX8" fmla="*/ 438246 w 608344"/>
                <a:gd name="connsiteY8" fmla="*/ 189228 h 490712"/>
                <a:gd name="connsiteX9" fmla="*/ 470951 w 608344"/>
                <a:gd name="connsiteY9" fmla="*/ 154728 h 490712"/>
                <a:gd name="connsiteX10" fmla="*/ 438246 w 608344"/>
                <a:gd name="connsiteY10" fmla="*/ 120309 h 490712"/>
                <a:gd name="connsiteX11" fmla="*/ 436403 w 608344"/>
                <a:gd name="connsiteY11" fmla="*/ 120148 h 490712"/>
                <a:gd name="connsiteX12" fmla="*/ 339410 w 608344"/>
                <a:gd name="connsiteY12" fmla="*/ 120148 h 490712"/>
                <a:gd name="connsiteX13" fmla="*/ 304862 w 608344"/>
                <a:gd name="connsiteY13" fmla="*/ 154728 h 490712"/>
                <a:gd name="connsiteX14" fmla="*/ 339410 w 608344"/>
                <a:gd name="connsiteY14" fmla="*/ 189308 h 490712"/>
                <a:gd name="connsiteX15" fmla="*/ 374039 w 608344"/>
                <a:gd name="connsiteY15" fmla="*/ 154728 h 490712"/>
                <a:gd name="connsiteX16" fmla="*/ 339410 w 608344"/>
                <a:gd name="connsiteY16" fmla="*/ 120148 h 490712"/>
                <a:gd name="connsiteX17" fmla="*/ 242498 w 608344"/>
                <a:gd name="connsiteY17" fmla="*/ 120148 h 490712"/>
                <a:gd name="connsiteX18" fmla="*/ 207869 w 608344"/>
                <a:gd name="connsiteY18" fmla="*/ 154728 h 490712"/>
                <a:gd name="connsiteX19" fmla="*/ 242498 w 608344"/>
                <a:gd name="connsiteY19" fmla="*/ 189308 h 490712"/>
                <a:gd name="connsiteX20" fmla="*/ 277127 w 608344"/>
                <a:gd name="connsiteY20" fmla="*/ 154728 h 490712"/>
                <a:gd name="connsiteX21" fmla="*/ 242498 w 608344"/>
                <a:gd name="connsiteY21" fmla="*/ 120148 h 490712"/>
                <a:gd name="connsiteX22" fmla="*/ 0 w 608344"/>
                <a:gd name="connsiteY22" fmla="*/ 114316 h 490712"/>
                <a:gd name="connsiteX23" fmla="*/ 137387 w 608344"/>
                <a:gd name="connsiteY23" fmla="*/ 114316 h 490712"/>
                <a:gd name="connsiteX24" fmla="*/ 137387 w 608344"/>
                <a:gd name="connsiteY24" fmla="*/ 304475 h 490712"/>
                <a:gd name="connsiteX25" fmla="*/ 137387 w 608344"/>
                <a:gd name="connsiteY25" fmla="*/ 320001 h 490712"/>
                <a:gd name="connsiteX26" fmla="*/ 152697 w 608344"/>
                <a:gd name="connsiteY26" fmla="*/ 320001 h 490712"/>
                <a:gd name="connsiteX27" fmla="*/ 438211 w 608344"/>
                <a:gd name="connsiteY27" fmla="*/ 320001 h 490712"/>
                <a:gd name="connsiteX28" fmla="*/ 438211 w 608344"/>
                <a:gd name="connsiteY28" fmla="*/ 408198 h 490712"/>
                <a:gd name="connsiteX29" fmla="*/ 123119 w 608344"/>
                <a:gd name="connsiteY29" fmla="*/ 408198 h 490712"/>
                <a:gd name="connsiteX30" fmla="*/ 45769 w 608344"/>
                <a:gd name="connsiteY30" fmla="*/ 490712 h 490712"/>
                <a:gd name="connsiteX31" fmla="*/ 45769 w 608344"/>
                <a:gd name="connsiteY31" fmla="*/ 408198 h 490712"/>
                <a:gd name="connsiteX32" fmla="*/ 0 w 608344"/>
                <a:gd name="connsiteY32" fmla="*/ 408198 h 490712"/>
                <a:gd name="connsiteX33" fmla="*/ 153762 w 608344"/>
                <a:gd name="connsiteY33" fmla="*/ 0 h 490712"/>
                <a:gd name="connsiteX34" fmla="*/ 608344 w 608344"/>
                <a:gd name="connsiteY34" fmla="*/ 0 h 490712"/>
                <a:gd name="connsiteX35" fmla="*/ 608344 w 608344"/>
                <a:gd name="connsiteY35" fmla="*/ 303693 h 490712"/>
                <a:gd name="connsiteX36" fmla="*/ 559287 w 608344"/>
                <a:gd name="connsiteY36" fmla="*/ 303693 h 490712"/>
                <a:gd name="connsiteX37" fmla="*/ 559287 w 608344"/>
                <a:gd name="connsiteY37" fmla="*/ 390862 h 490712"/>
                <a:gd name="connsiteX38" fmla="*/ 480330 w 608344"/>
                <a:gd name="connsiteY38" fmla="*/ 303693 h 490712"/>
                <a:gd name="connsiteX39" fmla="*/ 438246 w 608344"/>
                <a:gd name="connsiteY39" fmla="*/ 303693 h 490712"/>
                <a:gd name="connsiteX40" fmla="*/ 153762 w 608344"/>
                <a:gd name="connsiteY40" fmla="*/ 303693 h 490712"/>
                <a:gd name="connsiteX41" fmla="*/ 153762 w 608344"/>
                <a:gd name="connsiteY41" fmla="*/ 114305 h 490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8344" h="490712">
                  <a:moveTo>
                    <a:pt x="533315" y="120148"/>
                  </a:moveTo>
                  <a:cubicBezTo>
                    <a:pt x="514237" y="120148"/>
                    <a:pt x="498686" y="135677"/>
                    <a:pt x="498686" y="154728"/>
                  </a:cubicBezTo>
                  <a:cubicBezTo>
                    <a:pt x="498686" y="173859"/>
                    <a:pt x="514237" y="189308"/>
                    <a:pt x="533315" y="189308"/>
                  </a:cubicBezTo>
                  <a:cubicBezTo>
                    <a:pt x="552393" y="189308"/>
                    <a:pt x="567944" y="173859"/>
                    <a:pt x="567944" y="154728"/>
                  </a:cubicBezTo>
                  <a:cubicBezTo>
                    <a:pt x="567944" y="135677"/>
                    <a:pt x="552393" y="120148"/>
                    <a:pt x="533315" y="120148"/>
                  </a:cubicBezTo>
                  <a:close/>
                  <a:moveTo>
                    <a:pt x="436403" y="120148"/>
                  </a:moveTo>
                  <a:cubicBezTo>
                    <a:pt x="417245" y="120148"/>
                    <a:pt x="401774" y="135677"/>
                    <a:pt x="401774" y="154728"/>
                  </a:cubicBezTo>
                  <a:cubicBezTo>
                    <a:pt x="401774" y="173859"/>
                    <a:pt x="417245" y="189308"/>
                    <a:pt x="436403" y="189308"/>
                  </a:cubicBezTo>
                  <a:cubicBezTo>
                    <a:pt x="437044" y="189308"/>
                    <a:pt x="437605" y="189228"/>
                    <a:pt x="438246" y="189228"/>
                  </a:cubicBezTo>
                  <a:cubicBezTo>
                    <a:pt x="456523" y="188187"/>
                    <a:pt x="470951" y="173219"/>
                    <a:pt x="470951" y="154728"/>
                  </a:cubicBezTo>
                  <a:cubicBezTo>
                    <a:pt x="470951" y="136318"/>
                    <a:pt x="456523" y="121269"/>
                    <a:pt x="438246" y="120309"/>
                  </a:cubicBezTo>
                  <a:cubicBezTo>
                    <a:pt x="437605" y="120229"/>
                    <a:pt x="437044" y="120148"/>
                    <a:pt x="436403" y="120148"/>
                  </a:cubicBezTo>
                  <a:close/>
                  <a:moveTo>
                    <a:pt x="339410" y="120148"/>
                  </a:moveTo>
                  <a:cubicBezTo>
                    <a:pt x="320333" y="120148"/>
                    <a:pt x="304862" y="135677"/>
                    <a:pt x="304862" y="154728"/>
                  </a:cubicBezTo>
                  <a:cubicBezTo>
                    <a:pt x="304862" y="173859"/>
                    <a:pt x="320333" y="189308"/>
                    <a:pt x="339410" y="189308"/>
                  </a:cubicBezTo>
                  <a:cubicBezTo>
                    <a:pt x="358568" y="189308"/>
                    <a:pt x="374039" y="173859"/>
                    <a:pt x="374039" y="154728"/>
                  </a:cubicBezTo>
                  <a:cubicBezTo>
                    <a:pt x="374039" y="135677"/>
                    <a:pt x="358568" y="120148"/>
                    <a:pt x="339410" y="120148"/>
                  </a:cubicBezTo>
                  <a:close/>
                  <a:moveTo>
                    <a:pt x="242498" y="120148"/>
                  </a:moveTo>
                  <a:cubicBezTo>
                    <a:pt x="223420" y="120148"/>
                    <a:pt x="207869" y="135677"/>
                    <a:pt x="207869" y="154728"/>
                  </a:cubicBezTo>
                  <a:cubicBezTo>
                    <a:pt x="207869" y="173859"/>
                    <a:pt x="223420" y="189308"/>
                    <a:pt x="242498" y="189308"/>
                  </a:cubicBezTo>
                  <a:cubicBezTo>
                    <a:pt x="261576" y="189308"/>
                    <a:pt x="277127" y="173859"/>
                    <a:pt x="277127" y="154728"/>
                  </a:cubicBezTo>
                  <a:cubicBezTo>
                    <a:pt x="277127" y="135677"/>
                    <a:pt x="261576" y="120148"/>
                    <a:pt x="242498" y="120148"/>
                  </a:cubicBezTo>
                  <a:close/>
                  <a:moveTo>
                    <a:pt x="0" y="114316"/>
                  </a:moveTo>
                  <a:lnTo>
                    <a:pt x="137387" y="114316"/>
                  </a:lnTo>
                  <a:lnTo>
                    <a:pt x="137387" y="304475"/>
                  </a:lnTo>
                  <a:lnTo>
                    <a:pt x="137387" y="320001"/>
                  </a:lnTo>
                  <a:lnTo>
                    <a:pt x="152697" y="320001"/>
                  </a:lnTo>
                  <a:lnTo>
                    <a:pt x="438211" y="320001"/>
                  </a:lnTo>
                  <a:lnTo>
                    <a:pt x="438211" y="408198"/>
                  </a:lnTo>
                  <a:lnTo>
                    <a:pt x="123119" y="408198"/>
                  </a:lnTo>
                  <a:lnTo>
                    <a:pt x="45769" y="490712"/>
                  </a:lnTo>
                  <a:lnTo>
                    <a:pt x="45769" y="408198"/>
                  </a:lnTo>
                  <a:lnTo>
                    <a:pt x="0" y="408198"/>
                  </a:lnTo>
                  <a:close/>
                  <a:moveTo>
                    <a:pt x="153762" y="0"/>
                  </a:moveTo>
                  <a:lnTo>
                    <a:pt x="608344" y="0"/>
                  </a:lnTo>
                  <a:lnTo>
                    <a:pt x="608344" y="303693"/>
                  </a:lnTo>
                  <a:lnTo>
                    <a:pt x="559287" y="303693"/>
                  </a:lnTo>
                  <a:lnTo>
                    <a:pt x="559287" y="390862"/>
                  </a:lnTo>
                  <a:lnTo>
                    <a:pt x="480330" y="303693"/>
                  </a:lnTo>
                  <a:lnTo>
                    <a:pt x="438246" y="303693"/>
                  </a:lnTo>
                  <a:lnTo>
                    <a:pt x="153762" y="303693"/>
                  </a:lnTo>
                  <a:lnTo>
                    <a:pt x="153762" y="1143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16" name="组合 15"/>
          <p:cNvGrpSpPr/>
          <p:nvPr/>
        </p:nvGrpSpPr>
        <p:grpSpPr>
          <a:xfrm>
            <a:off x="6893535" y="3685266"/>
            <a:ext cx="3708024" cy="868926"/>
            <a:chOff x="845174" y="5121881"/>
            <a:chExt cx="3708024" cy="868926"/>
          </a:xfrm>
        </p:grpSpPr>
        <p:sp>
          <p:nvSpPr>
            <p:cNvPr id="17" name="矩形 16"/>
            <p:cNvSpPr/>
            <p:nvPr/>
          </p:nvSpPr>
          <p:spPr bwMode="auto">
            <a:xfrm>
              <a:off x="845174" y="5441746"/>
              <a:ext cx="3708024" cy="549061"/>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18" name="文本框 17"/>
            <p:cNvSpPr txBox="1"/>
            <p:nvPr/>
          </p:nvSpPr>
          <p:spPr>
            <a:xfrm>
              <a:off x="845177" y="5121881"/>
              <a:ext cx="1844860" cy="369332"/>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charset="-122"/>
                  <a:ea typeface="微软雅黑" panose="020B0503020204020204" charset="-122"/>
                  <a:cs typeface="Segoe UI Light" panose="020B0502040204020203" pitchFamily="34" charset="0"/>
                </a:defRPr>
              </a:lvl1pPr>
            </a:lstStyle>
            <a:p>
              <a:r>
                <a:rPr lang="zh-CN" altLang="en-US" sz="1800" dirty="0">
                  <a:solidFill>
                    <a:schemeClr val="tx1">
                      <a:lumMod val="75000"/>
                      <a:lumOff val="25000"/>
                    </a:schemeClr>
                  </a:solidFill>
                  <a:cs typeface="+mn-ea"/>
                  <a:sym typeface="+mn-lt"/>
                </a:rPr>
                <a:t>标题添加</a:t>
              </a:r>
              <a:endParaRPr lang="zh-CN" altLang="en-US" sz="1800" dirty="0">
                <a:solidFill>
                  <a:schemeClr val="tx1">
                    <a:lumMod val="75000"/>
                    <a:lumOff val="25000"/>
                  </a:schemeClr>
                </a:solidFill>
                <a:cs typeface="+mn-ea"/>
                <a:sym typeface="+mn-lt"/>
              </a:endParaRPr>
            </a:p>
          </p:txBody>
        </p:sp>
      </p:grpSp>
      <p:grpSp>
        <p:nvGrpSpPr>
          <p:cNvPr id="19" name="Group 38"/>
          <p:cNvGrpSpPr/>
          <p:nvPr/>
        </p:nvGrpSpPr>
        <p:grpSpPr>
          <a:xfrm>
            <a:off x="6096000" y="5070877"/>
            <a:ext cx="642679" cy="745508"/>
            <a:chOff x="7769689" y="1743318"/>
            <a:chExt cx="992857" cy="1151714"/>
          </a:xfrm>
        </p:grpSpPr>
        <p:sp>
          <p:nvSpPr>
            <p:cNvPr id="20" name="六边形 19"/>
            <p:cNvSpPr/>
            <p:nvPr/>
          </p:nvSpPr>
          <p:spPr>
            <a:xfrm rot="5400000">
              <a:off x="7690261" y="1822746"/>
              <a:ext cx="1151714" cy="992857"/>
            </a:xfrm>
            <a:prstGeom prst="hexagon">
              <a:avLst/>
            </a:prstGeom>
            <a:solidFill>
              <a:srgbClr val="5AAB3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1" name="Oval 43"/>
            <p:cNvSpPr/>
            <p:nvPr/>
          </p:nvSpPr>
          <p:spPr>
            <a:xfrm>
              <a:off x="8017044" y="2079394"/>
              <a:ext cx="498148" cy="479559"/>
            </a:xfrm>
            <a:custGeom>
              <a:avLst/>
              <a:gdLst>
                <a:gd name="connsiteX0" fmla="*/ 401969 w 602769"/>
                <a:gd name="connsiteY0" fmla="*/ 355369 h 580276"/>
                <a:gd name="connsiteX1" fmla="*/ 344670 w 602769"/>
                <a:gd name="connsiteY1" fmla="*/ 411797 h 580276"/>
                <a:gd name="connsiteX2" fmla="*/ 344670 w 602769"/>
                <a:gd name="connsiteY2" fmla="*/ 413410 h 580276"/>
                <a:gd name="connsiteX3" fmla="*/ 347091 w 602769"/>
                <a:gd name="connsiteY3" fmla="*/ 433563 h 580276"/>
                <a:gd name="connsiteX4" fmla="*/ 378565 w 602769"/>
                <a:gd name="connsiteY4" fmla="*/ 484348 h 580276"/>
                <a:gd name="connsiteX5" fmla="*/ 462495 w 602769"/>
                <a:gd name="connsiteY5" fmla="*/ 556092 h 580276"/>
                <a:gd name="connsiteX6" fmla="*/ 546426 w 602769"/>
                <a:gd name="connsiteY6" fmla="*/ 484348 h 580276"/>
                <a:gd name="connsiteX7" fmla="*/ 578707 w 602769"/>
                <a:gd name="connsiteY7" fmla="*/ 433563 h 580276"/>
                <a:gd name="connsiteX8" fmla="*/ 581128 w 602769"/>
                <a:gd name="connsiteY8" fmla="*/ 413410 h 580276"/>
                <a:gd name="connsiteX9" fmla="*/ 523829 w 602769"/>
                <a:gd name="connsiteY9" fmla="*/ 355369 h 580276"/>
                <a:gd name="connsiteX10" fmla="*/ 472987 w 602769"/>
                <a:gd name="connsiteY10" fmla="*/ 394063 h 580276"/>
                <a:gd name="connsiteX11" fmla="*/ 462495 w 602769"/>
                <a:gd name="connsiteY11" fmla="*/ 416634 h 580276"/>
                <a:gd name="connsiteX12" fmla="*/ 452811 w 602769"/>
                <a:gd name="connsiteY12" fmla="*/ 394063 h 580276"/>
                <a:gd name="connsiteX13" fmla="*/ 401969 w 602769"/>
                <a:gd name="connsiteY13" fmla="*/ 355369 h 580276"/>
                <a:gd name="connsiteX14" fmla="*/ 401969 w 602769"/>
                <a:gd name="connsiteY14" fmla="*/ 333604 h 580276"/>
                <a:gd name="connsiteX15" fmla="*/ 462495 w 602769"/>
                <a:gd name="connsiteY15" fmla="*/ 368267 h 580276"/>
                <a:gd name="connsiteX16" fmla="*/ 523829 w 602769"/>
                <a:gd name="connsiteY16" fmla="*/ 333604 h 580276"/>
                <a:gd name="connsiteX17" fmla="*/ 602111 w 602769"/>
                <a:gd name="connsiteY17" fmla="*/ 409379 h 580276"/>
                <a:gd name="connsiteX18" fmla="*/ 599690 w 602769"/>
                <a:gd name="connsiteY18" fmla="*/ 439205 h 580276"/>
                <a:gd name="connsiteX19" fmla="*/ 560953 w 602769"/>
                <a:gd name="connsiteY19" fmla="*/ 500470 h 580276"/>
                <a:gd name="connsiteX20" fmla="*/ 471373 w 602769"/>
                <a:gd name="connsiteY20" fmla="*/ 577858 h 580276"/>
                <a:gd name="connsiteX21" fmla="*/ 462495 w 602769"/>
                <a:gd name="connsiteY21" fmla="*/ 580276 h 580276"/>
                <a:gd name="connsiteX22" fmla="*/ 454425 w 602769"/>
                <a:gd name="connsiteY22" fmla="*/ 577858 h 580276"/>
                <a:gd name="connsiteX23" fmla="*/ 364845 w 602769"/>
                <a:gd name="connsiteY23" fmla="*/ 501276 h 580276"/>
                <a:gd name="connsiteX24" fmla="*/ 326108 w 602769"/>
                <a:gd name="connsiteY24" fmla="*/ 439205 h 580276"/>
                <a:gd name="connsiteX25" fmla="*/ 323687 w 602769"/>
                <a:gd name="connsiteY25" fmla="*/ 409379 h 580276"/>
                <a:gd name="connsiteX26" fmla="*/ 401969 w 602769"/>
                <a:gd name="connsiteY26" fmla="*/ 333604 h 580276"/>
                <a:gd name="connsiteX27" fmla="*/ 10492 w 602769"/>
                <a:gd name="connsiteY27" fmla="*/ 193425 h 580276"/>
                <a:gd name="connsiteX28" fmla="*/ 548796 w 602769"/>
                <a:gd name="connsiteY28" fmla="*/ 193425 h 580276"/>
                <a:gd name="connsiteX29" fmla="*/ 559288 w 602769"/>
                <a:gd name="connsiteY29" fmla="*/ 204707 h 580276"/>
                <a:gd name="connsiteX30" fmla="*/ 559288 w 602769"/>
                <a:gd name="connsiteY30" fmla="*/ 298997 h 580276"/>
                <a:gd name="connsiteX31" fmla="*/ 559288 w 602769"/>
                <a:gd name="connsiteY31" fmla="*/ 307862 h 580276"/>
                <a:gd name="connsiteX32" fmla="*/ 523778 w 602769"/>
                <a:gd name="connsiteY32" fmla="*/ 301414 h 580276"/>
                <a:gd name="connsiteX33" fmla="*/ 462442 w 602769"/>
                <a:gd name="connsiteY33" fmla="*/ 322368 h 580276"/>
                <a:gd name="connsiteX34" fmla="*/ 401913 w 602769"/>
                <a:gd name="connsiteY34" fmla="*/ 301414 h 580276"/>
                <a:gd name="connsiteX35" fmla="*/ 291346 w 602769"/>
                <a:gd name="connsiteY35" fmla="*/ 405374 h 580276"/>
                <a:gd name="connsiteX36" fmla="*/ 294574 w 602769"/>
                <a:gd name="connsiteY36" fmla="*/ 446475 h 580276"/>
                <a:gd name="connsiteX37" fmla="*/ 343805 w 602769"/>
                <a:gd name="connsiteY37" fmla="*/ 525452 h 580276"/>
                <a:gd name="connsiteX38" fmla="*/ 370438 w 602769"/>
                <a:gd name="connsiteY38" fmla="*/ 548017 h 580276"/>
                <a:gd name="connsiteX39" fmla="*/ 10492 w 602769"/>
                <a:gd name="connsiteY39" fmla="*/ 548017 h 580276"/>
                <a:gd name="connsiteX40" fmla="*/ 0 w 602769"/>
                <a:gd name="connsiteY40" fmla="*/ 537540 h 580276"/>
                <a:gd name="connsiteX41" fmla="*/ 0 w 602769"/>
                <a:gd name="connsiteY41" fmla="*/ 204707 h 580276"/>
                <a:gd name="connsiteX42" fmla="*/ 10492 w 602769"/>
                <a:gd name="connsiteY42" fmla="*/ 193425 h 580276"/>
                <a:gd name="connsiteX43" fmla="*/ 280048 w 602769"/>
                <a:gd name="connsiteY43" fmla="*/ 43512 h 580276"/>
                <a:gd name="connsiteX44" fmla="*/ 236467 w 602769"/>
                <a:gd name="connsiteY44" fmla="*/ 86219 h 580276"/>
                <a:gd name="connsiteX45" fmla="*/ 280048 w 602769"/>
                <a:gd name="connsiteY45" fmla="*/ 128925 h 580276"/>
                <a:gd name="connsiteX46" fmla="*/ 322821 w 602769"/>
                <a:gd name="connsiteY46" fmla="*/ 86219 h 580276"/>
                <a:gd name="connsiteX47" fmla="*/ 280048 w 602769"/>
                <a:gd name="connsiteY47" fmla="*/ 43512 h 580276"/>
                <a:gd name="connsiteX48" fmla="*/ 183201 w 602769"/>
                <a:gd name="connsiteY48" fmla="*/ 43512 h 580276"/>
                <a:gd name="connsiteX49" fmla="*/ 139620 w 602769"/>
                <a:gd name="connsiteY49" fmla="*/ 86219 h 580276"/>
                <a:gd name="connsiteX50" fmla="*/ 183201 w 602769"/>
                <a:gd name="connsiteY50" fmla="*/ 128925 h 580276"/>
                <a:gd name="connsiteX51" fmla="*/ 225975 w 602769"/>
                <a:gd name="connsiteY51" fmla="*/ 86219 h 580276"/>
                <a:gd name="connsiteX52" fmla="*/ 183201 w 602769"/>
                <a:gd name="connsiteY52" fmla="*/ 43512 h 580276"/>
                <a:gd name="connsiteX53" fmla="*/ 86355 w 602769"/>
                <a:gd name="connsiteY53" fmla="*/ 43512 h 580276"/>
                <a:gd name="connsiteX54" fmla="*/ 42774 w 602769"/>
                <a:gd name="connsiteY54" fmla="*/ 86219 h 580276"/>
                <a:gd name="connsiteX55" fmla="*/ 86355 w 602769"/>
                <a:gd name="connsiteY55" fmla="*/ 128925 h 580276"/>
                <a:gd name="connsiteX56" fmla="*/ 129129 w 602769"/>
                <a:gd name="connsiteY56" fmla="*/ 86219 h 580276"/>
                <a:gd name="connsiteX57" fmla="*/ 86355 w 602769"/>
                <a:gd name="connsiteY57" fmla="*/ 43512 h 580276"/>
                <a:gd name="connsiteX58" fmla="*/ 10492 w 602769"/>
                <a:gd name="connsiteY58" fmla="*/ 0 h 580276"/>
                <a:gd name="connsiteX59" fmla="*/ 548796 w 602769"/>
                <a:gd name="connsiteY59" fmla="*/ 0 h 580276"/>
                <a:gd name="connsiteX60" fmla="*/ 559288 w 602769"/>
                <a:gd name="connsiteY60" fmla="*/ 11281 h 580276"/>
                <a:gd name="connsiteX61" fmla="*/ 559288 w 602769"/>
                <a:gd name="connsiteY61" fmla="*/ 161156 h 580276"/>
                <a:gd name="connsiteX62" fmla="*/ 548796 w 602769"/>
                <a:gd name="connsiteY62" fmla="*/ 172437 h 580276"/>
                <a:gd name="connsiteX63" fmla="*/ 10492 w 602769"/>
                <a:gd name="connsiteY63" fmla="*/ 172437 h 580276"/>
                <a:gd name="connsiteX64" fmla="*/ 0 w 602769"/>
                <a:gd name="connsiteY64" fmla="*/ 161156 h 580276"/>
                <a:gd name="connsiteX65" fmla="*/ 0 w 602769"/>
                <a:gd name="connsiteY65" fmla="*/ 11281 h 580276"/>
                <a:gd name="connsiteX66" fmla="*/ 10492 w 602769"/>
                <a:gd name="connsiteY66" fmla="*/ 0 h 580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2769" h="580276">
                  <a:moveTo>
                    <a:pt x="401969" y="355369"/>
                  </a:moveTo>
                  <a:cubicBezTo>
                    <a:pt x="368073" y="355369"/>
                    <a:pt x="347091" y="384389"/>
                    <a:pt x="344670" y="411797"/>
                  </a:cubicBezTo>
                  <a:lnTo>
                    <a:pt x="344670" y="413410"/>
                  </a:lnTo>
                  <a:cubicBezTo>
                    <a:pt x="344670" y="413410"/>
                    <a:pt x="343056" y="420665"/>
                    <a:pt x="347091" y="433563"/>
                  </a:cubicBezTo>
                  <a:cubicBezTo>
                    <a:pt x="351126" y="452909"/>
                    <a:pt x="362424" y="470644"/>
                    <a:pt x="378565" y="484348"/>
                  </a:cubicBezTo>
                  <a:lnTo>
                    <a:pt x="462495" y="556092"/>
                  </a:lnTo>
                  <a:lnTo>
                    <a:pt x="546426" y="484348"/>
                  </a:lnTo>
                  <a:cubicBezTo>
                    <a:pt x="562567" y="470644"/>
                    <a:pt x="573865" y="452909"/>
                    <a:pt x="578707" y="433563"/>
                  </a:cubicBezTo>
                  <a:cubicBezTo>
                    <a:pt x="581935" y="420665"/>
                    <a:pt x="581128" y="413410"/>
                    <a:pt x="581128" y="413410"/>
                  </a:cubicBezTo>
                  <a:cubicBezTo>
                    <a:pt x="577900" y="383583"/>
                    <a:pt x="557725" y="355369"/>
                    <a:pt x="523829" y="355369"/>
                  </a:cubicBezTo>
                  <a:cubicBezTo>
                    <a:pt x="500426" y="355369"/>
                    <a:pt x="481057" y="374716"/>
                    <a:pt x="472987" y="394063"/>
                  </a:cubicBezTo>
                  <a:lnTo>
                    <a:pt x="462495" y="416634"/>
                  </a:lnTo>
                  <a:lnTo>
                    <a:pt x="452811" y="394063"/>
                  </a:lnTo>
                  <a:cubicBezTo>
                    <a:pt x="444741" y="374716"/>
                    <a:pt x="425372" y="355369"/>
                    <a:pt x="401969" y="355369"/>
                  </a:cubicBezTo>
                  <a:close/>
                  <a:moveTo>
                    <a:pt x="401969" y="333604"/>
                  </a:moveTo>
                  <a:cubicBezTo>
                    <a:pt x="426986" y="333604"/>
                    <a:pt x="448776" y="349726"/>
                    <a:pt x="462495" y="368267"/>
                  </a:cubicBezTo>
                  <a:cubicBezTo>
                    <a:pt x="476215" y="349726"/>
                    <a:pt x="498005" y="333604"/>
                    <a:pt x="523829" y="333604"/>
                  </a:cubicBezTo>
                  <a:cubicBezTo>
                    <a:pt x="564988" y="333604"/>
                    <a:pt x="598076" y="365849"/>
                    <a:pt x="602111" y="409379"/>
                  </a:cubicBezTo>
                  <a:cubicBezTo>
                    <a:pt x="602918" y="412604"/>
                    <a:pt x="603725" y="423083"/>
                    <a:pt x="599690" y="439205"/>
                  </a:cubicBezTo>
                  <a:cubicBezTo>
                    <a:pt x="594041" y="462583"/>
                    <a:pt x="580321" y="483542"/>
                    <a:pt x="560953" y="500470"/>
                  </a:cubicBezTo>
                  <a:lnTo>
                    <a:pt x="471373" y="577858"/>
                  </a:lnTo>
                  <a:cubicBezTo>
                    <a:pt x="468952" y="579470"/>
                    <a:pt x="465724" y="580276"/>
                    <a:pt x="462495" y="580276"/>
                  </a:cubicBezTo>
                  <a:cubicBezTo>
                    <a:pt x="460074" y="580276"/>
                    <a:pt x="456846" y="579470"/>
                    <a:pt x="454425" y="577858"/>
                  </a:cubicBezTo>
                  <a:lnTo>
                    <a:pt x="364845" y="501276"/>
                  </a:lnTo>
                  <a:cubicBezTo>
                    <a:pt x="345477" y="483542"/>
                    <a:pt x="331757" y="462583"/>
                    <a:pt x="326108" y="439205"/>
                  </a:cubicBezTo>
                  <a:cubicBezTo>
                    <a:pt x="322073" y="423083"/>
                    <a:pt x="322880" y="412604"/>
                    <a:pt x="323687" y="409379"/>
                  </a:cubicBezTo>
                  <a:cubicBezTo>
                    <a:pt x="327722" y="365849"/>
                    <a:pt x="360810" y="333604"/>
                    <a:pt x="401969" y="333604"/>
                  </a:cubicBezTo>
                  <a:close/>
                  <a:moveTo>
                    <a:pt x="10492" y="193425"/>
                  </a:moveTo>
                  <a:lnTo>
                    <a:pt x="548796" y="193425"/>
                  </a:lnTo>
                  <a:cubicBezTo>
                    <a:pt x="554446" y="193425"/>
                    <a:pt x="559288" y="198260"/>
                    <a:pt x="559288" y="204707"/>
                  </a:cubicBezTo>
                  <a:lnTo>
                    <a:pt x="559288" y="298997"/>
                  </a:lnTo>
                  <a:lnTo>
                    <a:pt x="559288" y="307862"/>
                  </a:lnTo>
                  <a:cubicBezTo>
                    <a:pt x="547989" y="303832"/>
                    <a:pt x="536690" y="301414"/>
                    <a:pt x="523778" y="301414"/>
                  </a:cubicBezTo>
                  <a:cubicBezTo>
                    <a:pt x="502794" y="301414"/>
                    <a:pt x="481004" y="309473"/>
                    <a:pt x="462442" y="322368"/>
                  </a:cubicBezTo>
                  <a:cubicBezTo>
                    <a:pt x="444686" y="309473"/>
                    <a:pt x="422896" y="301414"/>
                    <a:pt x="401913" y="301414"/>
                  </a:cubicBezTo>
                  <a:cubicBezTo>
                    <a:pt x="344612" y="301414"/>
                    <a:pt x="296996" y="346544"/>
                    <a:pt x="291346" y="405374"/>
                  </a:cubicBezTo>
                  <a:cubicBezTo>
                    <a:pt x="290539" y="412627"/>
                    <a:pt x="289732" y="426327"/>
                    <a:pt x="294574" y="446475"/>
                  </a:cubicBezTo>
                  <a:cubicBezTo>
                    <a:pt x="301838" y="477099"/>
                    <a:pt x="318786" y="503693"/>
                    <a:pt x="343805" y="525452"/>
                  </a:cubicBezTo>
                  <a:lnTo>
                    <a:pt x="370438" y="548017"/>
                  </a:lnTo>
                  <a:lnTo>
                    <a:pt x="10492" y="548017"/>
                  </a:lnTo>
                  <a:cubicBezTo>
                    <a:pt x="4842" y="548017"/>
                    <a:pt x="0" y="543182"/>
                    <a:pt x="0" y="537540"/>
                  </a:cubicBezTo>
                  <a:lnTo>
                    <a:pt x="0" y="204707"/>
                  </a:lnTo>
                  <a:cubicBezTo>
                    <a:pt x="0" y="198260"/>
                    <a:pt x="4842" y="193425"/>
                    <a:pt x="10492" y="193425"/>
                  </a:cubicBezTo>
                  <a:close/>
                  <a:moveTo>
                    <a:pt x="280048" y="43512"/>
                  </a:moveTo>
                  <a:cubicBezTo>
                    <a:pt x="255836" y="43512"/>
                    <a:pt x="236467" y="62851"/>
                    <a:pt x="236467" y="86219"/>
                  </a:cubicBezTo>
                  <a:cubicBezTo>
                    <a:pt x="236467" y="109586"/>
                    <a:pt x="255836" y="128925"/>
                    <a:pt x="280048" y="128925"/>
                  </a:cubicBezTo>
                  <a:cubicBezTo>
                    <a:pt x="303452" y="128925"/>
                    <a:pt x="322821" y="109586"/>
                    <a:pt x="322821" y="86219"/>
                  </a:cubicBezTo>
                  <a:cubicBezTo>
                    <a:pt x="322821" y="62851"/>
                    <a:pt x="303452" y="43512"/>
                    <a:pt x="280048" y="43512"/>
                  </a:cubicBezTo>
                  <a:close/>
                  <a:moveTo>
                    <a:pt x="183201" y="43512"/>
                  </a:moveTo>
                  <a:cubicBezTo>
                    <a:pt x="158990" y="43512"/>
                    <a:pt x="139620" y="62851"/>
                    <a:pt x="139620" y="86219"/>
                  </a:cubicBezTo>
                  <a:cubicBezTo>
                    <a:pt x="139620" y="109586"/>
                    <a:pt x="158990" y="128925"/>
                    <a:pt x="183201" y="128925"/>
                  </a:cubicBezTo>
                  <a:cubicBezTo>
                    <a:pt x="206606" y="128925"/>
                    <a:pt x="225975" y="109586"/>
                    <a:pt x="225975" y="86219"/>
                  </a:cubicBezTo>
                  <a:cubicBezTo>
                    <a:pt x="225975" y="62851"/>
                    <a:pt x="206606" y="43512"/>
                    <a:pt x="183201" y="43512"/>
                  </a:cubicBezTo>
                  <a:close/>
                  <a:moveTo>
                    <a:pt x="86355" y="43512"/>
                  </a:moveTo>
                  <a:cubicBezTo>
                    <a:pt x="62143" y="43512"/>
                    <a:pt x="42774" y="62851"/>
                    <a:pt x="42774" y="86219"/>
                  </a:cubicBezTo>
                  <a:cubicBezTo>
                    <a:pt x="42774" y="109586"/>
                    <a:pt x="62143" y="128925"/>
                    <a:pt x="86355" y="128925"/>
                  </a:cubicBezTo>
                  <a:cubicBezTo>
                    <a:pt x="109759" y="128925"/>
                    <a:pt x="129129" y="109586"/>
                    <a:pt x="129129" y="86219"/>
                  </a:cubicBezTo>
                  <a:cubicBezTo>
                    <a:pt x="129129" y="62851"/>
                    <a:pt x="109759" y="43512"/>
                    <a:pt x="86355" y="43512"/>
                  </a:cubicBezTo>
                  <a:close/>
                  <a:moveTo>
                    <a:pt x="10492" y="0"/>
                  </a:moveTo>
                  <a:lnTo>
                    <a:pt x="548796" y="0"/>
                  </a:lnTo>
                  <a:cubicBezTo>
                    <a:pt x="554446" y="0"/>
                    <a:pt x="559288" y="4835"/>
                    <a:pt x="559288" y="11281"/>
                  </a:cubicBezTo>
                  <a:lnTo>
                    <a:pt x="559288" y="161156"/>
                  </a:lnTo>
                  <a:cubicBezTo>
                    <a:pt x="559288" y="167602"/>
                    <a:pt x="554446" y="172437"/>
                    <a:pt x="548796" y="172437"/>
                  </a:cubicBezTo>
                  <a:lnTo>
                    <a:pt x="10492" y="172437"/>
                  </a:lnTo>
                  <a:cubicBezTo>
                    <a:pt x="4842" y="172437"/>
                    <a:pt x="0" y="167602"/>
                    <a:pt x="0" y="161156"/>
                  </a:cubicBezTo>
                  <a:lnTo>
                    <a:pt x="0" y="11281"/>
                  </a:lnTo>
                  <a:cubicBezTo>
                    <a:pt x="0" y="4835"/>
                    <a:pt x="4842" y="0"/>
                    <a:pt x="1049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22" name="组合 21"/>
          <p:cNvGrpSpPr/>
          <p:nvPr/>
        </p:nvGrpSpPr>
        <p:grpSpPr>
          <a:xfrm>
            <a:off x="6893535" y="5069826"/>
            <a:ext cx="3708024" cy="873414"/>
            <a:chOff x="845174" y="5121881"/>
            <a:chExt cx="3708024" cy="873414"/>
          </a:xfrm>
        </p:grpSpPr>
        <p:sp>
          <p:nvSpPr>
            <p:cNvPr id="23" name="矩形 22"/>
            <p:cNvSpPr/>
            <p:nvPr/>
          </p:nvSpPr>
          <p:spPr bwMode="auto">
            <a:xfrm>
              <a:off x="845174" y="5441746"/>
              <a:ext cx="3708024" cy="553549"/>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24" name="文本框 23"/>
            <p:cNvSpPr txBox="1"/>
            <p:nvPr/>
          </p:nvSpPr>
          <p:spPr>
            <a:xfrm>
              <a:off x="845177" y="5121881"/>
              <a:ext cx="1844860" cy="369332"/>
            </a:xfrm>
            <a:prstGeom prst="rect">
              <a:avLst/>
            </a:prstGeom>
            <a:noFill/>
          </p:spPr>
          <p:txBody>
            <a:bodyPr wrap="square" rtlCol="0">
              <a:spAutoFit/>
              <a:scene3d>
                <a:camera prst="orthographicFront"/>
                <a:lightRig rig="threePt" dir="t"/>
              </a:scene3d>
              <a:sp3d contourW="12700"/>
            </a:bodyPr>
            <a:lstStyle>
              <a:defPPr>
                <a:defRPr lang="en-US"/>
              </a:defPPr>
              <a:lvl1pPr>
                <a:defRPr sz="2800" b="1" spc="300">
                  <a:solidFill>
                    <a:schemeClr val="tx1">
                      <a:lumMod val="85000"/>
                      <a:lumOff val="15000"/>
                    </a:schemeClr>
                  </a:solidFill>
                  <a:latin typeface="微软雅黑" panose="020B0503020204020204" charset="-122"/>
                  <a:ea typeface="微软雅黑" panose="020B0503020204020204" charset="-122"/>
                  <a:cs typeface="Segoe UI Light" panose="020B0502040204020203" pitchFamily="34" charset="0"/>
                </a:defRPr>
              </a:lvl1pPr>
            </a:lstStyle>
            <a:p>
              <a:r>
                <a:rPr lang="zh-CN" altLang="en-US" sz="1800" dirty="0">
                  <a:solidFill>
                    <a:schemeClr val="tx1">
                      <a:lumMod val="75000"/>
                      <a:lumOff val="25000"/>
                    </a:schemeClr>
                  </a:solidFill>
                  <a:cs typeface="+mn-ea"/>
                  <a:sym typeface="+mn-lt"/>
                </a:rPr>
                <a:t>标题添加</a:t>
              </a:r>
              <a:endParaRPr lang="zh-CN" altLang="en-US" sz="1800" dirty="0">
                <a:solidFill>
                  <a:schemeClr val="tx1">
                    <a:lumMod val="75000"/>
                    <a:lumOff val="25000"/>
                  </a:schemeClr>
                </a:solidFill>
                <a:cs typeface="+mn-ea"/>
                <a:sym typeface="+mn-lt"/>
              </a:endParaRPr>
            </a:p>
          </p:txBody>
        </p:sp>
      </p:grpSp>
      <p:grpSp>
        <p:nvGrpSpPr>
          <p:cNvPr id="83" name="组合 82"/>
          <p:cNvGrpSpPr/>
          <p:nvPr/>
        </p:nvGrpSpPr>
        <p:grpSpPr>
          <a:xfrm>
            <a:off x="0" y="0"/>
            <a:ext cx="3372485" cy="910590"/>
            <a:chOff x="0" y="0"/>
            <a:chExt cx="5311" cy="1434"/>
          </a:xfrm>
        </p:grpSpPr>
        <p:sp>
          <p:nvSpPr>
            <p:cNvPr id="5" name="矩形 4"/>
            <p:cNvSpPr/>
            <p:nvPr/>
          </p:nvSpPr>
          <p:spPr>
            <a:xfrm>
              <a:off x="703" y="418"/>
              <a:ext cx="4608" cy="1016"/>
            </a:xfrm>
            <a:prstGeom prst="rect">
              <a:avLst/>
            </a:prstGeom>
          </p:spPr>
          <p:txBody>
            <a:bodyPr wrap="none">
              <a:spAutoFit/>
              <a:scene3d>
                <a:camera prst="orthographicFront"/>
                <a:lightRig rig="threePt" dir="t"/>
              </a:scene3d>
              <a:sp3d contourW="12700"/>
            </a:bodyPr>
            <a:p>
              <a:r>
                <a:rPr lang="zh-CN" altLang="en-US" sz="3600" dirty="0">
                  <a:solidFill>
                    <a:prstClr val="black"/>
                  </a:solidFill>
                  <a:latin typeface="优设标题黑" panose="00000500000000000000" pitchFamily="2" charset="-122"/>
                  <a:ea typeface="优设标题黑" panose="00000500000000000000" pitchFamily="2" charset="-122"/>
                  <a:cs typeface="+mn-ea"/>
                  <a:sym typeface="+mn-lt"/>
                </a:rPr>
                <a:t>输入标题内容</a:t>
              </a:r>
              <a:endParaRPr lang="zh-CN" altLang="en-US" sz="3600" dirty="0">
                <a:solidFill>
                  <a:prstClr val="black"/>
                </a:solidFill>
                <a:latin typeface="优设标题黑" panose="00000500000000000000" pitchFamily="2" charset="-122"/>
                <a:ea typeface="优设标题黑" panose="00000500000000000000" pitchFamily="2" charset="-122"/>
                <a:cs typeface="+mn-ea"/>
                <a:sym typeface="+mn-lt"/>
              </a:endParaRPr>
            </a:p>
          </p:txBody>
        </p:sp>
        <p:cxnSp>
          <p:nvCxnSpPr>
            <p:cNvPr id="82" name="直接连接符 81"/>
            <p:cNvCxnSpPr/>
            <p:nvPr userDrawn="1"/>
          </p:nvCxnSpPr>
          <p:spPr>
            <a:xfrm>
              <a:off x="0" y="0"/>
              <a:ext cx="582" cy="1252"/>
            </a:xfrm>
            <a:prstGeom prst="line">
              <a:avLst/>
            </a:prstGeom>
            <a:ln w="28575">
              <a:solidFill>
                <a:srgbClr val="9DC799"/>
              </a:solidFill>
            </a:ln>
          </p:spPr>
          <p:style>
            <a:lnRef idx="1">
              <a:schemeClr val="accent1"/>
            </a:lnRef>
            <a:fillRef idx="0">
              <a:schemeClr val="accent1"/>
            </a:fillRef>
            <a:effectRef idx="0">
              <a:schemeClr val="accent1"/>
            </a:effectRef>
            <a:fontRef idx="minor">
              <a:schemeClr val="tx1"/>
            </a:fontRef>
          </p:style>
        </p:cxnSp>
      </p:grpSp>
      <p:pic>
        <p:nvPicPr>
          <p:cNvPr id="25" name="图片 24"/>
          <p:cNvPicPr>
            <a:picLocks noChangeAspect="1"/>
          </p:cNvPicPr>
          <p:nvPr/>
        </p:nvPicPr>
        <p:blipFill>
          <a:blip r:embed="rId1"/>
          <a:stretch>
            <a:fillRect/>
          </a:stretch>
        </p:blipFill>
        <p:spPr>
          <a:xfrm>
            <a:off x="539750" y="2512695"/>
            <a:ext cx="4737100" cy="30861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0" y="0"/>
            <a:ext cx="3372485" cy="910590"/>
            <a:chOff x="0" y="0"/>
            <a:chExt cx="5311" cy="1434"/>
          </a:xfrm>
        </p:grpSpPr>
        <p:sp>
          <p:nvSpPr>
            <p:cNvPr id="5" name="矩形 4"/>
            <p:cNvSpPr/>
            <p:nvPr/>
          </p:nvSpPr>
          <p:spPr>
            <a:xfrm>
              <a:off x="703" y="418"/>
              <a:ext cx="4608" cy="1016"/>
            </a:xfrm>
            <a:prstGeom prst="rect">
              <a:avLst/>
            </a:prstGeom>
          </p:spPr>
          <p:txBody>
            <a:bodyPr wrap="none">
              <a:spAutoFit/>
              <a:scene3d>
                <a:camera prst="orthographicFront"/>
                <a:lightRig rig="threePt" dir="t"/>
              </a:scene3d>
              <a:sp3d contourW="12700"/>
            </a:bodyPr>
            <a:p>
              <a:r>
                <a:rPr lang="zh-CN" altLang="en-US" sz="3600" dirty="0">
                  <a:solidFill>
                    <a:prstClr val="black"/>
                  </a:solidFill>
                  <a:latin typeface="优设标题黑" panose="00000500000000000000" pitchFamily="2" charset="-122"/>
                  <a:ea typeface="优设标题黑" panose="00000500000000000000" pitchFamily="2" charset="-122"/>
                  <a:cs typeface="+mn-ea"/>
                  <a:sym typeface="+mn-lt"/>
                </a:rPr>
                <a:t>输入标题内容</a:t>
              </a:r>
              <a:endParaRPr lang="zh-CN" altLang="en-US" sz="3600" dirty="0">
                <a:solidFill>
                  <a:prstClr val="black"/>
                </a:solidFill>
                <a:latin typeface="优设标题黑" panose="00000500000000000000" pitchFamily="2" charset="-122"/>
                <a:ea typeface="优设标题黑" panose="00000500000000000000" pitchFamily="2" charset="-122"/>
                <a:cs typeface="+mn-ea"/>
                <a:sym typeface="+mn-lt"/>
              </a:endParaRPr>
            </a:p>
          </p:txBody>
        </p:sp>
        <p:cxnSp>
          <p:nvCxnSpPr>
            <p:cNvPr id="82" name="直接连接符 81"/>
            <p:cNvCxnSpPr/>
            <p:nvPr userDrawn="1"/>
          </p:nvCxnSpPr>
          <p:spPr>
            <a:xfrm>
              <a:off x="0" y="0"/>
              <a:ext cx="582" cy="1252"/>
            </a:xfrm>
            <a:prstGeom prst="line">
              <a:avLst/>
            </a:prstGeom>
            <a:ln w="28575">
              <a:solidFill>
                <a:srgbClr val="9DC799"/>
              </a:solidFill>
            </a:ln>
          </p:spPr>
          <p:style>
            <a:lnRef idx="1">
              <a:schemeClr val="accent1"/>
            </a:lnRef>
            <a:fillRef idx="0">
              <a:schemeClr val="accent1"/>
            </a:fillRef>
            <a:effectRef idx="0">
              <a:schemeClr val="accent1"/>
            </a:effectRef>
            <a:fontRef idx="minor">
              <a:schemeClr val="tx1"/>
            </a:fontRef>
          </p:style>
        </p:cxnSp>
      </p:grpSp>
      <p:grpSp>
        <p:nvGrpSpPr>
          <p:cNvPr id="72" name="组合 71"/>
          <p:cNvGrpSpPr/>
          <p:nvPr/>
        </p:nvGrpSpPr>
        <p:grpSpPr>
          <a:xfrm>
            <a:off x="1168400" y="1320535"/>
            <a:ext cx="9677400" cy="5516510"/>
            <a:chOff x="1963886" y="1057359"/>
            <a:chExt cx="7594303" cy="4328873"/>
          </a:xfrm>
        </p:grpSpPr>
        <p:sp>
          <p:nvSpPr>
            <p:cNvPr id="73" name="Freeform 7"/>
            <p:cNvSpPr/>
            <p:nvPr/>
          </p:nvSpPr>
          <p:spPr bwMode="auto">
            <a:xfrm>
              <a:off x="1963886" y="2431373"/>
              <a:ext cx="7594303" cy="1617428"/>
            </a:xfrm>
            <a:custGeom>
              <a:avLst/>
              <a:gdLst>
                <a:gd name="T0" fmla="*/ 357 w 357"/>
                <a:gd name="T1" fmla="*/ 0 h 83"/>
                <a:gd name="T2" fmla="*/ 236 w 357"/>
                <a:gd name="T3" fmla="*/ 0 h 83"/>
                <a:gd name="T4" fmla="*/ 255 w 357"/>
                <a:gd name="T5" fmla="*/ 25 h 83"/>
                <a:gd name="T6" fmla="*/ 267 w 357"/>
                <a:gd name="T7" fmla="*/ 22 h 83"/>
                <a:gd name="T8" fmla="*/ 267 w 357"/>
                <a:gd name="T9" fmla="*/ 22 h 83"/>
                <a:gd name="T10" fmla="*/ 281 w 357"/>
                <a:gd name="T11" fmla="*/ 27 h 83"/>
                <a:gd name="T12" fmla="*/ 287 w 357"/>
                <a:gd name="T13" fmla="*/ 41 h 83"/>
                <a:gd name="T14" fmla="*/ 281 w 357"/>
                <a:gd name="T15" fmla="*/ 56 h 83"/>
                <a:gd name="T16" fmla="*/ 279 w 357"/>
                <a:gd name="T17" fmla="*/ 58 h 83"/>
                <a:gd name="T18" fmla="*/ 298 w 357"/>
                <a:gd name="T19" fmla="*/ 83 h 83"/>
                <a:gd name="T20" fmla="*/ 239 w 357"/>
                <a:gd name="T21" fmla="*/ 83 h 83"/>
                <a:gd name="T22" fmla="*/ 220 w 357"/>
                <a:gd name="T23" fmla="*/ 58 h 83"/>
                <a:gd name="T24" fmla="*/ 220 w 357"/>
                <a:gd name="T25" fmla="*/ 58 h 83"/>
                <a:gd name="T26" fmla="*/ 239 w 357"/>
                <a:gd name="T27" fmla="*/ 83 h 83"/>
                <a:gd name="T28" fmla="*/ 180 w 357"/>
                <a:gd name="T29" fmla="*/ 83 h 83"/>
                <a:gd name="T30" fmla="*/ 161 w 357"/>
                <a:gd name="T31" fmla="*/ 58 h 83"/>
                <a:gd name="T32" fmla="*/ 161 w 357"/>
                <a:gd name="T33" fmla="*/ 58 h 83"/>
                <a:gd name="T34" fmla="*/ 180 w 357"/>
                <a:gd name="T35" fmla="*/ 83 h 83"/>
                <a:gd name="T36" fmla="*/ 121 w 357"/>
                <a:gd name="T37" fmla="*/ 83 h 83"/>
                <a:gd name="T38" fmla="*/ 102 w 357"/>
                <a:gd name="T39" fmla="*/ 58 h 83"/>
                <a:gd name="T40" fmla="*/ 90 w 357"/>
                <a:gd name="T41" fmla="*/ 62 h 83"/>
                <a:gd name="T42" fmla="*/ 90 w 357"/>
                <a:gd name="T43" fmla="*/ 62 h 83"/>
                <a:gd name="T44" fmla="*/ 90 w 357"/>
                <a:gd name="T45" fmla="*/ 62 h 83"/>
                <a:gd name="T46" fmla="*/ 75 w 357"/>
                <a:gd name="T47" fmla="*/ 56 h 83"/>
                <a:gd name="T48" fmla="*/ 70 w 357"/>
                <a:gd name="T49" fmla="*/ 41 h 83"/>
                <a:gd name="T50" fmla="*/ 75 w 357"/>
                <a:gd name="T51" fmla="*/ 27 h 83"/>
                <a:gd name="T52" fmla="*/ 78 w 357"/>
                <a:gd name="T53" fmla="*/ 25 h 83"/>
                <a:gd name="T54" fmla="*/ 59 w 357"/>
                <a:gd name="T55" fmla="*/ 0 h 83"/>
                <a:gd name="T56" fmla="*/ 0 w 357"/>
                <a:gd name="T57" fmla="*/ 0 h 83"/>
                <a:gd name="T58" fmla="*/ 0 w 357"/>
                <a:gd name="T59" fmla="*/ 83 h 83"/>
                <a:gd name="T60" fmla="*/ 357 w 357"/>
                <a:gd name="T61" fmla="*/ 83 h 83"/>
                <a:gd name="T62" fmla="*/ 357 w 357"/>
                <a:gd name="T63"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7" h="83">
                  <a:moveTo>
                    <a:pt x="357" y="0"/>
                  </a:moveTo>
                  <a:cubicBezTo>
                    <a:pt x="236" y="0"/>
                    <a:pt x="236" y="0"/>
                    <a:pt x="236" y="0"/>
                  </a:cubicBezTo>
                  <a:cubicBezTo>
                    <a:pt x="255" y="25"/>
                    <a:pt x="255" y="25"/>
                    <a:pt x="255" y="25"/>
                  </a:cubicBezTo>
                  <a:cubicBezTo>
                    <a:pt x="259" y="23"/>
                    <a:pt x="263" y="22"/>
                    <a:pt x="267" y="22"/>
                  </a:cubicBezTo>
                  <a:cubicBezTo>
                    <a:pt x="267" y="22"/>
                    <a:pt x="267" y="22"/>
                    <a:pt x="267" y="22"/>
                  </a:cubicBezTo>
                  <a:cubicBezTo>
                    <a:pt x="273" y="22"/>
                    <a:pt x="278" y="24"/>
                    <a:pt x="281" y="27"/>
                  </a:cubicBezTo>
                  <a:cubicBezTo>
                    <a:pt x="285" y="31"/>
                    <a:pt x="287" y="36"/>
                    <a:pt x="287" y="41"/>
                  </a:cubicBezTo>
                  <a:cubicBezTo>
                    <a:pt x="287" y="47"/>
                    <a:pt x="285" y="52"/>
                    <a:pt x="281" y="56"/>
                  </a:cubicBezTo>
                  <a:cubicBezTo>
                    <a:pt x="281" y="56"/>
                    <a:pt x="280" y="57"/>
                    <a:pt x="279" y="58"/>
                  </a:cubicBezTo>
                  <a:cubicBezTo>
                    <a:pt x="298" y="83"/>
                    <a:pt x="298" y="83"/>
                    <a:pt x="298" y="83"/>
                  </a:cubicBezTo>
                  <a:cubicBezTo>
                    <a:pt x="239" y="83"/>
                    <a:pt x="239" y="83"/>
                    <a:pt x="239" y="83"/>
                  </a:cubicBezTo>
                  <a:cubicBezTo>
                    <a:pt x="220" y="58"/>
                    <a:pt x="220" y="58"/>
                    <a:pt x="220" y="58"/>
                  </a:cubicBezTo>
                  <a:cubicBezTo>
                    <a:pt x="220" y="58"/>
                    <a:pt x="220" y="58"/>
                    <a:pt x="220" y="58"/>
                  </a:cubicBezTo>
                  <a:cubicBezTo>
                    <a:pt x="239" y="83"/>
                    <a:pt x="239" y="83"/>
                    <a:pt x="239" y="83"/>
                  </a:cubicBezTo>
                  <a:cubicBezTo>
                    <a:pt x="180" y="83"/>
                    <a:pt x="180" y="83"/>
                    <a:pt x="180" y="83"/>
                  </a:cubicBezTo>
                  <a:cubicBezTo>
                    <a:pt x="161" y="58"/>
                    <a:pt x="161" y="58"/>
                    <a:pt x="161" y="58"/>
                  </a:cubicBezTo>
                  <a:cubicBezTo>
                    <a:pt x="161" y="58"/>
                    <a:pt x="161" y="58"/>
                    <a:pt x="161" y="58"/>
                  </a:cubicBezTo>
                  <a:cubicBezTo>
                    <a:pt x="180" y="83"/>
                    <a:pt x="180" y="83"/>
                    <a:pt x="180" y="83"/>
                  </a:cubicBezTo>
                  <a:cubicBezTo>
                    <a:pt x="121" y="83"/>
                    <a:pt x="121" y="83"/>
                    <a:pt x="121" y="83"/>
                  </a:cubicBezTo>
                  <a:cubicBezTo>
                    <a:pt x="102" y="58"/>
                    <a:pt x="102" y="58"/>
                    <a:pt x="102" y="58"/>
                  </a:cubicBezTo>
                  <a:cubicBezTo>
                    <a:pt x="98" y="60"/>
                    <a:pt x="94" y="62"/>
                    <a:pt x="90" y="62"/>
                  </a:cubicBezTo>
                  <a:cubicBezTo>
                    <a:pt x="90" y="62"/>
                    <a:pt x="90" y="62"/>
                    <a:pt x="90" y="62"/>
                  </a:cubicBezTo>
                  <a:cubicBezTo>
                    <a:pt x="90" y="62"/>
                    <a:pt x="90" y="62"/>
                    <a:pt x="90" y="62"/>
                  </a:cubicBezTo>
                  <a:cubicBezTo>
                    <a:pt x="84" y="62"/>
                    <a:pt x="79" y="59"/>
                    <a:pt x="75" y="56"/>
                  </a:cubicBezTo>
                  <a:cubicBezTo>
                    <a:pt x="72" y="52"/>
                    <a:pt x="70" y="47"/>
                    <a:pt x="70" y="41"/>
                  </a:cubicBezTo>
                  <a:cubicBezTo>
                    <a:pt x="70" y="36"/>
                    <a:pt x="72" y="31"/>
                    <a:pt x="75" y="27"/>
                  </a:cubicBezTo>
                  <a:cubicBezTo>
                    <a:pt x="76" y="27"/>
                    <a:pt x="77" y="26"/>
                    <a:pt x="78" y="25"/>
                  </a:cubicBezTo>
                  <a:cubicBezTo>
                    <a:pt x="59" y="0"/>
                    <a:pt x="59" y="0"/>
                    <a:pt x="59" y="0"/>
                  </a:cubicBezTo>
                  <a:cubicBezTo>
                    <a:pt x="0" y="0"/>
                    <a:pt x="0" y="0"/>
                    <a:pt x="0" y="0"/>
                  </a:cubicBezTo>
                  <a:cubicBezTo>
                    <a:pt x="0" y="83"/>
                    <a:pt x="0" y="83"/>
                    <a:pt x="0" y="83"/>
                  </a:cubicBezTo>
                  <a:cubicBezTo>
                    <a:pt x="357" y="83"/>
                    <a:pt x="357" y="83"/>
                    <a:pt x="357" y="83"/>
                  </a:cubicBezTo>
                  <a:cubicBezTo>
                    <a:pt x="357" y="0"/>
                    <a:pt x="357" y="0"/>
                    <a:pt x="357" y="0"/>
                  </a:cubicBezTo>
                </a:path>
              </a:pathLst>
            </a:custGeom>
            <a:solidFill>
              <a:srgbClr val="9DC799"/>
            </a:solidFill>
            <a:ln>
              <a:solidFill>
                <a:srgbClr val="FFF5EA"/>
              </a:solidFill>
            </a:ln>
          </p:spPr>
          <p:txBody>
            <a:bodyPr vert="horz" wrap="square" lIns="91426" tIns="45713" rIns="91426" bIns="45713" numCol="1" anchor="t" anchorCtr="0" compatLnSpc="1"/>
            <a:lstStyle/>
            <a:p>
              <a:endParaRPr lang="zh-CN" altLang="en-US"/>
            </a:p>
          </p:txBody>
        </p:sp>
        <p:sp>
          <p:nvSpPr>
            <p:cNvPr id="74" name="Freeform 8"/>
            <p:cNvSpPr/>
            <p:nvPr/>
          </p:nvSpPr>
          <p:spPr bwMode="auto">
            <a:xfrm>
              <a:off x="2965084" y="2431373"/>
              <a:ext cx="2831666" cy="1617428"/>
            </a:xfrm>
            <a:custGeom>
              <a:avLst/>
              <a:gdLst>
                <a:gd name="T0" fmla="*/ 1784 w 1784"/>
                <a:gd name="T1" fmla="*/ 1233 h 1233"/>
                <a:gd name="T2" fmla="*/ 914 w 1784"/>
                <a:gd name="T3" fmla="*/ 1233 h 1233"/>
                <a:gd name="T4" fmla="*/ 0 w 1784"/>
                <a:gd name="T5" fmla="*/ 0 h 1233"/>
                <a:gd name="T6" fmla="*/ 869 w 1784"/>
                <a:gd name="T7" fmla="*/ 0 h 1233"/>
                <a:gd name="T8" fmla="*/ 1784 w 1784"/>
                <a:gd name="T9" fmla="*/ 1233 h 1233"/>
              </a:gdLst>
              <a:ahLst/>
              <a:cxnLst>
                <a:cxn ang="0">
                  <a:pos x="T0" y="T1"/>
                </a:cxn>
                <a:cxn ang="0">
                  <a:pos x="T2" y="T3"/>
                </a:cxn>
                <a:cxn ang="0">
                  <a:pos x="T4" y="T5"/>
                </a:cxn>
                <a:cxn ang="0">
                  <a:pos x="T6" y="T7"/>
                </a:cxn>
                <a:cxn ang="0">
                  <a:pos x="T8" y="T9"/>
                </a:cxn>
              </a:cxnLst>
              <a:rect l="0" t="0" r="r" b="b"/>
              <a:pathLst>
                <a:path w="1784" h="1233">
                  <a:moveTo>
                    <a:pt x="1784" y="1233"/>
                  </a:moveTo>
                  <a:lnTo>
                    <a:pt x="914" y="1233"/>
                  </a:lnTo>
                  <a:lnTo>
                    <a:pt x="0" y="0"/>
                  </a:lnTo>
                  <a:lnTo>
                    <a:pt x="869" y="0"/>
                  </a:lnTo>
                  <a:lnTo>
                    <a:pt x="1784" y="1233"/>
                  </a:lnTo>
                  <a:close/>
                </a:path>
              </a:pathLst>
            </a:custGeom>
            <a:solidFill>
              <a:srgbClr val="5AAB32"/>
            </a:solidFill>
            <a:ln>
              <a:noFill/>
            </a:ln>
          </p:spPr>
          <p:txBody>
            <a:bodyPr vert="horz" wrap="square" lIns="91426" tIns="45713" rIns="91426" bIns="45713" numCol="1" anchor="t" anchorCtr="0" compatLnSpc="1"/>
            <a:lstStyle/>
            <a:p>
              <a:endParaRPr lang="zh-CN" altLang="en-US"/>
            </a:p>
          </p:txBody>
        </p:sp>
        <p:sp>
          <p:nvSpPr>
            <p:cNvPr id="75" name="Freeform 9"/>
            <p:cNvSpPr/>
            <p:nvPr/>
          </p:nvSpPr>
          <p:spPr bwMode="auto">
            <a:xfrm>
              <a:off x="2965084" y="2261543"/>
              <a:ext cx="2831666" cy="1957088"/>
            </a:xfrm>
            <a:custGeom>
              <a:avLst/>
              <a:gdLst>
                <a:gd name="T0" fmla="*/ 1784 w 1784"/>
                <a:gd name="T1" fmla="*/ 1233 h 1233"/>
                <a:gd name="T2" fmla="*/ 914 w 1784"/>
                <a:gd name="T3" fmla="*/ 1233 h 1233"/>
                <a:gd name="T4" fmla="*/ 0 w 1784"/>
                <a:gd name="T5" fmla="*/ 0 h 1233"/>
                <a:gd name="T6" fmla="*/ 869 w 1784"/>
                <a:gd name="T7" fmla="*/ 0 h 1233"/>
                <a:gd name="T8" fmla="*/ 1784 w 1784"/>
                <a:gd name="T9" fmla="*/ 1233 h 1233"/>
              </a:gdLst>
              <a:ahLst/>
              <a:cxnLst>
                <a:cxn ang="0">
                  <a:pos x="T0" y="T1"/>
                </a:cxn>
                <a:cxn ang="0">
                  <a:pos x="T2" y="T3"/>
                </a:cxn>
                <a:cxn ang="0">
                  <a:pos x="T4" y="T5"/>
                </a:cxn>
                <a:cxn ang="0">
                  <a:pos x="T6" y="T7"/>
                </a:cxn>
                <a:cxn ang="0">
                  <a:pos x="T8" y="T9"/>
                </a:cxn>
              </a:cxnLst>
              <a:rect l="0" t="0" r="r" b="b"/>
              <a:pathLst>
                <a:path w="1784" h="1233">
                  <a:moveTo>
                    <a:pt x="1784" y="1233"/>
                  </a:moveTo>
                  <a:lnTo>
                    <a:pt x="914" y="1233"/>
                  </a:lnTo>
                  <a:lnTo>
                    <a:pt x="0" y="0"/>
                  </a:lnTo>
                  <a:lnTo>
                    <a:pt x="869" y="0"/>
                  </a:lnTo>
                  <a:lnTo>
                    <a:pt x="1784" y="12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26" tIns="45713" rIns="91426" bIns="45713" numCol="1" anchor="t" anchorCtr="0" compatLnSpc="1"/>
            <a:lstStyle/>
            <a:p>
              <a:endParaRPr lang="zh-CN" altLang="en-US"/>
            </a:p>
          </p:txBody>
        </p:sp>
        <p:sp>
          <p:nvSpPr>
            <p:cNvPr id="76" name="Freeform 10"/>
            <p:cNvSpPr/>
            <p:nvPr/>
          </p:nvSpPr>
          <p:spPr bwMode="auto">
            <a:xfrm>
              <a:off x="4344410" y="2431373"/>
              <a:ext cx="2831666" cy="1617428"/>
            </a:xfrm>
            <a:custGeom>
              <a:avLst/>
              <a:gdLst>
                <a:gd name="T0" fmla="*/ 1784 w 1784"/>
                <a:gd name="T1" fmla="*/ 1233 h 1233"/>
                <a:gd name="T2" fmla="*/ 915 w 1784"/>
                <a:gd name="T3" fmla="*/ 1233 h 1233"/>
                <a:gd name="T4" fmla="*/ 0 w 1784"/>
                <a:gd name="T5" fmla="*/ 0 h 1233"/>
                <a:gd name="T6" fmla="*/ 870 w 1784"/>
                <a:gd name="T7" fmla="*/ 0 h 1233"/>
                <a:gd name="T8" fmla="*/ 1784 w 1784"/>
                <a:gd name="T9" fmla="*/ 1233 h 1233"/>
              </a:gdLst>
              <a:ahLst/>
              <a:cxnLst>
                <a:cxn ang="0">
                  <a:pos x="T0" y="T1"/>
                </a:cxn>
                <a:cxn ang="0">
                  <a:pos x="T2" y="T3"/>
                </a:cxn>
                <a:cxn ang="0">
                  <a:pos x="T4" y="T5"/>
                </a:cxn>
                <a:cxn ang="0">
                  <a:pos x="T6" y="T7"/>
                </a:cxn>
                <a:cxn ang="0">
                  <a:pos x="T8" y="T9"/>
                </a:cxn>
              </a:cxnLst>
              <a:rect l="0" t="0" r="r" b="b"/>
              <a:pathLst>
                <a:path w="1784" h="1233">
                  <a:moveTo>
                    <a:pt x="1784" y="1233"/>
                  </a:moveTo>
                  <a:lnTo>
                    <a:pt x="915" y="1233"/>
                  </a:lnTo>
                  <a:lnTo>
                    <a:pt x="0" y="0"/>
                  </a:lnTo>
                  <a:lnTo>
                    <a:pt x="870" y="0"/>
                  </a:lnTo>
                  <a:lnTo>
                    <a:pt x="1784" y="1233"/>
                  </a:lnTo>
                  <a:close/>
                </a:path>
              </a:pathLst>
            </a:custGeom>
            <a:solidFill>
              <a:srgbClr val="9DC799"/>
            </a:solidFill>
            <a:ln>
              <a:noFill/>
            </a:ln>
          </p:spPr>
          <p:txBody>
            <a:bodyPr vert="horz" wrap="square" lIns="91426" tIns="45713" rIns="91426" bIns="45713" numCol="1" anchor="t" anchorCtr="0" compatLnSpc="1"/>
            <a:lstStyle/>
            <a:p>
              <a:endParaRPr lang="zh-CN" altLang="en-US"/>
            </a:p>
          </p:txBody>
        </p:sp>
        <p:sp>
          <p:nvSpPr>
            <p:cNvPr id="77" name="Freeform 11"/>
            <p:cNvSpPr/>
            <p:nvPr/>
          </p:nvSpPr>
          <p:spPr bwMode="auto">
            <a:xfrm>
              <a:off x="4344410" y="2261543"/>
              <a:ext cx="2831666" cy="1957088"/>
            </a:xfrm>
            <a:custGeom>
              <a:avLst/>
              <a:gdLst>
                <a:gd name="T0" fmla="*/ 1784 w 1784"/>
                <a:gd name="T1" fmla="*/ 1233 h 1233"/>
                <a:gd name="T2" fmla="*/ 915 w 1784"/>
                <a:gd name="T3" fmla="*/ 1233 h 1233"/>
                <a:gd name="T4" fmla="*/ 0 w 1784"/>
                <a:gd name="T5" fmla="*/ 0 h 1233"/>
                <a:gd name="T6" fmla="*/ 870 w 1784"/>
                <a:gd name="T7" fmla="*/ 0 h 1233"/>
                <a:gd name="T8" fmla="*/ 1784 w 1784"/>
                <a:gd name="T9" fmla="*/ 1233 h 1233"/>
              </a:gdLst>
              <a:ahLst/>
              <a:cxnLst>
                <a:cxn ang="0">
                  <a:pos x="T0" y="T1"/>
                </a:cxn>
                <a:cxn ang="0">
                  <a:pos x="T2" y="T3"/>
                </a:cxn>
                <a:cxn ang="0">
                  <a:pos x="T4" y="T5"/>
                </a:cxn>
                <a:cxn ang="0">
                  <a:pos x="T6" y="T7"/>
                </a:cxn>
                <a:cxn ang="0">
                  <a:pos x="T8" y="T9"/>
                </a:cxn>
              </a:cxnLst>
              <a:rect l="0" t="0" r="r" b="b"/>
              <a:pathLst>
                <a:path w="1784" h="1233">
                  <a:moveTo>
                    <a:pt x="1784" y="1233"/>
                  </a:moveTo>
                  <a:lnTo>
                    <a:pt x="915" y="1233"/>
                  </a:lnTo>
                  <a:lnTo>
                    <a:pt x="0" y="0"/>
                  </a:lnTo>
                  <a:lnTo>
                    <a:pt x="870" y="0"/>
                  </a:lnTo>
                  <a:lnTo>
                    <a:pt x="1784" y="12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26" tIns="45713" rIns="91426" bIns="45713" numCol="1" anchor="t" anchorCtr="0" compatLnSpc="1"/>
            <a:lstStyle/>
            <a:p>
              <a:endParaRPr lang="zh-CN" altLang="en-US"/>
            </a:p>
          </p:txBody>
        </p:sp>
        <p:sp>
          <p:nvSpPr>
            <p:cNvPr id="78" name="Freeform 12"/>
            <p:cNvSpPr/>
            <p:nvPr/>
          </p:nvSpPr>
          <p:spPr bwMode="auto">
            <a:xfrm>
              <a:off x="5725324" y="2431373"/>
              <a:ext cx="2831666" cy="1617428"/>
            </a:xfrm>
            <a:custGeom>
              <a:avLst/>
              <a:gdLst>
                <a:gd name="T0" fmla="*/ 1784 w 1784"/>
                <a:gd name="T1" fmla="*/ 1233 h 1233"/>
                <a:gd name="T2" fmla="*/ 914 w 1784"/>
                <a:gd name="T3" fmla="*/ 1233 h 1233"/>
                <a:gd name="T4" fmla="*/ 0 w 1784"/>
                <a:gd name="T5" fmla="*/ 0 h 1233"/>
                <a:gd name="T6" fmla="*/ 870 w 1784"/>
                <a:gd name="T7" fmla="*/ 0 h 1233"/>
                <a:gd name="T8" fmla="*/ 1784 w 1784"/>
                <a:gd name="T9" fmla="*/ 1233 h 1233"/>
              </a:gdLst>
              <a:ahLst/>
              <a:cxnLst>
                <a:cxn ang="0">
                  <a:pos x="T0" y="T1"/>
                </a:cxn>
                <a:cxn ang="0">
                  <a:pos x="T2" y="T3"/>
                </a:cxn>
                <a:cxn ang="0">
                  <a:pos x="T4" y="T5"/>
                </a:cxn>
                <a:cxn ang="0">
                  <a:pos x="T6" y="T7"/>
                </a:cxn>
                <a:cxn ang="0">
                  <a:pos x="T8" y="T9"/>
                </a:cxn>
              </a:cxnLst>
              <a:rect l="0" t="0" r="r" b="b"/>
              <a:pathLst>
                <a:path w="1784" h="1233">
                  <a:moveTo>
                    <a:pt x="1784" y="1233"/>
                  </a:moveTo>
                  <a:lnTo>
                    <a:pt x="914" y="1233"/>
                  </a:lnTo>
                  <a:lnTo>
                    <a:pt x="0" y="0"/>
                  </a:lnTo>
                  <a:lnTo>
                    <a:pt x="870" y="0"/>
                  </a:lnTo>
                  <a:lnTo>
                    <a:pt x="1784" y="1233"/>
                  </a:lnTo>
                  <a:close/>
                </a:path>
              </a:pathLst>
            </a:custGeom>
            <a:solidFill>
              <a:srgbClr val="5AAB32"/>
            </a:solidFill>
            <a:ln>
              <a:noFill/>
            </a:ln>
          </p:spPr>
          <p:txBody>
            <a:bodyPr vert="horz" wrap="square" lIns="91426" tIns="45713" rIns="91426" bIns="45713" numCol="1" anchor="t" anchorCtr="0" compatLnSpc="1"/>
            <a:lstStyle/>
            <a:p>
              <a:endParaRPr lang="zh-CN" altLang="en-US"/>
            </a:p>
          </p:txBody>
        </p:sp>
        <p:sp>
          <p:nvSpPr>
            <p:cNvPr id="79" name="Freeform 13"/>
            <p:cNvSpPr/>
            <p:nvPr/>
          </p:nvSpPr>
          <p:spPr bwMode="auto">
            <a:xfrm>
              <a:off x="5725324" y="2261543"/>
              <a:ext cx="2831666" cy="1957088"/>
            </a:xfrm>
            <a:custGeom>
              <a:avLst/>
              <a:gdLst>
                <a:gd name="T0" fmla="*/ 1784 w 1784"/>
                <a:gd name="T1" fmla="*/ 1233 h 1233"/>
                <a:gd name="T2" fmla="*/ 914 w 1784"/>
                <a:gd name="T3" fmla="*/ 1233 h 1233"/>
                <a:gd name="T4" fmla="*/ 0 w 1784"/>
                <a:gd name="T5" fmla="*/ 0 h 1233"/>
                <a:gd name="T6" fmla="*/ 870 w 1784"/>
                <a:gd name="T7" fmla="*/ 0 h 1233"/>
                <a:gd name="T8" fmla="*/ 1784 w 1784"/>
                <a:gd name="T9" fmla="*/ 1233 h 1233"/>
              </a:gdLst>
              <a:ahLst/>
              <a:cxnLst>
                <a:cxn ang="0">
                  <a:pos x="T0" y="T1"/>
                </a:cxn>
                <a:cxn ang="0">
                  <a:pos x="T2" y="T3"/>
                </a:cxn>
                <a:cxn ang="0">
                  <a:pos x="T4" y="T5"/>
                </a:cxn>
                <a:cxn ang="0">
                  <a:pos x="T6" y="T7"/>
                </a:cxn>
                <a:cxn ang="0">
                  <a:pos x="T8" y="T9"/>
                </a:cxn>
              </a:cxnLst>
              <a:rect l="0" t="0" r="r" b="b"/>
              <a:pathLst>
                <a:path w="1784" h="1233">
                  <a:moveTo>
                    <a:pt x="1784" y="1233"/>
                  </a:moveTo>
                  <a:lnTo>
                    <a:pt x="914" y="1233"/>
                  </a:lnTo>
                  <a:lnTo>
                    <a:pt x="0" y="0"/>
                  </a:lnTo>
                  <a:lnTo>
                    <a:pt x="870" y="0"/>
                  </a:lnTo>
                  <a:lnTo>
                    <a:pt x="1784" y="12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26" tIns="45713" rIns="91426" bIns="45713" numCol="1" anchor="t" anchorCtr="0" compatLnSpc="1"/>
            <a:lstStyle/>
            <a:p>
              <a:endParaRPr lang="zh-CN" altLang="en-US"/>
            </a:p>
          </p:txBody>
        </p:sp>
        <p:sp>
          <p:nvSpPr>
            <p:cNvPr id="80" name="稻壳儿流芳广告出品 http://chn.docer.com/works?userid=401746942"/>
            <p:cNvSpPr>
              <a:spLocks noChangeArrowheads="1"/>
            </p:cNvSpPr>
            <p:nvPr/>
          </p:nvSpPr>
          <p:spPr bwMode="auto">
            <a:xfrm>
              <a:off x="4696781" y="2874224"/>
              <a:ext cx="725377" cy="731726"/>
            </a:xfrm>
            <a:prstGeom prst="ellipse">
              <a:avLst/>
            </a:prstGeom>
            <a:solidFill>
              <a:srgbClr val="FFFFFF"/>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26" tIns="45713" rIns="91426" bIns="45713" numCol="1" anchor="t" anchorCtr="0" compatLnSpc="1"/>
            <a:lstStyle/>
            <a:p>
              <a:endParaRPr lang="zh-CN" altLang="en-US"/>
            </a:p>
          </p:txBody>
        </p:sp>
        <p:sp>
          <p:nvSpPr>
            <p:cNvPr id="81" name="稻壳儿流芳广告出品 http://chn.docer.com/works?userid=401746942"/>
            <p:cNvSpPr>
              <a:spLocks noChangeArrowheads="1"/>
            </p:cNvSpPr>
            <p:nvPr/>
          </p:nvSpPr>
          <p:spPr bwMode="auto">
            <a:xfrm>
              <a:off x="3315867" y="2874224"/>
              <a:ext cx="725377" cy="731726"/>
            </a:xfrm>
            <a:prstGeom prst="ellipse">
              <a:avLst/>
            </a:prstGeom>
            <a:solidFill>
              <a:srgbClr val="FFFFFF"/>
            </a:solidFill>
            <a:ln>
              <a:noFill/>
            </a:ln>
            <a:effectLst>
              <a:outerShdw blurRad="50800" dist="38100" dir="10800000" algn="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26" tIns="45713" rIns="91426" bIns="45713" numCol="1" anchor="t" anchorCtr="0" compatLnSpc="1"/>
            <a:lstStyle/>
            <a:p>
              <a:endParaRPr lang="zh-CN" altLang="en-US"/>
            </a:p>
          </p:txBody>
        </p:sp>
        <p:sp>
          <p:nvSpPr>
            <p:cNvPr id="84" name="稻壳儿流芳广告出品 http://chn.docer.com/works?userid=401746942"/>
            <p:cNvSpPr>
              <a:spLocks noChangeArrowheads="1"/>
            </p:cNvSpPr>
            <p:nvPr/>
          </p:nvSpPr>
          <p:spPr bwMode="auto">
            <a:xfrm>
              <a:off x="6099917" y="2874224"/>
              <a:ext cx="703156" cy="731726"/>
            </a:xfrm>
            <a:prstGeom prst="ellipse">
              <a:avLst/>
            </a:prstGeom>
            <a:solidFill>
              <a:srgbClr val="FFFFFF"/>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26" tIns="45713" rIns="91426" bIns="45713" numCol="1" anchor="t" anchorCtr="0" compatLnSpc="1"/>
            <a:lstStyle/>
            <a:p>
              <a:endParaRPr lang="zh-CN" altLang="en-US"/>
            </a:p>
          </p:txBody>
        </p:sp>
        <p:sp>
          <p:nvSpPr>
            <p:cNvPr id="85" name="稻壳儿流芳广告出品 http://chn.docer.com/works?userid=401746942"/>
            <p:cNvSpPr>
              <a:spLocks noChangeArrowheads="1"/>
            </p:cNvSpPr>
            <p:nvPr/>
          </p:nvSpPr>
          <p:spPr bwMode="auto">
            <a:xfrm>
              <a:off x="7480830" y="2874224"/>
              <a:ext cx="725377" cy="731726"/>
            </a:xfrm>
            <a:prstGeom prst="ellipse">
              <a:avLst/>
            </a:prstGeom>
            <a:solidFill>
              <a:srgbClr val="FFFFFF"/>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26" tIns="45713" rIns="91426" bIns="45713" numCol="1" anchor="t" anchorCtr="0" compatLnSpc="1"/>
            <a:lstStyle/>
            <a:p>
              <a:endParaRPr lang="zh-CN" altLang="en-US"/>
            </a:p>
          </p:txBody>
        </p:sp>
        <p:grpSp>
          <p:nvGrpSpPr>
            <p:cNvPr id="86" name="组合 85"/>
            <p:cNvGrpSpPr/>
            <p:nvPr/>
          </p:nvGrpSpPr>
          <p:grpSpPr>
            <a:xfrm>
              <a:off x="2268195" y="1057359"/>
              <a:ext cx="6996013" cy="4328873"/>
              <a:chOff x="2580103" y="923529"/>
              <a:chExt cx="6996013" cy="4328873"/>
            </a:xfrm>
          </p:grpSpPr>
          <p:grpSp>
            <p:nvGrpSpPr>
              <p:cNvPr id="87" name="组合 86"/>
              <p:cNvGrpSpPr/>
              <p:nvPr/>
            </p:nvGrpSpPr>
            <p:grpSpPr>
              <a:xfrm>
                <a:off x="2580103" y="923529"/>
                <a:ext cx="1960587" cy="1337354"/>
                <a:chOff x="2580103" y="923529"/>
                <a:chExt cx="1960587" cy="1337354"/>
              </a:xfrm>
            </p:grpSpPr>
            <p:sp>
              <p:nvSpPr>
                <p:cNvPr id="88" name="文本框 87"/>
                <p:cNvSpPr txBox="1"/>
                <p:nvPr/>
              </p:nvSpPr>
              <p:spPr>
                <a:xfrm>
                  <a:off x="2580103" y="1065051"/>
                  <a:ext cx="1805248" cy="2890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10600030101010101" charset="-122"/>
                      <a:ea typeface="禹卫书法行书简体" panose="02010600030101010101" charset="-122"/>
                    </a:defRPr>
                  </a:lvl1pPr>
                </a:lstStyle>
                <a:p>
                  <a:pPr algn="ctr"/>
                  <a:r>
                    <a:rPr lang="zh-CN" altLang="en-US" sz="1800" b="0" spc="300" dirty="0">
                      <a:solidFill>
                        <a:schemeClr val="tx1"/>
                      </a:solidFill>
                      <a:latin typeface="汉仪中圆简" panose="02010604000101010101" pitchFamily="2" charset="-122"/>
                      <a:ea typeface="汉仪中圆简" panose="02010604000101010101" pitchFamily="2" charset="-122"/>
                      <a:cs typeface="外星宝宝" panose="02010600030101010101" pitchFamily="2" charset="-122"/>
                    </a:rPr>
                    <a:t>内容概括</a:t>
                  </a:r>
                  <a:endParaRPr lang="zh-CN" altLang="en-US" sz="2000" b="0" spc="300" dirty="0">
                    <a:solidFill>
                      <a:schemeClr val="tx1"/>
                    </a:solidFill>
                    <a:latin typeface="汉仪中圆简" panose="02010604000101010101" pitchFamily="2" charset="-122"/>
                    <a:ea typeface="汉仪中圆简" panose="02010604000101010101" pitchFamily="2" charset="-122"/>
                    <a:cs typeface="外星宝宝" panose="02010600030101010101" pitchFamily="2" charset="-122"/>
                  </a:endParaRPr>
                </a:p>
              </p:txBody>
            </p:sp>
            <p:sp>
              <p:nvSpPr>
                <p:cNvPr id="89" name="文本框 88"/>
                <p:cNvSpPr txBox="1"/>
                <p:nvPr/>
              </p:nvSpPr>
              <p:spPr>
                <a:xfrm>
                  <a:off x="2580239" y="923529"/>
                  <a:ext cx="1960451" cy="13373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10600030101010101" charset="-122"/>
                      <a:ea typeface="禹卫书法行书简体" panose="02010600030101010101" charset="-122"/>
                    </a:defRPr>
                  </a:lvl1pPr>
                </a:lstStyle>
                <a:p>
                  <a:pPr marL="0" indent="0">
                    <a:lnSpc>
                      <a:spcPct val="120000"/>
                    </a:lnSpc>
                    <a:buNone/>
                  </a:pPr>
                  <a:r>
                    <a:rPr lang="zh-CN" altLang="en-US" sz="1200" b="0" dirty="0">
                      <a:latin typeface="微软雅黑" panose="020B0503020204020204" charset="-122"/>
                      <a:ea typeface="微软雅黑" panose="020B0503020204020204" charset="-122"/>
                      <a:cs typeface="+mn-ea"/>
                      <a:sym typeface="微软雅黑" panose="020B0503020204020204" charset="-122"/>
                    </a:rPr>
                    <a:t>此处添加详细文本描述，建议与标题相关并符合整体语言风格</a:t>
                  </a:r>
                  <a:endParaRPr lang="zh-CN" altLang="en-US" sz="1200" b="0" spc="100" dirty="0">
                    <a:solidFill>
                      <a:schemeClr val="tx1"/>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90" name="组合 89"/>
              <p:cNvGrpSpPr/>
              <p:nvPr/>
            </p:nvGrpSpPr>
            <p:grpSpPr>
              <a:xfrm>
                <a:off x="5629005" y="923529"/>
                <a:ext cx="1960587" cy="1337354"/>
                <a:chOff x="2580103" y="923529"/>
                <a:chExt cx="1960587" cy="1337354"/>
              </a:xfrm>
            </p:grpSpPr>
            <p:sp>
              <p:nvSpPr>
                <p:cNvPr id="91" name="文本框 90"/>
                <p:cNvSpPr txBox="1"/>
                <p:nvPr/>
              </p:nvSpPr>
              <p:spPr>
                <a:xfrm>
                  <a:off x="2580103" y="1065051"/>
                  <a:ext cx="1805248" cy="2890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10600030101010101" charset="-122"/>
                      <a:ea typeface="禹卫书法行书简体" panose="02010600030101010101" charset="-122"/>
                    </a:defRPr>
                  </a:lvl1pPr>
                </a:lstStyle>
                <a:p>
                  <a:pPr algn="ctr"/>
                  <a:r>
                    <a:rPr lang="zh-CN" altLang="en-US" sz="1800" b="0" spc="300" dirty="0">
                      <a:solidFill>
                        <a:schemeClr val="tx1"/>
                      </a:solidFill>
                      <a:latin typeface="汉仪中圆简" panose="02010604000101010101" pitchFamily="2" charset="-122"/>
                      <a:ea typeface="汉仪中圆简" panose="02010604000101010101" pitchFamily="2" charset="-122"/>
                      <a:cs typeface="外星宝宝" panose="02010600030101010101" pitchFamily="2" charset="-122"/>
                    </a:rPr>
                    <a:t>内容概括</a:t>
                  </a:r>
                  <a:endParaRPr lang="zh-CN" altLang="en-US" sz="2000" b="0" spc="300" dirty="0">
                    <a:solidFill>
                      <a:schemeClr val="tx1"/>
                    </a:solidFill>
                    <a:latin typeface="汉仪中圆简" panose="02010604000101010101" pitchFamily="2" charset="-122"/>
                    <a:ea typeface="汉仪中圆简" panose="02010604000101010101" pitchFamily="2" charset="-122"/>
                    <a:cs typeface="外星宝宝" panose="02010600030101010101" pitchFamily="2" charset="-122"/>
                  </a:endParaRPr>
                </a:p>
              </p:txBody>
            </p:sp>
            <p:sp>
              <p:nvSpPr>
                <p:cNvPr id="92" name="文本框 91"/>
                <p:cNvSpPr txBox="1"/>
                <p:nvPr/>
              </p:nvSpPr>
              <p:spPr>
                <a:xfrm>
                  <a:off x="2580239" y="923529"/>
                  <a:ext cx="1960451" cy="13373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10600030101010101" charset="-122"/>
                      <a:ea typeface="禹卫书法行书简体" panose="02010600030101010101" charset="-122"/>
                    </a:defRPr>
                  </a:lvl1pPr>
                </a:lstStyle>
                <a:p>
                  <a:pPr marL="0" indent="0">
                    <a:lnSpc>
                      <a:spcPct val="120000"/>
                    </a:lnSpc>
                    <a:buNone/>
                  </a:pPr>
                  <a:r>
                    <a:rPr lang="zh-CN" altLang="en-US" sz="1200" b="0" dirty="0">
                      <a:latin typeface="微软雅黑" panose="020B0503020204020204" charset="-122"/>
                      <a:ea typeface="微软雅黑" panose="020B0503020204020204" charset="-122"/>
                      <a:cs typeface="+mn-ea"/>
                      <a:sym typeface="微软雅黑" panose="020B0503020204020204" charset="-122"/>
                    </a:rPr>
                    <a:t>此处添加详细文本描述，建议与标题相关并符合整体语言风格</a:t>
                  </a:r>
                  <a:endParaRPr lang="zh-CN" altLang="en-US" sz="1200" b="0" spc="100" dirty="0">
                    <a:solidFill>
                      <a:schemeClr val="tx1"/>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93" name="组合 92"/>
              <p:cNvGrpSpPr/>
              <p:nvPr/>
            </p:nvGrpSpPr>
            <p:grpSpPr>
              <a:xfrm>
                <a:off x="4576729" y="3915048"/>
                <a:ext cx="1960451" cy="1337354"/>
                <a:chOff x="2580737" y="729195"/>
                <a:chExt cx="1960451" cy="1337354"/>
              </a:xfrm>
            </p:grpSpPr>
            <p:sp>
              <p:nvSpPr>
                <p:cNvPr id="94" name="文本框 93"/>
                <p:cNvSpPr txBox="1"/>
                <p:nvPr/>
              </p:nvSpPr>
              <p:spPr>
                <a:xfrm>
                  <a:off x="2647874" y="805939"/>
                  <a:ext cx="1805248" cy="2890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10600030101010101" charset="-122"/>
                      <a:ea typeface="禹卫书法行书简体" panose="02010600030101010101" charset="-122"/>
                    </a:defRPr>
                  </a:lvl1pPr>
                </a:lstStyle>
                <a:p>
                  <a:pPr algn="ctr"/>
                  <a:r>
                    <a:rPr lang="zh-CN" altLang="en-US" sz="1800" b="0" spc="300" dirty="0">
                      <a:solidFill>
                        <a:schemeClr val="tx1"/>
                      </a:solidFill>
                      <a:latin typeface="汉仪中圆简" panose="02010604000101010101" pitchFamily="2" charset="-122"/>
                      <a:ea typeface="汉仪中圆简" panose="02010604000101010101" pitchFamily="2" charset="-122"/>
                      <a:cs typeface="外星宝宝" panose="02010600030101010101" pitchFamily="2" charset="-122"/>
                    </a:rPr>
                    <a:t>内容概括</a:t>
                  </a:r>
                  <a:endParaRPr lang="zh-CN" altLang="en-US" sz="2000" b="0" spc="300" dirty="0">
                    <a:solidFill>
                      <a:schemeClr val="tx1"/>
                    </a:solidFill>
                    <a:latin typeface="汉仪中圆简" panose="02010604000101010101" pitchFamily="2" charset="-122"/>
                    <a:ea typeface="汉仪中圆简" panose="02010604000101010101" pitchFamily="2" charset="-122"/>
                    <a:cs typeface="外星宝宝" panose="02010600030101010101" pitchFamily="2" charset="-122"/>
                  </a:endParaRPr>
                </a:p>
              </p:txBody>
            </p:sp>
            <p:sp>
              <p:nvSpPr>
                <p:cNvPr id="95" name="文本框 94"/>
                <p:cNvSpPr txBox="1"/>
                <p:nvPr/>
              </p:nvSpPr>
              <p:spPr>
                <a:xfrm>
                  <a:off x="2580737" y="729195"/>
                  <a:ext cx="1960451" cy="13373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10600030101010101" charset="-122"/>
                      <a:ea typeface="禹卫书法行书简体" panose="02010600030101010101" charset="-122"/>
                    </a:defRPr>
                  </a:lvl1pPr>
                </a:lstStyle>
                <a:p>
                  <a:pPr marL="0" indent="0">
                    <a:lnSpc>
                      <a:spcPct val="120000"/>
                    </a:lnSpc>
                    <a:buNone/>
                  </a:pPr>
                  <a:r>
                    <a:rPr lang="zh-CN" altLang="en-US" sz="1200" b="0" dirty="0">
                      <a:latin typeface="微软雅黑" panose="020B0503020204020204" charset="-122"/>
                      <a:ea typeface="微软雅黑" panose="020B0503020204020204" charset="-122"/>
                      <a:cs typeface="+mn-ea"/>
                      <a:sym typeface="微软雅黑" panose="020B0503020204020204" charset="-122"/>
                    </a:rPr>
                    <a:t>此处添加详细文本描述，建议与标题相关并符合整体语言风格</a:t>
                  </a:r>
                  <a:endParaRPr lang="zh-CN" altLang="en-US" sz="1200" b="0" spc="100" dirty="0">
                    <a:solidFill>
                      <a:schemeClr val="tx1"/>
                    </a:solidFill>
                    <a:latin typeface="微软雅黑" panose="020B0503020204020204" charset="-122"/>
                    <a:ea typeface="微软雅黑" panose="020B0503020204020204" charset="-122"/>
                    <a:cs typeface="+mn-ea"/>
                    <a:sym typeface="微软雅黑" panose="020B0503020204020204" charset="-122"/>
                  </a:endParaRPr>
                </a:p>
              </p:txBody>
            </p:sp>
          </p:grpSp>
          <p:grpSp>
            <p:nvGrpSpPr>
              <p:cNvPr id="96" name="组合 95"/>
              <p:cNvGrpSpPr/>
              <p:nvPr/>
            </p:nvGrpSpPr>
            <p:grpSpPr>
              <a:xfrm>
                <a:off x="7615665" y="3915048"/>
                <a:ext cx="1960451" cy="1337354"/>
                <a:chOff x="2570771" y="729195"/>
                <a:chExt cx="1960451" cy="1337354"/>
              </a:xfrm>
            </p:grpSpPr>
            <p:sp>
              <p:nvSpPr>
                <p:cNvPr id="97" name="文本框 96"/>
                <p:cNvSpPr txBox="1"/>
                <p:nvPr/>
              </p:nvSpPr>
              <p:spPr>
                <a:xfrm>
                  <a:off x="2647874" y="805939"/>
                  <a:ext cx="1805248" cy="2890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defPPr>
                    <a:defRPr lang="zh-CN"/>
                  </a:defPPr>
                  <a:lvl1pPr>
                    <a:defRPr sz="1500" b="1" spc="-150">
                      <a:solidFill>
                        <a:schemeClr val="tx1">
                          <a:lumMod val="65000"/>
                          <a:lumOff val="35000"/>
                        </a:schemeClr>
                      </a:solidFill>
                      <a:effectLst/>
                      <a:latin typeface="禹卫书法行书简体" panose="02010600030101010101" charset="-122"/>
                      <a:ea typeface="禹卫书法行书简体" panose="02010600030101010101" charset="-122"/>
                    </a:defRPr>
                  </a:lvl1pPr>
                </a:lstStyle>
                <a:p>
                  <a:pPr algn="ctr"/>
                  <a:r>
                    <a:rPr lang="zh-CN" altLang="en-US" sz="1800" b="0" spc="300" dirty="0">
                      <a:solidFill>
                        <a:schemeClr val="tx1"/>
                      </a:solidFill>
                      <a:latin typeface="汉仪中圆简" panose="02010604000101010101" pitchFamily="2" charset="-122"/>
                      <a:ea typeface="汉仪中圆简" panose="02010604000101010101" pitchFamily="2" charset="-122"/>
                      <a:cs typeface="外星宝宝" panose="02010600030101010101" pitchFamily="2" charset="-122"/>
                    </a:rPr>
                    <a:t>内容概括</a:t>
                  </a:r>
                  <a:endParaRPr lang="zh-CN" altLang="en-US" sz="2000" b="0" spc="300" dirty="0">
                    <a:solidFill>
                      <a:schemeClr val="tx1"/>
                    </a:solidFill>
                    <a:latin typeface="汉仪中圆简" panose="02010604000101010101" pitchFamily="2" charset="-122"/>
                    <a:ea typeface="汉仪中圆简" panose="02010604000101010101" pitchFamily="2" charset="-122"/>
                    <a:cs typeface="外星宝宝" panose="02010600030101010101" pitchFamily="2" charset="-122"/>
                  </a:endParaRPr>
                </a:p>
              </p:txBody>
            </p:sp>
            <p:sp>
              <p:nvSpPr>
                <p:cNvPr id="98" name="文本框 97"/>
                <p:cNvSpPr txBox="1"/>
                <p:nvPr/>
              </p:nvSpPr>
              <p:spPr>
                <a:xfrm>
                  <a:off x="2570771" y="729195"/>
                  <a:ext cx="1960451" cy="13373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a:defRPr sz="1500" b="1" spc="-150">
                      <a:solidFill>
                        <a:schemeClr val="tx1">
                          <a:lumMod val="65000"/>
                          <a:lumOff val="35000"/>
                        </a:schemeClr>
                      </a:solidFill>
                      <a:effectLst/>
                      <a:latin typeface="禹卫书法行书简体" panose="02010600030101010101" charset="-122"/>
                      <a:ea typeface="禹卫书法行书简体" panose="02010600030101010101" charset="-122"/>
                    </a:defRPr>
                  </a:lvl1pPr>
                </a:lstStyle>
                <a:p>
                  <a:pPr marL="0" indent="0">
                    <a:lnSpc>
                      <a:spcPct val="120000"/>
                    </a:lnSpc>
                    <a:buNone/>
                  </a:pPr>
                  <a:r>
                    <a:rPr lang="zh-CN" altLang="en-US" sz="1200" b="0" dirty="0">
                      <a:latin typeface="微软雅黑" panose="020B0503020204020204" charset="-122"/>
                      <a:ea typeface="微软雅黑" panose="020B0503020204020204" charset="-122"/>
                      <a:cs typeface="+mn-ea"/>
                      <a:sym typeface="微软雅黑" panose="020B0503020204020204" charset="-122"/>
                    </a:rPr>
                    <a:t>此处添加详细文本描述，建议与标题相关并符合整体语言风格</a:t>
                  </a:r>
                  <a:endParaRPr lang="zh-CN" altLang="en-US" sz="1200" b="0" spc="100" dirty="0">
                    <a:solidFill>
                      <a:schemeClr val="tx1"/>
                    </a:solidFill>
                    <a:latin typeface="微软雅黑" panose="020B0503020204020204" charset="-122"/>
                    <a:ea typeface="微软雅黑" panose="020B0503020204020204" charset="-122"/>
                    <a:cs typeface="+mn-ea"/>
                    <a:sym typeface="微软雅黑" panose="020B0503020204020204" charset="-122"/>
                  </a:endParaRPr>
                </a:p>
              </p:txBody>
            </p:sp>
          </p:grpSp>
        </p:grpSp>
        <p:sp>
          <p:nvSpPr>
            <p:cNvPr id="99" name="稻壳儿流芳广告出品 http://chn.docer.com/works?userid=401746942"/>
            <p:cNvSpPr>
              <a:spLocks noChangeArrowheads="1"/>
            </p:cNvSpPr>
            <p:nvPr/>
          </p:nvSpPr>
          <p:spPr bwMode="auto">
            <a:xfrm>
              <a:off x="4861554" y="3060837"/>
              <a:ext cx="395082" cy="358500"/>
            </a:xfrm>
            <a:custGeom>
              <a:avLst/>
              <a:gdLst>
                <a:gd name="connsiteX0" fmla="*/ 32088 w 395082"/>
                <a:gd name="connsiteY0" fmla="*/ 214633 h 358500"/>
                <a:gd name="connsiteX1" fmla="*/ 39537 w 395082"/>
                <a:gd name="connsiteY1" fmla="*/ 220696 h 358500"/>
                <a:gd name="connsiteX2" fmla="*/ 34666 w 395082"/>
                <a:gd name="connsiteY2" fmla="*/ 230681 h 358500"/>
                <a:gd name="connsiteX3" fmla="*/ 19768 w 395082"/>
                <a:gd name="connsiteY3" fmla="*/ 250368 h 358500"/>
                <a:gd name="connsiteX4" fmla="*/ 34666 w 395082"/>
                <a:gd name="connsiteY4" fmla="*/ 270054 h 358500"/>
                <a:gd name="connsiteX5" fmla="*/ 192814 w 395082"/>
                <a:gd name="connsiteY5" fmla="*/ 333963 h 358500"/>
                <a:gd name="connsiteX6" fmla="*/ 207425 w 395082"/>
                <a:gd name="connsiteY6" fmla="*/ 333963 h 358500"/>
                <a:gd name="connsiteX7" fmla="*/ 365572 w 395082"/>
                <a:gd name="connsiteY7" fmla="*/ 270054 h 358500"/>
                <a:gd name="connsiteX8" fmla="*/ 375313 w 395082"/>
                <a:gd name="connsiteY8" fmla="*/ 250368 h 358500"/>
                <a:gd name="connsiteX9" fmla="*/ 365572 w 395082"/>
                <a:gd name="connsiteY9" fmla="*/ 230681 h 358500"/>
                <a:gd name="connsiteX10" fmla="*/ 360702 w 395082"/>
                <a:gd name="connsiteY10" fmla="*/ 220696 h 358500"/>
                <a:gd name="connsiteX11" fmla="*/ 370443 w 395082"/>
                <a:gd name="connsiteY11" fmla="*/ 215845 h 358500"/>
                <a:gd name="connsiteX12" fmla="*/ 395082 w 395082"/>
                <a:gd name="connsiteY12" fmla="*/ 250368 h 358500"/>
                <a:gd name="connsiteX13" fmla="*/ 370443 w 395082"/>
                <a:gd name="connsiteY13" fmla="*/ 284605 h 358500"/>
                <a:gd name="connsiteX14" fmla="*/ 212582 w 395082"/>
                <a:gd name="connsiteY14" fmla="*/ 353650 h 358500"/>
                <a:gd name="connsiteX15" fmla="*/ 197684 w 395082"/>
                <a:gd name="connsiteY15" fmla="*/ 358500 h 358500"/>
                <a:gd name="connsiteX16" fmla="*/ 182786 w 395082"/>
                <a:gd name="connsiteY16" fmla="*/ 353650 h 358500"/>
                <a:gd name="connsiteX17" fmla="*/ 24639 w 395082"/>
                <a:gd name="connsiteY17" fmla="*/ 284605 h 358500"/>
                <a:gd name="connsiteX18" fmla="*/ 0 w 395082"/>
                <a:gd name="connsiteY18" fmla="*/ 250368 h 358500"/>
                <a:gd name="connsiteX19" fmla="*/ 24639 w 395082"/>
                <a:gd name="connsiteY19" fmla="*/ 215845 h 358500"/>
                <a:gd name="connsiteX20" fmla="*/ 32088 w 395082"/>
                <a:gd name="connsiteY20" fmla="*/ 214633 h 358500"/>
                <a:gd name="connsiteX21" fmla="*/ 51566 w 395082"/>
                <a:gd name="connsiteY21" fmla="*/ 189569 h 358500"/>
                <a:gd name="connsiteX22" fmla="*/ 59136 w 395082"/>
                <a:gd name="connsiteY22" fmla="*/ 190896 h 358500"/>
                <a:gd name="connsiteX23" fmla="*/ 192891 w 395082"/>
                <a:gd name="connsiteY23" fmla="*/ 250281 h 358500"/>
                <a:gd name="connsiteX24" fmla="*/ 202650 w 395082"/>
                <a:gd name="connsiteY24" fmla="*/ 250281 h 358500"/>
                <a:gd name="connsiteX25" fmla="*/ 341285 w 395082"/>
                <a:gd name="connsiteY25" fmla="*/ 190896 h 358500"/>
                <a:gd name="connsiteX26" fmla="*/ 351044 w 395082"/>
                <a:gd name="connsiteY26" fmla="*/ 195773 h 358500"/>
                <a:gd name="connsiteX27" fmla="*/ 346164 w 395082"/>
                <a:gd name="connsiteY27" fmla="*/ 210691 h 358500"/>
                <a:gd name="connsiteX28" fmla="*/ 212696 w 395082"/>
                <a:gd name="connsiteY28" fmla="*/ 264912 h 358500"/>
                <a:gd name="connsiteX29" fmla="*/ 197771 w 395082"/>
                <a:gd name="connsiteY29" fmla="*/ 270076 h 358500"/>
                <a:gd name="connsiteX30" fmla="*/ 182845 w 395082"/>
                <a:gd name="connsiteY30" fmla="*/ 264912 h 358500"/>
                <a:gd name="connsiteX31" fmla="*/ 49090 w 395082"/>
                <a:gd name="connsiteY31" fmla="*/ 210691 h 358500"/>
                <a:gd name="connsiteX32" fmla="*/ 44211 w 395082"/>
                <a:gd name="connsiteY32" fmla="*/ 195773 h 358500"/>
                <a:gd name="connsiteX33" fmla="*/ 51566 w 395082"/>
                <a:gd name="connsiteY33" fmla="*/ 189569 h 358500"/>
                <a:gd name="connsiteX34" fmla="*/ 197684 w 395082"/>
                <a:gd name="connsiteY34" fmla="*/ 18510 h 358500"/>
                <a:gd name="connsiteX35" fmla="*/ 192814 w 395082"/>
                <a:gd name="connsiteY35" fmla="*/ 23370 h 358500"/>
                <a:gd name="connsiteX36" fmla="*/ 29509 w 395082"/>
                <a:gd name="connsiteY36" fmla="*/ 92551 h 358500"/>
                <a:gd name="connsiteX37" fmla="*/ 19768 w 395082"/>
                <a:gd name="connsiteY37" fmla="*/ 107131 h 358500"/>
                <a:gd name="connsiteX38" fmla="*/ 29509 w 395082"/>
                <a:gd name="connsiteY38" fmla="*/ 126856 h 358500"/>
                <a:gd name="connsiteX39" fmla="*/ 192814 w 395082"/>
                <a:gd name="connsiteY39" fmla="*/ 196037 h 358500"/>
                <a:gd name="connsiteX40" fmla="*/ 207425 w 395082"/>
                <a:gd name="connsiteY40" fmla="*/ 196037 h 358500"/>
                <a:gd name="connsiteX41" fmla="*/ 365572 w 395082"/>
                <a:gd name="connsiteY41" fmla="*/ 126856 h 358500"/>
                <a:gd name="connsiteX42" fmla="*/ 375313 w 395082"/>
                <a:gd name="connsiteY42" fmla="*/ 107131 h 358500"/>
                <a:gd name="connsiteX43" fmla="*/ 365572 w 395082"/>
                <a:gd name="connsiteY43" fmla="*/ 92551 h 358500"/>
                <a:gd name="connsiteX44" fmla="*/ 207425 w 395082"/>
                <a:gd name="connsiteY44" fmla="*/ 23370 h 358500"/>
                <a:gd name="connsiteX45" fmla="*/ 197684 w 395082"/>
                <a:gd name="connsiteY45" fmla="*/ 18510 h 358500"/>
                <a:gd name="connsiteX46" fmla="*/ 182786 w 395082"/>
                <a:gd name="connsiteY46" fmla="*/ 3645 h 358500"/>
                <a:gd name="connsiteX47" fmla="*/ 212582 w 395082"/>
                <a:gd name="connsiteY47" fmla="*/ 3645 h 358500"/>
                <a:gd name="connsiteX48" fmla="*/ 370443 w 395082"/>
                <a:gd name="connsiteY48" fmla="*/ 72826 h 358500"/>
                <a:gd name="connsiteX49" fmla="*/ 395082 w 395082"/>
                <a:gd name="connsiteY49" fmla="*/ 107131 h 358500"/>
                <a:gd name="connsiteX50" fmla="*/ 370443 w 395082"/>
                <a:gd name="connsiteY50" fmla="*/ 146581 h 358500"/>
                <a:gd name="connsiteX51" fmla="*/ 212582 w 395082"/>
                <a:gd name="connsiteY51" fmla="*/ 215762 h 358500"/>
                <a:gd name="connsiteX52" fmla="*/ 197684 w 395082"/>
                <a:gd name="connsiteY52" fmla="*/ 215762 h 358500"/>
                <a:gd name="connsiteX53" fmla="*/ 182786 w 395082"/>
                <a:gd name="connsiteY53" fmla="*/ 215762 h 358500"/>
                <a:gd name="connsiteX54" fmla="*/ 24639 w 395082"/>
                <a:gd name="connsiteY54" fmla="*/ 146581 h 358500"/>
                <a:gd name="connsiteX55" fmla="*/ 0 w 395082"/>
                <a:gd name="connsiteY55" fmla="*/ 107131 h 358500"/>
                <a:gd name="connsiteX56" fmla="*/ 24639 w 395082"/>
                <a:gd name="connsiteY56" fmla="*/ 72826 h 358500"/>
                <a:gd name="connsiteX57" fmla="*/ 182786 w 395082"/>
                <a:gd name="connsiteY57" fmla="*/ 3645 h 35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95082" h="358500">
                  <a:moveTo>
                    <a:pt x="32088" y="214633"/>
                  </a:moveTo>
                  <a:cubicBezTo>
                    <a:pt x="34595" y="215845"/>
                    <a:pt x="37102" y="218270"/>
                    <a:pt x="39537" y="220696"/>
                  </a:cubicBezTo>
                  <a:cubicBezTo>
                    <a:pt x="39537" y="225546"/>
                    <a:pt x="39537" y="230681"/>
                    <a:pt x="34666" y="230681"/>
                  </a:cubicBezTo>
                  <a:cubicBezTo>
                    <a:pt x="24639" y="235532"/>
                    <a:pt x="19768" y="240382"/>
                    <a:pt x="19768" y="250368"/>
                  </a:cubicBezTo>
                  <a:cubicBezTo>
                    <a:pt x="19768" y="260068"/>
                    <a:pt x="24639" y="264918"/>
                    <a:pt x="34666" y="270054"/>
                  </a:cubicBezTo>
                  <a:cubicBezTo>
                    <a:pt x="192814" y="333963"/>
                    <a:pt x="192814" y="333963"/>
                    <a:pt x="192814" y="333963"/>
                  </a:cubicBezTo>
                  <a:cubicBezTo>
                    <a:pt x="197684" y="338813"/>
                    <a:pt x="202554" y="338813"/>
                    <a:pt x="207425" y="333963"/>
                  </a:cubicBezTo>
                  <a:cubicBezTo>
                    <a:pt x="365572" y="270054"/>
                    <a:pt x="365572" y="270054"/>
                    <a:pt x="365572" y="270054"/>
                  </a:cubicBezTo>
                  <a:cubicBezTo>
                    <a:pt x="370443" y="264918"/>
                    <a:pt x="375313" y="260068"/>
                    <a:pt x="375313" y="250368"/>
                  </a:cubicBezTo>
                  <a:cubicBezTo>
                    <a:pt x="375313" y="240382"/>
                    <a:pt x="370443" y="235532"/>
                    <a:pt x="365572" y="230681"/>
                  </a:cubicBezTo>
                  <a:cubicBezTo>
                    <a:pt x="360702" y="230681"/>
                    <a:pt x="355545" y="225546"/>
                    <a:pt x="360702" y="220696"/>
                  </a:cubicBezTo>
                  <a:cubicBezTo>
                    <a:pt x="360702" y="215845"/>
                    <a:pt x="365572" y="210995"/>
                    <a:pt x="370443" y="215845"/>
                  </a:cubicBezTo>
                  <a:cubicBezTo>
                    <a:pt x="385341" y="220696"/>
                    <a:pt x="395082" y="235532"/>
                    <a:pt x="395082" y="250368"/>
                  </a:cubicBezTo>
                  <a:cubicBezTo>
                    <a:pt x="395082" y="264918"/>
                    <a:pt x="385341" y="279755"/>
                    <a:pt x="370443" y="284605"/>
                  </a:cubicBezTo>
                  <a:cubicBezTo>
                    <a:pt x="212582" y="353650"/>
                    <a:pt x="212582" y="353650"/>
                    <a:pt x="212582" y="353650"/>
                  </a:cubicBezTo>
                  <a:cubicBezTo>
                    <a:pt x="207425" y="353650"/>
                    <a:pt x="202554" y="358500"/>
                    <a:pt x="197684" y="358500"/>
                  </a:cubicBezTo>
                  <a:cubicBezTo>
                    <a:pt x="192814" y="358500"/>
                    <a:pt x="187657" y="353650"/>
                    <a:pt x="182786" y="353650"/>
                  </a:cubicBezTo>
                  <a:cubicBezTo>
                    <a:pt x="24639" y="284605"/>
                    <a:pt x="24639" y="284605"/>
                    <a:pt x="24639" y="284605"/>
                  </a:cubicBezTo>
                  <a:cubicBezTo>
                    <a:pt x="9741" y="279755"/>
                    <a:pt x="0" y="264918"/>
                    <a:pt x="0" y="250368"/>
                  </a:cubicBezTo>
                  <a:cubicBezTo>
                    <a:pt x="0" y="235532"/>
                    <a:pt x="9741" y="220696"/>
                    <a:pt x="24639" y="215845"/>
                  </a:cubicBezTo>
                  <a:cubicBezTo>
                    <a:pt x="27074" y="213420"/>
                    <a:pt x="29581" y="213420"/>
                    <a:pt x="32088" y="214633"/>
                  </a:cubicBezTo>
                  <a:close/>
                  <a:moveTo>
                    <a:pt x="51566" y="189569"/>
                  </a:moveTo>
                  <a:cubicBezTo>
                    <a:pt x="54042" y="188314"/>
                    <a:pt x="56553" y="188314"/>
                    <a:pt x="59136" y="190896"/>
                  </a:cubicBezTo>
                  <a:cubicBezTo>
                    <a:pt x="192891" y="250281"/>
                    <a:pt x="192891" y="250281"/>
                    <a:pt x="192891" y="250281"/>
                  </a:cubicBezTo>
                  <a:cubicBezTo>
                    <a:pt x="197771" y="250281"/>
                    <a:pt x="202650" y="250281"/>
                    <a:pt x="202650" y="250281"/>
                  </a:cubicBezTo>
                  <a:cubicBezTo>
                    <a:pt x="341285" y="190896"/>
                    <a:pt x="341285" y="190896"/>
                    <a:pt x="341285" y="190896"/>
                  </a:cubicBezTo>
                  <a:cubicBezTo>
                    <a:pt x="346164" y="185732"/>
                    <a:pt x="351044" y="190896"/>
                    <a:pt x="351044" y="195773"/>
                  </a:cubicBezTo>
                  <a:cubicBezTo>
                    <a:pt x="355923" y="200650"/>
                    <a:pt x="351044" y="205527"/>
                    <a:pt x="346164" y="210691"/>
                  </a:cubicBezTo>
                  <a:cubicBezTo>
                    <a:pt x="212696" y="264912"/>
                    <a:pt x="212696" y="264912"/>
                    <a:pt x="212696" y="264912"/>
                  </a:cubicBezTo>
                  <a:cubicBezTo>
                    <a:pt x="207530" y="270076"/>
                    <a:pt x="202650" y="270076"/>
                    <a:pt x="197771" y="270076"/>
                  </a:cubicBezTo>
                  <a:cubicBezTo>
                    <a:pt x="192891" y="270076"/>
                    <a:pt x="187725" y="270076"/>
                    <a:pt x="182845" y="264912"/>
                  </a:cubicBezTo>
                  <a:cubicBezTo>
                    <a:pt x="49090" y="210691"/>
                    <a:pt x="49090" y="210691"/>
                    <a:pt x="49090" y="210691"/>
                  </a:cubicBezTo>
                  <a:cubicBezTo>
                    <a:pt x="44211" y="205527"/>
                    <a:pt x="44211" y="200650"/>
                    <a:pt x="44211" y="195773"/>
                  </a:cubicBezTo>
                  <a:cubicBezTo>
                    <a:pt x="46651" y="193334"/>
                    <a:pt x="49090" y="190824"/>
                    <a:pt x="51566" y="189569"/>
                  </a:cubicBezTo>
                  <a:close/>
                  <a:moveTo>
                    <a:pt x="197684" y="18510"/>
                  </a:moveTo>
                  <a:cubicBezTo>
                    <a:pt x="197684" y="18510"/>
                    <a:pt x="192814" y="18510"/>
                    <a:pt x="192814" y="23370"/>
                  </a:cubicBezTo>
                  <a:cubicBezTo>
                    <a:pt x="29509" y="92551"/>
                    <a:pt x="29509" y="92551"/>
                    <a:pt x="29509" y="92551"/>
                  </a:cubicBezTo>
                  <a:cubicBezTo>
                    <a:pt x="24639" y="92551"/>
                    <a:pt x="19768" y="102271"/>
                    <a:pt x="19768" y="107131"/>
                  </a:cubicBezTo>
                  <a:cubicBezTo>
                    <a:pt x="19768" y="117136"/>
                    <a:pt x="24639" y="121996"/>
                    <a:pt x="29509" y="126856"/>
                  </a:cubicBezTo>
                  <a:cubicBezTo>
                    <a:pt x="192814" y="196037"/>
                    <a:pt x="192814" y="196037"/>
                    <a:pt x="192814" y="196037"/>
                  </a:cubicBezTo>
                  <a:cubicBezTo>
                    <a:pt x="197684" y="196037"/>
                    <a:pt x="202554" y="196037"/>
                    <a:pt x="207425" y="196037"/>
                  </a:cubicBezTo>
                  <a:cubicBezTo>
                    <a:pt x="365572" y="126856"/>
                    <a:pt x="365572" y="126856"/>
                    <a:pt x="365572" y="126856"/>
                  </a:cubicBezTo>
                  <a:cubicBezTo>
                    <a:pt x="370443" y="121996"/>
                    <a:pt x="375313" y="117136"/>
                    <a:pt x="375313" y="107131"/>
                  </a:cubicBezTo>
                  <a:cubicBezTo>
                    <a:pt x="375313" y="102271"/>
                    <a:pt x="370443" y="92551"/>
                    <a:pt x="365572" y="92551"/>
                  </a:cubicBezTo>
                  <a:cubicBezTo>
                    <a:pt x="207425" y="23370"/>
                    <a:pt x="207425" y="23370"/>
                    <a:pt x="207425" y="23370"/>
                  </a:cubicBezTo>
                  <a:cubicBezTo>
                    <a:pt x="202554" y="18510"/>
                    <a:pt x="202554" y="18510"/>
                    <a:pt x="197684" y="18510"/>
                  </a:cubicBezTo>
                  <a:close/>
                  <a:moveTo>
                    <a:pt x="182786" y="3645"/>
                  </a:moveTo>
                  <a:cubicBezTo>
                    <a:pt x="192814" y="-1215"/>
                    <a:pt x="202554" y="-1215"/>
                    <a:pt x="212582" y="3645"/>
                  </a:cubicBezTo>
                  <a:cubicBezTo>
                    <a:pt x="370443" y="72826"/>
                    <a:pt x="370443" y="72826"/>
                    <a:pt x="370443" y="72826"/>
                  </a:cubicBezTo>
                  <a:cubicBezTo>
                    <a:pt x="385341" y="77686"/>
                    <a:pt x="395082" y="92551"/>
                    <a:pt x="395082" y="107131"/>
                  </a:cubicBezTo>
                  <a:cubicBezTo>
                    <a:pt x="395082" y="126856"/>
                    <a:pt x="385341" y="136861"/>
                    <a:pt x="370443" y="146581"/>
                  </a:cubicBezTo>
                  <a:cubicBezTo>
                    <a:pt x="212582" y="215762"/>
                    <a:pt x="212582" y="215762"/>
                    <a:pt x="212582" y="215762"/>
                  </a:cubicBezTo>
                  <a:cubicBezTo>
                    <a:pt x="207425" y="215762"/>
                    <a:pt x="202554" y="215762"/>
                    <a:pt x="197684" y="215762"/>
                  </a:cubicBezTo>
                  <a:cubicBezTo>
                    <a:pt x="192814" y="215762"/>
                    <a:pt x="187657" y="215762"/>
                    <a:pt x="182786" y="215762"/>
                  </a:cubicBezTo>
                  <a:cubicBezTo>
                    <a:pt x="24639" y="146581"/>
                    <a:pt x="24639" y="146581"/>
                    <a:pt x="24639" y="146581"/>
                  </a:cubicBezTo>
                  <a:cubicBezTo>
                    <a:pt x="9741" y="136861"/>
                    <a:pt x="0" y="126856"/>
                    <a:pt x="0" y="107131"/>
                  </a:cubicBezTo>
                  <a:cubicBezTo>
                    <a:pt x="0" y="92551"/>
                    <a:pt x="9741" y="77686"/>
                    <a:pt x="24639" y="72826"/>
                  </a:cubicBezTo>
                  <a:cubicBezTo>
                    <a:pt x="182786" y="3645"/>
                    <a:pt x="182786" y="3645"/>
                    <a:pt x="182786" y="3645"/>
                  </a:cubicBezTo>
                  <a:close/>
                </a:path>
              </a:pathLst>
            </a:custGeom>
            <a:solidFill>
              <a:srgbClr val="5AAB3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ru-RU" sz="2400">
                <a:solidFill>
                  <a:schemeClr val="tx1"/>
                </a:solidFill>
                <a:cs typeface="+mn-ea"/>
                <a:sym typeface="+mn-lt"/>
              </a:endParaRPr>
            </a:p>
          </p:txBody>
        </p:sp>
        <p:sp>
          <p:nvSpPr>
            <p:cNvPr id="100" name="稻壳儿流芳广告出品 http://chn.docer.com/works?userid=401746942"/>
            <p:cNvSpPr>
              <a:spLocks noChangeArrowheads="1"/>
            </p:cNvSpPr>
            <p:nvPr/>
          </p:nvSpPr>
          <p:spPr bwMode="auto">
            <a:xfrm>
              <a:off x="7680442" y="3060217"/>
              <a:ext cx="359740" cy="359741"/>
            </a:xfrm>
            <a:custGeom>
              <a:avLst/>
              <a:gdLst>
                <a:gd name="connsiteX0" fmla="*/ 202169 w 359740"/>
                <a:gd name="connsiteY0" fmla="*/ 338059 h 359741"/>
                <a:gd name="connsiteX1" fmla="*/ 202169 w 359740"/>
                <a:gd name="connsiteY1" fmla="*/ 350666 h 359741"/>
                <a:gd name="connsiteX2" fmla="*/ 188704 w 359740"/>
                <a:gd name="connsiteY2" fmla="*/ 359741 h 359741"/>
                <a:gd name="connsiteX3" fmla="*/ 166436 w 359740"/>
                <a:gd name="connsiteY3" fmla="*/ 359741 h 359741"/>
                <a:gd name="connsiteX4" fmla="*/ 152971 w 359740"/>
                <a:gd name="connsiteY4" fmla="*/ 350666 h 359741"/>
                <a:gd name="connsiteX5" fmla="*/ 152971 w 359740"/>
                <a:gd name="connsiteY5" fmla="*/ 339740 h 359741"/>
                <a:gd name="connsiteX6" fmla="*/ 171324 w 359740"/>
                <a:gd name="connsiteY6" fmla="*/ 342486 h 359741"/>
                <a:gd name="connsiteX7" fmla="*/ 166436 w 359740"/>
                <a:gd name="connsiteY7" fmla="*/ 315144 h 359741"/>
                <a:gd name="connsiteX8" fmla="*/ 188704 w 359740"/>
                <a:gd name="connsiteY8" fmla="*/ 315144 h 359741"/>
                <a:gd name="connsiteX9" fmla="*/ 197231 w 359740"/>
                <a:gd name="connsiteY9" fmla="*/ 320726 h 359741"/>
                <a:gd name="connsiteX10" fmla="*/ 171324 w 359740"/>
                <a:gd name="connsiteY10" fmla="*/ 324472 h 359741"/>
                <a:gd name="connsiteX11" fmla="*/ 154593 w 359740"/>
                <a:gd name="connsiteY11" fmla="*/ 322025 h 359741"/>
                <a:gd name="connsiteX12" fmla="*/ 158053 w 359740"/>
                <a:gd name="connsiteY12" fmla="*/ 317899 h 359741"/>
                <a:gd name="connsiteX13" fmla="*/ 166436 w 359740"/>
                <a:gd name="connsiteY13" fmla="*/ 315144 h 359741"/>
                <a:gd name="connsiteX14" fmla="*/ 14483 w 359740"/>
                <a:gd name="connsiteY14" fmla="*/ 206770 h 359741"/>
                <a:gd name="connsiteX15" fmla="*/ 20192 w 359740"/>
                <a:gd name="connsiteY15" fmla="*/ 206770 h 359741"/>
                <a:gd name="connsiteX16" fmla="*/ 32395 w 359740"/>
                <a:gd name="connsiteY16" fmla="*/ 206770 h 359741"/>
                <a:gd name="connsiteX17" fmla="*/ 38351 w 359740"/>
                <a:gd name="connsiteY17" fmla="*/ 237133 h 359741"/>
                <a:gd name="connsiteX18" fmla="*/ 127972 w 359740"/>
                <a:gd name="connsiteY18" fmla="*/ 318131 h 359741"/>
                <a:gd name="connsiteX19" fmla="*/ 154593 w 359740"/>
                <a:gd name="connsiteY19" fmla="*/ 322025 h 359741"/>
                <a:gd name="connsiteX20" fmla="*/ 152971 w 359740"/>
                <a:gd name="connsiteY20" fmla="*/ 323960 h 359741"/>
                <a:gd name="connsiteX21" fmla="*/ 152971 w 359740"/>
                <a:gd name="connsiteY21" fmla="*/ 335226 h 359741"/>
                <a:gd name="connsiteX22" fmla="*/ 152971 w 359740"/>
                <a:gd name="connsiteY22" fmla="*/ 339740 h 359741"/>
                <a:gd name="connsiteX23" fmla="*/ 122917 w 359740"/>
                <a:gd name="connsiteY23" fmla="*/ 335243 h 359741"/>
                <a:gd name="connsiteX24" fmla="*/ 21867 w 359740"/>
                <a:gd name="connsiteY24" fmla="*/ 243692 h 359741"/>
                <a:gd name="connsiteX25" fmla="*/ 315291 w 359740"/>
                <a:gd name="connsiteY25" fmla="*/ 202417 h 359741"/>
                <a:gd name="connsiteX26" fmla="*/ 323819 w 359740"/>
                <a:gd name="connsiteY26" fmla="*/ 206770 h 359741"/>
                <a:gd name="connsiteX27" fmla="*/ 326617 w 359740"/>
                <a:gd name="connsiteY27" fmla="*/ 206770 h 359741"/>
                <a:gd name="connsiteX28" fmla="*/ 332576 w 359740"/>
                <a:gd name="connsiteY28" fmla="*/ 206770 h 359741"/>
                <a:gd name="connsiteX29" fmla="*/ 325151 w 359740"/>
                <a:gd name="connsiteY29" fmla="*/ 243692 h 359741"/>
                <a:gd name="connsiteX30" fmla="*/ 221789 w 359740"/>
                <a:gd name="connsiteY30" fmla="*/ 335243 h 359741"/>
                <a:gd name="connsiteX31" fmla="*/ 202169 w 359740"/>
                <a:gd name="connsiteY31" fmla="*/ 338059 h 359741"/>
                <a:gd name="connsiteX32" fmla="*/ 202169 w 359740"/>
                <a:gd name="connsiteY32" fmla="*/ 323960 h 359741"/>
                <a:gd name="connsiteX33" fmla="*/ 197231 w 359740"/>
                <a:gd name="connsiteY33" fmla="*/ 320726 h 359741"/>
                <a:gd name="connsiteX34" fmla="*/ 215183 w 359740"/>
                <a:gd name="connsiteY34" fmla="*/ 318131 h 359741"/>
                <a:gd name="connsiteX35" fmla="*/ 308079 w 359740"/>
                <a:gd name="connsiteY35" fmla="*/ 237133 h 359741"/>
                <a:gd name="connsiteX36" fmla="*/ 317366 w 359740"/>
                <a:gd name="connsiteY36" fmla="*/ 164117 h 359741"/>
                <a:gd name="connsiteX37" fmla="*/ 319872 w 359740"/>
                <a:gd name="connsiteY37" fmla="*/ 180363 h 359741"/>
                <a:gd name="connsiteX38" fmla="*/ 315291 w 359740"/>
                <a:gd name="connsiteY38" fmla="*/ 202417 h 359741"/>
                <a:gd name="connsiteX39" fmla="*/ 313863 w 359740"/>
                <a:gd name="connsiteY39" fmla="*/ 201688 h 359741"/>
                <a:gd name="connsiteX40" fmla="*/ 310544 w 359740"/>
                <a:gd name="connsiteY40" fmla="*/ 193305 h 359741"/>
                <a:gd name="connsiteX41" fmla="*/ 310544 w 359740"/>
                <a:gd name="connsiteY41" fmla="*/ 171037 h 359741"/>
                <a:gd name="connsiteX42" fmla="*/ 334602 w 359740"/>
                <a:gd name="connsiteY42" fmla="*/ 157572 h 359741"/>
                <a:gd name="connsiteX43" fmla="*/ 336760 w 359740"/>
                <a:gd name="connsiteY43" fmla="*/ 157572 h 359741"/>
                <a:gd name="connsiteX44" fmla="*/ 346204 w 359740"/>
                <a:gd name="connsiteY44" fmla="*/ 157572 h 359741"/>
                <a:gd name="connsiteX45" fmla="*/ 359740 w 359740"/>
                <a:gd name="connsiteY45" fmla="*/ 171037 h 359741"/>
                <a:gd name="connsiteX46" fmla="*/ 359740 w 359740"/>
                <a:gd name="connsiteY46" fmla="*/ 193305 h 359741"/>
                <a:gd name="connsiteX47" fmla="*/ 346204 w 359740"/>
                <a:gd name="connsiteY47" fmla="*/ 206770 h 359741"/>
                <a:gd name="connsiteX48" fmla="*/ 333263 w 359740"/>
                <a:gd name="connsiteY48" fmla="*/ 206770 h 359741"/>
                <a:gd name="connsiteX49" fmla="*/ 332576 w 359740"/>
                <a:gd name="connsiteY49" fmla="*/ 206770 h 359741"/>
                <a:gd name="connsiteX50" fmla="*/ 337886 w 359740"/>
                <a:gd name="connsiteY50" fmla="*/ 180363 h 359741"/>
                <a:gd name="connsiteX51" fmla="*/ 30529 w 359740"/>
                <a:gd name="connsiteY51" fmla="*/ 157572 h 359741"/>
                <a:gd name="connsiteX52" fmla="*/ 32410 w 359740"/>
                <a:gd name="connsiteY52" fmla="*/ 157572 h 359741"/>
                <a:gd name="connsiteX53" fmla="*/ 35781 w 359740"/>
                <a:gd name="connsiteY53" fmla="*/ 157572 h 359741"/>
                <a:gd name="connsiteX54" fmla="*/ 44597 w 359740"/>
                <a:gd name="connsiteY54" fmla="*/ 171037 h 359741"/>
                <a:gd name="connsiteX55" fmla="*/ 44597 w 359740"/>
                <a:gd name="connsiteY55" fmla="*/ 193305 h 359741"/>
                <a:gd name="connsiteX56" fmla="*/ 35781 w 359740"/>
                <a:gd name="connsiteY56" fmla="*/ 206770 h 359741"/>
                <a:gd name="connsiteX57" fmla="*/ 32395 w 359740"/>
                <a:gd name="connsiteY57" fmla="*/ 206770 h 359741"/>
                <a:gd name="connsiteX58" fmla="*/ 27215 w 359740"/>
                <a:gd name="connsiteY58" fmla="*/ 180363 h 359741"/>
                <a:gd name="connsiteX59" fmla="*/ 8816 w 359740"/>
                <a:gd name="connsiteY59" fmla="*/ 157572 h 359741"/>
                <a:gd name="connsiteX60" fmla="*/ 12472 w 359740"/>
                <a:gd name="connsiteY60" fmla="*/ 157572 h 359741"/>
                <a:gd name="connsiteX61" fmla="*/ 9201 w 359740"/>
                <a:gd name="connsiteY61" fmla="*/ 180363 h 359741"/>
                <a:gd name="connsiteX62" fmla="*/ 14483 w 359740"/>
                <a:gd name="connsiteY62" fmla="*/ 206770 h 359741"/>
                <a:gd name="connsiteX63" fmla="*/ 12187 w 359740"/>
                <a:gd name="connsiteY63" fmla="*/ 206770 h 359741"/>
                <a:gd name="connsiteX64" fmla="*/ 8816 w 359740"/>
                <a:gd name="connsiteY64" fmla="*/ 206770 h 359741"/>
                <a:gd name="connsiteX65" fmla="*/ 0 w 359740"/>
                <a:gd name="connsiteY65" fmla="*/ 193305 h 359741"/>
                <a:gd name="connsiteX66" fmla="*/ 0 w 359740"/>
                <a:gd name="connsiteY66" fmla="*/ 171037 h 359741"/>
                <a:gd name="connsiteX67" fmla="*/ 8816 w 359740"/>
                <a:gd name="connsiteY67" fmla="*/ 157572 h 359741"/>
                <a:gd name="connsiteX68" fmla="*/ 171324 w 359740"/>
                <a:gd name="connsiteY68" fmla="*/ 31815 h 359741"/>
                <a:gd name="connsiteX69" fmla="*/ 200152 w 359740"/>
                <a:gd name="connsiteY69" fmla="*/ 37749 h 359741"/>
                <a:gd name="connsiteX70" fmla="*/ 188704 w 359740"/>
                <a:gd name="connsiteY70" fmla="*/ 49197 h 359741"/>
                <a:gd name="connsiteX71" fmla="*/ 166436 w 359740"/>
                <a:gd name="connsiteY71" fmla="*/ 49197 h 359741"/>
                <a:gd name="connsiteX72" fmla="*/ 152971 w 359740"/>
                <a:gd name="connsiteY72" fmla="*/ 35733 h 359741"/>
                <a:gd name="connsiteX73" fmla="*/ 152971 w 359740"/>
                <a:gd name="connsiteY73" fmla="*/ 35647 h 359741"/>
                <a:gd name="connsiteX74" fmla="*/ 202169 w 359740"/>
                <a:gd name="connsiteY74" fmla="*/ 19762 h 359741"/>
                <a:gd name="connsiteX75" fmla="*/ 237219 w 359740"/>
                <a:gd name="connsiteY75" fmla="*/ 26536 h 359741"/>
                <a:gd name="connsiteX76" fmla="*/ 330613 w 359740"/>
                <a:gd name="connsiteY76" fmla="*/ 129897 h 359741"/>
                <a:gd name="connsiteX77" fmla="*/ 334602 w 359740"/>
                <a:gd name="connsiteY77" fmla="*/ 157572 h 359741"/>
                <a:gd name="connsiteX78" fmla="*/ 323819 w 359740"/>
                <a:gd name="connsiteY78" fmla="*/ 157572 h 359741"/>
                <a:gd name="connsiteX79" fmla="*/ 317366 w 359740"/>
                <a:gd name="connsiteY79" fmla="*/ 164117 h 359741"/>
                <a:gd name="connsiteX80" fmla="*/ 313121 w 359740"/>
                <a:gd name="connsiteY80" fmla="*/ 136601 h 359741"/>
                <a:gd name="connsiteX81" fmla="*/ 228788 w 359740"/>
                <a:gd name="connsiteY81" fmla="*/ 43644 h 359741"/>
                <a:gd name="connsiteX82" fmla="*/ 200152 w 359740"/>
                <a:gd name="connsiteY82" fmla="*/ 37749 h 359741"/>
                <a:gd name="connsiteX83" fmla="*/ 202169 w 359740"/>
                <a:gd name="connsiteY83" fmla="*/ 35733 h 359741"/>
                <a:gd name="connsiteX84" fmla="*/ 152971 w 359740"/>
                <a:gd name="connsiteY84" fmla="*/ 17492 h 359741"/>
                <a:gd name="connsiteX85" fmla="*/ 152971 w 359740"/>
                <a:gd name="connsiteY85" fmla="*/ 22859 h 359741"/>
                <a:gd name="connsiteX86" fmla="*/ 152971 w 359740"/>
                <a:gd name="connsiteY86" fmla="*/ 35647 h 359741"/>
                <a:gd name="connsiteX87" fmla="*/ 114664 w 359740"/>
                <a:gd name="connsiteY87" fmla="*/ 43644 h 359741"/>
                <a:gd name="connsiteX88" fmla="*/ 33579 w 359740"/>
                <a:gd name="connsiteY88" fmla="*/ 136601 h 359741"/>
                <a:gd name="connsiteX89" fmla="*/ 30529 w 359740"/>
                <a:gd name="connsiteY89" fmla="*/ 157572 h 359741"/>
                <a:gd name="connsiteX90" fmla="*/ 24405 w 359740"/>
                <a:gd name="connsiteY90" fmla="*/ 157572 h 359741"/>
                <a:gd name="connsiteX91" fmla="*/ 12472 w 359740"/>
                <a:gd name="connsiteY91" fmla="*/ 157572 h 359741"/>
                <a:gd name="connsiteX92" fmla="*/ 16444 w 359740"/>
                <a:gd name="connsiteY92" fmla="*/ 129897 h 359741"/>
                <a:gd name="connsiteX93" fmla="*/ 107995 w 359740"/>
                <a:gd name="connsiteY93" fmla="*/ 26536 h 359741"/>
                <a:gd name="connsiteX94" fmla="*/ 166436 w 359740"/>
                <a:gd name="connsiteY94" fmla="*/ 0 h 359741"/>
                <a:gd name="connsiteX95" fmla="*/ 188704 w 359740"/>
                <a:gd name="connsiteY95" fmla="*/ 0 h 359741"/>
                <a:gd name="connsiteX96" fmla="*/ 202169 w 359740"/>
                <a:gd name="connsiteY96" fmla="*/ 13465 h 359741"/>
                <a:gd name="connsiteX97" fmla="*/ 202169 w 359740"/>
                <a:gd name="connsiteY97" fmla="*/ 19762 h 359741"/>
                <a:gd name="connsiteX98" fmla="*/ 171324 w 359740"/>
                <a:gd name="connsiteY98" fmla="*/ 13801 h 359741"/>
                <a:gd name="connsiteX99" fmla="*/ 152971 w 359740"/>
                <a:gd name="connsiteY99" fmla="*/ 17492 h 359741"/>
                <a:gd name="connsiteX100" fmla="*/ 152971 w 359740"/>
                <a:gd name="connsiteY100" fmla="*/ 16248 h 359741"/>
                <a:gd name="connsiteX101" fmla="*/ 152971 w 359740"/>
                <a:gd name="connsiteY101" fmla="*/ 13465 h 359741"/>
                <a:gd name="connsiteX102" fmla="*/ 166436 w 359740"/>
                <a:gd name="connsiteY102" fmla="*/ 0 h 35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359740" h="359741">
                  <a:moveTo>
                    <a:pt x="202169" y="338059"/>
                  </a:moveTo>
                  <a:lnTo>
                    <a:pt x="202169" y="350666"/>
                  </a:lnTo>
                  <a:cubicBezTo>
                    <a:pt x="202169" y="355333"/>
                    <a:pt x="197767" y="359741"/>
                    <a:pt x="188704" y="359741"/>
                  </a:cubicBezTo>
                  <a:cubicBezTo>
                    <a:pt x="166436" y="359741"/>
                    <a:pt x="166436" y="359741"/>
                    <a:pt x="166436" y="359741"/>
                  </a:cubicBezTo>
                  <a:cubicBezTo>
                    <a:pt x="162034" y="359741"/>
                    <a:pt x="152971" y="355333"/>
                    <a:pt x="152971" y="350666"/>
                  </a:cubicBezTo>
                  <a:lnTo>
                    <a:pt x="152971" y="339740"/>
                  </a:lnTo>
                  <a:lnTo>
                    <a:pt x="171324" y="342486"/>
                  </a:lnTo>
                  <a:close/>
                  <a:moveTo>
                    <a:pt x="166436" y="315144"/>
                  </a:moveTo>
                  <a:cubicBezTo>
                    <a:pt x="188704" y="315144"/>
                    <a:pt x="188704" y="315144"/>
                    <a:pt x="188704" y="315144"/>
                  </a:cubicBezTo>
                  <a:lnTo>
                    <a:pt x="197231" y="320726"/>
                  </a:lnTo>
                  <a:lnTo>
                    <a:pt x="171324" y="324472"/>
                  </a:lnTo>
                  <a:lnTo>
                    <a:pt x="154593" y="322025"/>
                  </a:lnTo>
                  <a:lnTo>
                    <a:pt x="158053" y="317899"/>
                  </a:lnTo>
                  <a:cubicBezTo>
                    <a:pt x="160869" y="316246"/>
                    <a:pt x="164235" y="315144"/>
                    <a:pt x="166436" y="315144"/>
                  </a:cubicBezTo>
                  <a:close/>
                  <a:moveTo>
                    <a:pt x="14483" y="206770"/>
                  </a:moveTo>
                  <a:lnTo>
                    <a:pt x="20192" y="206770"/>
                  </a:lnTo>
                  <a:lnTo>
                    <a:pt x="32395" y="206770"/>
                  </a:lnTo>
                  <a:lnTo>
                    <a:pt x="38351" y="237133"/>
                  </a:lnTo>
                  <a:cubicBezTo>
                    <a:pt x="54523" y="276094"/>
                    <a:pt x="87092" y="305742"/>
                    <a:pt x="127972" y="318131"/>
                  </a:cubicBezTo>
                  <a:lnTo>
                    <a:pt x="154593" y="322025"/>
                  </a:lnTo>
                  <a:lnTo>
                    <a:pt x="152971" y="323960"/>
                  </a:lnTo>
                  <a:cubicBezTo>
                    <a:pt x="152971" y="323960"/>
                    <a:pt x="152971" y="323960"/>
                    <a:pt x="152971" y="335226"/>
                  </a:cubicBezTo>
                  <a:lnTo>
                    <a:pt x="152971" y="339740"/>
                  </a:lnTo>
                  <a:lnTo>
                    <a:pt x="122917" y="335243"/>
                  </a:lnTo>
                  <a:cubicBezTo>
                    <a:pt x="77122" y="321112"/>
                    <a:pt x="40232" y="287389"/>
                    <a:pt x="21867" y="243692"/>
                  </a:cubicBezTo>
                  <a:close/>
                  <a:moveTo>
                    <a:pt x="315291" y="202417"/>
                  </a:moveTo>
                  <a:lnTo>
                    <a:pt x="323819" y="206770"/>
                  </a:lnTo>
                  <a:cubicBezTo>
                    <a:pt x="323819" y="206770"/>
                    <a:pt x="323819" y="206770"/>
                    <a:pt x="326617" y="206770"/>
                  </a:cubicBezTo>
                  <a:lnTo>
                    <a:pt x="332576" y="206770"/>
                  </a:lnTo>
                  <a:lnTo>
                    <a:pt x="325151" y="243692"/>
                  </a:lnTo>
                  <a:cubicBezTo>
                    <a:pt x="306629" y="287389"/>
                    <a:pt x="269232" y="321112"/>
                    <a:pt x="221789" y="335243"/>
                  </a:cubicBezTo>
                  <a:lnTo>
                    <a:pt x="202169" y="338059"/>
                  </a:lnTo>
                  <a:lnTo>
                    <a:pt x="202169" y="323960"/>
                  </a:lnTo>
                  <a:lnTo>
                    <a:pt x="197231" y="320726"/>
                  </a:lnTo>
                  <a:lnTo>
                    <a:pt x="215183" y="318131"/>
                  </a:lnTo>
                  <a:cubicBezTo>
                    <a:pt x="256877" y="305742"/>
                    <a:pt x="291017" y="276094"/>
                    <a:pt x="308079" y="237133"/>
                  </a:cubicBezTo>
                  <a:close/>
                  <a:moveTo>
                    <a:pt x="317366" y="164117"/>
                  </a:moveTo>
                  <a:lnTo>
                    <a:pt x="319872" y="180363"/>
                  </a:lnTo>
                  <a:lnTo>
                    <a:pt x="315291" y="202417"/>
                  </a:lnTo>
                  <a:lnTo>
                    <a:pt x="313863" y="201688"/>
                  </a:lnTo>
                  <a:cubicBezTo>
                    <a:pt x="311650" y="198873"/>
                    <a:pt x="310544" y="195506"/>
                    <a:pt x="310544" y="193305"/>
                  </a:cubicBezTo>
                  <a:cubicBezTo>
                    <a:pt x="310544" y="171037"/>
                    <a:pt x="310544" y="171037"/>
                    <a:pt x="310544" y="171037"/>
                  </a:cubicBezTo>
                  <a:close/>
                  <a:moveTo>
                    <a:pt x="334602" y="157572"/>
                  </a:moveTo>
                  <a:lnTo>
                    <a:pt x="336760" y="157572"/>
                  </a:lnTo>
                  <a:cubicBezTo>
                    <a:pt x="346204" y="157572"/>
                    <a:pt x="346204" y="157572"/>
                    <a:pt x="346204" y="157572"/>
                  </a:cubicBezTo>
                  <a:cubicBezTo>
                    <a:pt x="350890" y="157572"/>
                    <a:pt x="359740" y="161974"/>
                    <a:pt x="359740" y="171037"/>
                  </a:cubicBezTo>
                  <a:lnTo>
                    <a:pt x="359740" y="193305"/>
                  </a:lnTo>
                  <a:cubicBezTo>
                    <a:pt x="359740" y="197707"/>
                    <a:pt x="350890" y="206770"/>
                    <a:pt x="346204" y="206770"/>
                  </a:cubicBezTo>
                  <a:cubicBezTo>
                    <a:pt x="340608" y="206770"/>
                    <a:pt x="336411" y="206770"/>
                    <a:pt x="333263" y="206770"/>
                  </a:cubicBezTo>
                  <a:lnTo>
                    <a:pt x="332576" y="206770"/>
                  </a:lnTo>
                  <a:lnTo>
                    <a:pt x="337886" y="180363"/>
                  </a:lnTo>
                  <a:close/>
                  <a:moveTo>
                    <a:pt x="30529" y="157572"/>
                  </a:moveTo>
                  <a:lnTo>
                    <a:pt x="32410" y="157572"/>
                  </a:lnTo>
                  <a:cubicBezTo>
                    <a:pt x="35781" y="157572"/>
                    <a:pt x="35781" y="157572"/>
                    <a:pt x="35781" y="157572"/>
                  </a:cubicBezTo>
                  <a:cubicBezTo>
                    <a:pt x="40189" y="157572"/>
                    <a:pt x="44597" y="161974"/>
                    <a:pt x="44597" y="171037"/>
                  </a:cubicBezTo>
                  <a:lnTo>
                    <a:pt x="44597" y="193305"/>
                  </a:lnTo>
                  <a:cubicBezTo>
                    <a:pt x="44597" y="197707"/>
                    <a:pt x="40189" y="206770"/>
                    <a:pt x="35781" y="206770"/>
                  </a:cubicBezTo>
                  <a:lnTo>
                    <a:pt x="32395" y="206770"/>
                  </a:lnTo>
                  <a:lnTo>
                    <a:pt x="27215" y="180363"/>
                  </a:lnTo>
                  <a:close/>
                  <a:moveTo>
                    <a:pt x="8816" y="157572"/>
                  </a:moveTo>
                  <a:lnTo>
                    <a:pt x="12472" y="157572"/>
                  </a:lnTo>
                  <a:lnTo>
                    <a:pt x="9201" y="180363"/>
                  </a:lnTo>
                  <a:lnTo>
                    <a:pt x="14483" y="206770"/>
                  </a:lnTo>
                  <a:lnTo>
                    <a:pt x="12187" y="206770"/>
                  </a:lnTo>
                  <a:cubicBezTo>
                    <a:pt x="8816" y="206770"/>
                    <a:pt x="8816" y="206770"/>
                    <a:pt x="8816" y="206770"/>
                  </a:cubicBezTo>
                  <a:cubicBezTo>
                    <a:pt x="4408" y="206770"/>
                    <a:pt x="0" y="197707"/>
                    <a:pt x="0" y="193305"/>
                  </a:cubicBezTo>
                  <a:cubicBezTo>
                    <a:pt x="0" y="171037"/>
                    <a:pt x="0" y="171037"/>
                    <a:pt x="0" y="171037"/>
                  </a:cubicBezTo>
                  <a:cubicBezTo>
                    <a:pt x="0" y="161974"/>
                    <a:pt x="4408" y="157572"/>
                    <a:pt x="8816" y="157572"/>
                  </a:cubicBezTo>
                  <a:close/>
                  <a:moveTo>
                    <a:pt x="171324" y="31815"/>
                  </a:moveTo>
                  <a:lnTo>
                    <a:pt x="200152" y="37749"/>
                  </a:lnTo>
                  <a:lnTo>
                    <a:pt x="188704" y="49197"/>
                  </a:lnTo>
                  <a:cubicBezTo>
                    <a:pt x="166436" y="49197"/>
                    <a:pt x="166436" y="49197"/>
                    <a:pt x="166436" y="49197"/>
                  </a:cubicBezTo>
                  <a:cubicBezTo>
                    <a:pt x="162034" y="49197"/>
                    <a:pt x="152971" y="44795"/>
                    <a:pt x="152971" y="35733"/>
                  </a:cubicBezTo>
                  <a:lnTo>
                    <a:pt x="152971" y="35647"/>
                  </a:lnTo>
                  <a:close/>
                  <a:moveTo>
                    <a:pt x="202169" y="19762"/>
                  </a:moveTo>
                  <a:lnTo>
                    <a:pt x="237219" y="26536"/>
                  </a:lnTo>
                  <a:cubicBezTo>
                    <a:pt x="282321" y="45058"/>
                    <a:pt x="316395" y="82454"/>
                    <a:pt x="330613" y="129897"/>
                  </a:cubicBezTo>
                  <a:lnTo>
                    <a:pt x="334602" y="157572"/>
                  </a:lnTo>
                  <a:lnTo>
                    <a:pt x="323819" y="157572"/>
                  </a:lnTo>
                  <a:lnTo>
                    <a:pt x="317366" y="164117"/>
                  </a:lnTo>
                  <a:lnTo>
                    <a:pt x="313121" y="136601"/>
                  </a:lnTo>
                  <a:cubicBezTo>
                    <a:pt x="299972" y="94960"/>
                    <a:pt x="268686" y="60753"/>
                    <a:pt x="228788" y="43644"/>
                  </a:cubicBezTo>
                  <a:lnTo>
                    <a:pt x="200152" y="37749"/>
                  </a:lnTo>
                  <a:lnTo>
                    <a:pt x="202169" y="35733"/>
                  </a:lnTo>
                  <a:close/>
                  <a:moveTo>
                    <a:pt x="152971" y="17492"/>
                  </a:moveTo>
                  <a:lnTo>
                    <a:pt x="152971" y="22859"/>
                  </a:lnTo>
                  <a:lnTo>
                    <a:pt x="152971" y="35647"/>
                  </a:lnTo>
                  <a:lnTo>
                    <a:pt x="114664" y="43644"/>
                  </a:lnTo>
                  <a:cubicBezTo>
                    <a:pt x="75731" y="60753"/>
                    <a:pt x="46007" y="94960"/>
                    <a:pt x="33579" y="136601"/>
                  </a:cubicBezTo>
                  <a:lnTo>
                    <a:pt x="30529" y="157572"/>
                  </a:lnTo>
                  <a:lnTo>
                    <a:pt x="24405" y="157572"/>
                  </a:lnTo>
                  <a:lnTo>
                    <a:pt x="12472" y="157572"/>
                  </a:lnTo>
                  <a:lnTo>
                    <a:pt x="16444" y="129897"/>
                  </a:lnTo>
                  <a:cubicBezTo>
                    <a:pt x="30575" y="82454"/>
                    <a:pt x="64298" y="45058"/>
                    <a:pt x="107995" y="26536"/>
                  </a:cubicBezTo>
                  <a:close/>
                  <a:moveTo>
                    <a:pt x="166436" y="0"/>
                  </a:moveTo>
                  <a:cubicBezTo>
                    <a:pt x="188704" y="0"/>
                    <a:pt x="188704" y="0"/>
                    <a:pt x="188704" y="0"/>
                  </a:cubicBezTo>
                  <a:cubicBezTo>
                    <a:pt x="197767" y="0"/>
                    <a:pt x="202169" y="9063"/>
                    <a:pt x="202169" y="13465"/>
                  </a:cubicBezTo>
                  <a:lnTo>
                    <a:pt x="202169" y="19762"/>
                  </a:lnTo>
                  <a:lnTo>
                    <a:pt x="171324" y="13801"/>
                  </a:lnTo>
                  <a:lnTo>
                    <a:pt x="152971" y="17492"/>
                  </a:lnTo>
                  <a:lnTo>
                    <a:pt x="152971" y="16248"/>
                  </a:lnTo>
                  <a:cubicBezTo>
                    <a:pt x="152971" y="13465"/>
                    <a:pt x="152971" y="13465"/>
                    <a:pt x="152971" y="13465"/>
                  </a:cubicBezTo>
                  <a:cubicBezTo>
                    <a:pt x="152971" y="9063"/>
                    <a:pt x="162034" y="0"/>
                    <a:pt x="166436" y="0"/>
                  </a:cubicBezTo>
                  <a:close/>
                </a:path>
              </a:pathLst>
            </a:custGeom>
            <a:solidFill>
              <a:srgbClr val="5AAB3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ru-RU" sz="2400">
                <a:solidFill>
                  <a:schemeClr val="tx1"/>
                </a:solidFill>
                <a:cs typeface="+mn-ea"/>
                <a:sym typeface="+mn-lt"/>
              </a:endParaRPr>
            </a:p>
          </p:txBody>
        </p:sp>
        <p:sp>
          <p:nvSpPr>
            <p:cNvPr id="101" name="稻壳儿流芳广告出品 http://chn.docer.com/works?userid=401746942"/>
            <p:cNvSpPr>
              <a:spLocks noChangeAspect="1" noEditPoints="1"/>
            </p:cNvSpPr>
            <p:nvPr>
              <p:custDataLst>
                <p:tags r:id="rId1"/>
              </p:custDataLst>
            </p:nvPr>
          </p:nvSpPr>
          <p:spPr bwMode="auto">
            <a:xfrm>
              <a:off x="3510999" y="3060087"/>
              <a:ext cx="403138" cy="360000"/>
            </a:xfrm>
            <a:custGeom>
              <a:avLst/>
              <a:gdLst>
                <a:gd name="T0" fmla="*/ 89 w 221"/>
                <a:gd name="T1" fmla="*/ 52 h 198"/>
                <a:gd name="T2" fmla="*/ 65 w 221"/>
                <a:gd name="T3" fmla="*/ 37 h 198"/>
                <a:gd name="T4" fmla="*/ 75 w 221"/>
                <a:gd name="T5" fmla="*/ 27 h 198"/>
                <a:gd name="T6" fmla="*/ 69 w 221"/>
                <a:gd name="T7" fmla="*/ 59 h 198"/>
                <a:gd name="T8" fmla="*/ 88 w 221"/>
                <a:gd name="T9" fmla="*/ 62 h 198"/>
                <a:gd name="T10" fmla="*/ 104 w 221"/>
                <a:gd name="T11" fmla="*/ 48 h 198"/>
                <a:gd name="T12" fmla="*/ 165 w 221"/>
                <a:gd name="T13" fmla="*/ 56 h 198"/>
                <a:gd name="T14" fmla="*/ 180 w 221"/>
                <a:gd name="T15" fmla="*/ 92 h 198"/>
                <a:gd name="T16" fmla="*/ 173 w 221"/>
                <a:gd name="T17" fmla="*/ 117 h 198"/>
                <a:gd name="T18" fmla="*/ 168 w 221"/>
                <a:gd name="T19" fmla="*/ 183 h 198"/>
                <a:gd name="T20" fmla="*/ 69 w 221"/>
                <a:gd name="T21" fmla="*/ 198 h 198"/>
                <a:gd name="T22" fmla="*/ 0 w 221"/>
                <a:gd name="T23" fmla="*/ 128 h 198"/>
                <a:gd name="T24" fmla="*/ 69 w 221"/>
                <a:gd name="T25" fmla="*/ 59 h 198"/>
                <a:gd name="T26" fmla="*/ 102 w 221"/>
                <a:gd name="T27" fmla="*/ 67 h 198"/>
                <a:gd name="T28" fmla="*/ 130 w 221"/>
                <a:gd name="T29" fmla="*/ 96 h 198"/>
                <a:gd name="T30" fmla="*/ 163 w 221"/>
                <a:gd name="T31" fmla="*/ 106 h 198"/>
                <a:gd name="T32" fmla="*/ 166 w 221"/>
                <a:gd name="T33" fmla="*/ 92 h 198"/>
                <a:gd name="T34" fmla="*/ 155 w 221"/>
                <a:gd name="T35" fmla="*/ 66 h 198"/>
                <a:gd name="T36" fmla="*/ 111 w 221"/>
                <a:gd name="T37" fmla="*/ 60 h 198"/>
                <a:gd name="T38" fmla="*/ 102 w 221"/>
                <a:gd name="T39" fmla="*/ 67 h 198"/>
                <a:gd name="T40" fmla="*/ 193 w 221"/>
                <a:gd name="T41" fmla="*/ 99 h 198"/>
                <a:gd name="T42" fmla="*/ 193 w 221"/>
                <a:gd name="T43" fmla="*/ 85 h 198"/>
                <a:gd name="T44" fmla="*/ 221 w 221"/>
                <a:gd name="T45" fmla="*/ 92 h 198"/>
                <a:gd name="T46" fmla="*/ 193 w 221"/>
                <a:gd name="T47" fmla="*/ 99 h 198"/>
                <a:gd name="T48" fmla="*/ 179 w 221"/>
                <a:gd name="T49" fmla="*/ 52 h 198"/>
                <a:gd name="T50" fmla="*/ 169 w 221"/>
                <a:gd name="T51" fmla="*/ 42 h 198"/>
                <a:gd name="T52" fmla="*/ 194 w 221"/>
                <a:gd name="T53" fmla="*/ 27 h 198"/>
                <a:gd name="T54" fmla="*/ 179 w 221"/>
                <a:gd name="T55" fmla="*/ 52 h 198"/>
                <a:gd name="T56" fmla="*/ 136 w 221"/>
                <a:gd name="T57" fmla="*/ 28 h 198"/>
                <a:gd name="T58" fmla="*/ 122 w 221"/>
                <a:gd name="T59" fmla="*/ 28 h 198"/>
                <a:gd name="T60" fmla="*/ 129 w 221"/>
                <a:gd name="T61" fmla="*/ 0 h 198"/>
                <a:gd name="T62" fmla="*/ 136 w 221"/>
                <a:gd name="T63" fmla="*/ 28 h 198"/>
                <a:gd name="T64" fmla="*/ 99 w 221"/>
                <a:gd name="T65" fmla="*/ 82 h 198"/>
                <a:gd name="T66" fmla="*/ 30 w 221"/>
                <a:gd name="T67" fmla="*/ 89 h 198"/>
                <a:gd name="T68" fmla="*/ 30 w 221"/>
                <a:gd name="T69" fmla="*/ 167 h 198"/>
                <a:gd name="T70" fmla="*/ 132 w 221"/>
                <a:gd name="T71" fmla="*/ 183 h 198"/>
                <a:gd name="T72" fmla="*/ 169 w 221"/>
                <a:gd name="T73" fmla="*/ 146 h 198"/>
                <a:gd name="T74" fmla="*/ 132 w 221"/>
                <a:gd name="T75" fmla="*/ 109 h 198"/>
                <a:gd name="T76" fmla="*/ 127 w 221"/>
                <a:gd name="T77" fmla="*/ 110 h 198"/>
                <a:gd name="T78" fmla="*/ 99 w 221"/>
                <a:gd name="T79" fmla="*/ 8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1" h="198">
                  <a:moveTo>
                    <a:pt x="89" y="42"/>
                  </a:moveTo>
                  <a:cubicBezTo>
                    <a:pt x="92" y="44"/>
                    <a:pt x="92" y="49"/>
                    <a:pt x="89" y="52"/>
                  </a:cubicBezTo>
                  <a:cubicBezTo>
                    <a:pt x="86" y="54"/>
                    <a:pt x="82" y="54"/>
                    <a:pt x="79" y="52"/>
                  </a:cubicBezTo>
                  <a:cubicBezTo>
                    <a:pt x="65" y="37"/>
                    <a:pt x="65" y="37"/>
                    <a:pt x="65" y="37"/>
                  </a:cubicBezTo>
                  <a:cubicBezTo>
                    <a:pt x="62" y="34"/>
                    <a:pt x="62" y="30"/>
                    <a:pt x="65" y="27"/>
                  </a:cubicBezTo>
                  <a:cubicBezTo>
                    <a:pt x="67" y="24"/>
                    <a:pt x="72" y="24"/>
                    <a:pt x="75" y="27"/>
                  </a:cubicBezTo>
                  <a:cubicBezTo>
                    <a:pt x="89" y="42"/>
                    <a:pt x="89" y="42"/>
                    <a:pt x="89" y="42"/>
                  </a:cubicBezTo>
                  <a:close/>
                  <a:moveTo>
                    <a:pt x="69" y="59"/>
                  </a:moveTo>
                  <a:cubicBezTo>
                    <a:pt x="69" y="59"/>
                    <a:pt x="69" y="59"/>
                    <a:pt x="69" y="59"/>
                  </a:cubicBezTo>
                  <a:cubicBezTo>
                    <a:pt x="76" y="59"/>
                    <a:pt x="82" y="60"/>
                    <a:pt x="88" y="62"/>
                  </a:cubicBezTo>
                  <a:cubicBezTo>
                    <a:pt x="92" y="56"/>
                    <a:pt x="97" y="52"/>
                    <a:pt x="103" y="48"/>
                  </a:cubicBezTo>
                  <a:cubicBezTo>
                    <a:pt x="104" y="48"/>
                    <a:pt x="104" y="48"/>
                    <a:pt x="104" y="48"/>
                  </a:cubicBezTo>
                  <a:cubicBezTo>
                    <a:pt x="111" y="43"/>
                    <a:pt x="120" y="41"/>
                    <a:pt x="129" y="41"/>
                  </a:cubicBezTo>
                  <a:cubicBezTo>
                    <a:pt x="143" y="41"/>
                    <a:pt x="156" y="47"/>
                    <a:pt x="165" y="56"/>
                  </a:cubicBezTo>
                  <a:cubicBezTo>
                    <a:pt x="165" y="56"/>
                    <a:pt x="165" y="56"/>
                    <a:pt x="165" y="56"/>
                  </a:cubicBezTo>
                  <a:cubicBezTo>
                    <a:pt x="175" y="65"/>
                    <a:pt x="180" y="78"/>
                    <a:pt x="180" y="92"/>
                  </a:cubicBezTo>
                  <a:cubicBezTo>
                    <a:pt x="180" y="97"/>
                    <a:pt x="179" y="103"/>
                    <a:pt x="178" y="108"/>
                  </a:cubicBezTo>
                  <a:cubicBezTo>
                    <a:pt x="177" y="111"/>
                    <a:pt x="175" y="114"/>
                    <a:pt x="173" y="117"/>
                  </a:cubicBezTo>
                  <a:cubicBezTo>
                    <a:pt x="179" y="126"/>
                    <a:pt x="183" y="136"/>
                    <a:pt x="183" y="146"/>
                  </a:cubicBezTo>
                  <a:cubicBezTo>
                    <a:pt x="183" y="161"/>
                    <a:pt x="177" y="173"/>
                    <a:pt x="168" y="183"/>
                  </a:cubicBezTo>
                  <a:cubicBezTo>
                    <a:pt x="158" y="192"/>
                    <a:pt x="146" y="198"/>
                    <a:pt x="132" y="198"/>
                  </a:cubicBezTo>
                  <a:cubicBezTo>
                    <a:pt x="69" y="198"/>
                    <a:pt x="69" y="198"/>
                    <a:pt x="69" y="198"/>
                  </a:cubicBezTo>
                  <a:cubicBezTo>
                    <a:pt x="50" y="198"/>
                    <a:pt x="32" y="190"/>
                    <a:pt x="20" y="177"/>
                  </a:cubicBezTo>
                  <a:cubicBezTo>
                    <a:pt x="7" y="165"/>
                    <a:pt x="0" y="147"/>
                    <a:pt x="0" y="128"/>
                  </a:cubicBezTo>
                  <a:cubicBezTo>
                    <a:pt x="0" y="109"/>
                    <a:pt x="7" y="92"/>
                    <a:pt x="20" y="79"/>
                  </a:cubicBezTo>
                  <a:cubicBezTo>
                    <a:pt x="32" y="67"/>
                    <a:pt x="50" y="59"/>
                    <a:pt x="69" y="59"/>
                  </a:cubicBezTo>
                  <a:close/>
                  <a:moveTo>
                    <a:pt x="102" y="67"/>
                  </a:moveTo>
                  <a:cubicBezTo>
                    <a:pt x="102" y="67"/>
                    <a:pt x="102" y="67"/>
                    <a:pt x="102" y="67"/>
                  </a:cubicBezTo>
                  <a:cubicBezTo>
                    <a:pt x="103" y="68"/>
                    <a:pt x="105" y="69"/>
                    <a:pt x="106" y="70"/>
                  </a:cubicBezTo>
                  <a:cubicBezTo>
                    <a:pt x="116" y="77"/>
                    <a:pt x="124" y="85"/>
                    <a:pt x="130" y="96"/>
                  </a:cubicBezTo>
                  <a:cubicBezTo>
                    <a:pt x="132" y="96"/>
                    <a:pt x="132" y="96"/>
                    <a:pt x="132" y="96"/>
                  </a:cubicBezTo>
                  <a:cubicBezTo>
                    <a:pt x="144" y="96"/>
                    <a:pt x="154" y="100"/>
                    <a:pt x="163" y="106"/>
                  </a:cubicBezTo>
                  <a:cubicBezTo>
                    <a:pt x="164" y="105"/>
                    <a:pt x="164" y="104"/>
                    <a:pt x="164" y="103"/>
                  </a:cubicBezTo>
                  <a:cubicBezTo>
                    <a:pt x="166" y="100"/>
                    <a:pt x="166" y="96"/>
                    <a:pt x="166" y="92"/>
                  </a:cubicBezTo>
                  <a:cubicBezTo>
                    <a:pt x="166" y="82"/>
                    <a:pt x="162" y="72"/>
                    <a:pt x="155" y="66"/>
                  </a:cubicBezTo>
                  <a:cubicBezTo>
                    <a:pt x="155" y="66"/>
                    <a:pt x="155" y="66"/>
                    <a:pt x="155" y="66"/>
                  </a:cubicBezTo>
                  <a:cubicBezTo>
                    <a:pt x="149" y="59"/>
                    <a:pt x="139" y="55"/>
                    <a:pt x="129" y="55"/>
                  </a:cubicBezTo>
                  <a:cubicBezTo>
                    <a:pt x="122" y="55"/>
                    <a:pt x="116" y="57"/>
                    <a:pt x="111" y="60"/>
                  </a:cubicBezTo>
                  <a:cubicBezTo>
                    <a:pt x="110" y="60"/>
                    <a:pt x="110" y="60"/>
                    <a:pt x="110" y="60"/>
                  </a:cubicBezTo>
                  <a:cubicBezTo>
                    <a:pt x="107" y="62"/>
                    <a:pt x="104" y="65"/>
                    <a:pt x="102" y="67"/>
                  </a:cubicBezTo>
                  <a:close/>
                  <a:moveTo>
                    <a:pt x="193" y="99"/>
                  </a:moveTo>
                  <a:cubicBezTo>
                    <a:pt x="193" y="99"/>
                    <a:pt x="193" y="99"/>
                    <a:pt x="193" y="99"/>
                  </a:cubicBezTo>
                  <a:cubicBezTo>
                    <a:pt x="189" y="99"/>
                    <a:pt x="186" y="96"/>
                    <a:pt x="186" y="92"/>
                  </a:cubicBezTo>
                  <a:cubicBezTo>
                    <a:pt x="186" y="88"/>
                    <a:pt x="189" y="85"/>
                    <a:pt x="193" y="85"/>
                  </a:cubicBezTo>
                  <a:cubicBezTo>
                    <a:pt x="214" y="85"/>
                    <a:pt x="214" y="85"/>
                    <a:pt x="214" y="85"/>
                  </a:cubicBezTo>
                  <a:cubicBezTo>
                    <a:pt x="218" y="85"/>
                    <a:pt x="221" y="88"/>
                    <a:pt x="221" y="92"/>
                  </a:cubicBezTo>
                  <a:cubicBezTo>
                    <a:pt x="221" y="96"/>
                    <a:pt x="218" y="99"/>
                    <a:pt x="214" y="99"/>
                  </a:cubicBezTo>
                  <a:cubicBezTo>
                    <a:pt x="193" y="99"/>
                    <a:pt x="193" y="99"/>
                    <a:pt x="193" y="99"/>
                  </a:cubicBezTo>
                  <a:close/>
                  <a:moveTo>
                    <a:pt x="179" y="52"/>
                  </a:moveTo>
                  <a:cubicBezTo>
                    <a:pt x="179" y="52"/>
                    <a:pt x="179" y="52"/>
                    <a:pt x="179" y="52"/>
                  </a:cubicBezTo>
                  <a:cubicBezTo>
                    <a:pt x="177" y="54"/>
                    <a:pt x="172" y="54"/>
                    <a:pt x="169" y="52"/>
                  </a:cubicBezTo>
                  <a:cubicBezTo>
                    <a:pt x="167" y="49"/>
                    <a:pt x="167" y="44"/>
                    <a:pt x="169" y="42"/>
                  </a:cubicBezTo>
                  <a:cubicBezTo>
                    <a:pt x="184" y="27"/>
                    <a:pt x="184" y="27"/>
                    <a:pt x="184" y="27"/>
                  </a:cubicBezTo>
                  <a:cubicBezTo>
                    <a:pt x="187" y="24"/>
                    <a:pt x="191" y="24"/>
                    <a:pt x="194" y="27"/>
                  </a:cubicBezTo>
                  <a:cubicBezTo>
                    <a:pt x="197" y="30"/>
                    <a:pt x="197" y="34"/>
                    <a:pt x="194" y="37"/>
                  </a:cubicBezTo>
                  <a:cubicBezTo>
                    <a:pt x="179" y="52"/>
                    <a:pt x="179" y="52"/>
                    <a:pt x="179" y="52"/>
                  </a:cubicBezTo>
                  <a:close/>
                  <a:moveTo>
                    <a:pt x="136" y="28"/>
                  </a:moveTo>
                  <a:cubicBezTo>
                    <a:pt x="136" y="28"/>
                    <a:pt x="136" y="28"/>
                    <a:pt x="136" y="28"/>
                  </a:cubicBezTo>
                  <a:cubicBezTo>
                    <a:pt x="136" y="32"/>
                    <a:pt x="133" y="35"/>
                    <a:pt x="129" y="35"/>
                  </a:cubicBezTo>
                  <a:cubicBezTo>
                    <a:pt x="125" y="35"/>
                    <a:pt x="122" y="32"/>
                    <a:pt x="122" y="28"/>
                  </a:cubicBezTo>
                  <a:cubicBezTo>
                    <a:pt x="122" y="7"/>
                    <a:pt x="122" y="7"/>
                    <a:pt x="122" y="7"/>
                  </a:cubicBezTo>
                  <a:cubicBezTo>
                    <a:pt x="122" y="3"/>
                    <a:pt x="125" y="0"/>
                    <a:pt x="129" y="0"/>
                  </a:cubicBezTo>
                  <a:cubicBezTo>
                    <a:pt x="133" y="0"/>
                    <a:pt x="136" y="3"/>
                    <a:pt x="136" y="7"/>
                  </a:cubicBezTo>
                  <a:cubicBezTo>
                    <a:pt x="136" y="28"/>
                    <a:pt x="136" y="28"/>
                    <a:pt x="136" y="28"/>
                  </a:cubicBezTo>
                  <a:close/>
                  <a:moveTo>
                    <a:pt x="99" y="82"/>
                  </a:moveTo>
                  <a:cubicBezTo>
                    <a:pt x="99" y="82"/>
                    <a:pt x="99" y="82"/>
                    <a:pt x="99" y="82"/>
                  </a:cubicBezTo>
                  <a:cubicBezTo>
                    <a:pt x="90" y="76"/>
                    <a:pt x="80" y="73"/>
                    <a:pt x="69" y="73"/>
                  </a:cubicBezTo>
                  <a:cubicBezTo>
                    <a:pt x="54" y="73"/>
                    <a:pt x="40" y="79"/>
                    <a:pt x="30" y="89"/>
                  </a:cubicBezTo>
                  <a:cubicBezTo>
                    <a:pt x="20" y="99"/>
                    <a:pt x="14" y="113"/>
                    <a:pt x="14" y="128"/>
                  </a:cubicBezTo>
                  <a:cubicBezTo>
                    <a:pt x="14" y="144"/>
                    <a:pt x="20" y="157"/>
                    <a:pt x="30" y="167"/>
                  </a:cubicBezTo>
                  <a:cubicBezTo>
                    <a:pt x="40" y="177"/>
                    <a:pt x="54" y="183"/>
                    <a:pt x="69" y="183"/>
                  </a:cubicBezTo>
                  <a:cubicBezTo>
                    <a:pt x="132" y="183"/>
                    <a:pt x="132" y="183"/>
                    <a:pt x="132" y="183"/>
                  </a:cubicBezTo>
                  <a:cubicBezTo>
                    <a:pt x="142" y="183"/>
                    <a:pt x="151" y="179"/>
                    <a:pt x="158" y="173"/>
                  </a:cubicBezTo>
                  <a:cubicBezTo>
                    <a:pt x="164" y="166"/>
                    <a:pt x="169" y="157"/>
                    <a:pt x="169" y="146"/>
                  </a:cubicBezTo>
                  <a:cubicBezTo>
                    <a:pt x="169" y="136"/>
                    <a:pt x="164" y="127"/>
                    <a:pt x="158" y="120"/>
                  </a:cubicBezTo>
                  <a:cubicBezTo>
                    <a:pt x="151" y="114"/>
                    <a:pt x="142" y="109"/>
                    <a:pt x="132" y="109"/>
                  </a:cubicBezTo>
                  <a:cubicBezTo>
                    <a:pt x="131" y="109"/>
                    <a:pt x="130" y="109"/>
                    <a:pt x="129" y="110"/>
                  </a:cubicBezTo>
                  <a:cubicBezTo>
                    <a:pt x="128" y="110"/>
                    <a:pt x="127" y="110"/>
                    <a:pt x="127" y="110"/>
                  </a:cubicBezTo>
                  <a:cubicBezTo>
                    <a:pt x="124" y="110"/>
                    <a:pt x="121" y="109"/>
                    <a:pt x="119" y="106"/>
                  </a:cubicBezTo>
                  <a:cubicBezTo>
                    <a:pt x="115" y="96"/>
                    <a:pt x="108" y="88"/>
                    <a:pt x="99" y="82"/>
                  </a:cubicBezTo>
                  <a:close/>
                </a:path>
              </a:pathLst>
            </a:custGeom>
            <a:solidFill>
              <a:srgbClr val="5AAB32"/>
            </a:solidFill>
            <a:ln>
              <a:noFill/>
            </a:ln>
          </p:spPr>
          <p:txBody>
            <a:bodyPr/>
            <a:lstStyle/>
            <a:p>
              <a:endParaRPr lang="zh-CN" altLang="en-US">
                <a:cs typeface="+mn-ea"/>
                <a:sym typeface="+mn-lt"/>
              </a:endParaRPr>
            </a:p>
          </p:txBody>
        </p:sp>
        <p:sp>
          <p:nvSpPr>
            <p:cNvPr id="102" name="稻壳儿流芳广告出品 http://chn.docer.com/works?userid=401746942"/>
            <p:cNvSpPr>
              <a:spLocks noChangeAspect="1" noEditPoints="1"/>
            </p:cNvSpPr>
            <p:nvPr>
              <p:custDataLst>
                <p:tags r:id="rId2"/>
              </p:custDataLst>
            </p:nvPr>
          </p:nvSpPr>
          <p:spPr bwMode="auto">
            <a:xfrm>
              <a:off x="6287277" y="3060087"/>
              <a:ext cx="384708" cy="360000"/>
            </a:xfrm>
            <a:custGeom>
              <a:avLst/>
              <a:gdLst>
                <a:gd name="T0" fmla="*/ 52 w 183"/>
                <a:gd name="T1" fmla="*/ 142 h 172"/>
                <a:gd name="T2" fmla="*/ 156 w 183"/>
                <a:gd name="T3" fmla="*/ 138 h 172"/>
                <a:gd name="T4" fmla="*/ 156 w 183"/>
                <a:gd name="T5" fmla="*/ 146 h 172"/>
                <a:gd name="T6" fmla="*/ 56 w 183"/>
                <a:gd name="T7" fmla="*/ 24 h 172"/>
                <a:gd name="T8" fmla="*/ 52 w 183"/>
                <a:gd name="T9" fmla="*/ 28 h 172"/>
                <a:gd name="T10" fmla="*/ 52 w 183"/>
                <a:gd name="T11" fmla="*/ 58 h 172"/>
                <a:gd name="T12" fmla="*/ 57 w 183"/>
                <a:gd name="T13" fmla="*/ 62 h 172"/>
                <a:gd name="T14" fmla="*/ 156 w 183"/>
                <a:gd name="T15" fmla="*/ 62 h 172"/>
                <a:gd name="T16" fmla="*/ 160 w 183"/>
                <a:gd name="T17" fmla="*/ 28 h 172"/>
                <a:gd name="T18" fmla="*/ 156 w 183"/>
                <a:gd name="T19" fmla="*/ 24 h 172"/>
                <a:gd name="T20" fmla="*/ 61 w 183"/>
                <a:gd name="T21" fmla="*/ 54 h 172"/>
                <a:gd name="T22" fmla="*/ 61 w 183"/>
                <a:gd name="T23" fmla="*/ 32 h 172"/>
                <a:gd name="T24" fmla="*/ 152 w 183"/>
                <a:gd name="T25" fmla="*/ 54 h 172"/>
                <a:gd name="T26" fmla="*/ 29 w 183"/>
                <a:gd name="T27" fmla="*/ 52 h 172"/>
                <a:gd name="T28" fmla="*/ 14 w 183"/>
                <a:gd name="T29" fmla="*/ 52 h 172"/>
                <a:gd name="T30" fmla="*/ 29 w 183"/>
                <a:gd name="T31" fmla="*/ 150 h 172"/>
                <a:gd name="T32" fmla="*/ 22 w 183"/>
                <a:gd name="T33" fmla="*/ 172 h 172"/>
                <a:gd name="T34" fmla="*/ 7 w 183"/>
                <a:gd name="T35" fmla="*/ 166 h 172"/>
                <a:gd name="T36" fmla="*/ 0 w 183"/>
                <a:gd name="T37" fmla="*/ 150 h 172"/>
                <a:gd name="T38" fmla="*/ 0 w 183"/>
                <a:gd name="T39" fmla="*/ 45 h 172"/>
                <a:gd name="T40" fmla="*/ 29 w 183"/>
                <a:gd name="T41" fmla="*/ 38 h 172"/>
                <a:gd name="T42" fmla="*/ 37 w 183"/>
                <a:gd name="T43" fmla="*/ 0 h 172"/>
                <a:gd name="T44" fmla="*/ 176 w 183"/>
                <a:gd name="T45" fmla="*/ 0 h 172"/>
                <a:gd name="T46" fmla="*/ 183 w 183"/>
                <a:gd name="T47" fmla="*/ 7 h 172"/>
                <a:gd name="T48" fmla="*/ 177 w 183"/>
                <a:gd name="T49" fmla="*/ 166 h 172"/>
                <a:gd name="T50" fmla="*/ 177 w 183"/>
                <a:gd name="T51" fmla="*/ 166 h 172"/>
                <a:gd name="T52" fmla="*/ 22 w 183"/>
                <a:gd name="T53" fmla="*/ 172 h 172"/>
                <a:gd name="T54" fmla="*/ 22 w 183"/>
                <a:gd name="T55" fmla="*/ 172 h 172"/>
                <a:gd name="T56" fmla="*/ 169 w 183"/>
                <a:gd name="T57" fmla="*/ 150 h 172"/>
                <a:gd name="T58" fmla="*/ 44 w 183"/>
                <a:gd name="T59" fmla="*/ 14 h 172"/>
                <a:gd name="T60" fmla="*/ 42 w 183"/>
                <a:gd name="T61" fmla="*/ 158 h 172"/>
                <a:gd name="T62" fmla="*/ 167 w 183"/>
                <a:gd name="T63" fmla="*/ 156 h 172"/>
                <a:gd name="T64" fmla="*/ 169 w 183"/>
                <a:gd name="T65" fmla="*/ 150 h 172"/>
                <a:gd name="T66" fmla="*/ 111 w 183"/>
                <a:gd name="T67" fmla="*/ 70 h 172"/>
                <a:gd name="T68" fmla="*/ 156 w 183"/>
                <a:gd name="T69" fmla="*/ 70 h 172"/>
                <a:gd name="T70" fmla="*/ 160 w 183"/>
                <a:gd name="T71" fmla="*/ 75 h 172"/>
                <a:gd name="T72" fmla="*/ 156 w 183"/>
                <a:gd name="T73" fmla="*/ 101 h 172"/>
                <a:gd name="T74" fmla="*/ 111 w 183"/>
                <a:gd name="T75" fmla="*/ 101 h 172"/>
                <a:gd name="T76" fmla="*/ 107 w 183"/>
                <a:gd name="T77" fmla="*/ 97 h 172"/>
                <a:gd name="T78" fmla="*/ 111 w 183"/>
                <a:gd name="T79" fmla="*/ 70 h 172"/>
                <a:gd name="T80" fmla="*/ 152 w 183"/>
                <a:gd name="T81" fmla="*/ 79 h 172"/>
                <a:gd name="T82" fmla="*/ 115 w 183"/>
                <a:gd name="T83" fmla="*/ 93 h 172"/>
                <a:gd name="T84" fmla="*/ 152 w 183"/>
                <a:gd name="T85" fmla="*/ 79 h 172"/>
                <a:gd name="T86" fmla="*/ 56 w 183"/>
                <a:gd name="T87" fmla="*/ 79 h 172"/>
                <a:gd name="T88" fmla="*/ 56 w 183"/>
                <a:gd name="T89" fmla="*/ 70 h 172"/>
                <a:gd name="T90" fmla="*/ 102 w 183"/>
                <a:gd name="T91" fmla="*/ 75 h 172"/>
                <a:gd name="T92" fmla="*/ 56 w 183"/>
                <a:gd name="T93" fmla="*/ 79 h 172"/>
                <a:gd name="T94" fmla="*/ 56 w 183"/>
                <a:gd name="T95" fmla="*/ 101 h 172"/>
                <a:gd name="T96" fmla="*/ 56 w 183"/>
                <a:gd name="T97" fmla="*/ 93 h 172"/>
                <a:gd name="T98" fmla="*/ 102 w 183"/>
                <a:gd name="T99" fmla="*/ 97 h 172"/>
                <a:gd name="T100" fmla="*/ 56 w 183"/>
                <a:gd name="T101" fmla="*/ 101 h 172"/>
                <a:gd name="T102" fmla="*/ 56 w 183"/>
                <a:gd name="T103" fmla="*/ 124 h 172"/>
                <a:gd name="T104" fmla="*/ 56 w 183"/>
                <a:gd name="T105" fmla="*/ 115 h 172"/>
                <a:gd name="T106" fmla="*/ 160 w 183"/>
                <a:gd name="T107" fmla="*/ 120 h 172"/>
                <a:gd name="T108" fmla="*/ 56 w 183"/>
                <a:gd name="T109" fmla="*/ 12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172">
                  <a:moveTo>
                    <a:pt x="56" y="146"/>
                  </a:moveTo>
                  <a:cubicBezTo>
                    <a:pt x="54" y="146"/>
                    <a:pt x="52" y="145"/>
                    <a:pt x="52" y="142"/>
                  </a:cubicBezTo>
                  <a:cubicBezTo>
                    <a:pt x="52" y="140"/>
                    <a:pt x="54" y="138"/>
                    <a:pt x="56" y="138"/>
                  </a:cubicBezTo>
                  <a:cubicBezTo>
                    <a:pt x="156" y="138"/>
                    <a:pt x="156" y="138"/>
                    <a:pt x="156" y="138"/>
                  </a:cubicBezTo>
                  <a:cubicBezTo>
                    <a:pt x="158" y="138"/>
                    <a:pt x="160" y="140"/>
                    <a:pt x="160" y="142"/>
                  </a:cubicBezTo>
                  <a:cubicBezTo>
                    <a:pt x="160" y="145"/>
                    <a:pt x="158" y="146"/>
                    <a:pt x="156" y="146"/>
                  </a:cubicBezTo>
                  <a:cubicBezTo>
                    <a:pt x="56" y="146"/>
                    <a:pt x="56" y="146"/>
                    <a:pt x="56" y="146"/>
                  </a:cubicBezTo>
                  <a:close/>
                  <a:moveTo>
                    <a:pt x="56" y="24"/>
                  </a:moveTo>
                  <a:cubicBezTo>
                    <a:pt x="56" y="24"/>
                    <a:pt x="56" y="24"/>
                    <a:pt x="56" y="24"/>
                  </a:cubicBezTo>
                  <a:cubicBezTo>
                    <a:pt x="54" y="24"/>
                    <a:pt x="52" y="26"/>
                    <a:pt x="52" y="28"/>
                  </a:cubicBezTo>
                  <a:cubicBezTo>
                    <a:pt x="52" y="28"/>
                    <a:pt x="52" y="28"/>
                    <a:pt x="52" y="28"/>
                  </a:cubicBezTo>
                  <a:cubicBezTo>
                    <a:pt x="52" y="58"/>
                    <a:pt x="52" y="58"/>
                    <a:pt x="52" y="58"/>
                  </a:cubicBezTo>
                  <a:cubicBezTo>
                    <a:pt x="52" y="60"/>
                    <a:pt x="54" y="62"/>
                    <a:pt x="56" y="62"/>
                  </a:cubicBezTo>
                  <a:cubicBezTo>
                    <a:pt x="57" y="62"/>
                    <a:pt x="57" y="62"/>
                    <a:pt x="57" y="62"/>
                  </a:cubicBezTo>
                  <a:cubicBezTo>
                    <a:pt x="156" y="62"/>
                    <a:pt x="156" y="62"/>
                    <a:pt x="156" y="62"/>
                  </a:cubicBezTo>
                  <a:cubicBezTo>
                    <a:pt x="156" y="62"/>
                    <a:pt x="156" y="62"/>
                    <a:pt x="156" y="62"/>
                  </a:cubicBezTo>
                  <a:cubicBezTo>
                    <a:pt x="158" y="62"/>
                    <a:pt x="160" y="60"/>
                    <a:pt x="160" y="58"/>
                  </a:cubicBezTo>
                  <a:cubicBezTo>
                    <a:pt x="160" y="28"/>
                    <a:pt x="160" y="28"/>
                    <a:pt x="160" y="28"/>
                  </a:cubicBezTo>
                  <a:cubicBezTo>
                    <a:pt x="160" y="28"/>
                    <a:pt x="160" y="28"/>
                    <a:pt x="160" y="28"/>
                  </a:cubicBezTo>
                  <a:cubicBezTo>
                    <a:pt x="160" y="26"/>
                    <a:pt x="158" y="24"/>
                    <a:pt x="156" y="24"/>
                  </a:cubicBezTo>
                  <a:cubicBezTo>
                    <a:pt x="56" y="24"/>
                    <a:pt x="56" y="24"/>
                    <a:pt x="56" y="24"/>
                  </a:cubicBezTo>
                  <a:close/>
                  <a:moveTo>
                    <a:pt x="61" y="54"/>
                  </a:moveTo>
                  <a:cubicBezTo>
                    <a:pt x="61" y="54"/>
                    <a:pt x="61" y="54"/>
                    <a:pt x="61" y="54"/>
                  </a:cubicBezTo>
                  <a:cubicBezTo>
                    <a:pt x="61" y="32"/>
                    <a:pt x="61" y="32"/>
                    <a:pt x="61" y="32"/>
                  </a:cubicBezTo>
                  <a:cubicBezTo>
                    <a:pt x="152" y="32"/>
                    <a:pt x="152" y="32"/>
                    <a:pt x="152" y="32"/>
                  </a:cubicBezTo>
                  <a:cubicBezTo>
                    <a:pt x="152" y="54"/>
                    <a:pt x="152" y="54"/>
                    <a:pt x="152" y="54"/>
                  </a:cubicBezTo>
                  <a:cubicBezTo>
                    <a:pt x="61" y="54"/>
                    <a:pt x="61" y="54"/>
                    <a:pt x="61" y="54"/>
                  </a:cubicBezTo>
                  <a:close/>
                  <a:moveTo>
                    <a:pt x="29" y="52"/>
                  </a:moveTo>
                  <a:cubicBezTo>
                    <a:pt x="29" y="52"/>
                    <a:pt x="29" y="52"/>
                    <a:pt x="29" y="52"/>
                  </a:cubicBezTo>
                  <a:cubicBezTo>
                    <a:pt x="14" y="52"/>
                    <a:pt x="14" y="52"/>
                    <a:pt x="14" y="52"/>
                  </a:cubicBezTo>
                  <a:cubicBezTo>
                    <a:pt x="14" y="150"/>
                    <a:pt x="14" y="150"/>
                    <a:pt x="14" y="150"/>
                  </a:cubicBezTo>
                  <a:cubicBezTo>
                    <a:pt x="14" y="160"/>
                    <a:pt x="29" y="160"/>
                    <a:pt x="29" y="150"/>
                  </a:cubicBezTo>
                  <a:cubicBezTo>
                    <a:pt x="29" y="52"/>
                    <a:pt x="29" y="52"/>
                    <a:pt x="29" y="52"/>
                  </a:cubicBezTo>
                  <a:close/>
                  <a:moveTo>
                    <a:pt x="22" y="172"/>
                  </a:moveTo>
                  <a:cubicBezTo>
                    <a:pt x="22" y="172"/>
                    <a:pt x="22" y="172"/>
                    <a:pt x="22" y="172"/>
                  </a:cubicBezTo>
                  <a:cubicBezTo>
                    <a:pt x="16" y="172"/>
                    <a:pt x="10" y="170"/>
                    <a:pt x="7" y="166"/>
                  </a:cubicBezTo>
                  <a:cubicBezTo>
                    <a:pt x="6" y="166"/>
                    <a:pt x="6" y="166"/>
                    <a:pt x="6" y="166"/>
                  </a:cubicBezTo>
                  <a:cubicBezTo>
                    <a:pt x="3" y="162"/>
                    <a:pt x="0" y="156"/>
                    <a:pt x="0" y="150"/>
                  </a:cubicBezTo>
                  <a:cubicBezTo>
                    <a:pt x="0" y="45"/>
                    <a:pt x="0" y="45"/>
                    <a:pt x="0" y="45"/>
                  </a:cubicBezTo>
                  <a:cubicBezTo>
                    <a:pt x="0" y="45"/>
                    <a:pt x="0" y="45"/>
                    <a:pt x="0" y="45"/>
                  </a:cubicBezTo>
                  <a:cubicBezTo>
                    <a:pt x="0" y="41"/>
                    <a:pt x="3" y="38"/>
                    <a:pt x="7" y="38"/>
                  </a:cubicBezTo>
                  <a:cubicBezTo>
                    <a:pt x="29" y="38"/>
                    <a:pt x="29" y="38"/>
                    <a:pt x="29" y="38"/>
                  </a:cubicBezTo>
                  <a:cubicBezTo>
                    <a:pt x="29" y="7"/>
                    <a:pt x="29" y="7"/>
                    <a:pt x="29" y="7"/>
                  </a:cubicBezTo>
                  <a:cubicBezTo>
                    <a:pt x="29" y="3"/>
                    <a:pt x="33" y="0"/>
                    <a:pt x="37" y="0"/>
                  </a:cubicBezTo>
                  <a:cubicBezTo>
                    <a:pt x="37" y="0"/>
                    <a:pt x="37" y="0"/>
                    <a:pt x="37" y="0"/>
                  </a:cubicBezTo>
                  <a:cubicBezTo>
                    <a:pt x="176" y="0"/>
                    <a:pt x="176" y="0"/>
                    <a:pt x="176" y="0"/>
                  </a:cubicBezTo>
                  <a:cubicBezTo>
                    <a:pt x="180" y="0"/>
                    <a:pt x="183" y="3"/>
                    <a:pt x="183" y="7"/>
                  </a:cubicBezTo>
                  <a:cubicBezTo>
                    <a:pt x="183" y="7"/>
                    <a:pt x="183" y="7"/>
                    <a:pt x="183" y="7"/>
                  </a:cubicBezTo>
                  <a:cubicBezTo>
                    <a:pt x="183" y="150"/>
                    <a:pt x="183" y="150"/>
                    <a:pt x="183" y="150"/>
                  </a:cubicBezTo>
                  <a:cubicBezTo>
                    <a:pt x="183" y="156"/>
                    <a:pt x="181" y="162"/>
                    <a:pt x="177" y="166"/>
                  </a:cubicBezTo>
                  <a:cubicBezTo>
                    <a:pt x="177" y="166"/>
                    <a:pt x="177" y="166"/>
                    <a:pt x="177" y="166"/>
                  </a:cubicBezTo>
                  <a:cubicBezTo>
                    <a:pt x="177" y="166"/>
                    <a:pt x="177" y="166"/>
                    <a:pt x="177" y="166"/>
                  </a:cubicBezTo>
                  <a:cubicBezTo>
                    <a:pt x="173" y="170"/>
                    <a:pt x="167" y="172"/>
                    <a:pt x="161" y="172"/>
                  </a:cubicBezTo>
                  <a:cubicBezTo>
                    <a:pt x="22" y="172"/>
                    <a:pt x="22" y="172"/>
                    <a:pt x="22" y="172"/>
                  </a:cubicBezTo>
                  <a:cubicBezTo>
                    <a:pt x="22" y="172"/>
                    <a:pt x="22" y="172"/>
                    <a:pt x="22" y="172"/>
                  </a:cubicBezTo>
                  <a:cubicBezTo>
                    <a:pt x="22" y="172"/>
                    <a:pt x="22" y="172"/>
                    <a:pt x="22" y="172"/>
                  </a:cubicBezTo>
                  <a:close/>
                  <a:moveTo>
                    <a:pt x="169" y="150"/>
                  </a:moveTo>
                  <a:cubicBezTo>
                    <a:pt x="169" y="150"/>
                    <a:pt x="169" y="150"/>
                    <a:pt x="169" y="150"/>
                  </a:cubicBezTo>
                  <a:cubicBezTo>
                    <a:pt x="169" y="14"/>
                    <a:pt x="169" y="14"/>
                    <a:pt x="169" y="14"/>
                  </a:cubicBezTo>
                  <a:cubicBezTo>
                    <a:pt x="44" y="14"/>
                    <a:pt x="44" y="14"/>
                    <a:pt x="44" y="14"/>
                  </a:cubicBezTo>
                  <a:cubicBezTo>
                    <a:pt x="44" y="59"/>
                    <a:pt x="44" y="105"/>
                    <a:pt x="44" y="150"/>
                  </a:cubicBezTo>
                  <a:cubicBezTo>
                    <a:pt x="44" y="153"/>
                    <a:pt x="43" y="156"/>
                    <a:pt x="42" y="158"/>
                  </a:cubicBezTo>
                  <a:cubicBezTo>
                    <a:pt x="161" y="158"/>
                    <a:pt x="161" y="158"/>
                    <a:pt x="161" y="158"/>
                  </a:cubicBezTo>
                  <a:cubicBezTo>
                    <a:pt x="163" y="158"/>
                    <a:pt x="165" y="157"/>
                    <a:pt x="167" y="156"/>
                  </a:cubicBezTo>
                  <a:cubicBezTo>
                    <a:pt x="167" y="156"/>
                    <a:pt x="167" y="156"/>
                    <a:pt x="167" y="156"/>
                  </a:cubicBezTo>
                  <a:cubicBezTo>
                    <a:pt x="168" y="154"/>
                    <a:pt x="169" y="153"/>
                    <a:pt x="169" y="150"/>
                  </a:cubicBezTo>
                  <a:close/>
                  <a:moveTo>
                    <a:pt x="111" y="70"/>
                  </a:moveTo>
                  <a:cubicBezTo>
                    <a:pt x="111" y="70"/>
                    <a:pt x="111" y="70"/>
                    <a:pt x="111" y="70"/>
                  </a:cubicBezTo>
                  <a:cubicBezTo>
                    <a:pt x="111" y="70"/>
                    <a:pt x="111" y="70"/>
                    <a:pt x="111" y="70"/>
                  </a:cubicBezTo>
                  <a:cubicBezTo>
                    <a:pt x="156" y="70"/>
                    <a:pt x="156" y="70"/>
                    <a:pt x="156" y="70"/>
                  </a:cubicBezTo>
                  <a:cubicBezTo>
                    <a:pt x="158" y="70"/>
                    <a:pt x="160" y="72"/>
                    <a:pt x="160" y="75"/>
                  </a:cubicBezTo>
                  <a:cubicBezTo>
                    <a:pt x="160" y="75"/>
                    <a:pt x="160" y="75"/>
                    <a:pt x="160" y="75"/>
                  </a:cubicBezTo>
                  <a:cubicBezTo>
                    <a:pt x="160" y="97"/>
                    <a:pt x="160" y="97"/>
                    <a:pt x="160" y="97"/>
                  </a:cubicBezTo>
                  <a:cubicBezTo>
                    <a:pt x="160" y="99"/>
                    <a:pt x="158" y="101"/>
                    <a:pt x="156" y="101"/>
                  </a:cubicBezTo>
                  <a:cubicBezTo>
                    <a:pt x="156" y="101"/>
                    <a:pt x="156" y="101"/>
                    <a:pt x="156" y="101"/>
                  </a:cubicBezTo>
                  <a:cubicBezTo>
                    <a:pt x="111" y="101"/>
                    <a:pt x="111" y="101"/>
                    <a:pt x="111" y="101"/>
                  </a:cubicBezTo>
                  <a:cubicBezTo>
                    <a:pt x="109" y="101"/>
                    <a:pt x="107" y="99"/>
                    <a:pt x="107" y="97"/>
                  </a:cubicBezTo>
                  <a:cubicBezTo>
                    <a:pt x="107" y="97"/>
                    <a:pt x="107" y="97"/>
                    <a:pt x="107" y="97"/>
                  </a:cubicBezTo>
                  <a:cubicBezTo>
                    <a:pt x="107" y="75"/>
                    <a:pt x="107" y="75"/>
                    <a:pt x="107" y="75"/>
                  </a:cubicBezTo>
                  <a:cubicBezTo>
                    <a:pt x="107" y="72"/>
                    <a:pt x="109" y="70"/>
                    <a:pt x="111" y="70"/>
                  </a:cubicBezTo>
                  <a:close/>
                  <a:moveTo>
                    <a:pt x="152" y="79"/>
                  </a:moveTo>
                  <a:cubicBezTo>
                    <a:pt x="152" y="79"/>
                    <a:pt x="152" y="79"/>
                    <a:pt x="152" y="79"/>
                  </a:cubicBezTo>
                  <a:cubicBezTo>
                    <a:pt x="115" y="79"/>
                    <a:pt x="115" y="79"/>
                    <a:pt x="115" y="79"/>
                  </a:cubicBezTo>
                  <a:cubicBezTo>
                    <a:pt x="115" y="93"/>
                    <a:pt x="115" y="93"/>
                    <a:pt x="115" y="93"/>
                  </a:cubicBezTo>
                  <a:cubicBezTo>
                    <a:pt x="152" y="93"/>
                    <a:pt x="152" y="93"/>
                    <a:pt x="152" y="93"/>
                  </a:cubicBezTo>
                  <a:cubicBezTo>
                    <a:pt x="152" y="79"/>
                    <a:pt x="152" y="79"/>
                    <a:pt x="152" y="79"/>
                  </a:cubicBezTo>
                  <a:close/>
                  <a:moveTo>
                    <a:pt x="56" y="79"/>
                  </a:moveTo>
                  <a:cubicBezTo>
                    <a:pt x="56" y="79"/>
                    <a:pt x="56" y="79"/>
                    <a:pt x="56" y="79"/>
                  </a:cubicBezTo>
                  <a:cubicBezTo>
                    <a:pt x="54" y="79"/>
                    <a:pt x="52" y="77"/>
                    <a:pt x="52" y="75"/>
                  </a:cubicBezTo>
                  <a:cubicBezTo>
                    <a:pt x="52" y="72"/>
                    <a:pt x="54" y="70"/>
                    <a:pt x="56" y="70"/>
                  </a:cubicBezTo>
                  <a:cubicBezTo>
                    <a:pt x="97" y="70"/>
                    <a:pt x="97" y="70"/>
                    <a:pt x="97" y="70"/>
                  </a:cubicBezTo>
                  <a:cubicBezTo>
                    <a:pt x="100" y="70"/>
                    <a:pt x="102" y="72"/>
                    <a:pt x="102" y="75"/>
                  </a:cubicBezTo>
                  <a:cubicBezTo>
                    <a:pt x="102" y="77"/>
                    <a:pt x="100" y="79"/>
                    <a:pt x="97" y="79"/>
                  </a:cubicBezTo>
                  <a:cubicBezTo>
                    <a:pt x="56" y="79"/>
                    <a:pt x="56" y="79"/>
                    <a:pt x="56" y="79"/>
                  </a:cubicBezTo>
                  <a:close/>
                  <a:moveTo>
                    <a:pt x="56" y="101"/>
                  </a:moveTo>
                  <a:cubicBezTo>
                    <a:pt x="56" y="101"/>
                    <a:pt x="56" y="101"/>
                    <a:pt x="56" y="101"/>
                  </a:cubicBezTo>
                  <a:cubicBezTo>
                    <a:pt x="54" y="101"/>
                    <a:pt x="52" y="99"/>
                    <a:pt x="52" y="97"/>
                  </a:cubicBezTo>
                  <a:cubicBezTo>
                    <a:pt x="52" y="95"/>
                    <a:pt x="54" y="93"/>
                    <a:pt x="56" y="93"/>
                  </a:cubicBezTo>
                  <a:cubicBezTo>
                    <a:pt x="97" y="93"/>
                    <a:pt x="97" y="93"/>
                    <a:pt x="97" y="93"/>
                  </a:cubicBezTo>
                  <a:cubicBezTo>
                    <a:pt x="100" y="93"/>
                    <a:pt x="102" y="95"/>
                    <a:pt x="102" y="97"/>
                  </a:cubicBezTo>
                  <a:cubicBezTo>
                    <a:pt x="102" y="99"/>
                    <a:pt x="100" y="101"/>
                    <a:pt x="97" y="101"/>
                  </a:cubicBezTo>
                  <a:cubicBezTo>
                    <a:pt x="56" y="101"/>
                    <a:pt x="56" y="101"/>
                    <a:pt x="56" y="101"/>
                  </a:cubicBezTo>
                  <a:close/>
                  <a:moveTo>
                    <a:pt x="56" y="124"/>
                  </a:moveTo>
                  <a:cubicBezTo>
                    <a:pt x="56" y="124"/>
                    <a:pt x="56" y="124"/>
                    <a:pt x="56" y="124"/>
                  </a:cubicBezTo>
                  <a:cubicBezTo>
                    <a:pt x="54" y="124"/>
                    <a:pt x="52" y="122"/>
                    <a:pt x="52" y="120"/>
                  </a:cubicBezTo>
                  <a:cubicBezTo>
                    <a:pt x="52" y="117"/>
                    <a:pt x="54" y="115"/>
                    <a:pt x="56" y="115"/>
                  </a:cubicBezTo>
                  <a:cubicBezTo>
                    <a:pt x="156" y="115"/>
                    <a:pt x="156" y="115"/>
                    <a:pt x="156" y="115"/>
                  </a:cubicBezTo>
                  <a:cubicBezTo>
                    <a:pt x="158" y="115"/>
                    <a:pt x="160" y="117"/>
                    <a:pt x="160" y="120"/>
                  </a:cubicBezTo>
                  <a:cubicBezTo>
                    <a:pt x="160" y="122"/>
                    <a:pt x="158" y="124"/>
                    <a:pt x="156" y="124"/>
                  </a:cubicBezTo>
                  <a:cubicBezTo>
                    <a:pt x="56" y="124"/>
                    <a:pt x="56" y="124"/>
                    <a:pt x="56" y="124"/>
                  </a:cubicBezTo>
                  <a:close/>
                </a:path>
              </a:pathLst>
            </a:custGeom>
            <a:solidFill>
              <a:srgbClr val="5AAB32"/>
            </a:solidFill>
            <a:ln>
              <a:noFill/>
            </a:ln>
          </p:spPr>
          <p:txBody>
            <a:bodyPr/>
            <a:lstStyle/>
            <a:p>
              <a:endParaRPr lang="zh-CN" altLang="en-US">
                <a:cs typeface="+mn-ea"/>
                <a:sym typeface="+mn-lt"/>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38e93daba8637fa424b9b61f05df6223783fe97534d96-rr2EIw_fw658"/>
          <p:cNvPicPr>
            <a:picLocks noChangeAspect="1"/>
          </p:cNvPicPr>
          <p:nvPr/>
        </p:nvPicPr>
        <p:blipFill>
          <a:blip r:embed="rId1"/>
          <a:srcRect t="3778" r="7026"/>
          <a:stretch>
            <a:fillRect/>
          </a:stretch>
        </p:blipFill>
        <p:spPr>
          <a:xfrm>
            <a:off x="8851900" y="339725"/>
            <a:ext cx="3092450" cy="4188460"/>
          </a:xfrm>
          <a:prstGeom prst="rect">
            <a:avLst/>
          </a:prstGeom>
        </p:spPr>
      </p:pic>
      <p:sp>
        <p:nvSpPr>
          <p:cNvPr id="16" name="文本框 15"/>
          <p:cNvSpPr txBox="1"/>
          <p:nvPr/>
        </p:nvSpPr>
        <p:spPr>
          <a:xfrm>
            <a:off x="960132" y="3928647"/>
            <a:ext cx="5817750" cy="850617"/>
          </a:xfrm>
          <a:prstGeom prst="rect">
            <a:avLst/>
          </a:prstGeom>
          <a:noFill/>
        </p:spPr>
        <p:txBody>
          <a:bodyPr wrap="square" rtlCol="0">
            <a:spAutoFit/>
            <a:scene3d>
              <a:camera prst="orthographicFront"/>
              <a:lightRig rig="threePt" dir="t"/>
            </a:scene3d>
            <a:sp3d contourW="12700"/>
          </a:bodyPr>
          <a:lstStyle/>
          <a:p>
            <a:pPr algn="ctr">
              <a:lnSpc>
                <a:spcPct val="120000"/>
              </a:lnSpc>
              <a:defRPr/>
            </a:pPr>
            <a:r>
              <a:rPr lang="en-US" altLang="zh-CN" sz="1400" dirty="0">
                <a:solidFill>
                  <a:prstClr val="black"/>
                </a:solidFill>
                <a:cs typeface="+mn-ea"/>
                <a:sym typeface="+mn-lt"/>
              </a:rPr>
              <a:t>We have many PowerPoint templates that has been specifically designed to help anyone that is stepping into the world of PowerPoint for the very first time.</a:t>
            </a:r>
            <a:endParaRPr lang="en-US" altLang="zh-CN" sz="1400" dirty="0">
              <a:solidFill>
                <a:prstClr val="black"/>
              </a:solidFill>
              <a:cs typeface="+mn-ea"/>
              <a:sym typeface="+mn-lt"/>
            </a:endParaRPr>
          </a:p>
        </p:txBody>
      </p:sp>
      <p:sp>
        <p:nvSpPr>
          <p:cNvPr id="2" name="矩形 1"/>
          <p:cNvSpPr/>
          <p:nvPr/>
        </p:nvSpPr>
        <p:spPr>
          <a:xfrm>
            <a:off x="-25400" y="3962400"/>
            <a:ext cx="12217400" cy="2895600"/>
          </a:xfrm>
          <a:prstGeom prst="rect">
            <a:avLst/>
          </a:prstGeom>
          <a:solidFill>
            <a:srgbClr val="9DC799"/>
          </a:solidFill>
          <a:ln>
            <a:solidFill>
              <a:srgbClr val="9DC7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7" name="组合 6"/>
          <p:cNvGrpSpPr/>
          <p:nvPr/>
        </p:nvGrpSpPr>
        <p:grpSpPr>
          <a:xfrm>
            <a:off x="1776095" y="1320344"/>
            <a:ext cx="6964680" cy="3966371"/>
            <a:chOff x="3856" y="2810"/>
            <a:chExt cx="6688" cy="3809"/>
          </a:xfrm>
        </p:grpSpPr>
        <p:sp>
          <p:nvSpPr>
            <p:cNvPr id="3" name="文本框 2"/>
            <p:cNvSpPr txBox="1"/>
            <p:nvPr/>
          </p:nvSpPr>
          <p:spPr>
            <a:xfrm>
              <a:off x="3856" y="4476"/>
              <a:ext cx="6688" cy="62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600" dirty="0">
                  <a:solidFill>
                    <a:schemeClr val="bg1">
                      <a:lumMod val="65000"/>
                    </a:schemeClr>
                  </a:solidFill>
                  <a:latin typeface="微软雅黑" panose="020B0503020204020204" charset="-122"/>
                  <a:ea typeface="微软雅黑" panose="020B0503020204020204" charset="-122"/>
                </a:rPr>
                <a:t>The user can demonstrate on a projector or computer, or print the presentation and make it into a film to be used in a wider field</a:t>
              </a:r>
              <a:endParaRPr lang="en-US" altLang="zh-CN" sz="1600" dirty="0">
                <a:solidFill>
                  <a:schemeClr val="bg1">
                    <a:lumMod val="65000"/>
                  </a:schemeClr>
                </a:solidFill>
                <a:latin typeface="微软雅黑" panose="020B0503020204020204" charset="-122"/>
                <a:ea typeface="微软雅黑" panose="020B0503020204020204" charset="-122"/>
              </a:endParaRPr>
            </a:p>
          </p:txBody>
        </p:sp>
        <p:sp>
          <p:nvSpPr>
            <p:cNvPr id="4" name="文本框 3"/>
            <p:cNvSpPr txBox="1"/>
            <p:nvPr/>
          </p:nvSpPr>
          <p:spPr>
            <a:xfrm>
              <a:off x="4558" y="3564"/>
              <a:ext cx="5430" cy="82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4400" b="1" dirty="0">
                  <a:solidFill>
                    <a:schemeClr val="tx1">
                      <a:lumMod val="75000"/>
                      <a:lumOff val="25000"/>
                    </a:schemeClr>
                  </a:solidFill>
                  <a:latin typeface="微软雅黑" panose="020B0503020204020204" charset="-122"/>
                  <a:ea typeface="微软雅黑" panose="020B0503020204020204" charset="-122"/>
                </a:rPr>
                <a:t>添加标题内容</a:t>
              </a:r>
              <a:endParaRPr lang="zh-CN" altLang="en-US" sz="4400" b="1" dirty="0">
                <a:solidFill>
                  <a:schemeClr val="tx1">
                    <a:lumMod val="75000"/>
                    <a:lumOff val="25000"/>
                  </a:schemeClr>
                </a:solidFill>
                <a:latin typeface="微软雅黑" panose="020B0503020204020204" charset="-122"/>
                <a:ea typeface="微软雅黑" panose="020B0503020204020204" charset="-122"/>
              </a:endParaRPr>
            </a:p>
          </p:txBody>
        </p:sp>
        <p:sp>
          <p:nvSpPr>
            <p:cNvPr id="19" name="文本框 18"/>
            <p:cNvSpPr txBox="1"/>
            <p:nvPr/>
          </p:nvSpPr>
          <p:spPr>
            <a:xfrm>
              <a:off x="5466" y="2810"/>
              <a:ext cx="3615" cy="89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4800" dirty="0">
                  <a:solidFill>
                    <a:srgbClr val="5AAB32"/>
                  </a:solidFill>
                  <a:latin typeface="微软雅黑" panose="020B0503020204020204" charset="-122"/>
                  <a:ea typeface="微软雅黑" panose="020B0503020204020204" charset="-122"/>
                </a:rPr>
                <a:t>PART 02</a:t>
              </a:r>
              <a:endParaRPr lang="en-US" altLang="zh-CN" sz="4800" dirty="0">
                <a:solidFill>
                  <a:srgbClr val="5AAB32"/>
                </a:solidFill>
                <a:latin typeface="微软雅黑" panose="020B0503020204020204" charset="-122"/>
                <a:ea typeface="微软雅黑" panose="020B0503020204020204" charset="-122"/>
              </a:endParaRPr>
            </a:p>
          </p:txBody>
        </p:sp>
        <p:sp>
          <p:nvSpPr>
            <p:cNvPr id="5" name="椭圆 13"/>
            <p:cNvSpPr/>
            <p:nvPr/>
          </p:nvSpPr>
          <p:spPr>
            <a:xfrm flipV="1">
              <a:off x="6822" y="5866"/>
              <a:ext cx="754" cy="753"/>
            </a:xfrm>
            <a:custGeom>
              <a:avLst/>
              <a:gdLst>
                <a:gd name="connsiteX0" fmla="*/ 303763 w 607427"/>
                <a:gd name="connsiteY0" fmla="*/ 152514 h 606580"/>
                <a:gd name="connsiteX1" fmla="*/ 187507 w 607427"/>
                <a:gd name="connsiteY1" fmla="*/ 268477 h 606580"/>
                <a:gd name="connsiteX2" fmla="*/ 257222 w 607427"/>
                <a:gd name="connsiteY2" fmla="*/ 268477 h 606580"/>
                <a:gd name="connsiteX3" fmla="*/ 257222 w 607427"/>
                <a:gd name="connsiteY3" fmla="*/ 454136 h 606580"/>
                <a:gd name="connsiteX4" fmla="*/ 350207 w 607427"/>
                <a:gd name="connsiteY4" fmla="*/ 454136 h 606580"/>
                <a:gd name="connsiteX5" fmla="*/ 350207 w 607427"/>
                <a:gd name="connsiteY5" fmla="*/ 268477 h 606580"/>
                <a:gd name="connsiteX6" fmla="*/ 419922 w 607427"/>
                <a:gd name="connsiteY6" fmla="*/ 268477 h 606580"/>
                <a:gd name="connsiteX7" fmla="*/ 303763 w 607427"/>
                <a:gd name="connsiteY7" fmla="*/ 113469 h 606580"/>
                <a:gd name="connsiteX8" fmla="*/ 331434 w 607427"/>
                <a:gd name="connsiteY8" fmla="*/ 124890 h 606580"/>
                <a:gd name="connsiteX9" fmla="*/ 447592 w 607427"/>
                <a:gd name="connsiteY9" fmla="*/ 240853 h 606580"/>
                <a:gd name="connsiteX10" fmla="*/ 456099 w 607427"/>
                <a:gd name="connsiteY10" fmla="*/ 283412 h 606580"/>
                <a:gd name="connsiteX11" fmla="*/ 419922 w 607427"/>
                <a:gd name="connsiteY11" fmla="*/ 307522 h 606580"/>
                <a:gd name="connsiteX12" fmla="*/ 389318 w 607427"/>
                <a:gd name="connsiteY12" fmla="*/ 307522 h 606580"/>
                <a:gd name="connsiteX13" fmla="*/ 389318 w 607427"/>
                <a:gd name="connsiteY13" fmla="*/ 454136 h 606580"/>
                <a:gd name="connsiteX14" fmla="*/ 350207 w 607427"/>
                <a:gd name="connsiteY14" fmla="*/ 493181 h 606580"/>
                <a:gd name="connsiteX15" fmla="*/ 257222 w 607427"/>
                <a:gd name="connsiteY15" fmla="*/ 493181 h 606580"/>
                <a:gd name="connsiteX16" fmla="*/ 218111 w 607427"/>
                <a:gd name="connsiteY16" fmla="*/ 454136 h 606580"/>
                <a:gd name="connsiteX17" fmla="*/ 218111 w 607427"/>
                <a:gd name="connsiteY17" fmla="*/ 307522 h 606580"/>
                <a:gd name="connsiteX18" fmla="*/ 187507 w 607427"/>
                <a:gd name="connsiteY18" fmla="*/ 307522 h 606580"/>
                <a:gd name="connsiteX19" fmla="*/ 151427 w 607427"/>
                <a:gd name="connsiteY19" fmla="*/ 283412 h 606580"/>
                <a:gd name="connsiteX20" fmla="*/ 159934 w 607427"/>
                <a:gd name="connsiteY20" fmla="*/ 240853 h 606580"/>
                <a:gd name="connsiteX21" fmla="*/ 276092 w 607427"/>
                <a:gd name="connsiteY21" fmla="*/ 124890 h 606580"/>
                <a:gd name="connsiteX22" fmla="*/ 303763 w 607427"/>
                <a:gd name="connsiteY22" fmla="*/ 113469 h 606580"/>
                <a:gd name="connsiteX23" fmla="*/ 303763 w 607427"/>
                <a:gd name="connsiteY23" fmla="*/ 39052 h 606580"/>
                <a:gd name="connsiteX24" fmla="*/ 39107 w 607427"/>
                <a:gd name="connsiteY24" fmla="*/ 303339 h 606580"/>
                <a:gd name="connsiteX25" fmla="*/ 303763 w 607427"/>
                <a:gd name="connsiteY25" fmla="*/ 567528 h 606580"/>
                <a:gd name="connsiteX26" fmla="*/ 568320 w 607427"/>
                <a:gd name="connsiteY26" fmla="*/ 303339 h 606580"/>
                <a:gd name="connsiteX27" fmla="*/ 303763 w 607427"/>
                <a:gd name="connsiteY27" fmla="*/ 39052 h 606580"/>
                <a:gd name="connsiteX28" fmla="*/ 303763 w 607427"/>
                <a:gd name="connsiteY28" fmla="*/ 0 h 606580"/>
                <a:gd name="connsiteX29" fmla="*/ 607427 w 607427"/>
                <a:gd name="connsiteY29" fmla="*/ 303339 h 606580"/>
                <a:gd name="connsiteX30" fmla="*/ 303763 w 607427"/>
                <a:gd name="connsiteY30" fmla="*/ 606580 h 606580"/>
                <a:gd name="connsiteX31" fmla="*/ 0 w 607427"/>
                <a:gd name="connsiteY31" fmla="*/ 303339 h 606580"/>
                <a:gd name="connsiteX32" fmla="*/ 303763 w 607427"/>
                <a:gd name="connsiteY32"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7427" h="606580">
                  <a:moveTo>
                    <a:pt x="303763" y="152514"/>
                  </a:moveTo>
                  <a:lnTo>
                    <a:pt x="187507" y="268477"/>
                  </a:lnTo>
                  <a:lnTo>
                    <a:pt x="257222" y="268477"/>
                  </a:lnTo>
                  <a:lnTo>
                    <a:pt x="257222" y="454136"/>
                  </a:lnTo>
                  <a:lnTo>
                    <a:pt x="350207" y="454136"/>
                  </a:lnTo>
                  <a:lnTo>
                    <a:pt x="350207" y="268477"/>
                  </a:lnTo>
                  <a:lnTo>
                    <a:pt x="419922" y="268477"/>
                  </a:lnTo>
                  <a:close/>
                  <a:moveTo>
                    <a:pt x="303763" y="113469"/>
                  </a:moveTo>
                  <a:cubicBezTo>
                    <a:pt x="314127" y="113469"/>
                    <a:pt x="324101" y="117569"/>
                    <a:pt x="331434" y="124890"/>
                  </a:cubicBezTo>
                  <a:lnTo>
                    <a:pt x="447592" y="240853"/>
                  </a:lnTo>
                  <a:cubicBezTo>
                    <a:pt x="458739" y="252079"/>
                    <a:pt x="462063" y="268868"/>
                    <a:pt x="456099" y="283412"/>
                  </a:cubicBezTo>
                  <a:cubicBezTo>
                    <a:pt x="450037" y="298054"/>
                    <a:pt x="435761" y="307522"/>
                    <a:pt x="419922" y="307522"/>
                  </a:cubicBezTo>
                  <a:lnTo>
                    <a:pt x="389318" y="307522"/>
                  </a:lnTo>
                  <a:lnTo>
                    <a:pt x="389318" y="454136"/>
                  </a:lnTo>
                  <a:cubicBezTo>
                    <a:pt x="389318" y="475611"/>
                    <a:pt x="371816" y="493181"/>
                    <a:pt x="350207" y="493181"/>
                  </a:cubicBezTo>
                  <a:lnTo>
                    <a:pt x="257222" y="493181"/>
                  </a:lnTo>
                  <a:cubicBezTo>
                    <a:pt x="235613" y="493181"/>
                    <a:pt x="218111" y="475611"/>
                    <a:pt x="218111" y="454136"/>
                  </a:cubicBezTo>
                  <a:lnTo>
                    <a:pt x="218111" y="307522"/>
                  </a:lnTo>
                  <a:lnTo>
                    <a:pt x="187507" y="307522"/>
                  </a:lnTo>
                  <a:cubicBezTo>
                    <a:pt x="171765" y="307522"/>
                    <a:pt x="157490" y="298054"/>
                    <a:pt x="151427" y="283412"/>
                  </a:cubicBezTo>
                  <a:cubicBezTo>
                    <a:pt x="145365" y="268868"/>
                    <a:pt x="148690" y="252079"/>
                    <a:pt x="159934" y="240853"/>
                  </a:cubicBezTo>
                  <a:lnTo>
                    <a:pt x="276092" y="124890"/>
                  </a:lnTo>
                  <a:cubicBezTo>
                    <a:pt x="283426" y="117569"/>
                    <a:pt x="293399" y="113469"/>
                    <a:pt x="303763" y="113469"/>
                  </a:cubicBezTo>
                  <a:close/>
                  <a:moveTo>
                    <a:pt x="303763" y="39052"/>
                  </a:moveTo>
                  <a:cubicBezTo>
                    <a:pt x="157796" y="39052"/>
                    <a:pt x="39107" y="157576"/>
                    <a:pt x="39107" y="303339"/>
                  </a:cubicBezTo>
                  <a:cubicBezTo>
                    <a:pt x="39107" y="449004"/>
                    <a:pt x="157796" y="567528"/>
                    <a:pt x="303763" y="567528"/>
                  </a:cubicBezTo>
                  <a:cubicBezTo>
                    <a:pt x="449631" y="567528"/>
                    <a:pt x="568320" y="449004"/>
                    <a:pt x="568320" y="303339"/>
                  </a:cubicBezTo>
                  <a:cubicBezTo>
                    <a:pt x="568320" y="157576"/>
                    <a:pt x="449631" y="39052"/>
                    <a:pt x="303763" y="39052"/>
                  </a:cubicBezTo>
                  <a:close/>
                  <a:moveTo>
                    <a:pt x="303763" y="0"/>
                  </a:moveTo>
                  <a:cubicBezTo>
                    <a:pt x="471629" y="0"/>
                    <a:pt x="607427" y="135707"/>
                    <a:pt x="607427" y="303339"/>
                  </a:cubicBezTo>
                  <a:cubicBezTo>
                    <a:pt x="607427" y="470971"/>
                    <a:pt x="471629" y="606580"/>
                    <a:pt x="303763" y="606580"/>
                  </a:cubicBezTo>
                  <a:cubicBezTo>
                    <a:pt x="135798" y="606580"/>
                    <a:pt x="0" y="470971"/>
                    <a:pt x="0" y="303339"/>
                  </a:cubicBezTo>
                  <a:cubicBezTo>
                    <a:pt x="0" y="135609"/>
                    <a:pt x="135896" y="0"/>
                    <a:pt x="303763"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62" tIns="34281" rIns="68562" bIns="34281"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down)">
                                      <p:cBhvr>
                                        <p:cTn id="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0" y="0"/>
            <a:ext cx="3372485" cy="910590"/>
            <a:chOff x="0" y="0"/>
            <a:chExt cx="5311" cy="1434"/>
          </a:xfrm>
        </p:grpSpPr>
        <p:sp>
          <p:nvSpPr>
            <p:cNvPr id="22" name="矩形 21"/>
            <p:cNvSpPr/>
            <p:nvPr/>
          </p:nvSpPr>
          <p:spPr>
            <a:xfrm>
              <a:off x="703" y="418"/>
              <a:ext cx="4608" cy="1016"/>
            </a:xfrm>
            <a:prstGeom prst="rect">
              <a:avLst/>
            </a:prstGeom>
          </p:spPr>
          <p:txBody>
            <a:bodyPr wrap="none">
              <a:spAutoFit/>
              <a:scene3d>
                <a:camera prst="orthographicFront"/>
                <a:lightRig rig="threePt" dir="t"/>
              </a:scene3d>
              <a:sp3d contourW="12700"/>
            </a:bodyPr>
            <a:p>
              <a:r>
                <a:rPr lang="zh-CN" altLang="en-US" sz="3600" dirty="0">
                  <a:solidFill>
                    <a:prstClr val="black"/>
                  </a:solidFill>
                  <a:latin typeface="优设标题黑" panose="00000500000000000000" pitchFamily="2" charset="-122"/>
                  <a:ea typeface="优设标题黑" panose="00000500000000000000" pitchFamily="2" charset="-122"/>
                  <a:cs typeface="+mn-ea"/>
                  <a:sym typeface="+mn-lt"/>
                </a:rPr>
                <a:t>输入标题内容</a:t>
              </a:r>
              <a:endParaRPr lang="zh-CN" altLang="en-US" sz="3600" dirty="0">
                <a:solidFill>
                  <a:prstClr val="black"/>
                </a:solidFill>
                <a:latin typeface="优设标题黑" panose="00000500000000000000" pitchFamily="2" charset="-122"/>
                <a:ea typeface="优设标题黑" panose="00000500000000000000" pitchFamily="2" charset="-122"/>
                <a:cs typeface="+mn-ea"/>
                <a:sym typeface="+mn-lt"/>
              </a:endParaRPr>
            </a:p>
          </p:txBody>
        </p:sp>
        <p:cxnSp>
          <p:nvCxnSpPr>
            <p:cNvPr id="82" name="直接连接符 81"/>
            <p:cNvCxnSpPr/>
            <p:nvPr userDrawn="1"/>
          </p:nvCxnSpPr>
          <p:spPr>
            <a:xfrm>
              <a:off x="0" y="0"/>
              <a:ext cx="582" cy="1252"/>
            </a:xfrm>
            <a:prstGeom prst="line">
              <a:avLst/>
            </a:prstGeom>
            <a:ln w="28575">
              <a:solidFill>
                <a:srgbClr val="9DC799"/>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138555" y="1580515"/>
            <a:ext cx="9738995" cy="4448810"/>
            <a:chOff x="2073" y="2968"/>
            <a:chExt cx="14070" cy="6427"/>
          </a:xfrm>
        </p:grpSpPr>
        <p:sp>
          <p:nvSpPr>
            <p:cNvPr id="27" name="PA-箭头3"/>
            <p:cNvSpPr>
              <a:spLocks noChangeArrowheads="1"/>
            </p:cNvSpPr>
            <p:nvPr>
              <p:custDataLst>
                <p:tags r:id="rId1"/>
              </p:custDataLst>
            </p:nvPr>
          </p:nvSpPr>
          <p:spPr bwMode="auto">
            <a:xfrm flipV="1">
              <a:off x="2957" y="6205"/>
              <a:ext cx="1720" cy="2397"/>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5AB830"/>
            </a:solidFill>
            <a:ln w="9525">
              <a:noFill/>
              <a:round/>
            </a:ln>
          </p:spPr>
          <p:txBody>
            <a:bodyPr wrap="none" lIns="82814" tIns="41406" rIns="82814" bIns="41406" anchor="ctr"/>
            <a:p>
              <a:endParaRPr lang="zh-CN" altLang="en-US" sz="1200" dirty="0">
                <a:solidFill>
                  <a:srgbClr val="000000"/>
                </a:solidFill>
                <a:latin typeface="微软雅黑" panose="020B0503020204020204" charset="-122"/>
                <a:ea typeface="微软雅黑" panose="020B0503020204020204" charset="-122"/>
                <a:cs typeface="字魂130号-快乐俏黑体" panose="00000500000000000000" charset="-122"/>
              </a:endParaRPr>
            </a:p>
          </p:txBody>
        </p:sp>
        <p:sp>
          <p:nvSpPr>
            <p:cNvPr id="28" name="PA-箭头2"/>
            <p:cNvSpPr>
              <a:spLocks noChangeArrowheads="1"/>
            </p:cNvSpPr>
            <p:nvPr>
              <p:custDataLst>
                <p:tags r:id="rId2"/>
              </p:custDataLst>
            </p:nvPr>
          </p:nvSpPr>
          <p:spPr bwMode="auto">
            <a:xfrm rot="-5400000">
              <a:off x="3410" y="5208"/>
              <a:ext cx="513" cy="2047"/>
            </a:xfrm>
            <a:custGeom>
              <a:avLst/>
              <a:gdLst/>
              <a:ahLst/>
              <a:cxnLst>
                <a:cxn ang="0">
                  <a:pos x="37" y="1"/>
                </a:cxn>
                <a:cxn ang="0">
                  <a:pos x="45" y="472"/>
                </a:cxn>
                <a:cxn ang="0">
                  <a:pos x="0" y="474"/>
                </a:cxn>
                <a:cxn ang="0">
                  <a:pos x="72" y="604"/>
                </a:cxn>
                <a:cxn ang="0">
                  <a:pos x="142" y="474"/>
                </a:cxn>
                <a:cxn ang="0">
                  <a:pos x="100" y="474"/>
                </a:cxn>
                <a:cxn ang="0">
                  <a:pos x="99" y="0"/>
                </a:cxn>
                <a:cxn ang="0">
                  <a:pos x="37" y="1"/>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5AB830"/>
            </a:solidFill>
            <a:ln w="9525">
              <a:noFill/>
              <a:round/>
            </a:ln>
          </p:spPr>
          <p:txBody>
            <a:bodyPr wrap="none" lIns="82814" tIns="41406" rIns="82814" bIns="41406" anchor="ctr"/>
            <a:p>
              <a:endParaRPr lang="zh-CN" altLang="en-US" sz="1200" dirty="0">
                <a:solidFill>
                  <a:srgbClr val="000000"/>
                </a:solidFill>
                <a:latin typeface="微软雅黑" panose="020B0503020204020204" charset="-122"/>
                <a:ea typeface="微软雅黑" panose="020B0503020204020204" charset="-122"/>
                <a:cs typeface="字魂130号-快乐俏黑体" panose="00000500000000000000" charset="-122"/>
              </a:endParaRPr>
            </a:p>
          </p:txBody>
        </p:sp>
        <p:sp>
          <p:nvSpPr>
            <p:cNvPr id="29" name="PA-箭头1"/>
            <p:cNvSpPr>
              <a:spLocks noChangeArrowheads="1"/>
            </p:cNvSpPr>
            <p:nvPr>
              <p:custDataLst>
                <p:tags r:id="rId3"/>
              </p:custDataLst>
            </p:nvPr>
          </p:nvSpPr>
          <p:spPr bwMode="auto">
            <a:xfrm>
              <a:off x="2947" y="3588"/>
              <a:ext cx="1720" cy="2777"/>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5AB830"/>
            </a:solidFill>
            <a:ln w="9525">
              <a:noFill/>
              <a:round/>
            </a:ln>
          </p:spPr>
          <p:txBody>
            <a:bodyPr wrap="none" lIns="82814" tIns="41406" rIns="82814" bIns="41406" anchor="ctr"/>
            <a:p>
              <a:endParaRPr lang="zh-CN" altLang="en-US" sz="1200" dirty="0">
                <a:solidFill>
                  <a:srgbClr val="000000"/>
                </a:solidFill>
                <a:latin typeface="微软雅黑" panose="020B0503020204020204" charset="-122"/>
                <a:ea typeface="微软雅黑" panose="020B0503020204020204" charset="-122"/>
                <a:cs typeface="字魂130号-快乐俏黑体" panose="00000500000000000000" charset="-122"/>
              </a:endParaRPr>
            </a:p>
          </p:txBody>
        </p:sp>
        <p:sp>
          <p:nvSpPr>
            <p:cNvPr id="30" name="PA-文本1"/>
            <p:cNvSpPr>
              <a:spLocks noChangeArrowheads="1"/>
            </p:cNvSpPr>
            <p:nvPr>
              <p:custDataLst>
                <p:tags r:id="rId4"/>
              </p:custDataLst>
            </p:nvPr>
          </p:nvSpPr>
          <p:spPr bwMode="auto">
            <a:xfrm>
              <a:off x="6833" y="2978"/>
              <a:ext cx="9310" cy="1883"/>
            </a:xfrm>
            <a:prstGeom prst="roundRect">
              <a:avLst>
                <a:gd name="adj" fmla="val 11505"/>
              </a:avLst>
            </a:prstGeom>
            <a:noFill/>
            <a:ln w="15875">
              <a:solidFill>
                <a:schemeClr val="bg1">
                  <a:lumMod val="75000"/>
                </a:schemeClr>
              </a:solidFill>
              <a:round/>
            </a:ln>
          </p:spPr>
          <p:txBody>
            <a:bodyPr lIns="82814" tIns="41406" rIns="82814" bIns="41406" anchor="ctr"/>
            <a:p>
              <a:pP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cs typeface="字魂130号-快乐俏黑体" panose="00000500000000000000" charset="-122"/>
                </a:rPr>
                <a:t>您的内容打在这里，或者通过复制您的文本后，在此框中选择粘贴，并选择只保留文字。在此录入上述图表的综合描述说明</a:t>
              </a:r>
              <a:r>
                <a:rPr lang="zh-CN" altLang="en-US" sz="2000" dirty="0">
                  <a:solidFill>
                    <a:schemeClr val="tx1">
                      <a:lumMod val="85000"/>
                      <a:lumOff val="15000"/>
                    </a:schemeClr>
                  </a:solidFill>
                  <a:latin typeface="微软雅黑" panose="020B0503020204020204" charset="-122"/>
                  <a:ea typeface="微软雅黑" panose="020B0503020204020204" charset="-122"/>
                  <a:cs typeface="字魂130号-快乐俏黑体" panose="00000500000000000000" charset="-122"/>
                </a:rPr>
                <a:t>。</a:t>
              </a:r>
              <a:endParaRPr lang="zh-CN" altLang="en-US" sz="2000" dirty="0">
                <a:solidFill>
                  <a:schemeClr val="tx1">
                    <a:lumMod val="85000"/>
                    <a:lumOff val="15000"/>
                  </a:schemeClr>
                </a:solidFill>
                <a:latin typeface="微软雅黑" panose="020B0503020204020204" charset="-122"/>
                <a:ea typeface="微软雅黑" panose="020B0503020204020204" charset="-122"/>
                <a:cs typeface="字魂130号-快乐俏黑体" panose="00000500000000000000" charset="-122"/>
              </a:endParaRPr>
            </a:p>
          </p:txBody>
        </p:sp>
        <p:sp>
          <p:nvSpPr>
            <p:cNvPr id="31" name="PA-标题1"/>
            <p:cNvSpPr>
              <a:spLocks noChangeArrowheads="1"/>
            </p:cNvSpPr>
            <p:nvPr>
              <p:custDataLst>
                <p:tags r:id="rId5"/>
              </p:custDataLst>
            </p:nvPr>
          </p:nvSpPr>
          <p:spPr bwMode="auto">
            <a:xfrm>
              <a:off x="4877" y="2968"/>
              <a:ext cx="1957" cy="1893"/>
            </a:xfrm>
            <a:prstGeom prst="roundRect">
              <a:avLst>
                <a:gd name="adj" fmla="val 11921"/>
              </a:avLst>
            </a:prstGeom>
            <a:solidFill>
              <a:srgbClr val="9DC799"/>
            </a:solidFill>
            <a:ln w="25400">
              <a:noFill/>
              <a:round/>
            </a:ln>
          </p:spPr>
          <p:txBody>
            <a:bodyPr lIns="82814" tIns="41406" rIns="82814" bIns="41406" anchor="ctr"/>
            <a:p>
              <a:pPr algn="ctr">
                <a:lnSpc>
                  <a:spcPct val="120000"/>
                </a:lnSpc>
              </a:pPr>
              <a:r>
                <a:rPr lang="zh-CN" altLang="en-US" sz="1600" b="1" dirty="0">
                  <a:solidFill>
                    <a:srgbClr val="F2F2F2"/>
                  </a:solidFill>
                  <a:latin typeface="微软雅黑" panose="020B0503020204020204" charset="-122"/>
                  <a:ea typeface="微软雅黑" panose="020B0503020204020204" charset="-122"/>
                  <a:cs typeface="字魂130号-快乐俏黑体" panose="00000500000000000000" charset="-122"/>
                </a:rPr>
                <a:t>添加标题</a:t>
              </a:r>
              <a:endParaRPr lang="zh-CN" altLang="en-US" sz="1600" b="1" dirty="0">
                <a:solidFill>
                  <a:srgbClr val="F2F2F2"/>
                </a:solidFill>
                <a:latin typeface="微软雅黑" panose="020B0503020204020204" charset="-122"/>
                <a:ea typeface="微软雅黑" panose="020B0503020204020204" charset="-122"/>
                <a:cs typeface="字魂130号-快乐俏黑体" panose="00000500000000000000" charset="-122"/>
              </a:endParaRPr>
            </a:p>
          </p:txBody>
        </p:sp>
        <p:sp>
          <p:nvSpPr>
            <p:cNvPr id="32" name="PA-文本2"/>
            <p:cNvSpPr>
              <a:spLocks noChangeArrowheads="1"/>
            </p:cNvSpPr>
            <p:nvPr>
              <p:custDataLst>
                <p:tags r:id="rId6"/>
              </p:custDataLst>
            </p:nvPr>
          </p:nvSpPr>
          <p:spPr bwMode="auto">
            <a:xfrm>
              <a:off x="6833" y="5265"/>
              <a:ext cx="9310" cy="1880"/>
            </a:xfrm>
            <a:prstGeom prst="roundRect">
              <a:avLst>
                <a:gd name="adj" fmla="val 11505"/>
              </a:avLst>
            </a:prstGeom>
            <a:noFill/>
            <a:ln w="15875">
              <a:solidFill>
                <a:schemeClr val="bg1">
                  <a:lumMod val="75000"/>
                </a:schemeClr>
              </a:solidFill>
              <a:round/>
            </a:ln>
          </p:spPr>
          <p:txBody>
            <a:bodyPr lIns="82814" tIns="41406" rIns="82814" bIns="41406" anchor="ctr"/>
            <a:p>
              <a:pP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cs typeface="字魂130号-快乐俏黑体" panose="00000500000000000000" charset="-122"/>
                </a:rPr>
                <a:t>您的内容打在这里，或者通过复制您的文本后，在此框中选择粘贴，并选择只保留文字。</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字魂130号-快乐俏黑体" panose="00000500000000000000" charset="-122"/>
              </a:endParaRPr>
            </a:p>
          </p:txBody>
        </p:sp>
        <p:sp>
          <p:nvSpPr>
            <p:cNvPr id="33" name="PA-标题2"/>
            <p:cNvSpPr>
              <a:spLocks noChangeArrowheads="1"/>
            </p:cNvSpPr>
            <p:nvPr>
              <p:custDataLst>
                <p:tags r:id="rId7"/>
              </p:custDataLst>
            </p:nvPr>
          </p:nvSpPr>
          <p:spPr bwMode="auto">
            <a:xfrm>
              <a:off x="4877" y="5265"/>
              <a:ext cx="1957" cy="1880"/>
            </a:xfrm>
            <a:prstGeom prst="roundRect">
              <a:avLst>
                <a:gd name="adj" fmla="val 11921"/>
              </a:avLst>
            </a:prstGeom>
            <a:solidFill>
              <a:srgbClr val="5AB830"/>
            </a:solidFill>
            <a:ln w="25400">
              <a:noFill/>
              <a:round/>
            </a:ln>
          </p:spPr>
          <p:txBody>
            <a:bodyPr lIns="82814" tIns="41406" rIns="82814" bIns="41406" anchor="ctr"/>
            <a:p>
              <a:pPr algn="ctr">
                <a:lnSpc>
                  <a:spcPct val="120000"/>
                </a:lnSpc>
              </a:pPr>
              <a:r>
                <a:rPr lang="zh-CN" altLang="en-US" sz="1600" b="1" dirty="0">
                  <a:solidFill>
                    <a:srgbClr val="F2F2F2"/>
                  </a:solidFill>
                  <a:latin typeface="微软雅黑" panose="020B0503020204020204" charset="-122"/>
                  <a:ea typeface="微软雅黑" panose="020B0503020204020204" charset="-122"/>
                  <a:cs typeface="字魂130号-快乐俏黑体" panose="00000500000000000000" charset="-122"/>
                </a:rPr>
                <a:t>添加标题</a:t>
              </a:r>
              <a:endParaRPr lang="zh-CN" altLang="en-US" sz="1600" b="1" dirty="0">
                <a:solidFill>
                  <a:srgbClr val="F2F2F2"/>
                </a:solidFill>
                <a:latin typeface="微软雅黑" panose="020B0503020204020204" charset="-122"/>
                <a:ea typeface="微软雅黑" panose="020B0503020204020204" charset="-122"/>
                <a:cs typeface="字魂130号-快乐俏黑体" panose="00000500000000000000" charset="-122"/>
              </a:endParaRPr>
            </a:p>
          </p:txBody>
        </p:sp>
        <p:sp>
          <p:nvSpPr>
            <p:cNvPr id="34" name="PA-文本3"/>
            <p:cNvSpPr>
              <a:spLocks noChangeArrowheads="1"/>
            </p:cNvSpPr>
            <p:nvPr>
              <p:custDataLst>
                <p:tags r:id="rId8"/>
              </p:custDataLst>
            </p:nvPr>
          </p:nvSpPr>
          <p:spPr bwMode="auto">
            <a:xfrm>
              <a:off x="6833" y="7535"/>
              <a:ext cx="9310" cy="1860"/>
            </a:xfrm>
            <a:prstGeom prst="roundRect">
              <a:avLst>
                <a:gd name="adj" fmla="val 11505"/>
              </a:avLst>
            </a:prstGeom>
            <a:noFill/>
            <a:ln w="15875">
              <a:solidFill>
                <a:schemeClr val="bg1">
                  <a:lumMod val="75000"/>
                </a:schemeClr>
              </a:solidFill>
              <a:round/>
            </a:ln>
          </p:spPr>
          <p:txBody>
            <a:bodyPr lIns="82814" tIns="41406" rIns="82814" bIns="41406" anchor="ctr"/>
            <a:p>
              <a:pPr>
                <a:lnSpc>
                  <a:spcPct val="120000"/>
                </a:lnSpc>
              </a:pPr>
              <a:r>
                <a:rPr lang="zh-CN" altLang="en-US" sz="1400" dirty="0">
                  <a:solidFill>
                    <a:schemeClr val="tx1">
                      <a:lumMod val="85000"/>
                      <a:lumOff val="15000"/>
                    </a:schemeClr>
                  </a:solidFill>
                  <a:latin typeface="微软雅黑" panose="020B0503020204020204" charset="-122"/>
                  <a:ea typeface="微软雅黑" panose="020B0503020204020204" charset="-122"/>
                  <a:cs typeface="字魂130号-快乐俏黑体" panose="00000500000000000000" charset="-122"/>
                </a:rPr>
                <a:t>您的内容打在这里，或者通过复制您的文本后，在此框中选择粘贴，并选择只保留文字。在此录入上述图表的综合描述说明。</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字魂130号-快乐俏黑体" panose="00000500000000000000" charset="-122"/>
              </a:endParaRPr>
            </a:p>
          </p:txBody>
        </p:sp>
        <p:sp>
          <p:nvSpPr>
            <p:cNvPr id="35" name="PA-标题3"/>
            <p:cNvSpPr>
              <a:spLocks noChangeArrowheads="1"/>
            </p:cNvSpPr>
            <p:nvPr>
              <p:custDataLst>
                <p:tags r:id="rId9"/>
              </p:custDataLst>
            </p:nvPr>
          </p:nvSpPr>
          <p:spPr bwMode="auto">
            <a:xfrm>
              <a:off x="4877" y="7535"/>
              <a:ext cx="1957" cy="1860"/>
            </a:xfrm>
            <a:prstGeom prst="roundRect">
              <a:avLst>
                <a:gd name="adj" fmla="val 11921"/>
              </a:avLst>
            </a:prstGeom>
            <a:solidFill>
              <a:srgbClr val="9DC799"/>
            </a:solidFill>
            <a:ln w="25400">
              <a:noFill/>
              <a:round/>
            </a:ln>
          </p:spPr>
          <p:txBody>
            <a:bodyPr lIns="82814" tIns="41406" rIns="82814" bIns="41406" anchor="ctr"/>
            <a:p>
              <a:pPr algn="ctr">
                <a:lnSpc>
                  <a:spcPct val="120000"/>
                </a:lnSpc>
              </a:pPr>
              <a:r>
                <a:rPr lang="zh-CN" altLang="en-US" sz="1600" b="1" dirty="0">
                  <a:solidFill>
                    <a:srgbClr val="F2F2F2"/>
                  </a:solidFill>
                  <a:latin typeface="微软雅黑" panose="020B0503020204020204" charset="-122"/>
                  <a:ea typeface="微软雅黑" panose="020B0503020204020204" charset="-122"/>
                  <a:cs typeface="字魂130号-快乐俏黑体" panose="00000500000000000000" charset="-122"/>
                </a:rPr>
                <a:t>添加标题</a:t>
              </a:r>
              <a:endParaRPr lang="zh-CN" altLang="en-US" sz="1600" b="1" dirty="0">
                <a:solidFill>
                  <a:srgbClr val="F2F2F2"/>
                </a:solidFill>
                <a:latin typeface="微软雅黑" panose="020B0503020204020204" charset="-122"/>
                <a:ea typeface="微软雅黑" panose="020B0503020204020204" charset="-122"/>
                <a:cs typeface="字魂130号-快乐俏黑体" panose="00000500000000000000" charset="-122"/>
              </a:endParaRPr>
            </a:p>
          </p:txBody>
        </p:sp>
        <p:sp>
          <p:nvSpPr>
            <p:cNvPr id="36" name="PA-椭圆 19"/>
            <p:cNvSpPr>
              <a:spLocks noChangeArrowheads="1"/>
            </p:cNvSpPr>
            <p:nvPr>
              <p:custDataLst>
                <p:tags r:id="rId10"/>
              </p:custDataLst>
            </p:nvPr>
          </p:nvSpPr>
          <p:spPr bwMode="auto">
            <a:xfrm>
              <a:off x="2073" y="5265"/>
              <a:ext cx="1877" cy="1880"/>
            </a:xfrm>
            <a:prstGeom prst="ellipse">
              <a:avLst/>
            </a:prstGeom>
            <a:solidFill>
              <a:srgbClr val="7ABA69"/>
            </a:solidFill>
            <a:ln w="9525">
              <a:noFill/>
              <a:round/>
            </a:ln>
          </p:spPr>
          <p:txBody>
            <a:bodyPr lIns="82814" tIns="41406" rIns="82814" bIns="41406" anchor="ctr"/>
            <a:p>
              <a:pPr algn="ctr">
                <a:lnSpc>
                  <a:spcPct val="120000"/>
                </a:lnSpc>
              </a:pPr>
              <a:r>
                <a:rPr lang="zh-CN" altLang="en-US" sz="2535" b="1" dirty="0">
                  <a:solidFill>
                    <a:schemeClr val="bg1"/>
                  </a:solidFill>
                  <a:latin typeface="微软雅黑" panose="020B0503020204020204" charset="-122"/>
                  <a:ea typeface="微软雅黑" panose="020B0503020204020204" charset="-122"/>
                  <a:cs typeface="字魂130号-快乐俏黑体" panose="00000500000000000000" charset="-122"/>
                </a:rPr>
                <a:t>工作</a:t>
              </a:r>
              <a:endParaRPr lang="en-US" altLang="zh-CN" sz="2535" b="1" dirty="0">
                <a:solidFill>
                  <a:schemeClr val="bg1"/>
                </a:solidFill>
                <a:latin typeface="微软雅黑" panose="020B0503020204020204" charset="-122"/>
                <a:ea typeface="微软雅黑" panose="020B0503020204020204" charset="-122"/>
                <a:cs typeface="字魂130号-快乐俏黑体" panose="00000500000000000000" charset="-122"/>
              </a:endParaRPr>
            </a:p>
            <a:p>
              <a:pPr algn="ctr">
                <a:lnSpc>
                  <a:spcPct val="120000"/>
                </a:lnSpc>
              </a:pPr>
              <a:r>
                <a:rPr lang="zh-CN" altLang="en-US" sz="2535" b="1" dirty="0">
                  <a:solidFill>
                    <a:schemeClr val="bg1"/>
                  </a:solidFill>
                  <a:latin typeface="微软雅黑" panose="020B0503020204020204" charset="-122"/>
                  <a:ea typeface="微软雅黑" panose="020B0503020204020204" charset="-122"/>
                  <a:cs typeface="字魂130号-快乐俏黑体" panose="00000500000000000000" charset="-122"/>
                </a:rPr>
                <a:t>概述</a:t>
              </a:r>
              <a:endParaRPr lang="zh-CN" altLang="en-US" sz="2535" b="1" dirty="0">
                <a:solidFill>
                  <a:schemeClr val="bg1"/>
                </a:solidFill>
                <a:latin typeface="微软雅黑" panose="020B0503020204020204" charset="-122"/>
                <a:ea typeface="微软雅黑" panose="020B0503020204020204" charset="-122"/>
                <a:cs typeface="字魂130号-快乐俏黑体" panose="00000500000000000000"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0" y="0"/>
            <a:ext cx="3372485" cy="910590"/>
            <a:chOff x="0" y="0"/>
            <a:chExt cx="5311" cy="1434"/>
          </a:xfrm>
        </p:grpSpPr>
        <p:sp>
          <p:nvSpPr>
            <p:cNvPr id="23" name="矩形 22"/>
            <p:cNvSpPr/>
            <p:nvPr/>
          </p:nvSpPr>
          <p:spPr>
            <a:xfrm>
              <a:off x="703" y="418"/>
              <a:ext cx="4608" cy="1016"/>
            </a:xfrm>
            <a:prstGeom prst="rect">
              <a:avLst/>
            </a:prstGeom>
          </p:spPr>
          <p:txBody>
            <a:bodyPr wrap="none">
              <a:spAutoFit/>
              <a:scene3d>
                <a:camera prst="orthographicFront"/>
                <a:lightRig rig="threePt" dir="t"/>
              </a:scene3d>
              <a:sp3d contourW="12700"/>
            </a:bodyPr>
            <a:p>
              <a:r>
                <a:rPr lang="zh-CN" altLang="en-US" sz="3600" dirty="0">
                  <a:solidFill>
                    <a:prstClr val="black"/>
                  </a:solidFill>
                  <a:latin typeface="优设标题黑" panose="00000500000000000000" pitchFamily="2" charset="-122"/>
                  <a:ea typeface="优设标题黑" panose="00000500000000000000" pitchFamily="2" charset="-122"/>
                  <a:cs typeface="+mn-ea"/>
                  <a:sym typeface="+mn-lt"/>
                </a:rPr>
                <a:t>输入标题内容</a:t>
              </a:r>
              <a:endParaRPr lang="zh-CN" altLang="en-US" sz="3600" dirty="0">
                <a:solidFill>
                  <a:prstClr val="black"/>
                </a:solidFill>
                <a:latin typeface="优设标题黑" panose="00000500000000000000" pitchFamily="2" charset="-122"/>
                <a:ea typeface="优设标题黑" panose="00000500000000000000" pitchFamily="2" charset="-122"/>
                <a:cs typeface="+mn-ea"/>
                <a:sym typeface="+mn-lt"/>
              </a:endParaRPr>
            </a:p>
          </p:txBody>
        </p:sp>
        <p:cxnSp>
          <p:nvCxnSpPr>
            <p:cNvPr id="82" name="直接连接符 81"/>
            <p:cNvCxnSpPr/>
            <p:nvPr userDrawn="1"/>
          </p:nvCxnSpPr>
          <p:spPr>
            <a:xfrm>
              <a:off x="0" y="0"/>
              <a:ext cx="582" cy="1252"/>
            </a:xfrm>
            <a:prstGeom prst="line">
              <a:avLst/>
            </a:prstGeom>
            <a:ln w="28575">
              <a:solidFill>
                <a:srgbClr val="9DC799"/>
              </a:soli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a:off x="723911" y="2105410"/>
            <a:ext cx="10626710" cy="3765142"/>
            <a:chOff x="1309" y="2375"/>
            <a:chExt cx="11656" cy="4130"/>
          </a:xfrm>
        </p:grpSpPr>
        <p:grpSp>
          <p:nvGrpSpPr>
            <p:cNvPr id="65" name="组合 64"/>
            <p:cNvGrpSpPr/>
            <p:nvPr/>
          </p:nvGrpSpPr>
          <p:grpSpPr>
            <a:xfrm>
              <a:off x="5150" y="2375"/>
              <a:ext cx="4108" cy="4130"/>
              <a:chOff x="4359507" y="2010821"/>
              <a:chExt cx="3479337" cy="3497265"/>
            </a:xfrm>
          </p:grpSpPr>
          <p:sp>
            <p:nvSpPr>
              <p:cNvPr id="66" name="Shape 2229"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359544" y="3547823"/>
                <a:ext cx="1301025" cy="1680339"/>
              </a:xfrm>
              <a:custGeom>
                <a:avLst/>
                <a:gdLst/>
                <a:ahLst/>
                <a:cxnLst>
                  <a:cxn ang="0">
                    <a:pos x="wd2" y="hd2"/>
                  </a:cxn>
                  <a:cxn ang="5400000">
                    <a:pos x="wd2" y="hd2"/>
                  </a:cxn>
                  <a:cxn ang="10800000">
                    <a:pos x="wd2" y="hd2"/>
                  </a:cxn>
                  <a:cxn ang="16200000">
                    <a:pos x="wd2" y="hd2"/>
                  </a:cxn>
                </a:cxnLst>
                <a:rect l="0" t="0" r="r" b="b"/>
                <a:pathLst>
                  <a:path w="21600" h="21600" extrusionOk="0">
                    <a:moveTo>
                      <a:pt x="21600" y="11298"/>
                    </a:moveTo>
                    <a:cubicBezTo>
                      <a:pt x="17870" y="9627"/>
                      <a:pt x="15359" y="6506"/>
                      <a:pt x="15359" y="2929"/>
                    </a:cubicBezTo>
                    <a:lnTo>
                      <a:pt x="11805" y="2929"/>
                    </a:lnTo>
                    <a:lnTo>
                      <a:pt x="7520" y="0"/>
                    </a:lnTo>
                    <a:lnTo>
                      <a:pt x="3430" y="2929"/>
                    </a:lnTo>
                    <a:lnTo>
                      <a:pt x="0" y="2929"/>
                    </a:lnTo>
                    <a:cubicBezTo>
                      <a:pt x="0" y="10907"/>
                      <a:pt x="5598" y="17872"/>
                      <a:pt x="13919" y="21600"/>
                    </a:cubicBezTo>
                    <a:lnTo>
                      <a:pt x="15636" y="19296"/>
                    </a:lnTo>
                    <a:lnTo>
                      <a:pt x="14404" y="15090"/>
                    </a:lnTo>
                    <a:lnTo>
                      <a:pt x="19822" y="13682"/>
                    </a:lnTo>
                    <a:lnTo>
                      <a:pt x="21600" y="11298"/>
                    </a:lnTo>
                    <a:close/>
                  </a:path>
                </a:pathLst>
              </a:custGeom>
              <a:solidFill>
                <a:srgbClr val="5AAB32"/>
              </a:solidFill>
              <a:ln w="12700">
                <a:miter lim="400000"/>
              </a:ln>
            </p:spPr>
            <p:txBody>
              <a:bodyPr lIns="14284" tIns="14284" rIns="14284" bIns="14284" anchor="ctr"/>
              <a:p>
                <a:pPr lvl="0" algn="ctr">
                  <a:defRPr sz="3200"/>
                </a:pPr>
                <a:r>
                  <a:rPr lang="en-US" sz="1600" dirty="0">
                    <a:solidFill>
                      <a:schemeClr val="bg1"/>
                    </a:solidFill>
                    <a:latin typeface="微软雅黑" panose="020B0503020204020204" charset="-122"/>
                    <a:ea typeface="微软雅黑" panose="020B0503020204020204" charset="-122"/>
                    <a:sym typeface="微软雅黑" panose="020B0503020204020204" charset="-122"/>
                  </a:rPr>
                  <a:t>05</a:t>
                </a:r>
                <a:endParaRPr lang="en-US" sz="1600"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67" name="Shape 2230"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5263770" y="4482253"/>
                <a:ext cx="1677086" cy="1025833"/>
              </a:xfrm>
              <a:custGeom>
                <a:avLst/>
                <a:gdLst/>
                <a:ahLst/>
                <a:cxnLst>
                  <a:cxn ang="0">
                    <a:pos x="wd2" y="hd2"/>
                  </a:cxn>
                  <a:cxn ang="5400000">
                    <a:pos x="wd2" y="hd2"/>
                  </a:cxn>
                  <a:cxn ang="10800000">
                    <a:pos x="wd2" y="hd2"/>
                  </a:cxn>
                  <a:cxn ang="16200000">
                    <a:pos x="wd2" y="hd2"/>
                  </a:cxn>
                </a:cxnLst>
                <a:rect l="0" t="0" r="r" b="b"/>
                <a:pathLst>
                  <a:path w="21600" h="21600" extrusionOk="0">
                    <a:moveTo>
                      <a:pt x="20268" y="13101"/>
                    </a:moveTo>
                    <a:lnTo>
                      <a:pt x="16141" y="11008"/>
                    </a:lnTo>
                    <a:lnTo>
                      <a:pt x="17020" y="3904"/>
                    </a:lnTo>
                    <a:lnTo>
                      <a:pt x="15641" y="0"/>
                    </a:lnTo>
                    <a:cubicBezTo>
                      <a:pt x="14216" y="1347"/>
                      <a:pt x="12564" y="2122"/>
                      <a:pt x="10801" y="2122"/>
                    </a:cubicBezTo>
                    <a:cubicBezTo>
                      <a:pt x="9035" y="2122"/>
                      <a:pt x="7383" y="1347"/>
                      <a:pt x="5959" y="0"/>
                    </a:cubicBezTo>
                    <a:lnTo>
                      <a:pt x="4580" y="3904"/>
                    </a:lnTo>
                    <a:lnTo>
                      <a:pt x="377" y="6212"/>
                    </a:lnTo>
                    <a:lnTo>
                      <a:pt x="1332" y="13101"/>
                    </a:lnTo>
                    <a:lnTo>
                      <a:pt x="0" y="16875"/>
                    </a:lnTo>
                    <a:cubicBezTo>
                      <a:pt x="3177" y="19879"/>
                      <a:pt x="6866" y="21600"/>
                      <a:pt x="10801" y="21600"/>
                    </a:cubicBezTo>
                    <a:cubicBezTo>
                      <a:pt x="14735" y="21600"/>
                      <a:pt x="18423" y="19879"/>
                      <a:pt x="21600" y="16875"/>
                    </a:cubicBezTo>
                    <a:lnTo>
                      <a:pt x="20268" y="13101"/>
                    </a:lnTo>
                    <a:close/>
                  </a:path>
                </a:pathLst>
              </a:custGeom>
              <a:solidFill>
                <a:srgbClr val="9DC799"/>
              </a:solidFill>
              <a:ln w="12700">
                <a:miter lim="400000"/>
              </a:ln>
            </p:spPr>
            <p:txBody>
              <a:bodyPr lIns="14284" tIns="14284" rIns="14284" bIns="14284" anchor="ctr"/>
              <a:p>
                <a:pPr lvl="0" algn="ctr">
                  <a:defRPr sz="3200"/>
                </a:pPr>
                <a:r>
                  <a:rPr lang="en-US" sz="1600" dirty="0">
                    <a:solidFill>
                      <a:schemeClr val="bg1"/>
                    </a:solidFill>
                    <a:latin typeface="微软雅黑" panose="020B0503020204020204" charset="-122"/>
                    <a:ea typeface="微软雅黑" panose="020B0503020204020204" charset="-122"/>
                    <a:sym typeface="微软雅黑" panose="020B0503020204020204" charset="-122"/>
                  </a:rPr>
                  <a:t>04</a:t>
                </a:r>
                <a:endParaRPr lang="en-US" sz="1600"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68" name="Shape 2231"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6537764" y="3791770"/>
                <a:ext cx="1301080" cy="1452466"/>
              </a:xfrm>
              <a:custGeom>
                <a:avLst/>
                <a:gdLst/>
                <a:ahLst/>
                <a:cxnLst>
                  <a:cxn ang="0">
                    <a:pos x="wd2" y="hd2"/>
                  </a:cxn>
                  <a:cxn ang="5400000">
                    <a:pos x="wd2" y="hd2"/>
                  </a:cxn>
                  <a:cxn ang="10800000">
                    <a:pos x="wd2" y="hd2"/>
                  </a:cxn>
                  <a:cxn ang="16200000">
                    <a:pos x="wd2" y="hd2"/>
                  </a:cxn>
                </a:cxnLst>
                <a:rect l="0" t="0" r="r" b="b"/>
                <a:pathLst>
                  <a:path w="21600" h="21600" extrusionOk="0">
                    <a:moveTo>
                      <a:pt x="18169" y="0"/>
                    </a:moveTo>
                    <a:lnTo>
                      <a:pt x="14079" y="3388"/>
                    </a:lnTo>
                    <a:lnTo>
                      <a:pt x="9794" y="0"/>
                    </a:lnTo>
                    <a:lnTo>
                      <a:pt x="6242" y="0"/>
                    </a:lnTo>
                    <a:cubicBezTo>
                      <a:pt x="6242" y="4138"/>
                      <a:pt x="3730" y="7748"/>
                      <a:pt x="0" y="9682"/>
                    </a:cubicBezTo>
                    <a:lnTo>
                      <a:pt x="1778" y="12439"/>
                    </a:lnTo>
                    <a:lnTo>
                      <a:pt x="644" y="17456"/>
                    </a:lnTo>
                    <a:lnTo>
                      <a:pt x="5965" y="18935"/>
                    </a:lnTo>
                    <a:lnTo>
                      <a:pt x="7681" y="21600"/>
                    </a:lnTo>
                    <a:cubicBezTo>
                      <a:pt x="16001" y="17287"/>
                      <a:pt x="21600" y="9229"/>
                      <a:pt x="21600" y="0"/>
                    </a:cubicBezTo>
                    <a:lnTo>
                      <a:pt x="18169" y="0"/>
                    </a:lnTo>
                    <a:close/>
                  </a:path>
                </a:pathLst>
              </a:custGeom>
              <a:solidFill>
                <a:srgbClr val="5AAB32"/>
              </a:solidFill>
              <a:ln w="12700">
                <a:miter lim="400000"/>
              </a:ln>
            </p:spPr>
            <p:txBody>
              <a:bodyPr lIns="14284" tIns="14284" rIns="14284" bIns="14284" anchor="ctr"/>
              <a:p>
                <a:pPr lvl="0" algn="ctr">
                  <a:defRPr sz="3200"/>
                </a:pPr>
                <a:r>
                  <a:rPr lang="en-US" sz="1600" dirty="0">
                    <a:solidFill>
                      <a:schemeClr val="bg1"/>
                    </a:solidFill>
                    <a:latin typeface="微软雅黑" panose="020B0503020204020204" charset="-122"/>
                    <a:ea typeface="微软雅黑" panose="020B0503020204020204" charset="-122"/>
                    <a:sym typeface="微软雅黑" panose="020B0503020204020204" charset="-122"/>
                  </a:rPr>
                  <a:t>03</a:t>
                </a:r>
                <a:endParaRPr lang="en-US" sz="1600"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69" name="Shape 2232"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6531414" y="2266536"/>
                <a:ext cx="1301080" cy="1680266"/>
              </a:xfrm>
              <a:custGeom>
                <a:avLst/>
                <a:gdLst/>
                <a:ahLst/>
                <a:cxnLst>
                  <a:cxn ang="0">
                    <a:pos x="wd2" y="hd2"/>
                  </a:cxn>
                  <a:cxn ang="5400000">
                    <a:pos x="wd2" y="hd2"/>
                  </a:cxn>
                  <a:cxn ang="10800000">
                    <a:pos x="wd2" y="hd2"/>
                  </a:cxn>
                  <a:cxn ang="16200000">
                    <a:pos x="wd2" y="hd2"/>
                  </a:cxn>
                </a:cxnLst>
                <a:rect l="0" t="0" r="r" b="b"/>
                <a:pathLst>
                  <a:path w="21600" h="21600" extrusionOk="0">
                    <a:moveTo>
                      <a:pt x="7681" y="0"/>
                    </a:moveTo>
                    <a:lnTo>
                      <a:pt x="5965" y="2303"/>
                    </a:lnTo>
                    <a:lnTo>
                      <a:pt x="7194" y="6511"/>
                    </a:lnTo>
                    <a:lnTo>
                      <a:pt x="1778" y="7919"/>
                    </a:lnTo>
                    <a:lnTo>
                      <a:pt x="0" y="10302"/>
                    </a:lnTo>
                    <a:cubicBezTo>
                      <a:pt x="3730" y="11974"/>
                      <a:pt x="6242" y="15094"/>
                      <a:pt x="6242" y="18671"/>
                    </a:cubicBezTo>
                    <a:lnTo>
                      <a:pt x="9794" y="18671"/>
                    </a:lnTo>
                    <a:lnTo>
                      <a:pt x="14079" y="21600"/>
                    </a:lnTo>
                    <a:lnTo>
                      <a:pt x="18169" y="18671"/>
                    </a:lnTo>
                    <a:lnTo>
                      <a:pt x="21600" y="18671"/>
                    </a:lnTo>
                    <a:cubicBezTo>
                      <a:pt x="21600" y="10693"/>
                      <a:pt x="16002" y="3727"/>
                      <a:pt x="7681" y="0"/>
                    </a:cubicBezTo>
                    <a:close/>
                  </a:path>
                </a:pathLst>
              </a:custGeom>
              <a:solidFill>
                <a:srgbClr val="9DC799"/>
              </a:solidFill>
              <a:ln w="12700">
                <a:miter lim="400000"/>
              </a:ln>
            </p:spPr>
            <p:txBody>
              <a:bodyPr lIns="14284" tIns="14284" rIns="14284" bIns="14284" anchor="ctr"/>
              <a:p>
                <a:pPr lvl="0" algn="ctr">
                  <a:defRPr sz="3200"/>
                </a:pPr>
                <a:r>
                  <a:rPr lang="en-US" sz="1600" dirty="0">
                    <a:solidFill>
                      <a:schemeClr val="bg1"/>
                    </a:solidFill>
                    <a:latin typeface="微软雅黑" panose="020B0503020204020204" charset="-122"/>
                    <a:ea typeface="微软雅黑" panose="020B0503020204020204" charset="-122"/>
                    <a:sym typeface="微软雅黑" panose="020B0503020204020204" charset="-122"/>
                  </a:rPr>
                  <a:t>02</a:t>
                </a:r>
                <a:endParaRPr lang="en-US" sz="1600"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70" name="Shape 2233"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5259179" y="2010821"/>
                <a:ext cx="1677086" cy="1025907"/>
              </a:xfrm>
              <a:custGeom>
                <a:avLst/>
                <a:gdLst/>
                <a:ahLst/>
                <a:cxnLst>
                  <a:cxn ang="0">
                    <a:pos x="wd2" y="hd2"/>
                  </a:cxn>
                  <a:cxn ang="5400000">
                    <a:pos x="wd2" y="hd2"/>
                  </a:cxn>
                  <a:cxn ang="10800000">
                    <a:pos x="wd2" y="hd2"/>
                  </a:cxn>
                  <a:cxn ang="16200000">
                    <a:pos x="wd2" y="hd2"/>
                  </a:cxn>
                </a:cxnLst>
                <a:rect l="0" t="0" r="r" b="b"/>
                <a:pathLst>
                  <a:path w="21600" h="21600" extrusionOk="0">
                    <a:moveTo>
                      <a:pt x="21600" y="4727"/>
                    </a:moveTo>
                    <a:cubicBezTo>
                      <a:pt x="18423" y="1722"/>
                      <a:pt x="14735" y="0"/>
                      <a:pt x="10801" y="0"/>
                    </a:cubicBezTo>
                    <a:cubicBezTo>
                      <a:pt x="6866" y="0"/>
                      <a:pt x="3177" y="1722"/>
                      <a:pt x="0" y="4727"/>
                    </a:cubicBezTo>
                    <a:lnTo>
                      <a:pt x="1332" y="8498"/>
                    </a:lnTo>
                    <a:lnTo>
                      <a:pt x="5459" y="10591"/>
                    </a:lnTo>
                    <a:lnTo>
                      <a:pt x="4580" y="17697"/>
                    </a:lnTo>
                    <a:lnTo>
                      <a:pt x="5960" y="21600"/>
                    </a:lnTo>
                    <a:cubicBezTo>
                      <a:pt x="7383" y="20254"/>
                      <a:pt x="9036" y="19479"/>
                      <a:pt x="10801" y="19479"/>
                    </a:cubicBezTo>
                    <a:cubicBezTo>
                      <a:pt x="12564" y="19479"/>
                      <a:pt x="14216" y="20254"/>
                      <a:pt x="15641" y="21600"/>
                    </a:cubicBezTo>
                    <a:lnTo>
                      <a:pt x="17020" y="17697"/>
                    </a:lnTo>
                    <a:lnTo>
                      <a:pt x="21222" y="15390"/>
                    </a:lnTo>
                    <a:lnTo>
                      <a:pt x="20269" y="8498"/>
                    </a:lnTo>
                    <a:lnTo>
                      <a:pt x="21600" y="4727"/>
                    </a:lnTo>
                    <a:close/>
                  </a:path>
                </a:pathLst>
              </a:custGeom>
              <a:solidFill>
                <a:srgbClr val="5AAB32"/>
              </a:solidFill>
              <a:ln w="12700">
                <a:miter lim="400000"/>
              </a:ln>
            </p:spPr>
            <p:txBody>
              <a:bodyPr lIns="14284" tIns="14284" rIns="14284" bIns="14284" anchor="ctr"/>
              <a:p>
                <a:pPr lvl="0" algn="ctr">
                  <a:defRPr sz="3200"/>
                </a:pPr>
                <a:r>
                  <a:rPr lang="en-US" sz="1600" dirty="0">
                    <a:solidFill>
                      <a:schemeClr val="bg1"/>
                    </a:solidFill>
                    <a:latin typeface="微软雅黑" panose="020B0503020204020204" charset="-122"/>
                    <a:ea typeface="微软雅黑" panose="020B0503020204020204" charset="-122"/>
                    <a:sym typeface="微软雅黑" panose="020B0503020204020204" charset="-122"/>
                  </a:rPr>
                  <a:t>01</a:t>
                </a:r>
                <a:endParaRPr lang="en-US" sz="1600"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71" name="Shape 2234"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359507" y="2257670"/>
                <a:ext cx="1301098" cy="1452466"/>
              </a:xfrm>
              <a:custGeom>
                <a:avLst/>
                <a:gdLst/>
                <a:ahLst/>
                <a:cxnLst>
                  <a:cxn ang="0">
                    <a:pos x="wd2" y="hd2"/>
                  </a:cxn>
                  <a:cxn ang="5400000">
                    <a:pos x="wd2" y="hd2"/>
                  </a:cxn>
                  <a:cxn ang="10800000">
                    <a:pos x="wd2" y="hd2"/>
                  </a:cxn>
                  <a:cxn ang="16200000">
                    <a:pos x="wd2" y="hd2"/>
                  </a:cxn>
                </a:cxnLst>
                <a:rect l="0" t="0" r="r" b="b"/>
                <a:pathLst>
                  <a:path w="21600" h="21600" extrusionOk="0">
                    <a:moveTo>
                      <a:pt x="19822" y="9161"/>
                    </a:moveTo>
                    <a:lnTo>
                      <a:pt x="20955" y="4142"/>
                    </a:lnTo>
                    <a:lnTo>
                      <a:pt x="15635" y="2664"/>
                    </a:lnTo>
                    <a:lnTo>
                      <a:pt x="13918" y="0"/>
                    </a:lnTo>
                    <a:cubicBezTo>
                      <a:pt x="5597" y="4312"/>
                      <a:pt x="0" y="12370"/>
                      <a:pt x="0" y="21600"/>
                    </a:cubicBezTo>
                    <a:lnTo>
                      <a:pt x="3430" y="21600"/>
                    </a:lnTo>
                    <a:lnTo>
                      <a:pt x="7520" y="18212"/>
                    </a:lnTo>
                    <a:lnTo>
                      <a:pt x="11805" y="21600"/>
                    </a:lnTo>
                    <a:lnTo>
                      <a:pt x="15358" y="21600"/>
                    </a:lnTo>
                    <a:cubicBezTo>
                      <a:pt x="15358" y="17462"/>
                      <a:pt x="17869" y="13852"/>
                      <a:pt x="21599" y="11918"/>
                    </a:cubicBezTo>
                    <a:lnTo>
                      <a:pt x="21600" y="11918"/>
                    </a:lnTo>
                    <a:lnTo>
                      <a:pt x="19822" y="9161"/>
                    </a:lnTo>
                    <a:close/>
                  </a:path>
                </a:pathLst>
              </a:custGeom>
              <a:solidFill>
                <a:srgbClr val="9DC799"/>
              </a:solidFill>
              <a:ln w="12700">
                <a:miter lim="400000"/>
              </a:ln>
            </p:spPr>
            <p:txBody>
              <a:bodyPr lIns="14284" tIns="14284" rIns="14284" bIns="14284" anchor="ctr"/>
              <a:p>
                <a:pPr lvl="0" algn="ctr">
                  <a:defRPr sz="3200"/>
                </a:pPr>
                <a:r>
                  <a:rPr lang="en-US" sz="1600" dirty="0">
                    <a:solidFill>
                      <a:schemeClr val="bg1"/>
                    </a:solidFill>
                    <a:latin typeface="微软雅黑" panose="020B0503020204020204" charset="-122"/>
                    <a:ea typeface="微软雅黑" panose="020B0503020204020204" charset="-122"/>
                    <a:sym typeface="微软雅黑" panose="020B0503020204020204" charset="-122"/>
                  </a:rPr>
                  <a:t>06</a:t>
                </a:r>
                <a:endParaRPr lang="en-US" sz="1600"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72" name="Shape 2273"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5735914" y="3329554"/>
                <a:ext cx="707473" cy="707473"/>
              </a:xfrm>
              <a:custGeom>
                <a:avLst/>
                <a:gdLst/>
                <a:ahLst/>
                <a:cxnLst>
                  <a:cxn ang="0">
                    <a:pos x="wd2" y="hd2"/>
                  </a:cxn>
                  <a:cxn ang="5400000">
                    <a:pos x="wd2" y="hd2"/>
                  </a:cxn>
                  <a:cxn ang="10800000">
                    <a:pos x="wd2" y="hd2"/>
                  </a:cxn>
                  <a:cxn ang="16200000">
                    <a:pos x="wd2" y="hd2"/>
                  </a:cxn>
                </a:cxnLst>
                <a:rect l="0" t="0" r="r" b="b"/>
                <a:pathLst>
                  <a:path w="21600" h="21600" extrusionOk="0">
                    <a:moveTo>
                      <a:pt x="17542" y="13930"/>
                    </a:moveTo>
                    <a:lnTo>
                      <a:pt x="15530" y="13589"/>
                    </a:lnTo>
                    <a:lnTo>
                      <a:pt x="14579" y="15155"/>
                    </a:lnTo>
                    <a:lnTo>
                      <a:pt x="11263" y="9257"/>
                    </a:lnTo>
                    <a:lnTo>
                      <a:pt x="10338" y="9257"/>
                    </a:lnTo>
                    <a:lnTo>
                      <a:pt x="7021" y="15135"/>
                    </a:lnTo>
                    <a:lnTo>
                      <a:pt x="6070" y="13589"/>
                    </a:lnTo>
                    <a:lnTo>
                      <a:pt x="4057" y="13950"/>
                    </a:lnTo>
                    <a:lnTo>
                      <a:pt x="6704" y="9257"/>
                    </a:lnTo>
                    <a:lnTo>
                      <a:pt x="1543" y="9257"/>
                    </a:lnTo>
                    <a:lnTo>
                      <a:pt x="1543" y="21600"/>
                    </a:lnTo>
                    <a:lnTo>
                      <a:pt x="20057" y="21600"/>
                    </a:lnTo>
                    <a:lnTo>
                      <a:pt x="20057" y="9257"/>
                    </a:lnTo>
                    <a:lnTo>
                      <a:pt x="14896" y="9257"/>
                    </a:lnTo>
                    <a:lnTo>
                      <a:pt x="17542" y="13930"/>
                    </a:lnTo>
                    <a:close/>
                    <a:moveTo>
                      <a:pt x="17362" y="4646"/>
                    </a:moveTo>
                    <a:cubicBezTo>
                      <a:pt x="17647" y="4646"/>
                      <a:pt x="17821" y="3768"/>
                      <a:pt x="17821" y="3137"/>
                    </a:cubicBezTo>
                    <a:cubicBezTo>
                      <a:pt x="17621" y="8"/>
                      <a:pt x="14332" y="0"/>
                      <a:pt x="14332" y="0"/>
                    </a:cubicBezTo>
                    <a:cubicBezTo>
                      <a:pt x="12704" y="0"/>
                      <a:pt x="11562" y="1305"/>
                      <a:pt x="10799" y="2722"/>
                    </a:cubicBezTo>
                    <a:cubicBezTo>
                      <a:pt x="10037" y="1305"/>
                      <a:pt x="8896" y="13"/>
                      <a:pt x="7268" y="13"/>
                    </a:cubicBezTo>
                    <a:cubicBezTo>
                      <a:pt x="7268" y="13"/>
                      <a:pt x="3979" y="5"/>
                      <a:pt x="3779" y="3135"/>
                    </a:cubicBezTo>
                    <a:cubicBezTo>
                      <a:pt x="3779" y="3765"/>
                      <a:pt x="3953" y="4646"/>
                      <a:pt x="4238" y="4646"/>
                    </a:cubicBezTo>
                    <a:lnTo>
                      <a:pt x="0" y="4646"/>
                    </a:lnTo>
                    <a:lnTo>
                      <a:pt x="0" y="8486"/>
                    </a:lnTo>
                    <a:lnTo>
                      <a:pt x="21600" y="8486"/>
                    </a:lnTo>
                    <a:lnTo>
                      <a:pt x="21600" y="4646"/>
                    </a:lnTo>
                    <a:lnTo>
                      <a:pt x="17362" y="4646"/>
                    </a:lnTo>
                    <a:close/>
                    <a:moveTo>
                      <a:pt x="8414" y="4629"/>
                    </a:moveTo>
                    <a:cubicBezTo>
                      <a:pt x="7499" y="4629"/>
                      <a:pt x="6699" y="4475"/>
                      <a:pt x="6151" y="4212"/>
                    </a:cubicBezTo>
                    <a:cubicBezTo>
                      <a:pt x="5532" y="3915"/>
                      <a:pt x="5390" y="3608"/>
                      <a:pt x="5380" y="3188"/>
                    </a:cubicBezTo>
                    <a:cubicBezTo>
                      <a:pt x="5498" y="1798"/>
                      <a:pt x="6737" y="1574"/>
                      <a:pt x="7283" y="1555"/>
                    </a:cubicBezTo>
                    <a:cubicBezTo>
                      <a:pt x="8443" y="1570"/>
                      <a:pt x="9374" y="3086"/>
                      <a:pt x="9953" y="4629"/>
                    </a:cubicBezTo>
                    <a:lnTo>
                      <a:pt x="8414" y="4629"/>
                    </a:lnTo>
                    <a:close/>
                    <a:moveTo>
                      <a:pt x="15448" y="4203"/>
                    </a:moveTo>
                    <a:cubicBezTo>
                      <a:pt x="14901" y="4465"/>
                      <a:pt x="14102" y="4629"/>
                      <a:pt x="13183" y="4629"/>
                    </a:cubicBezTo>
                    <a:lnTo>
                      <a:pt x="11651" y="4629"/>
                    </a:lnTo>
                    <a:cubicBezTo>
                      <a:pt x="12232" y="3086"/>
                      <a:pt x="13174" y="1571"/>
                      <a:pt x="14327" y="1564"/>
                    </a:cubicBezTo>
                    <a:cubicBezTo>
                      <a:pt x="14638" y="1568"/>
                      <a:pt x="16092" y="1682"/>
                      <a:pt x="16220" y="3188"/>
                    </a:cubicBezTo>
                    <a:cubicBezTo>
                      <a:pt x="16210" y="3608"/>
                      <a:pt x="16067" y="3906"/>
                      <a:pt x="15448" y="4203"/>
                    </a:cubicBezTo>
                  </a:path>
                </a:pathLst>
              </a:custGeom>
              <a:solidFill>
                <a:srgbClr val="5AAB32"/>
              </a:solidFill>
              <a:ln w="12700">
                <a:miter lim="400000"/>
              </a:ln>
            </p:spPr>
            <p:txBody>
              <a:bodyPr lIns="0" tIns="0" rIns="0" bIns="0" anchor="ctr"/>
              <a:p>
                <a:pPr lvl="0">
                  <a:defRPr sz="3200"/>
                </a:pPr>
                <a:endParaRPr sz="1400">
                  <a:solidFill>
                    <a:schemeClr val="bg1"/>
                  </a:solidFill>
                  <a:latin typeface="微软雅黑" panose="020B0503020204020204" charset="-122"/>
                  <a:ea typeface="微软雅黑" panose="020B0503020204020204" charset="-122"/>
                  <a:sym typeface="微软雅黑" panose="020B0503020204020204" charset="-122"/>
                </a:endParaRPr>
              </a:p>
            </p:txBody>
          </p:sp>
        </p:grpSp>
        <p:grpSp>
          <p:nvGrpSpPr>
            <p:cNvPr id="73" name="组合 72"/>
            <p:cNvGrpSpPr/>
            <p:nvPr/>
          </p:nvGrpSpPr>
          <p:grpSpPr>
            <a:xfrm>
              <a:off x="1309" y="2496"/>
              <a:ext cx="3326" cy="964"/>
              <a:chOff x="874713" y="3325188"/>
              <a:chExt cx="2817105" cy="816303"/>
            </a:xfrm>
          </p:grpSpPr>
          <p:sp>
            <p:nvSpPr>
              <p:cNvPr id="74" name="矩形 73"/>
              <p:cNvSpPr/>
              <p:nvPr/>
            </p:nvSpPr>
            <p:spPr>
              <a:xfrm>
                <a:off x="874713" y="3713870"/>
                <a:ext cx="2817105" cy="427621"/>
              </a:xfrm>
              <a:prstGeom prst="rect">
                <a:avLst/>
              </a:prstGeom>
            </p:spPr>
            <p:txBody>
              <a:bodyPr wrap="square">
                <a:spAutoFit/>
                <a:scene3d>
                  <a:camera prst="orthographicFront"/>
                  <a:lightRig rig="threePt" dir="t"/>
                </a:scene3d>
                <a:sp3d contourW="12700"/>
              </a:bodyPr>
              <a:p>
                <a:pPr algn="just">
                  <a:lnSpc>
                    <a:spcPct val="12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用户可以在投影仪或者计算机上进行演示也可以将演示文稿打印出来制作</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75" name="矩形 74"/>
              <p:cNvSpPr/>
              <p:nvPr/>
            </p:nvSpPr>
            <p:spPr>
              <a:xfrm>
                <a:off x="874713" y="3325188"/>
                <a:ext cx="2241974" cy="394814"/>
              </a:xfrm>
              <a:prstGeom prst="rect">
                <a:avLst/>
              </a:prstGeom>
            </p:spPr>
            <p:txBody>
              <a:bodyPr wrap="square">
                <a:spAutoFit/>
                <a:scene3d>
                  <a:camera prst="orthographicFront"/>
                  <a:lightRig rig="threePt" dir="t"/>
                </a:scene3d>
                <a:sp3d contourW="12700"/>
              </a:bodyPr>
              <a:p>
                <a:pPr algn="just">
                  <a:lnSpc>
                    <a:spcPct val="120000"/>
                  </a:lnSpc>
                </a:pPr>
                <a:r>
                  <a:rPr lang="zh-CN" altLang="en-US" sz="20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标题文字添加</a:t>
                </a:r>
                <a:endParaRPr lang="zh-CN" altLang="en-US" sz="20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76" name="组合 75"/>
            <p:cNvGrpSpPr/>
            <p:nvPr/>
          </p:nvGrpSpPr>
          <p:grpSpPr>
            <a:xfrm>
              <a:off x="1309" y="3928"/>
              <a:ext cx="3326" cy="964"/>
              <a:chOff x="874713" y="3325188"/>
              <a:chExt cx="2817105" cy="816303"/>
            </a:xfrm>
          </p:grpSpPr>
          <p:sp>
            <p:nvSpPr>
              <p:cNvPr id="77" name="矩形 76"/>
              <p:cNvSpPr/>
              <p:nvPr/>
            </p:nvSpPr>
            <p:spPr>
              <a:xfrm>
                <a:off x="874713" y="3713870"/>
                <a:ext cx="2817105" cy="427621"/>
              </a:xfrm>
              <a:prstGeom prst="rect">
                <a:avLst/>
              </a:prstGeom>
            </p:spPr>
            <p:txBody>
              <a:bodyPr wrap="square">
                <a:spAutoFit/>
                <a:scene3d>
                  <a:camera prst="orthographicFront"/>
                  <a:lightRig rig="threePt" dir="t"/>
                </a:scene3d>
                <a:sp3d contourW="12700"/>
              </a:bodyPr>
              <a:p>
                <a:pPr algn="just">
                  <a:lnSpc>
                    <a:spcPct val="12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用户可以在投影仪或者计算机上进行演示也可以将演示文稿打印出来制作</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78" name="矩形 77"/>
              <p:cNvSpPr/>
              <p:nvPr/>
            </p:nvSpPr>
            <p:spPr>
              <a:xfrm>
                <a:off x="874713" y="3325188"/>
                <a:ext cx="2241974" cy="394814"/>
              </a:xfrm>
              <a:prstGeom prst="rect">
                <a:avLst/>
              </a:prstGeom>
            </p:spPr>
            <p:txBody>
              <a:bodyPr wrap="square">
                <a:spAutoFit/>
                <a:scene3d>
                  <a:camera prst="orthographicFront"/>
                  <a:lightRig rig="threePt" dir="t"/>
                </a:scene3d>
                <a:sp3d contourW="12700"/>
              </a:bodyPr>
              <a:p>
                <a:pPr algn="just">
                  <a:lnSpc>
                    <a:spcPct val="120000"/>
                  </a:lnSpc>
                </a:pPr>
                <a:r>
                  <a:rPr lang="zh-CN" altLang="en-US" sz="20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标题文字添加</a:t>
                </a:r>
                <a:endParaRPr lang="zh-CN" altLang="en-US" sz="20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79" name="组合 78"/>
            <p:cNvGrpSpPr/>
            <p:nvPr/>
          </p:nvGrpSpPr>
          <p:grpSpPr>
            <a:xfrm>
              <a:off x="1309" y="5361"/>
              <a:ext cx="3326" cy="964"/>
              <a:chOff x="874713" y="3325188"/>
              <a:chExt cx="2817105" cy="816303"/>
            </a:xfrm>
          </p:grpSpPr>
          <p:sp>
            <p:nvSpPr>
              <p:cNvPr id="80" name="矩形 79"/>
              <p:cNvSpPr/>
              <p:nvPr/>
            </p:nvSpPr>
            <p:spPr>
              <a:xfrm>
                <a:off x="874713" y="3713870"/>
                <a:ext cx="2817105" cy="427621"/>
              </a:xfrm>
              <a:prstGeom prst="rect">
                <a:avLst/>
              </a:prstGeom>
            </p:spPr>
            <p:txBody>
              <a:bodyPr wrap="square">
                <a:spAutoFit/>
                <a:scene3d>
                  <a:camera prst="orthographicFront"/>
                  <a:lightRig rig="threePt" dir="t"/>
                </a:scene3d>
                <a:sp3d contourW="12700"/>
              </a:bodyPr>
              <a:p>
                <a:pPr algn="just">
                  <a:lnSpc>
                    <a:spcPct val="12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用户可以在投影仪或者计算机上进行演示也可以将演示文稿打印出来制作</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81" name="矩形 80"/>
              <p:cNvSpPr/>
              <p:nvPr/>
            </p:nvSpPr>
            <p:spPr>
              <a:xfrm>
                <a:off x="874713" y="3325188"/>
                <a:ext cx="2241974" cy="394814"/>
              </a:xfrm>
              <a:prstGeom prst="rect">
                <a:avLst/>
              </a:prstGeom>
            </p:spPr>
            <p:txBody>
              <a:bodyPr wrap="square">
                <a:spAutoFit/>
                <a:scene3d>
                  <a:camera prst="orthographicFront"/>
                  <a:lightRig rig="threePt" dir="t"/>
                </a:scene3d>
                <a:sp3d contourW="12700"/>
              </a:bodyPr>
              <a:p>
                <a:pPr algn="just">
                  <a:lnSpc>
                    <a:spcPct val="120000"/>
                  </a:lnSpc>
                </a:pPr>
                <a:r>
                  <a:rPr lang="zh-CN" altLang="en-US" sz="20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标题文字添加</a:t>
                </a:r>
                <a:endParaRPr lang="zh-CN" altLang="en-US" sz="20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84" name="组合 83"/>
            <p:cNvGrpSpPr/>
            <p:nvPr/>
          </p:nvGrpSpPr>
          <p:grpSpPr>
            <a:xfrm>
              <a:off x="9638" y="2496"/>
              <a:ext cx="3326" cy="964"/>
              <a:chOff x="874713" y="3325188"/>
              <a:chExt cx="2817105" cy="816303"/>
            </a:xfrm>
          </p:grpSpPr>
          <p:sp>
            <p:nvSpPr>
              <p:cNvPr id="85" name="矩形 84"/>
              <p:cNvSpPr/>
              <p:nvPr/>
            </p:nvSpPr>
            <p:spPr>
              <a:xfrm>
                <a:off x="874713" y="3713870"/>
                <a:ext cx="2817105" cy="427621"/>
              </a:xfrm>
              <a:prstGeom prst="rect">
                <a:avLst/>
              </a:prstGeom>
            </p:spPr>
            <p:txBody>
              <a:bodyPr wrap="square">
                <a:spAutoFit/>
                <a:scene3d>
                  <a:camera prst="orthographicFront"/>
                  <a:lightRig rig="threePt" dir="t"/>
                </a:scene3d>
                <a:sp3d contourW="12700"/>
              </a:bodyPr>
              <a:p>
                <a:pPr algn="r">
                  <a:lnSpc>
                    <a:spcPct val="12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用户可以在投影仪或者计算机上进行演示也可以将演示文稿打印出来制作</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86" name="矩形 85"/>
              <p:cNvSpPr/>
              <p:nvPr/>
            </p:nvSpPr>
            <p:spPr>
              <a:xfrm>
                <a:off x="1449844" y="3325188"/>
                <a:ext cx="2241974" cy="394814"/>
              </a:xfrm>
              <a:prstGeom prst="rect">
                <a:avLst/>
              </a:prstGeom>
            </p:spPr>
            <p:txBody>
              <a:bodyPr wrap="square">
                <a:spAutoFit/>
                <a:scene3d>
                  <a:camera prst="orthographicFront"/>
                  <a:lightRig rig="threePt" dir="t"/>
                </a:scene3d>
                <a:sp3d contourW="12700"/>
              </a:bodyPr>
              <a:p>
                <a:pPr algn="r">
                  <a:lnSpc>
                    <a:spcPct val="120000"/>
                  </a:lnSpc>
                </a:pPr>
                <a:r>
                  <a:rPr lang="zh-CN" altLang="en-US" sz="20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标题文字添加</a:t>
                </a:r>
                <a:endParaRPr lang="zh-CN" altLang="en-US" sz="20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87" name="组合 86"/>
            <p:cNvGrpSpPr/>
            <p:nvPr/>
          </p:nvGrpSpPr>
          <p:grpSpPr>
            <a:xfrm>
              <a:off x="9638" y="3928"/>
              <a:ext cx="3326" cy="964"/>
              <a:chOff x="874713" y="3325188"/>
              <a:chExt cx="2817105" cy="816303"/>
            </a:xfrm>
          </p:grpSpPr>
          <p:sp>
            <p:nvSpPr>
              <p:cNvPr id="88" name="矩形 87"/>
              <p:cNvSpPr/>
              <p:nvPr/>
            </p:nvSpPr>
            <p:spPr>
              <a:xfrm>
                <a:off x="874713" y="3713870"/>
                <a:ext cx="2817105" cy="427621"/>
              </a:xfrm>
              <a:prstGeom prst="rect">
                <a:avLst/>
              </a:prstGeom>
            </p:spPr>
            <p:txBody>
              <a:bodyPr wrap="square">
                <a:spAutoFit/>
                <a:scene3d>
                  <a:camera prst="orthographicFront"/>
                  <a:lightRig rig="threePt" dir="t"/>
                </a:scene3d>
                <a:sp3d contourW="12700"/>
              </a:bodyPr>
              <a:p>
                <a:pPr algn="r">
                  <a:lnSpc>
                    <a:spcPct val="12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用户可以在投影仪或者计算机上进行演示也可以将演示文稿打印出来制作</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89" name="矩形 88"/>
              <p:cNvSpPr/>
              <p:nvPr/>
            </p:nvSpPr>
            <p:spPr>
              <a:xfrm>
                <a:off x="1449844" y="3325188"/>
                <a:ext cx="2241974" cy="394814"/>
              </a:xfrm>
              <a:prstGeom prst="rect">
                <a:avLst/>
              </a:prstGeom>
            </p:spPr>
            <p:txBody>
              <a:bodyPr wrap="square">
                <a:spAutoFit/>
                <a:scene3d>
                  <a:camera prst="orthographicFront"/>
                  <a:lightRig rig="threePt" dir="t"/>
                </a:scene3d>
                <a:sp3d contourW="12700"/>
              </a:bodyPr>
              <a:p>
                <a:pPr algn="r">
                  <a:lnSpc>
                    <a:spcPct val="120000"/>
                  </a:lnSpc>
                </a:pPr>
                <a:r>
                  <a:rPr lang="zh-CN" altLang="en-US" sz="20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标题文字添加</a:t>
                </a:r>
                <a:endParaRPr lang="zh-CN" altLang="en-US" sz="20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90" name="组合 89"/>
            <p:cNvGrpSpPr/>
            <p:nvPr/>
          </p:nvGrpSpPr>
          <p:grpSpPr>
            <a:xfrm>
              <a:off x="9638" y="5361"/>
              <a:ext cx="3326" cy="964"/>
              <a:chOff x="874713" y="3325188"/>
              <a:chExt cx="2817105" cy="816303"/>
            </a:xfrm>
          </p:grpSpPr>
          <p:sp>
            <p:nvSpPr>
              <p:cNvPr id="91" name="矩形 90"/>
              <p:cNvSpPr/>
              <p:nvPr/>
            </p:nvSpPr>
            <p:spPr>
              <a:xfrm>
                <a:off x="874713" y="3713870"/>
                <a:ext cx="2817105" cy="427621"/>
              </a:xfrm>
              <a:prstGeom prst="rect">
                <a:avLst/>
              </a:prstGeom>
            </p:spPr>
            <p:txBody>
              <a:bodyPr wrap="square">
                <a:spAutoFit/>
                <a:scene3d>
                  <a:camera prst="orthographicFront"/>
                  <a:lightRig rig="threePt" dir="t"/>
                </a:scene3d>
                <a:sp3d contourW="12700"/>
              </a:bodyPr>
              <a:p>
                <a:pPr algn="r">
                  <a:lnSpc>
                    <a:spcPct val="12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用户可以在投影仪或者计算机上进行演示也可以将演示文稿打印出来制作</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92" name="矩形 91"/>
              <p:cNvSpPr/>
              <p:nvPr/>
            </p:nvSpPr>
            <p:spPr>
              <a:xfrm>
                <a:off x="1449844" y="3325188"/>
                <a:ext cx="2241974" cy="394814"/>
              </a:xfrm>
              <a:prstGeom prst="rect">
                <a:avLst/>
              </a:prstGeom>
            </p:spPr>
            <p:txBody>
              <a:bodyPr wrap="square">
                <a:spAutoFit/>
                <a:scene3d>
                  <a:camera prst="orthographicFront"/>
                  <a:lightRig rig="threePt" dir="t"/>
                </a:scene3d>
                <a:sp3d contourW="12700"/>
              </a:bodyPr>
              <a:p>
                <a:pPr algn="r">
                  <a:lnSpc>
                    <a:spcPct val="120000"/>
                  </a:lnSpc>
                </a:pPr>
                <a:r>
                  <a:rPr lang="zh-CN" altLang="en-US" sz="20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标题文字添加</a:t>
                </a:r>
                <a:endParaRPr lang="zh-CN" altLang="en-US" sz="2000" b="1"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gr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060630" y="4933139"/>
            <a:ext cx="770708" cy="770708"/>
          </a:xfrm>
          <a:prstGeom prst="ellipse">
            <a:avLst/>
          </a:prstGeom>
          <a:solidFill>
            <a:srgbClr val="5AAB32"/>
          </a:solidFill>
          <a:ln w="25400">
            <a:solidFill>
              <a:schemeClr val="bg1"/>
            </a:solid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 name="椭圆 5"/>
          <p:cNvSpPr/>
          <p:nvPr/>
        </p:nvSpPr>
        <p:spPr>
          <a:xfrm>
            <a:off x="3711484" y="2880774"/>
            <a:ext cx="770708" cy="770708"/>
          </a:xfrm>
          <a:prstGeom prst="ellipse">
            <a:avLst/>
          </a:prstGeom>
          <a:solidFill>
            <a:srgbClr val="184D47"/>
          </a:solidFill>
          <a:ln w="25400">
            <a:solidFill>
              <a:schemeClr val="bg1"/>
            </a:solid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 name="椭圆 6"/>
          <p:cNvSpPr/>
          <p:nvPr/>
        </p:nvSpPr>
        <p:spPr>
          <a:xfrm>
            <a:off x="6116954" y="4335741"/>
            <a:ext cx="770708" cy="770708"/>
          </a:xfrm>
          <a:prstGeom prst="ellipse">
            <a:avLst/>
          </a:prstGeom>
          <a:solidFill>
            <a:srgbClr val="5AAB32"/>
          </a:solidFill>
          <a:ln w="25400">
            <a:solidFill>
              <a:schemeClr val="bg1"/>
            </a:solidFill>
          </a:ln>
          <a:effectLst>
            <a:outerShdw blurRad="2540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cxnSp>
        <p:nvCxnSpPr>
          <p:cNvPr id="8" name="直接连接符 7"/>
          <p:cNvCxnSpPr>
            <a:stCxn id="5" idx="7"/>
            <a:endCxn id="6" idx="3"/>
          </p:cNvCxnSpPr>
          <p:nvPr/>
        </p:nvCxnSpPr>
        <p:spPr>
          <a:xfrm flipV="1">
            <a:off x="1718470" y="3539152"/>
            <a:ext cx="2106295" cy="1507490"/>
          </a:xfrm>
          <a:prstGeom prst="line">
            <a:avLst/>
          </a:prstGeom>
          <a:ln w="1905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a:endCxn id="7" idx="1"/>
          </p:cNvCxnSpPr>
          <p:nvPr/>
        </p:nvCxnSpPr>
        <p:spPr>
          <a:xfrm>
            <a:off x="4443003" y="3398797"/>
            <a:ext cx="1786819" cy="1049812"/>
          </a:xfrm>
          <a:prstGeom prst="line">
            <a:avLst/>
          </a:prstGeom>
          <a:ln w="1905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223560" y="4933139"/>
            <a:ext cx="2559103" cy="1309207"/>
            <a:chOff x="1646275" y="4831140"/>
            <a:chExt cx="2559103" cy="1309207"/>
          </a:xfrm>
        </p:grpSpPr>
        <p:sp>
          <p:nvSpPr>
            <p:cNvPr id="11" name="文本框 2"/>
            <p:cNvSpPr txBox="1"/>
            <p:nvPr/>
          </p:nvSpPr>
          <p:spPr bwMode="auto">
            <a:xfrm>
              <a:off x="1646276" y="4831140"/>
              <a:ext cx="1546484" cy="461665"/>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dist" eaLnBrk="1" fontAlgn="auto" hangingPunct="1">
                <a:spcBef>
                  <a:spcPts val="0"/>
                </a:spcBef>
                <a:spcAft>
                  <a:spcPts val="0"/>
                </a:spcAft>
                <a:defRPr/>
              </a:pPr>
              <a:r>
                <a:rPr lang="zh-CN" altLang="en-US" sz="2400"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endParaRPr lang="zh-CN" altLang="en-US" sz="2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2" name="文本框 3"/>
            <p:cNvSpPr txBox="1"/>
            <p:nvPr/>
          </p:nvSpPr>
          <p:spPr bwMode="auto">
            <a:xfrm>
              <a:off x="1646275" y="5235099"/>
              <a:ext cx="2559103" cy="905248"/>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grpSp>
      <p:grpSp>
        <p:nvGrpSpPr>
          <p:cNvPr id="13" name="组合 12"/>
          <p:cNvGrpSpPr/>
          <p:nvPr/>
        </p:nvGrpSpPr>
        <p:grpSpPr>
          <a:xfrm>
            <a:off x="7300385" y="4175870"/>
            <a:ext cx="2559103" cy="1309207"/>
            <a:chOff x="1646275" y="4831140"/>
            <a:chExt cx="2559103" cy="1309207"/>
          </a:xfrm>
        </p:grpSpPr>
        <p:sp>
          <p:nvSpPr>
            <p:cNvPr id="14" name="文本框 2"/>
            <p:cNvSpPr txBox="1"/>
            <p:nvPr/>
          </p:nvSpPr>
          <p:spPr bwMode="auto">
            <a:xfrm>
              <a:off x="1646276" y="4831140"/>
              <a:ext cx="1546484" cy="461665"/>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dist" eaLnBrk="1" fontAlgn="auto" hangingPunct="1">
                <a:spcBef>
                  <a:spcPts val="0"/>
                </a:spcBef>
                <a:spcAft>
                  <a:spcPts val="0"/>
                </a:spcAft>
                <a:defRPr/>
              </a:pPr>
              <a:r>
                <a:rPr lang="zh-CN" altLang="en-US" sz="2400"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endParaRPr lang="zh-CN" altLang="en-US" sz="2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5" name="文本框 3"/>
            <p:cNvSpPr txBox="1"/>
            <p:nvPr/>
          </p:nvSpPr>
          <p:spPr bwMode="auto">
            <a:xfrm>
              <a:off x="1646275" y="5235099"/>
              <a:ext cx="2559103" cy="905248"/>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grpSp>
      <p:grpSp>
        <p:nvGrpSpPr>
          <p:cNvPr id="16" name="组合 15"/>
          <p:cNvGrpSpPr/>
          <p:nvPr/>
        </p:nvGrpSpPr>
        <p:grpSpPr>
          <a:xfrm>
            <a:off x="843055" y="2434020"/>
            <a:ext cx="2559103" cy="1309207"/>
            <a:chOff x="1646275" y="4831140"/>
            <a:chExt cx="2559103" cy="1309207"/>
          </a:xfrm>
        </p:grpSpPr>
        <p:sp>
          <p:nvSpPr>
            <p:cNvPr id="17" name="文本框 2"/>
            <p:cNvSpPr txBox="1"/>
            <p:nvPr/>
          </p:nvSpPr>
          <p:spPr bwMode="auto">
            <a:xfrm>
              <a:off x="2658894" y="4831140"/>
              <a:ext cx="1546484" cy="461665"/>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dist" eaLnBrk="1" fontAlgn="auto" hangingPunct="1">
                <a:spcBef>
                  <a:spcPts val="0"/>
                </a:spcBef>
                <a:spcAft>
                  <a:spcPts val="0"/>
                </a:spcAft>
                <a:defRPr/>
              </a:pPr>
              <a:r>
                <a:rPr lang="zh-CN" altLang="en-US" sz="2400"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endParaRPr lang="zh-CN" altLang="en-US" sz="2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8" name="文本框 3"/>
            <p:cNvSpPr txBox="1"/>
            <p:nvPr/>
          </p:nvSpPr>
          <p:spPr bwMode="auto">
            <a:xfrm>
              <a:off x="1646275" y="5235099"/>
              <a:ext cx="2559103" cy="905248"/>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lnSpc>
                  <a:spcPct val="13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grpSp>
      <p:sp>
        <p:nvSpPr>
          <p:cNvPr id="19" name="Oval 23"/>
          <p:cNvSpPr/>
          <p:nvPr/>
        </p:nvSpPr>
        <p:spPr>
          <a:xfrm>
            <a:off x="1278162" y="5150908"/>
            <a:ext cx="335644" cy="335170"/>
          </a:xfrm>
          <a:custGeom>
            <a:avLst/>
            <a:gdLst>
              <a:gd name="connsiteX0" fmla="*/ 299759 w 600935"/>
              <a:gd name="connsiteY0" fmla="*/ 131393 h 600088"/>
              <a:gd name="connsiteX1" fmla="*/ 321625 w 600935"/>
              <a:gd name="connsiteY1" fmla="*/ 153235 h 600088"/>
              <a:gd name="connsiteX2" fmla="*/ 321625 w 600935"/>
              <a:gd name="connsiteY2" fmla="*/ 319735 h 600088"/>
              <a:gd name="connsiteX3" fmla="*/ 402280 w 600935"/>
              <a:gd name="connsiteY3" fmla="*/ 365567 h 600088"/>
              <a:gd name="connsiteX4" fmla="*/ 410524 w 600935"/>
              <a:gd name="connsiteY4" fmla="*/ 395286 h 600088"/>
              <a:gd name="connsiteX5" fmla="*/ 391526 w 600935"/>
              <a:gd name="connsiteY5" fmla="*/ 406386 h 600088"/>
              <a:gd name="connsiteX6" fmla="*/ 380772 w 600935"/>
              <a:gd name="connsiteY6" fmla="*/ 403522 h 600088"/>
              <a:gd name="connsiteX7" fmla="*/ 288647 w 600935"/>
              <a:gd name="connsiteY7" fmla="*/ 351602 h 600088"/>
              <a:gd name="connsiteX8" fmla="*/ 287930 w 600935"/>
              <a:gd name="connsiteY8" fmla="*/ 351244 h 600088"/>
              <a:gd name="connsiteX9" fmla="*/ 286137 w 600935"/>
              <a:gd name="connsiteY9" fmla="*/ 349812 h 600088"/>
              <a:gd name="connsiteX10" fmla="*/ 284704 w 600935"/>
              <a:gd name="connsiteY10" fmla="*/ 348738 h 600088"/>
              <a:gd name="connsiteX11" fmla="*/ 283270 w 600935"/>
              <a:gd name="connsiteY11" fmla="*/ 346948 h 600088"/>
              <a:gd name="connsiteX12" fmla="*/ 281836 w 600935"/>
              <a:gd name="connsiteY12" fmla="*/ 345515 h 600088"/>
              <a:gd name="connsiteX13" fmla="*/ 280760 w 600935"/>
              <a:gd name="connsiteY13" fmla="*/ 343725 h 600088"/>
              <a:gd name="connsiteX14" fmla="*/ 279685 w 600935"/>
              <a:gd name="connsiteY14" fmla="*/ 341935 h 600088"/>
              <a:gd name="connsiteX15" fmla="*/ 278968 w 600935"/>
              <a:gd name="connsiteY15" fmla="*/ 339786 h 600088"/>
              <a:gd name="connsiteX16" fmla="*/ 278251 w 600935"/>
              <a:gd name="connsiteY16" fmla="*/ 337996 h 600088"/>
              <a:gd name="connsiteX17" fmla="*/ 277893 w 600935"/>
              <a:gd name="connsiteY17" fmla="*/ 335848 h 600088"/>
              <a:gd name="connsiteX18" fmla="*/ 277534 w 600935"/>
              <a:gd name="connsiteY18" fmla="*/ 333341 h 600088"/>
              <a:gd name="connsiteX19" fmla="*/ 277534 w 600935"/>
              <a:gd name="connsiteY19" fmla="*/ 332625 h 600088"/>
              <a:gd name="connsiteX20" fmla="*/ 277534 w 600935"/>
              <a:gd name="connsiteY20" fmla="*/ 153235 h 600088"/>
              <a:gd name="connsiteX21" fmla="*/ 299759 w 600935"/>
              <a:gd name="connsiteY21" fmla="*/ 131393 h 600088"/>
              <a:gd name="connsiteX22" fmla="*/ 281106 w 600935"/>
              <a:gd name="connsiteY22" fmla="*/ 48695 h 600088"/>
              <a:gd name="connsiteX23" fmla="*/ 48046 w 600935"/>
              <a:gd name="connsiteY23" fmla="*/ 297538 h 600088"/>
              <a:gd name="connsiteX24" fmla="*/ 95734 w 600935"/>
              <a:gd name="connsiteY24" fmla="*/ 297538 h 600088"/>
              <a:gd name="connsiteX25" fmla="*/ 95734 w 600935"/>
              <a:gd name="connsiteY25" fmla="*/ 335849 h 600088"/>
              <a:gd name="connsiteX26" fmla="*/ 50556 w 600935"/>
              <a:gd name="connsiteY26" fmla="*/ 335849 h 600088"/>
              <a:gd name="connsiteX27" fmla="*/ 281106 w 600935"/>
              <a:gd name="connsiteY27" fmla="*/ 551394 h 600088"/>
              <a:gd name="connsiteX28" fmla="*/ 281106 w 600935"/>
              <a:gd name="connsiteY28" fmla="*/ 507712 h 600088"/>
              <a:gd name="connsiteX29" fmla="*/ 319471 w 600935"/>
              <a:gd name="connsiteY29" fmla="*/ 507712 h 600088"/>
              <a:gd name="connsiteX30" fmla="*/ 319471 w 600935"/>
              <a:gd name="connsiteY30" fmla="*/ 551394 h 600088"/>
              <a:gd name="connsiteX31" fmla="*/ 550379 w 600935"/>
              <a:gd name="connsiteY31" fmla="*/ 335849 h 600088"/>
              <a:gd name="connsiteX32" fmla="*/ 507711 w 600935"/>
              <a:gd name="connsiteY32" fmla="*/ 335849 h 600088"/>
              <a:gd name="connsiteX33" fmla="*/ 507711 w 600935"/>
              <a:gd name="connsiteY33" fmla="*/ 297538 h 600088"/>
              <a:gd name="connsiteX34" fmla="*/ 552889 w 600935"/>
              <a:gd name="connsiteY34" fmla="*/ 297538 h 600088"/>
              <a:gd name="connsiteX35" fmla="*/ 319471 w 600935"/>
              <a:gd name="connsiteY35" fmla="*/ 48695 h 600088"/>
              <a:gd name="connsiteX36" fmla="*/ 319471 w 600935"/>
              <a:gd name="connsiteY36" fmla="*/ 92377 h 600088"/>
              <a:gd name="connsiteX37" fmla="*/ 281106 w 600935"/>
              <a:gd name="connsiteY37" fmla="*/ 92377 h 600088"/>
              <a:gd name="connsiteX38" fmla="*/ 300468 w 600935"/>
              <a:gd name="connsiteY38" fmla="*/ 0 h 600088"/>
              <a:gd name="connsiteX39" fmla="*/ 600935 w 600935"/>
              <a:gd name="connsiteY39" fmla="*/ 300044 h 600088"/>
              <a:gd name="connsiteX40" fmla="*/ 300468 w 600935"/>
              <a:gd name="connsiteY40" fmla="*/ 600088 h 600088"/>
              <a:gd name="connsiteX41" fmla="*/ 0 w 600935"/>
              <a:gd name="connsiteY41" fmla="*/ 300044 h 600088"/>
              <a:gd name="connsiteX42" fmla="*/ 300468 w 600935"/>
              <a:gd name="connsiteY42" fmla="*/ 0 h 6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0935" h="600088">
                <a:moveTo>
                  <a:pt x="299759" y="131393"/>
                </a:moveTo>
                <a:cubicBezTo>
                  <a:pt x="311588" y="131393"/>
                  <a:pt x="321625" y="141061"/>
                  <a:pt x="321625" y="153235"/>
                </a:cubicBezTo>
                <a:lnTo>
                  <a:pt x="321625" y="319735"/>
                </a:lnTo>
                <a:lnTo>
                  <a:pt x="402280" y="365567"/>
                </a:lnTo>
                <a:cubicBezTo>
                  <a:pt x="413034" y="371296"/>
                  <a:pt x="416618" y="384902"/>
                  <a:pt x="410524" y="395286"/>
                </a:cubicBezTo>
                <a:cubicBezTo>
                  <a:pt x="406581" y="402448"/>
                  <a:pt x="399054" y="406386"/>
                  <a:pt x="391526" y="406386"/>
                </a:cubicBezTo>
                <a:cubicBezTo>
                  <a:pt x="387941" y="406386"/>
                  <a:pt x="383998" y="405670"/>
                  <a:pt x="380772" y="403522"/>
                </a:cubicBezTo>
                <a:lnTo>
                  <a:pt x="288647" y="351602"/>
                </a:lnTo>
                <a:cubicBezTo>
                  <a:pt x="288647" y="351602"/>
                  <a:pt x="288288" y="351602"/>
                  <a:pt x="287930" y="351244"/>
                </a:cubicBezTo>
                <a:cubicBezTo>
                  <a:pt x="287571" y="350886"/>
                  <a:pt x="286854" y="350528"/>
                  <a:pt x="286137" y="349812"/>
                </a:cubicBezTo>
                <a:cubicBezTo>
                  <a:pt x="285779" y="349454"/>
                  <a:pt x="285062" y="349096"/>
                  <a:pt x="284704" y="348738"/>
                </a:cubicBezTo>
                <a:cubicBezTo>
                  <a:pt x="283987" y="348022"/>
                  <a:pt x="283628" y="347664"/>
                  <a:pt x="283270" y="346948"/>
                </a:cubicBezTo>
                <a:cubicBezTo>
                  <a:pt x="282553" y="346590"/>
                  <a:pt x="282194" y="345873"/>
                  <a:pt x="281836" y="345515"/>
                </a:cubicBezTo>
                <a:cubicBezTo>
                  <a:pt x="281477" y="344799"/>
                  <a:pt x="281119" y="344441"/>
                  <a:pt x="280760" y="343725"/>
                </a:cubicBezTo>
                <a:cubicBezTo>
                  <a:pt x="280402" y="343009"/>
                  <a:pt x="280043" y="342293"/>
                  <a:pt x="279685" y="341935"/>
                </a:cubicBezTo>
                <a:cubicBezTo>
                  <a:pt x="279327" y="341219"/>
                  <a:pt x="279327" y="340503"/>
                  <a:pt x="278968" y="339786"/>
                </a:cubicBezTo>
                <a:cubicBezTo>
                  <a:pt x="278610" y="339070"/>
                  <a:pt x="278610" y="338354"/>
                  <a:pt x="278251" y="337996"/>
                </a:cubicBezTo>
                <a:cubicBezTo>
                  <a:pt x="278251" y="337280"/>
                  <a:pt x="277893" y="336564"/>
                  <a:pt x="277893" y="335848"/>
                </a:cubicBezTo>
                <a:cubicBezTo>
                  <a:pt x="277893" y="335132"/>
                  <a:pt x="277893" y="334415"/>
                  <a:pt x="277534" y="333341"/>
                </a:cubicBezTo>
                <a:cubicBezTo>
                  <a:pt x="277534" y="333341"/>
                  <a:pt x="277534" y="332983"/>
                  <a:pt x="277534" y="332625"/>
                </a:cubicBezTo>
                <a:lnTo>
                  <a:pt x="277534" y="153235"/>
                </a:lnTo>
                <a:cubicBezTo>
                  <a:pt x="277534" y="141061"/>
                  <a:pt x="287571" y="131393"/>
                  <a:pt x="299759" y="131393"/>
                </a:cubicBezTo>
                <a:close/>
                <a:moveTo>
                  <a:pt x="281106" y="48695"/>
                </a:moveTo>
                <a:cubicBezTo>
                  <a:pt x="151668" y="58362"/>
                  <a:pt x="49122" y="166134"/>
                  <a:pt x="48046" y="297538"/>
                </a:cubicBezTo>
                <a:lnTo>
                  <a:pt x="95734" y="297538"/>
                </a:lnTo>
                <a:lnTo>
                  <a:pt x="95734" y="335849"/>
                </a:lnTo>
                <a:lnTo>
                  <a:pt x="50556" y="335849"/>
                </a:lnTo>
                <a:cubicBezTo>
                  <a:pt x="67050" y="451856"/>
                  <a:pt x="162783" y="542443"/>
                  <a:pt x="281106" y="551394"/>
                </a:cubicBezTo>
                <a:lnTo>
                  <a:pt x="281106" y="507712"/>
                </a:lnTo>
                <a:lnTo>
                  <a:pt x="319471" y="507712"/>
                </a:lnTo>
                <a:lnTo>
                  <a:pt x="319471" y="551394"/>
                </a:lnTo>
                <a:cubicBezTo>
                  <a:pt x="437794" y="542443"/>
                  <a:pt x="533886" y="451856"/>
                  <a:pt x="550379" y="335849"/>
                </a:cubicBezTo>
                <a:lnTo>
                  <a:pt x="507711" y="335849"/>
                </a:lnTo>
                <a:lnTo>
                  <a:pt x="507711" y="297538"/>
                </a:lnTo>
                <a:lnTo>
                  <a:pt x="552889" y="297538"/>
                </a:lnTo>
                <a:cubicBezTo>
                  <a:pt x="551813" y="166134"/>
                  <a:pt x="449267" y="58362"/>
                  <a:pt x="319471" y="48695"/>
                </a:cubicBezTo>
                <a:lnTo>
                  <a:pt x="319471" y="92377"/>
                </a:lnTo>
                <a:lnTo>
                  <a:pt x="281106" y="92377"/>
                </a:lnTo>
                <a:close/>
                <a:moveTo>
                  <a:pt x="300468" y="0"/>
                </a:moveTo>
                <a:cubicBezTo>
                  <a:pt x="466119" y="0"/>
                  <a:pt x="600935" y="134626"/>
                  <a:pt x="600935" y="300044"/>
                </a:cubicBezTo>
                <a:cubicBezTo>
                  <a:pt x="600935" y="465462"/>
                  <a:pt x="466119" y="600088"/>
                  <a:pt x="300468" y="600088"/>
                </a:cubicBezTo>
                <a:cubicBezTo>
                  <a:pt x="134816" y="600088"/>
                  <a:pt x="0" y="465462"/>
                  <a:pt x="0" y="300044"/>
                </a:cubicBezTo>
                <a:cubicBezTo>
                  <a:pt x="0" y="134626"/>
                  <a:pt x="134816" y="0"/>
                  <a:pt x="3004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0" name="Oval 24"/>
          <p:cNvSpPr/>
          <p:nvPr/>
        </p:nvSpPr>
        <p:spPr>
          <a:xfrm>
            <a:off x="3971267" y="3098306"/>
            <a:ext cx="251142" cy="335644"/>
          </a:xfrm>
          <a:custGeom>
            <a:avLst/>
            <a:gdLst>
              <a:gd name="connsiteX0" fmla="*/ 225169 w 450489"/>
              <a:gd name="connsiteY0" fmla="*/ 164809 h 602064"/>
              <a:gd name="connsiteX1" fmla="*/ 166100 w 450489"/>
              <a:gd name="connsiteY1" fmla="*/ 223945 h 602064"/>
              <a:gd name="connsiteX2" fmla="*/ 225169 w 450489"/>
              <a:gd name="connsiteY2" fmla="*/ 282930 h 602064"/>
              <a:gd name="connsiteX3" fmla="*/ 284389 w 450489"/>
              <a:gd name="connsiteY3" fmla="*/ 223945 h 602064"/>
              <a:gd name="connsiteX4" fmla="*/ 225169 w 450489"/>
              <a:gd name="connsiteY4" fmla="*/ 164809 h 602064"/>
              <a:gd name="connsiteX5" fmla="*/ 225169 w 450489"/>
              <a:gd name="connsiteY5" fmla="*/ 100062 h 602064"/>
              <a:gd name="connsiteX6" fmla="*/ 349228 w 450489"/>
              <a:gd name="connsiteY6" fmla="*/ 223945 h 602064"/>
              <a:gd name="connsiteX7" fmla="*/ 225169 w 450489"/>
              <a:gd name="connsiteY7" fmla="*/ 347676 h 602064"/>
              <a:gd name="connsiteX8" fmla="*/ 101261 w 450489"/>
              <a:gd name="connsiteY8" fmla="*/ 223945 h 602064"/>
              <a:gd name="connsiteX9" fmla="*/ 225169 w 450489"/>
              <a:gd name="connsiteY9" fmla="*/ 100062 h 602064"/>
              <a:gd name="connsiteX10" fmla="*/ 225169 w 450489"/>
              <a:gd name="connsiteY10" fmla="*/ 35781 h 602064"/>
              <a:gd name="connsiteX11" fmla="*/ 36895 w 450489"/>
              <a:gd name="connsiteY11" fmla="*/ 223936 h 602064"/>
              <a:gd name="connsiteX12" fmla="*/ 225169 w 450489"/>
              <a:gd name="connsiteY12" fmla="*/ 411939 h 602064"/>
              <a:gd name="connsiteX13" fmla="*/ 413442 w 450489"/>
              <a:gd name="connsiteY13" fmla="*/ 223936 h 602064"/>
              <a:gd name="connsiteX14" fmla="*/ 225169 w 450489"/>
              <a:gd name="connsiteY14" fmla="*/ 35781 h 602064"/>
              <a:gd name="connsiteX15" fmla="*/ 225169 w 450489"/>
              <a:gd name="connsiteY15" fmla="*/ 0 h 602064"/>
              <a:gd name="connsiteX16" fmla="*/ 450489 w 450489"/>
              <a:gd name="connsiteY16" fmla="*/ 224845 h 602064"/>
              <a:gd name="connsiteX17" fmla="*/ 225169 w 450489"/>
              <a:gd name="connsiteY17" fmla="*/ 602064 h 602064"/>
              <a:gd name="connsiteX18" fmla="*/ 0 w 450489"/>
              <a:gd name="connsiteY18" fmla="*/ 224845 h 602064"/>
              <a:gd name="connsiteX19" fmla="*/ 225169 w 450489"/>
              <a:gd name="connsiteY19" fmla="*/ 0 h 602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0489" h="602064">
                <a:moveTo>
                  <a:pt x="225169" y="164809"/>
                </a:moveTo>
                <a:cubicBezTo>
                  <a:pt x="192521" y="164809"/>
                  <a:pt x="166100" y="191193"/>
                  <a:pt x="166100" y="223945"/>
                </a:cubicBezTo>
                <a:cubicBezTo>
                  <a:pt x="166100" y="256546"/>
                  <a:pt x="192521" y="282930"/>
                  <a:pt x="225169" y="282930"/>
                </a:cubicBezTo>
                <a:cubicBezTo>
                  <a:pt x="257816" y="282930"/>
                  <a:pt x="284389" y="256546"/>
                  <a:pt x="284389" y="223945"/>
                </a:cubicBezTo>
                <a:cubicBezTo>
                  <a:pt x="284389" y="191193"/>
                  <a:pt x="257816" y="164809"/>
                  <a:pt x="225169" y="164809"/>
                </a:cubicBezTo>
                <a:close/>
                <a:moveTo>
                  <a:pt x="225169" y="100062"/>
                </a:moveTo>
                <a:cubicBezTo>
                  <a:pt x="293500" y="100062"/>
                  <a:pt x="349228" y="155711"/>
                  <a:pt x="349228" y="223945"/>
                </a:cubicBezTo>
                <a:cubicBezTo>
                  <a:pt x="349228" y="292179"/>
                  <a:pt x="293500" y="347676"/>
                  <a:pt x="225169" y="347676"/>
                </a:cubicBezTo>
                <a:cubicBezTo>
                  <a:pt x="156837" y="347676"/>
                  <a:pt x="101261" y="292179"/>
                  <a:pt x="101261" y="223945"/>
                </a:cubicBezTo>
                <a:cubicBezTo>
                  <a:pt x="101261" y="155711"/>
                  <a:pt x="156837" y="100062"/>
                  <a:pt x="225169" y="100062"/>
                </a:cubicBezTo>
                <a:close/>
                <a:moveTo>
                  <a:pt x="225169" y="35781"/>
                </a:moveTo>
                <a:cubicBezTo>
                  <a:pt x="121315" y="35781"/>
                  <a:pt x="36895" y="120231"/>
                  <a:pt x="36895" y="223936"/>
                </a:cubicBezTo>
                <a:cubicBezTo>
                  <a:pt x="36895" y="327489"/>
                  <a:pt x="121315" y="411939"/>
                  <a:pt x="225169" y="411939"/>
                </a:cubicBezTo>
                <a:cubicBezTo>
                  <a:pt x="329022" y="411939"/>
                  <a:pt x="413442" y="327489"/>
                  <a:pt x="413442" y="223936"/>
                </a:cubicBezTo>
                <a:cubicBezTo>
                  <a:pt x="413442" y="120231"/>
                  <a:pt x="329022" y="35781"/>
                  <a:pt x="225169" y="35781"/>
                </a:cubicBezTo>
                <a:close/>
                <a:moveTo>
                  <a:pt x="225169" y="0"/>
                </a:moveTo>
                <a:cubicBezTo>
                  <a:pt x="349672" y="0"/>
                  <a:pt x="450489" y="100673"/>
                  <a:pt x="450489" y="224845"/>
                </a:cubicBezTo>
                <a:cubicBezTo>
                  <a:pt x="450489" y="415577"/>
                  <a:pt x="225169" y="602064"/>
                  <a:pt x="225169" y="602064"/>
                </a:cubicBezTo>
                <a:cubicBezTo>
                  <a:pt x="225169" y="602064"/>
                  <a:pt x="0" y="415577"/>
                  <a:pt x="0" y="224845"/>
                </a:cubicBezTo>
                <a:cubicBezTo>
                  <a:pt x="0" y="100673"/>
                  <a:pt x="100817" y="0"/>
                  <a:pt x="2251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1" name="Oval 25"/>
          <p:cNvSpPr/>
          <p:nvPr/>
        </p:nvSpPr>
        <p:spPr>
          <a:xfrm>
            <a:off x="6334486" y="4568869"/>
            <a:ext cx="335644" cy="304451"/>
          </a:xfrm>
          <a:custGeom>
            <a:avLst/>
            <a:gdLst>
              <a:gd name="connsiteX0" fmla="*/ 247154 w 599460"/>
              <a:gd name="connsiteY0" fmla="*/ 445665 h 543751"/>
              <a:gd name="connsiteX1" fmla="*/ 576993 w 599460"/>
              <a:gd name="connsiteY1" fmla="*/ 445665 h 543751"/>
              <a:gd name="connsiteX2" fmla="*/ 599460 w 599460"/>
              <a:gd name="connsiteY2" fmla="*/ 468070 h 543751"/>
              <a:gd name="connsiteX3" fmla="*/ 576993 w 599460"/>
              <a:gd name="connsiteY3" fmla="*/ 490474 h 543751"/>
              <a:gd name="connsiteX4" fmla="*/ 247154 w 599460"/>
              <a:gd name="connsiteY4" fmla="*/ 490474 h 543751"/>
              <a:gd name="connsiteX5" fmla="*/ 224687 w 599460"/>
              <a:gd name="connsiteY5" fmla="*/ 468070 h 543751"/>
              <a:gd name="connsiteX6" fmla="*/ 247154 w 599460"/>
              <a:gd name="connsiteY6" fmla="*/ 445665 h 543751"/>
              <a:gd name="connsiteX7" fmla="*/ 46399 w 599460"/>
              <a:gd name="connsiteY7" fmla="*/ 393087 h 543751"/>
              <a:gd name="connsiteX8" fmla="*/ 97281 w 599460"/>
              <a:gd name="connsiteY8" fmla="*/ 407918 h 543751"/>
              <a:gd name="connsiteX9" fmla="*/ 183092 w 599460"/>
              <a:gd name="connsiteY9" fmla="*/ 432506 h 543751"/>
              <a:gd name="connsiteX10" fmla="*/ 97281 w 599460"/>
              <a:gd name="connsiteY10" fmla="*/ 543751 h 543751"/>
              <a:gd name="connsiteX11" fmla="*/ 11471 w 599460"/>
              <a:gd name="connsiteY11" fmla="*/ 432506 h 543751"/>
              <a:gd name="connsiteX12" fmla="*/ 46399 w 599460"/>
              <a:gd name="connsiteY12" fmla="*/ 393087 h 543751"/>
              <a:gd name="connsiteX13" fmla="*/ 247154 w 599460"/>
              <a:gd name="connsiteY13" fmla="*/ 249423 h 543751"/>
              <a:gd name="connsiteX14" fmla="*/ 576993 w 599460"/>
              <a:gd name="connsiteY14" fmla="*/ 249423 h 543751"/>
              <a:gd name="connsiteX15" fmla="*/ 599460 w 599460"/>
              <a:gd name="connsiteY15" fmla="*/ 271863 h 543751"/>
              <a:gd name="connsiteX16" fmla="*/ 576993 w 599460"/>
              <a:gd name="connsiteY16" fmla="*/ 294303 h 543751"/>
              <a:gd name="connsiteX17" fmla="*/ 247154 w 599460"/>
              <a:gd name="connsiteY17" fmla="*/ 294303 h 543751"/>
              <a:gd name="connsiteX18" fmla="*/ 224687 w 599460"/>
              <a:gd name="connsiteY18" fmla="*/ 271863 h 543751"/>
              <a:gd name="connsiteX19" fmla="*/ 247154 w 599460"/>
              <a:gd name="connsiteY19" fmla="*/ 249423 h 543751"/>
              <a:gd name="connsiteX20" fmla="*/ 198851 w 599460"/>
              <a:gd name="connsiteY20" fmla="*/ 162727 h 543751"/>
              <a:gd name="connsiteX21" fmla="*/ 223504 w 599460"/>
              <a:gd name="connsiteY21" fmla="*/ 170185 h 543751"/>
              <a:gd name="connsiteX22" fmla="*/ 228286 w 599460"/>
              <a:gd name="connsiteY22" fmla="*/ 217202 h 543751"/>
              <a:gd name="connsiteX23" fmla="*/ 123336 w 599460"/>
              <a:gd name="connsiteY23" fmla="*/ 346318 h 543751"/>
              <a:gd name="connsiteX24" fmla="*/ 100386 w 599460"/>
              <a:gd name="connsiteY24" fmla="*/ 358489 h 543751"/>
              <a:gd name="connsiteX25" fmla="*/ 97278 w 599460"/>
              <a:gd name="connsiteY25" fmla="*/ 358728 h 543751"/>
              <a:gd name="connsiteX26" fmla="*/ 75762 w 599460"/>
              <a:gd name="connsiteY26" fmla="*/ 350852 h 543751"/>
              <a:gd name="connsiteX27" fmla="*/ 11931 w 599460"/>
              <a:gd name="connsiteY27" fmla="*/ 297631 h 543751"/>
              <a:gd name="connsiteX28" fmla="*/ 7867 w 599460"/>
              <a:gd name="connsiteY28" fmla="*/ 250375 h 543751"/>
              <a:gd name="connsiteX29" fmla="*/ 55202 w 599460"/>
              <a:gd name="connsiteY29" fmla="*/ 246080 h 543751"/>
              <a:gd name="connsiteX30" fmla="*/ 92736 w 599460"/>
              <a:gd name="connsiteY30" fmla="*/ 277583 h 543751"/>
              <a:gd name="connsiteX31" fmla="*/ 176169 w 599460"/>
              <a:gd name="connsiteY31" fmla="*/ 174958 h 543751"/>
              <a:gd name="connsiteX32" fmla="*/ 198851 w 599460"/>
              <a:gd name="connsiteY32" fmla="*/ 162727 h 543751"/>
              <a:gd name="connsiteX33" fmla="*/ 247154 w 599460"/>
              <a:gd name="connsiteY33" fmla="*/ 53251 h 543751"/>
              <a:gd name="connsiteX34" fmla="*/ 576993 w 599460"/>
              <a:gd name="connsiteY34" fmla="*/ 53251 h 543751"/>
              <a:gd name="connsiteX35" fmla="*/ 599460 w 599460"/>
              <a:gd name="connsiteY35" fmla="*/ 75691 h 543751"/>
              <a:gd name="connsiteX36" fmla="*/ 576993 w 599460"/>
              <a:gd name="connsiteY36" fmla="*/ 98131 h 543751"/>
              <a:gd name="connsiteX37" fmla="*/ 247154 w 599460"/>
              <a:gd name="connsiteY37" fmla="*/ 98131 h 543751"/>
              <a:gd name="connsiteX38" fmla="*/ 224687 w 599460"/>
              <a:gd name="connsiteY38" fmla="*/ 75691 h 543751"/>
              <a:gd name="connsiteX39" fmla="*/ 247154 w 599460"/>
              <a:gd name="connsiteY39" fmla="*/ 53251 h 543751"/>
              <a:gd name="connsiteX40" fmla="*/ 46399 w 599460"/>
              <a:gd name="connsiteY40" fmla="*/ 739 h 543751"/>
              <a:gd name="connsiteX41" fmla="*/ 97281 w 599460"/>
              <a:gd name="connsiteY41" fmla="*/ 15563 h 543751"/>
              <a:gd name="connsiteX42" fmla="*/ 183092 w 599460"/>
              <a:gd name="connsiteY42" fmla="*/ 40141 h 543751"/>
              <a:gd name="connsiteX43" fmla="*/ 97281 w 599460"/>
              <a:gd name="connsiteY43" fmla="*/ 151337 h 543751"/>
              <a:gd name="connsiteX44" fmla="*/ 11471 w 599460"/>
              <a:gd name="connsiteY44" fmla="*/ 40141 h 543751"/>
              <a:gd name="connsiteX45" fmla="*/ 46399 w 599460"/>
              <a:gd name="connsiteY45" fmla="*/ 739 h 54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99460" h="543751">
                <a:moveTo>
                  <a:pt x="247154" y="445665"/>
                </a:moveTo>
                <a:lnTo>
                  <a:pt x="576993" y="445665"/>
                </a:lnTo>
                <a:cubicBezTo>
                  <a:pt x="589422" y="445665"/>
                  <a:pt x="599460" y="455676"/>
                  <a:pt x="599460" y="468070"/>
                </a:cubicBezTo>
                <a:cubicBezTo>
                  <a:pt x="599460" y="480463"/>
                  <a:pt x="589422" y="490474"/>
                  <a:pt x="576993" y="490474"/>
                </a:cubicBezTo>
                <a:lnTo>
                  <a:pt x="247154" y="490474"/>
                </a:lnTo>
                <a:cubicBezTo>
                  <a:pt x="234726" y="490474"/>
                  <a:pt x="224687" y="480463"/>
                  <a:pt x="224687" y="468070"/>
                </a:cubicBezTo>
                <a:cubicBezTo>
                  <a:pt x="224687" y="455676"/>
                  <a:pt x="234726" y="445665"/>
                  <a:pt x="247154" y="445665"/>
                </a:cubicBezTo>
                <a:close/>
                <a:moveTo>
                  <a:pt x="46399" y="393087"/>
                </a:moveTo>
                <a:cubicBezTo>
                  <a:pt x="63937" y="390133"/>
                  <a:pt x="84135" y="396220"/>
                  <a:pt x="97281" y="407918"/>
                </a:cubicBezTo>
                <a:cubicBezTo>
                  <a:pt x="123574" y="384523"/>
                  <a:pt x="178073" y="383568"/>
                  <a:pt x="183092" y="432506"/>
                </a:cubicBezTo>
                <a:cubicBezTo>
                  <a:pt x="189546" y="495290"/>
                  <a:pt x="97281" y="543751"/>
                  <a:pt x="97281" y="543751"/>
                </a:cubicBezTo>
                <a:cubicBezTo>
                  <a:pt x="97281" y="543751"/>
                  <a:pt x="5017" y="495290"/>
                  <a:pt x="11471" y="432506"/>
                </a:cubicBezTo>
                <a:cubicBezTo>
                  <a:pt x="13980" y="408037"/>
                  <a:pt x="28860" y="396041"/>
                  <a:pt x="46399" y="393087"/>
                </a:cubicBezTo>
                <a:close/>
                <a:moveTo>
                  <a:pt x="247154" y="249423"/>
                </a:moveTo>
                <a:lnTo>
                  <a:pt x="576993" y="249423"/>
                </a:lnTo>
                <a:cubicBezTo>
                  <a:pt x="589422" y="249423"/>
                  <a:pt x="599460" y="259449"/>
                  <a:pt x="599460" y="271863"/>
                </a:cubicBezTo>
                <a:cubicBezTo>
                  <a:pt x="599460" y="284277"/>
                  <a:pt x="589422" y="294303"/>
                  <a:pt x="576993" y="294303"/>
                </a:cubicBezTo>
                <a:lnTo>
                  <a:pt x="247154" y="294303"/>
                </a:lnTo>
                <a:cubicBezTo>
                  <a:pt x="234726" y="294303"/>
                  <a:pt x="224687" y="284277"/>
                  <a:pt x="224687" y="271863"/>
                </a:cubicBezTo>
                <a:cubicBezTo>
                  <a:pt x="224687" y="259449"/>
                  <a:pt x="234726" y="249423"/>
                  <a:pt x="247154" y="249423"/>
                </a:cubicBezTo>
                <a:close/>
                <a:moveTo>
                  <a:pt x="198851" y="162727"/>
                </a:moveTo>
                <a:cubicBezTo>
                  <a:pt x="207427" y="161832"/>
                  <a:pt x="216332" y="164219"/>
                  <a:pt x="223504" y="170185"/>
                </a:cubicBezTo>
                <a:cubicBezTo>
                  <a:pt x="237848" y="181641"/>
                  <a:pt x="240000" y="202882"/>
                  <a:pt x="228286" y="217202"/>
                </a:cubicBezTo>
                <a:lnTo>
                  <a:pt x="123336" y="346318"/>
                </a:lnTo>
                <a:cubicBezTo>
                  <a:pt x="117837" y="353239"/>
                  <a:pt x="109470" y="357773"/>
                  <a:pt x="100386" y="358489"/>
                </a:cubicBezTo>
                <a:cubicBezTo>
                  <a:pt x="99429" y="358728"/>
                  <a:pt x="98473" y="358728"/>
                  <a:pt x="97278" y="358728"/>
                </a:cubicBezTo>
                <a:cubicBezTo>
                  <a:pt x="89389" y="358728"/>
                  <a:pt x="81738" y="356103"/>
                  <a:pt x="75762" y="350852"/>
                </a:cubicBezTo>
                <a:lnTo>
                  <a:pt x="11931" y="297631"/>
                </a:lnTo>
                <a:cubicBezTo>
                  <a:pt x="-2174" y="285697"/>
                  <a:pt x="-4086" y="264457"/>
                  <a:pt x="7867" y="250375"/>
                </a:cubicBezTo>
                <a:cubicBezTo>
                  <a:pt x="19820" y="236056"/>
                  <a:pt x="40858" y="234146"/>
                  <a:pt x="55202" y="246080"/>
                </a:cubicBezTo>
                <a:lnTo>
                  <a:pt x="92736" y="277583"/>
                </a:lnTo>
                <a:lnTo>
                  <a:pt x="176169" y="174958"/>
                </a:lnTo>
                <a:cubicBezTo>
                  <a:pt x="182027" y="167798"/>
                  <a:pt x="190274" y="163622"/>
                  <a:pt x="198851" y="162727"/>
                </a:cubicBezTo>
                <a:close/>
                <a:moveTo>
                  <a:pt x="247154" y="53251"/>
                </a:moveTo>
                <a:lnTo>
                  <a:pt x="576993" y="53251"/>
                </a:lnTo>
                <a:cubicBezTo>
                  <a:pt x="589422" y="53251"/>
                  <a:pt x="599460" y="63277"/>
                  <a:pt x="599460" y="75691"/>
                </a:cubicBezTo>
                <a:cubicBezTo>
                  <a:pt x="599460" y="88105"/>
                  <a:pt x="589422" y="98131"/>
                  <a:pt x="576993" y="98131"/>
                </a:cubicBezTo>
                <a:lnTo>
                  <a:pt x="247154" y="98131"/>
                </a:lnTo>
                <a:cubicBezTo>
                  <a:pt x="234726" y="98131"/>
                  <a:pt x="224687" y="88105"/>
                  <a:pt x="224687" y="75691"/>
                </a:cubicBezTo>
                <a:cubicBezTo>
                  <a:pt x="224687" y="63277"/>
                  <a:pt x="234726" y="53251"/>
                  <a:pt x="247154" y="53251"/>
                </a:cubicBezTo>
                <a:close/>
                <a:moveTo>
                  <a:pt x="46399" y="739"/>
                </a:moveTo>
                <a:cubicBezTo>
                  <a:pt x="63937" y="-2214"/>
                  <a:pt x="84135" y="3871"/>
                  <a:pt x="97281" y="15563"/>
                </a:cubicBezTo>
                <a:cubicBezTo>
                  <a:pt x="123574" y="-7822"/>
                  <a:pt x="178073" y="-8776"/>
                  <a:pt x="183092" y="40141"/>
                </a:cubicBezTo>
                <a:cubicBezTo>
                  <a:pt x="189546" y="102897"/>
                  <a:pt x="97281" y="151337"/>
                  <a:pt x="97281" y="151337"/>
                </a:cubicBezTo>
                <a:cubicBezTo>
                  <a:pt x="97281" y="151337"/>
                  <a:pt x="5017" y="102897"/>
                  <a:pt x="11471" y="40141"/>
                </a:cubicBezTo>
                <a:cubicBezTo>
                  <a:pt x="13980" y="15682"/>
                  <a:pt x="28860" y="3692"/>
                  <a:pt x="46399" y="7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3" name="椭圆 22"/>
          <p:cNvSpPr/>
          <p:nvPr/>
        </p:nvSpPr>
        <p:spPr>
          <a:xfrm>
            <a:off x="5735197" y="1435793"/>
            <a:ext cx="1920665" cy="1920665"/>
          </a:xfrm>
          <a:prstGeom prst="ellipse">
            <a:avLst/>
          </a:prstGeom>
          <a:blipFill>
            <a:blip r:embed="rId1"/>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24" name="椭圆 23"/>
          <p:cNvSpPr/>
          <p:nvPr/>
        </p:nvSpPr>
        <p:spPr>
          <a:xfrm>
            <a:off x="7923134" y="1435793"/>
            <a:ext cx="1920665" cy="1920665"/>
          </a:xfrm>
          <a:prstGeom prst="ellipse">
            <a:avLst/>
          </a:prstGeom>
          <a:blipFill>
            <a:blip r:embed="rId2"/>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25" name="椭圆 24"/>
          <p:cNvSpPr/>
          <p:nvPr/>
        </p:nvSpPr>
        <p:spPr>
          <a:xfrm>
            <a:off x="10111071" y="1435793"/>
            <a:ext cx="1920665" cy="1920665"/>
          </a:xfrm>
          <a:prstGeom prst="ellipse">
            <a:avLst/>
          </a:prstGeom>
          <a:blipFill>
            <a:blip r:embed="rId3"/>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nvGrpSpPr>
          <p:cNvPr id="83" name="组合 82"/>
          <p:cNvGrpSpPr/>
          <p:nvPr/>
        </p:nvGrpSpPr>
        <p:grpSpPr>
          <a:xfrm>
            <a:off x="0" y="0"/>
            <a:ext cx="3372485" cy="910590"/>
            <a:chOff x="0" y="0"/>
            <a:chExt cx="5311" cy="1434"/>
          </a:xfrm>
        </p:grpSpPr>
        <p:sp>
          <p:nvSpPr>
            <p:cNvPr id="22" name="矩形 21"/>
            <p:cNvSpPr/>
            <p:nvPr/>
          </p:nvSpPr>
          <p:spPr>
            <a:xfrm>
              <a:off x="703" y="418"/>
              <a:ext cx="4608" cy="1016"/>
            </a:xfrm>
            <a:prstGeom prst="rect">
              <a:avLst/>
            </a:prstGeom>
          </p:spPr>
          <p:txBody>
            <a:bodyPr wrap="none">
              <a:spAutoFit/>
              <a:scene3d>
                <a:camera prst="orthographicFront"/>
                <a:lightRig rig="threePt" dir="t"/>
              </a:scene3d>
              <a:sp3d contourW="12700"/>
            </a:bodyPr>
            <a:p>
              <a:r>
                <a:rPr lang="zh-CN" altLang="en-US" sz="3600" dirty="0">
                  <a:solidFill>
                    <a:prstClr val="black"/>
                  </a:solidFill>
                  <a:latin typeface="优设标题黑" panose="00000500000000000000" pitchFamily="2" charset="-122"/>
                  <a:ea typeface="优设标题黑" panose="00000500000000000000" pitchFamily="2" charset="-122"/>
                  <a:cs typeface="+mn-ea"/>
                  <a:sym typeface="+mn-lt"/>
                </a:rPr>
                <a:t>输入标题内容</a:t>
              </a:r>
              <a:endParaRPr lang="zh-CN" altLang="en-US" sz="3600" dirty="0">
                <a:solidFill>
                  <a:prstClr val="black"/>
                </a:solidFill>
                <a:latin typeface="优设标题黑" panose="00000500000000000000" pitchFamily="2" charset="-122"/>
                <a:ea typeface="优设标题黑" panose="00000500000000000000" pitchFamily="2" charset="-122"/>
                <a:cs typeface="+mn-ea"/>
                <a:sym typeface="+mn-lt"/>
              </a:endParaRPr>
            </a:p>
          </p:txBody>
        </p:sp>
        <p:cxnSp>
          <p:nvCxnSpPr>
            <p:cNvPr id="82" name="直接连接符 81"/>
            <p:cNvCxnSpPr/>
            <p:nvPr userDrawn="1"/>
          </p:nvCxnSpPr>
          <p:spPr>
            <a:xfrm>
              <a:off x="0" y="0"/>
              <a:ext cx="582" cy="1252"/>
            </a:xfrm>
            <a:prstGeom prst="line">
              <a:avLst/>
            </a:prstGeom>
            <a:ln w="28575">
              <a:solidFill>
                <a:srgbClr val="9DC799"/>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38e93daba8637fa424b9b61f05df6223783fe97534d96-rr2EIw_fw658"/>
          <p:cNvPicPr>
            <a:picLocks noChangeAspect="1"/>
          </p:cNvPicPr>
          <p:nvPr/>
        </p:nvPicPr>
        <p:blipFill>
          <a:blip r:embed="rId1"/>
          <a:srcRect t="3778" r="7026"/>
          <a:stretch>
            <a:fillRect/>
          </a:stretch>
        </p:blipFill>
        <p:spPr>
          <a:xfrm>
            <a:off x="8851900" y="339725"/>
            <a:ext cx="3092450" cy="4188460"/>
          </a:xfrm>
          <a:prstGeom prst="rect">
            <a:avLst/>
          </a:prstGeom>
        </p:spPr>
      </p:pic>
      <p:sp>
        <p:nvSpPr>
          <p:cNvPr id="16" name="文本框 15"/>
          <p:cNvSpPr txBox="1"/>
          <p:nvPr/>
        </p:nvSpPr>
        <p:spPr>
          <a:xfrm>
            <a:off x="960132" y="3928647"/>
            <a:ext cx="5817750" cy="850617"/>
          </a:xfrm>
          <a:prstGeom prst="rect">
            <a:avLst/>
          </a:prstGeom>
          <a:noFill/>
        </p:spPr>
        <p:txBody>
          <a:bodyPr wrap="square" rtlCol="0">
            <a:spAutoFit/>
            <a:scene3d>
              <a:camera prst="orthographicFront"/>
              <a:lightRig rig="threePt" dir="t"/>
            </a:scene3d>
            <a:sp3d contourW="12700"/>
          </a:bodyPr>
          <a:lstStyle/>
          <a:p>
            <a:pPr algn="ctr">
              <a:lnSpc>
                <a:spcPct val="120000"/>
              </a:lnSpc>
              <a:defRPr/>
            </a:pPr>
            <a:r>
              <a:rPr lang="en-US" altLang="zh-CN" sz="1400" dirty="0">
                <a:solidFill>
                  <a:prstClr val="black"/>
                </a:solidFill>
                <a:cs typeface="+mn-ea"/>
                <a:sym typeface="+mn-lt"/>
              </a:rPr>
              <a:t>We have many PowerPoint templates that has been specifically designed to help anyone that is stepping into the world of PowerPoint for the very first time.</a:t>
            </a:r>
            <a:endParaRPr lang="en-US" altLang="zh-CN" sz="1400" dirty="0">
              <a:solidFill>
                <a:prstClr val="black"/>
              </a:solidFill>
              <a:cs typeface="+mn-ea"/>
              <a:sym typeface="+mn-lt"/>
            </a:endParaRPr>
          </a:p>
        </p:txBody>
      </p:sp>
      <p:sp>
        <p:nvSpPr>
          <p:cNvPr id="2" name="矩形 1"/>
          <p:cNvSpPr/>
          <p:nvPr/>
        </p:nvSpPr>
        <p:spPr>
          <a:xfrm>
            <a:off x="-25400" y="3962400"/>
            <a:ext cx="12217400" cy="2895600"/>
          </a:xfrm>
          <a:prstGeom prst="rect">
            <a:avLst/>
          </a:prstGeom>
          <a:solidFill>
            <a:srgbClr val="9DC799"/>
          </a:solidFill>
          <a:ln>
            <a:solidFill>
              <a:srgbClr val="9DC7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7" name="组合 6"/>
          <p:cNvGrpSpPr/>
          <p:nvPr/>
        </p:nvGrpSpPr>
        <p:grpSpPr>
          <a:xfrm>
            <a:off x="1776095" y="1320344"/>
            <a:ext cx="6964680" cy="3966371"/>
            <a:chOff x="3856" y="2810"/>
            <a:chExt cx="6688" cy="3809"/>
          </a:xfrm>
        </p:grpSpPr>
        <p:sp>
          <p:nvSpPr>
            <p:cNvPr id="3" name="文本框 2"/>
            <p:cNvSpPr txBox="1"/>
            <p:nvPr/>
          </p:nvSpPr>
          <p:spPr>
            <a:xfrm>
              <a:off x="3856" y="4476"/>
              <a:ext cx="6688" cy="62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600" dirty="0">
                  <a:solidFill>
                    <a:schemeClr val="bg1">
                      <a:lumMod val="65000"/>
                    </a:schemeClr>
                  </a:solidFill>
                  <a:latin typeface="微软雅黑" panose="020B0503020204020204" charset="-122"/>
                  <a:ea typeface="微软雅黑" panose="020B0503020204020204" charset="-122"/>
                </a:rPr>
                <a:t>The user can demonstrate on a projector or computer, or print the presentation and make it into a film to be used in a wider field</a:t>
              </a:r>
              <a:endParaRPr lang="en-US" altLang="zh-CN" sz="1600" dirty="0">
                <a:solidFill>
                  <a:schemeClr val="bg1">
                    <a:lumMod val="65000"/>
                  </a:schemeClr>
                </a:solidFill>
                <a:latin typeface="微软雅黑" panose="020B0503020204020204" charset="-122"/>
                <a:ea typeface="微软雅黑" panose="020B0503020204020204" charset="-122"/>
              </a:endParaRPr>
            </a:p>
          </p:txBody>
        </p:sp>
        <p:sp>
          <p:nvSpPr>
            <p:cNvPr id="4" name="文本框 3"/>
            <p:cNvSpPr txBox="1"/>
            <p:nvPr/>
          </p:nvSpPr>
          <p:spPr>
            <a:xfrm>
              <a:off x="4558" y="3564"/>
              <a:ext cx="5430" cy="82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4400" b="1" dirty="0">
                  <a:solidFill>
                    <a:schemeClr val="tx1">
                      <a:lumMod val="75000"/>
                      <a:lumOff val="25000"/>
                    </a:schemeClr>
                  </a:solidFill>
                  <a:latin typeface="微软雅黑" panose="020B0503020204020204" charset="-122"/>
                  <a:ea typeface="微软雅黑" panose="020B0503020204020204" charset="-122"/>
                </a:rPr>
                <a:t>添加标题内容</a:t>
              </a:r>
              <a:endParaRPr lang="zh-CN" altLang="en-US" sz="4400" b="1" dirty="0">
                <a:solidFill>
                  <a:schemeClr val="tx1">
                    <a:lumMod val="75000"/>
                    <a:lumOff val="25000"/>
                  </a:schemeClr>
                </a:solidFill>
                <a:latin typeface="微软雅黑" panose="020B0503020204020204" charset="-122"/>
                <a:ea typeface="微软雅黑" panose="020B0503020204020204" charset="-122"/>
              </a:endParaRPr>
            </a:p>
          </p:txBody>
        </p:sp>
        <p:sp>
          <p:nvSpPr>
            <p:cNvPr id="19" name="文本框 18"/>
            <p:cNvSpPr txBox="1"/>
            <p:nvPr/>
          </p:nvSpPr>
          <p:spPr>
            <a:xfrm>
              <a:off x="5466" y="2810"/>
              <a:ext cx="3615" cy="89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4800" dirty="0">
                  <a:solidFill>
                    <a:srgbClr val="5AAB32"/>
                  </a:solidFill>
                  <a:latin typeface="微软雅黑" panose="020B0503020204020204" charset="-122"/>
                  <a:ea typeface="微软雅黑" panose="020B0503020204020204" charset="-122"/>
                </a:rPr>
                <a:t>PART 03</a:t>
              </a:r>
              <a:endParaRPr lang="en-US" altLang="zh-CN" sz="4800" dirty="0">
                <a:solidFill>
                  <a:srgbClr val="5AAB32"/>
                </a:solidFill>
                <a:latin typeface="微软雅黑" panose="020B0503020204020204" charset="-122"/>
                <a:ea typeface="微软雅黑" panose="020B0503020204020204" charset="-122"/>
              </a:endParaRPr>
            </a:p>
          </p:txBody>
        </p:sp>
        <p:sp>
          <p:nvSpPr>
            <p:cNvPr id="5" name="椭圆 13"/>
            <p:cNvSpPr/>
            <p:nvPr/>
          </p:nvSpPr>
          <p:spPr>
            <a:xfrm flipV="1">
              <a:off x="6822" y="5866"/>
              <a:ext cx="754" cy="753"/>
            </a:xfrm>
            <a:custGeom>
              <a:avLst/>
              <a:gdLst>
                <a:gd name="connsiteX0" fmla="*/ 303763 w 607427"/>
                <a:gd name="connsiteY0" fmla="*/ 152514 h 606580"/>
                <a:gd name="connsiteX1" fmla="*/ 187507 w 607427"/>
                <a:gd name="connsiteY1" fmla="*/ 268477 h 606580"/>
                <a:gd name="connsiteX2" fmla="*/ 257222 w 607427"/>
                <a:gd name="connsiteY2" fmla="*/ 268477 h 606580"/>
                <a:gd name="connsiteX3" fmla="*/ 257222 w 607427"/>
                <a:gd name="connsiteY3" fmla="*/ 454136 h 606580"/>
                <a:gd name="connsiteX4" fmla="*/ 350207 w 607427"/>
                <a:gd name="connsiteY4" fmla="*/ 454136 h 606580"/>
                <a:gd name="connsiteX5" fmla="*/ 350207 w 607427"/>
                <a:gd name="connsiteY5" fmla="*/ 268477 h 606580"/>
                <a:gd name="connsiteX6" fmla="*/ 419922 w 607427"/>
                <a:gd name="connsiteY6" fmla="*/ 268477 h 606580"/>
                <a:gd name="connsiteX7" fmla="*/ 303763 w 607427"/>
                <a:gd name="connsiteY7" fmla="*/ 113469 h 606580"/>
                <a:gd name="connsiteX8" fmla="*/ 331434 w 607427"/>
                <a:gd name="connsiteY8" fmla="*/ 124890 h 606580"/>
                <a:gd name="connsiteX9" fmla="*/ 447592 w 607427"/>
                <a:gd name="connsiteY9" fmla="*/ 240853 h 606580"/>
                <a:gd name="connsiteX10" fmla="*/ 456099 w 607427"/>
                <a:gd name="connsiteY10" fmla="*/ 283412 h 606580"/>
                <a:gd name="connsiteX11" fmla="*/ 419922 w 607427"/>
                <a:gd name="connsiteY11" fmla="*/ 307522 h 606580"/>
                <a:gd name="connsiteX12" fmla="*/ 389318 w 607427"/>
                <a:gd name="connsiteY12" fmla="*/ 307522 h 606580"/>
                <a:gd name="connsiteX13" fmla="*/ 389318 w 607427"/>
                <a:gd name="connsiteY13" fmla="*/ 454136 h 606580"/>
                <a:gd name="connsiteX14" fmla="*/ 350207 w 607427"/>
                <a:gd name="connsiteY14" fmla="*/ 493181 h 606580"/>
                <a:gd name="connsiteX15" fmla="*/ 257222 w 607427"/>
                <a:gd name="connsiteY15" fmla="*/ 493181 h 606580"/>
                <a:gd name="connsiteX16" fmla="*/ 218111 w 607427"/>
                <a:gd name="connsiteY16" fmla="*/ 454136 h 606580"/>
                <a:gd name="connsiteX17" fmla="*/ 218111 w 607427"/>
                <a:gd name="connsiteY17" fmla="*/ 307522 h 606580"/>
                <a:gd name="connsiteX18" fmla="*/ 187507 w 607427"/>
                <a:gd name="connsiteY18" fmla="*/ 307522 h 606580"/>
                <a:gd name="connsiteX19" fmla="*/ 151427 w 607427"/>
                <a:gd name="connsiteY19" fmla="*/ 283412 h 606580"/>
                <a:gd name="connsiteX20" fmla="*/ 159934 w 607427"/>
                <a:gd name="connsiteY20" fmla="*/ 240853 h 606580"/>
                <a:gd name="connsiteX21" fmla="*/ 276092 w 607427"/>
                <a:gd name="connsiteY21" fmla="*/ 124890 h 606580"/>
                <a:gd name="connsiteX22" fmla="*/ 303763 w 607427"/>
                <a:gd name="connsiteY22" fmla="*/ 113469 h 606580"/>
                <a:gd name="connsiteX23" fmla="*/ 303763 w 607427"/>
                <a:gd name="connsiteY23" fmla="*/ 39052 h 606580"/>
                <a:gd name="connsiteX24" fmla="*/ 39107 w 607427"/>
                <a:gd name="connsiteY24" fmla="*/ 303339 h 606580"/>
                <a:gd name="connsiteX25" fmla="*/ 303763 w 607427"/>
                <a:gd name="connsiteY25" fmla="*/ 567528 h 606580"/>
                <a:gd name="connsiteX26" fmla="*/ 568320 w 607427"/>
                <a:gd name="connsiteY26" fmla="*/ 303339 h 606580"/>
                <a:gd name="connsiteX27" fmla="*/ 303763 w 607427"/>
                <a:gd name="connsiteY27" fmla="*/ 39052 h 606580"/>
                <a:gd name="connsiteX28" fmla="*/ 303763 w 607427"/>
                <a:gd name="connsiteY28" fmla="*/ 0 h 606580"/>
                <a:gd name="connsiteX29" fmla="*/ 607427 w 607427"/>
                <a:gd name="connsiteY29" fmla="*/ 303339 h 606580"/>
                <a:gd name="connsiteX30" fmla="*/ 303763 w 607427"/>
                <a:gd name="connsiteY30" fmla="*/ 606580 h 606580"/>
                <a:gd name="connsiteX31" fmla="*/ 0 w 607427"/>
                <a:gd name="connsiteY31" fmla="*/ 303339 h 606580"/>
                <a:gd name="connsiteX32" fmla="*/ 303763 w 607427"/>
                <a:gd name="connsiteY32"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7427" h="606580">
                  <a:moveTo>
                    <a:pt x="303763" y="152514"/>
                  </a:moveTo>
                  <a:lnTo>
                    <a:pt x="187507" y="268477"/>
                  </a:lnTo>
                  <a:lnTo>
                    <a:pt x="257222" y="268477"/>
                  </a:lnTo>
                  <a:lnTo>
                    <a:pt x="257222" y="454136"/>
                  </a:lnTo>
                  <a:lnTo>
                    <a:pt x="350207" y="454136"/>
                  </a:lnTo>
                  <a:lnTo>
                    <a:pt x="350207" y="268477"/>
                  </a:lnTo>
                  <a:lnTo>
                    <a:pt x="419922" y="268477"/>
                  </a:lnTo>
                  <a:close/>
                  <a:moveTo>
                    <a:pt x="303763" y="113469"/>
                  </a:moveTo>
                  <a:cubicBezTo>
                    <a:pt x="314127" y="113469"/>
                    <a:pt x="324101" y="117569"/>
                    <a:pt x="331434" y="124890"/>
                  </a:cubicBezTo>
                  <a:lnTo>
                    <a:pt x="447592" y="240853"/>
                  </a:lnTo>
                  <a:cubicBezTo>
                    <a:pt x="458739" y="252079"/>
                    <a:pt x="462063" y="268868"/>
                    <a:pt x="456099" y="283412"/>
                  </a:cubicBezTo>
                  <a:cubicBezTo>
                    <a:pt x="450037" y="298054"/>
                    <a:pt x="435761" y="307522"/>
                    <a:pt x="419922" y="307522"/>
                  </a:cubicBezTo>
                  <a:lnTo>
                    <a:pt x="389318" y="307522"/>
                  </a:lnTo>
                  <a:lnTo>
                    <a:pt x="389318" y="454136"/>
                  </a:lnTo>
                  <a:cubicBezTo>
                    <a:pt x="389318" y="475611"/>
                    <a:pt x="371816" y="493181"/>
                    <a:pt x="350207" y="493181"/>
                  </a:cubicBezTo>
                  <a:lnTo>
                    <a:pt x="257222" y="493181"/>
                  </a:lnTo>
                  <a:cubicBezTo>
                    <a:pt x="235613" y="493181"/>
                    <a:pt x="218111" y="475611"/>
                    <a:pt x="218111" y="454136"/>
                  </a:cubicBezTo>
                  <a:lnTo>
                    <a:pt x="218111" y="307522"/>
                  </a:lnTo>
                  <a:lnTo>
                    <a:pt x="187507" y="307522"/>
                  </a:lnTo>
                  <a:cubicBezTo>
                    <a:pt x="171765" y="307522"/>
                    <a:pt x="157490" y="298054"/>
                    <a:pt x="151427" y="283412"/>
                  </a:cubicBezTo>
                  <a:cubicBezTo>
                    <a:pt x="145365" y="268868"/>
                    <a:pt x="148690" y="252079"/>
                    <a:pt x="159934" y="240853"/>
                  </a:cubicBezTo>
                  <a:lnTo>
                    <a:pt x="276092" y="124890"/>
                  </a:lnTo>
                  <a:cubicBezTo>
                    <a:pt x="283426" y="117569"/>
                    <a:pt x="293399" y="113469"/>
                    <a:pt x="303763" y="113469"/>
                  </a:cubicBezTo>
                  <a:close/>
                  <a:moveTo>
                    <a:pt x="303763" y="39052"/>
                  </a:moveTo>
                  <a:cubicBezTo>
                    <a:pt x="157796" y="39052"/>
                    <a:pt x="39107" y="157576"/>
                    <a:pt x="39107" y="303339"/>
                  </a:cubicBezTo>
                  <a:cubicBezTo>
                    <a:pt x="39107" y="449004"/>
                    <a:pt x="157796" y="567528"/>
                    <a:pt x="303763" y="567528"/>
                  </a:cubicBezTo>
                  <a:cubicBezTo>
                    <a:pt x="449631" y="567528"/>
                    <a:pt x="568320" y="449004"/>
                    <a:pt x="568320" y="303339"/>
                  </a:cubicBezTo>
                  <a:cubicBezTo>
                    <a:pt x="568320" y="157576"/>
                    <a:pt x="449631" y="39052"/>
                    <a:pt x="303763" y="39052"/>
                  </a:cubicBezTo>
                  <a:close/>
                  <a:moveTo>
                    <a:pt x="303763" y="0"/>
                  </a:moveTo>
                  <a:cubicBezTo>
                    <a:pt x="471629" y="0"/>
                    <a:pt x="607427" y="135707"/>
                    <a:pt x="607427" y="303339"/>
                  </a:cubicBezTo>
                  <a:cubicBezTo>
                    <a:pt x="607427" y="470971"/>
                    <a:pt x="471629" y="606580"/>
                    <a:pt x="303763" y="606580"/>
                  </a:cubicBezTo>
                  <a:cubicBezTo>
                    <a:pt x="135798" y="606580"/>
                    <a:pt x="0" y="470971"/>
                    <a:pt x="0" y="303339"/>
                  </a:cubicBezTo>
                  <a:cubicBezTo>
                    <a:pt x="0" y="135609"/>
                    <a:pt x="135896" y="0"/>
                    <a:pt x="303763"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62" tIns="34281" rIns="68562" bIns="34281"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down)">
                                      <p:cBhvr>
                                        <p:cTn id="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0" y="0"/>
            <a:ext cx="3372485" cy="910590"/>
            <a:chOff x="0" y="0"/>
            <a:chExt cx="5311" cy="1434"/>
          </a:xfrm>
        </p:grpSpPr>
        <p:sp>
          <p:nvSpPr>
            <p:cNvPr id="22" name="矩形 21"/>
            <p:cNvSpPr/>
            <p:nvPr/>
          </p:nvSpPr>
          <p:spPr>
            <a:xfrm>
              <a:off x="703" y="418"/>
              <a:ext cx="4608" cy="1016"/>
            </a:xfrm>
            <a:prstGeom prst="rect">
              <a:avLst/>
            </a:prstGeom>
          </p:spPr>
          <p:txBody>
            <a:bodyPr wrap="none">
              <a:spAutoFit/>
              <a:scene3d>
                <a:camera prst="orthographicFront"/>
                <a:lightRig rig="threePt" dir="t"/>
              </a:scene3d>
              <a:sp3d contourW="12700"/>
            </a:bodyPr>
            <a:p>
              <a:r>
                <a:rPr lang="zh-CN" altLang="en-US" sz="3600" dirty="0">
                  <a:solidFill>
                    <a:prstClr val="black"/>
                  </a:solidFill>
                  <a:latin typeface="优设标题黑" panose="00000500000000000000" pitchFamily="2" charset="-122"/>
                  <a:ea typeface="优设标题黑" panose="00000500000000000000" pitchFamily="2" charset="-122"/>
                  <a:cs typeface="+mn-ea"/>
                  <a:sym typeface="+mn-lt"/>
                </a:rPr>
                <a:t>输入标题内容</a:t>
              </a:r>
              <a:endParaRPr lang="zh-CN" altLang="en-US" sz="3600" dirty="0">
                <a:solidFill>
                  <a:prstClr val="black"/>
                </a:solidFill>
                <a:latin typeface="优设标题黑" panose="00000500000000000000" pitchFamily="2" charset="-122"/>
                <a:ea typeface="优设标题黑" panose="00000500000000000000" pitchFamily="2" charset="-122"/>
                <a:cs typeface="+mn-ea"/>
                <a:sym typeface="+mn-lt"/>
              </a:endParaRPr>
            </a:p>
          </p:txBody>
        </p:sp>
        <p:cxnSp>
          <p:nvCxnSpPr>
            <p:cNvPr id="82" name="直接连接符 81"/>
            <p:cNvCxnSpPr/>
            <p:nvPr userDrawn="1"/>
          </p:nvCxnSpPr>
          <p:spPr>
            <a:xfrm>
              <a:off x="0" y="0"/>
              <a:ext cx="582" cy="1252"/>
            </a:xfrm>
            <a:prstGeom prst="line">
              <a:avLst/>
            </a:prstGeom>
            <a:ln w="28575">
              <a:solidFill>
                <a:srgbClr val="9DC799"/>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1480185" y="1794510"/>
            <a:ext cx="9415780" cy="4570095"/>
            <a:chOff x="1600" y="2730"/>
            <a:chExt cx="14827" cy="7197"/>
          </a:xfrm>
        </p:grpSpPr>
        <p:cxnSp>
          <p:nvCxnSpPr>
            <p:cNvPr id="31" name="PA-MH_Other_1"/>
            <p:cNvCxnSpPr/>
            <p:nvPr>
              <p:custDataLst>
                <p:tags r:id="rId1"/>
              </p:custDataLst>
            </p:nvPr>
          </p:nvCxnSpPr>
          <p:spPr>
            <a:xfrm>
              <a:off x="2439" y="3149"/>
              <a:ext cx="5004" cy="0"/>
            </a:xfrm>
            <a:prstGeom prst="line">
              <a:avLst/>
            </a:prstGeom>
            <a:ln w="9525">
              <a:solidFill>
                <a:srgbClr val="5AB830"/>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55" name="PA-MH_Other_2"/>
            <p:cNvCxnSpPr/>
            <p:nvPr>
              <p:custDataLst>
                <p:tags r:id="rId2"/>
              </p:custDataLst>
            </p:nvPr>
          </p:nvCxnSpPr>
          <p:spPr>
            <a:xfrm>
              <a:off x="11569" y="4139"/>
              <a:ext cx="4859" cy="0"/>
            </a:xfrm>
            <a:prstGeom prst="line">
              <a:avLst/>
            </a:prstGeom>
            <a:ln w="9525">
              <a:solidFill>
                <a:srgbClr val="5AB830"/>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59" name="PA-MH_Other_3"/>
            <p:cNvCxnSpPr/>
            <p:nvPr>
              <p:custDataLst>
                <p:tags r:id="rId3"/>
              </p:custDataLst>
            </p:nvPr>
          </p:nvCxnSpPr>
          <p:spPr>
            <a:xfrm>
              <a:off x="1600" y="6688"/>
              <a:ext cx="4726" cy="0"/>
            </a:xfrm>
            <a:prstGeom prst="line">
              <a:avLst/>
            </a:prstGeom>
            <a:ln w="9525">
              <a:solidFill>
                <a:srgbClr val="5AB830"/>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67" name="PA-MH_Other_4"/>
            <p:cNvCxnSpPr/>
            <p:nvPr>
              <p:custDataLst>
                <p:tags r:id="rId4"/>
              </p:custDataLst>
            </p:nvPr>
          </p:nvCxnSpPr>
          <p:spPr>
            <a:xfrm>
              <a:off x="10676" y="7644"/>
              <a:ext cx="4859" cy="0"/>
            </a:xfrm>
            <a:prstGeom prst="line">
              <a:avLst/>
            </a:prstGeom>
            <a:ln w="9525">
              <a:solidFill>
                <a:srgbClr val="5AB830"/>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nvGrpSpPr>
            <p:cNvPr id="2" name="PA-组合 3"/>
            <p:cNvGrpSpPr/>
            <p:nvPr>
              <p:custDataLst>
                <p:tags r:id="rId5"/>
              </p:custDataLst>
            </p:nvPr>
          </p:nvGrpSpPr>
          <p:grpSpPr>
            <a:xfrm>
              <a:off x="6135" y="2730"/>
              <a:ext cx="5774" cy="5516"/>
              <a:chOff x="3131215" y="1347615"/>
              <a:chExt cx="2749670" cy="2627042"/>
            </a:xfrm>
          </p:grpSpPr>
          <p:sp>
            <p:nvSpPr>
              <p:cNvPr id="3" name="PA-MH_SubTitle_1"/>
              <p:cNvSpPr/>
              <p:nvPr>
                <p:custDataLst>
                  <p:tags r:id="rId6"/>
                </p:custDataLst>
              </p:nvPr>
            </p:nvSpPr>
            <p:spPr>
              <a:xfrm rot="18218127">
                <a:off x="3865819" y="1162291"/>
                <a:ext cx="1053707" cy="1424354"/>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rgbClr val="7ABA6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lIns="240000" tIns="0" rIns="0" bIns="0" rtlCol="0" anchor="ctr">
                <a:normAutofit/>
              </a:bodyPr>
              <a:lstStyle/>
              <a:p>
                <a:pPr algn="ctr"/>
                <a:r>
                  <a:rPr lang="en-US" altLang="zh-CN" sz="2400">
                    <a:solidFill>
                      <a:schemeClr val="bg1"/>
                    </a:solidFill>
                    <a:latin typeface="微软雅黑" panose="020B0503020204020204" charset="-122"/>
                    <a:ea typeface="微软雅黑" panose="020B0503020204020204" charset="-122"/>
                    <a:cs typeface="字魂130号-快乐俏黑体" panose="00000500000000000000" charset="-122"/>
                  </a:rPr>
                  <a:t>LOREM</a:t>
                </a:r>
                <a:endParaRPr lang="en-US" altLang="zh-CN" sz="2400" dirty="0">
                  <a:solidFill>
                    <a:schemeClr val="bg1"/>
                  </a:solidFill>
                  <a:latin typeface="微软雅黑" panose="020B0503020204020204" charset="-122"/>
                  <a:ea typeface="微软雅黑" panose="020B0503020204020204" charset="-122"/>
                  <a:cs typeface="字魂130号-快乐俏黑体" panose="00000500000000000000" charset="-122"/>
                </a:endParaRPr>
              </a:p>
            </p:txBody>
          </p:sp>
          <p:sp>
            <p:nvSpPr>
              <p:cNvPr id="4" name="PA-MH_SubTitle_2"/>
              <p:cNvSpPr/>
              <p:nvPr>
                <p:custDataLst>
                  <p:tags r:id="rId7"/>
                </p:custDataLst>
              </p:nvPr>
            </p:nvSpPr>
            <p:spPr>
              <a:xfrm rot="1955786">
                <a:off x="4767402" y="1863098"/>
                <a:ext cx="1113483" cy="1347889"/>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rgbClr val="9DC799"/>
              </a:solidFill>
              <a:ln>
                <a:solidFill>
                  <a:srgbClr val="9DC799"/>
                </a:solidFill>
              </a:ln>
            </p:spPr>
            <p:style>
              <a:lnRef idx="2">
                <a:schemeClr val="accent1">
                  <a:shade val="50000"/>
                </a:schemeClr>
              </a:lnRef>
              <a:fillRef idx="1">
                <a:schemeClr val="accent1"/>
              </a:fillRef>
              <a:effectRef idx="0">
                <a:schemeClr val="accent1"/>
              </a:effectRef>
              <a:fontRef idx="minor">
                <a:schemeClr val="lt1"/>
              </a:fontRef>
            </p:style>
            <p:txBody>
              <a:bodyPr vert="vert270" wrap="square" lIns="240000" tIns="0" rIns="0" bIns="0" rtlCol="0" anchor="ctr">
                <a:normAutofit/>
              </a:bodyPr>
              <a:lstStyle/>
              <a:p>
                <a:pPr algn="ctr"/>
                <a:r>
                  <a:rPr lang="en-US" altLang="zh-CN" sz="2400">
                    <a:solidFill>
                      <a:schemeClr val="bg1"/>
                    </a:solidFill>
                    <a:latin typeface="微软雅黑" panose="020B0503020204020204" charset="-122"/>
                    <a:ea typeface="微软雅黑" panose="020B0503020204020204" charset="-122"/>
                    <a:cs typeface="字魂130号-快乐俏黑体" panose="00000500000000000000" charset="-122"/>
                  </a:rPr>
                  <a:t>LOREM</a:t>
                </a:r>
                <a:endParaRPr lang="en-US" altLang="zh-CN" sz="2400" dirty="0">
                  <a:solidFill>
                    <a:schemeClr val="bg1"/>
                  </a:solidFill>
                  <a:latin typeface="微软雅黑" panose="020B0503020204020204" charset="-122"/>
                  <a:ea typeface="微软雅黑" panose="020B0503020204020204" charset="-122"/>
                  <a:cs typeface="字魂130号-快乐俏黑体" panose="00000500000000000000" charset="-122"/>
                </a:endParaRPr>
              </a:p>
            </p:txBody>
          </p:sp>
          <p:sp>
            <p:nvSpPr>
              <p:cNvPr id="26" name="PA-MH_SubTitle_3"/>
              <p:cNvSpPr/>
              <p:nvPr>
                <p:custDataLst>
                  <p:tags r:id="rId8"/>
                </p:custDataLst>
              </p:nvPr>
            </p:nvSpPr>
            <p:spPr>
              <a:xfrm rot="7109777">
                <a:off x="4148318" y="2735626"/>
                <a:ext cx="1053707" cy="1424354"/>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rgbClr val="5AB83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lIns="240000" tIns="0" rIns="0" bIns="0" rtlCol="0" anchor="ctr">
                <a:normAutofit/>
              </a:bodyPr>
              <a:lstStyle/>
              <a:p>
                <a:pPr algn="ctr"/>
                <a:r>
                  <a:rPr lang="en-US" altLang="zh-CN" sz="2400">
                    <a:solidFill>
                      <a:schemeClr val="bg1"/>
                    </a:solidFill>
                    <a:latin typeface="微软雅黑" panose="020B0503020204020204" charset="-122"/>
                    <a:ea typeface="微软雅黑" panose="020B0503020204020204" charset="-122"/>
                    <a:cs typeface="字魂130号-快乐俏黑体" panose="00000500000000000000" charset="-122"/>
                  </a:rPr>
                  <a:t>LOREM</a:t>
                </a:r>
                <a:endParaRPr lang="en-US" altLang="zh-CN" sz="2400" dirty="0">
                  <a:solidFill>
                    <a:schemeClr val="bg1"/>
                  </a:solidFill>
                  <a:latin typeface="微软雅黑" panose="020B0503020204020204" charset="-122"/>
                  <a:ea typeface="微软雅黑" panose="020B0503020204020204" charset="-122"/>
                  <a:cs typeface="字魂130号-快乐俏黑体" panose="00000500000000000000" charset="-122"/>
                </a:endParaRPr>
              </a:p>
            </p:txBody>
          </p:sp>
          <p:sp>
            <p:nvSpPr>
              <p:cNvPr id="27" name="PA-MH_SubTitle_4"/>
              <p:cNvSpPr/>
              <p:nvPr>
                <p:custDataLst>
                  <p:tags r:id="rId9"/>
                </p:custDataLst>
              </p:nvPr>
            </p:nvSpPr>
            <p:spPr>
              <a:xfrm rot="12790540">
                <a:off x="3131215" y="2123513"/>
                <a:ext cx="1113483" cy="1347889"/>
              </a:xfrm>
              <a:custGeom>
                <a:avLst/>
                <a:gdLst>
                  <a:gd name="connsiteX0" fmla="*/ 495300 w 1250950"/>
                  <a:gd name="connsiteY0" fmla="*/ 0 h 1511300"/>
                  <a:gd name="connsiteX1" fmla="*/ 1250950 w 1250950"/>
                  <a:gd name="connsiteY1" fmla="*/ 755650 h 1511300"/>
                  <a:gd name="connsiteX2" fmla="*/ 495300 w 1250950"/>
                  <a:gd name="connsiteY2" fmla="*/ 1511300 h 1511300"/>
                  <a:gd name="connsiteX3" fmla="*/ 72809 w 1250950"/>
                  <a:gd name="connsiteY3" fmla="*/ 1382247 h 1511300"/>
                  <a:gd name="connsiteX4" fmla="*/ 0 w 1250950"/>
                  <a:gd name="connsiteY4" fmla="*/ 1322174 h 1511300"/>
                  <a:gd name="connsiteX5" fmla="*/ 39025 w 1250950"/>
                  <a:gd name="connsiteY5" fmla="*/ 1289975 h 1511300"/>
                  <a:gd name="connsiteX6" fmla="*/ 260350 w 1250950"/>
                  <a:gd name="connsiteY6" fmla="*/ 755650 h 1511300"/>
                  <a:gd name="connsiteX7" fmla="*/ 39025 w 1250950"/>
                  <a:gd name="connsiteY7" fmla="*/ 221325 h 1511300"/>
                  <a:gd name="connsiteX8" fmla="*/ 0 w 1250950"/>
                  <a:gd name="connsiteY8" fmla="*/ 189126 h 1511300"/>
                  <a:gd name="connsiteX9" fmla="*/ 72809 w 1250950"/>
                  <a:gd name="connsiteY9" fmla="*/ 129053 h 1511300"/>
                  <a:gd name="connsiteX10" fmla="*/ 495300 w 1250950"/>
                  <a:gd name="connsiteY10" fmla="*/ 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0950" h="1511300">
                    <a:moveTo>
                      <a:pt x="495300" y="0"/>
                    </a:moveTo>
                    <a:cubicBezTo>
                      <a:pt x="912634" y="0"/>
                      <a:pt x="1250950" y="338316"/>
                      <a:pt x="1250950" y="755650"/>
                    </a:cubicBezTo>
                    <a:cubicBezTo>
                      <a:pt x="1250950" y="1172984"/>
                      <a:pt x="912634" y="1511300"/>
                      <a:pt x="495300" y="1511300"/>
                    </a:cubicBezTo>
                    <a:cubicBezTo>
                      <a:pt x="338800" y="1511300"/>
                      <a:pt x="193412" y="1463724"/>
                      <a:pt x="72809" y="1382247"/>
                    </a:cubicBezTo>
                    <a:lnTo>
                      <a:pt x="0" y="1322174"/>
                    </a:lnTo>
                    <a:lnTo>
                      <a:pt x="39025" y="1289975"/>
                    </a:lnTo>
                    <a:cubicBezTo>
                      <a:pt x="175771" y="1153230"/>
                      <a:pt x="260350" y="964317"/>
                      <a:pt x="260350" y="755650"/>
                    </a:cubicBezTo>
                    <a:cubicBezTo>
                      <a:pt x="260350" y="546983"/>
                      <a:pt x="175771" y="358071"/>
                      <a:pt x="39025" y="221325"/>
                    </a:cubicBezTo>
                    <a:lnTo>
                      <a:pt x="0" y="189126"/>
                    </a:lnTo>
                    <a:lnTo>
                      <a:pt x="72809" y="129053"/>
                    </a:lnTo>
                    <a:cubicBezTo>
                      <a:pt x="193412" y="47576"/>
                      <a:pt x="338800" y="0"/>
                      <a:pt x="495300" y="0"/>
                    </a:cubicBezTo>
                    <a:close/>
                  </a:path>
                </a:pathLst>
              </a:custGeom>
              <a:solidFill>
                <a:srgbClr val="9DC79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lIns="144000" tIns="0" rIns="0" bIns="0" rtlCol="0" anchor="ctr">
                <a:normAutofit/>
              </a:bodyPr>
              <a:lstStyle/>
              <a:p>
                <a:pPr algn="ctr"/>
                <a:r>
                  <a:rPr lang="en-US" altLang="zh-CN" sz="2400">
                    <a:solidFill>
                      <a:schemeClr val="bg1"/>
                    </a:solidFill>
                    <a:latin typeface="微软雅黑" panose="020B0503020204020204" charset="-122"/>
                    <a:ea typeface="微软雅黑" panose="020B0503020204020204" charset="-122"/>
                    <a:cs typeface="字魂130号-快乐俏黑体" panose="00000500000000000000" charset="-122"/>
                  </a:rPr>
                  <a:t>LOREM</a:t>
                </a:r>
                <a:endParaRPr lang="en-US" altLang="zh-CN" sz="2400" dirty="0">
                  <a:solidFill>
                    <a:schemeClr val="bg1"/>
                  </a:solidFill>
                  <a:latin typeface="微软雅黑" panose="020B0503020204020204" charset="-122"/>
                  <a:ea typeface="微软雅黑" panose="020B0503020204020204" charset="-122"/>
                  <a:cs typeface="字魂130号-快乐俏黑体" panose="00000500000000000000" charset="-122"/>
                </a:endParaRPr>
              </a:p>
            </p:txBody>
          </p:sp>
        </p:grpSp>
        <p:sp>
          <p:nvSpPr>
            <p:cNvPr id="28" name="PA-MH_Text_1"/>
            <p:cNvSpPr txBox="1"/>
            <p:nvPr>
              <p:custDataLst>
                <p:tags r:id="rId10"/>
              </p:custDataLst>
            </p:nvPr>
          </p:nvSpPr>
          <p:spPr>
            <a:xfrm>
              <a:off x="2427" y="3585"/>
              <a:ext cx="4441" cy="1828"/>
            </a:xfrm>
            <a:prstGeom prst="rect">
              <a:avLst/>
            </a:prstGeom>
            <a:noFill/>
          </p:spPr>
          <p:txBody>
            <a:bodyPr wrap="square" lIns="121908" tIns="60953" rIns="121908" bIns="60953" rtlCol="0">
              <a:normAutofit/>
            </a:bodyPr>
            <a:lstStyle/>
            <a:p>
              <a:pPr>
                <a:lnSpc>
                  <a:spcPct val="13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29" name="PA-MH_Text_4"/>
            <p:cNvSpPr txBox="1"/>
            <p:nvPr>
              <p:custDataLst>
                <p:tags r:id="rId11"/>
              </p:custDataLst>
            </p:nvPr>
          </p:nvSpPr>
          <p:spPr>
            <a:xfrm>
              <a:off x="1621" y="7137"/>
              <a:ext cx="4441" cy="2182"/>
            </a:xfrm>
            <a:prstGeom prst="rect">
              <a:avLst/>
            </a:prstGeom>
            <a:noFill/>
          </p:spPr>
          <p:txBody>
            <a:bodyPr wrap="square" lIns="121908" tIns="60953" rIns="121908" bIns="60953" rtlCol="0">
              <a:normAutofit/>
            </a:bodyPr>
            <a:lstStyle/>
            <a:p>
              <a:pPr>
                <a:lnSpc>
                  <a:spcPct val="13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30" name="PA-MH_Text_3"/>
            <p:cNvSpPr txBox="1"/>
            <p:nvPr>
              <p:custDataLst>
                <p:tags r:id="rId12"/>
              </p:custDataLst>
            </p:nvPr>
          </p:nvSpPr>
          <p:spPr>
            <a:xfrm>
              <a:off x="11091" y="8022"/>
              <a:ext cx="4441" cy="1905"/>
            </a:xfrm>
            <a:prstGeom prst="rect">
              <a:avLst/>
            </a:prstGeom>
            <a:noFill/>
          </p:spPr>
          <p:txBody>
            <a:bodyPr wrap="square" lIns="121908" tIns="60953" rIns="121908" bIns="60953" rtlCol="0">
              <a:normAutofit/>
            </a:bodyPr>
            <a:lstStyle/>
            <a:p>
              <a:pPr>
                <a:lnSpc>
                  <a:spcPct val="13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32" name="PA-MH_Text_2"/>
            <p:cNvSpPr txBox="1"/>
            <p:nvPr>
              <p:custDataLst>
                <p:tags r:id="rId13"/>
              </p:custDataLst>
            </p:nvPr>
          </p:nvSpPr>
          <p:spPr>
            <a:xfrm>
              <a:off x="11986" y="4572"/>
              <a:ext cx="4441" cy="2182"/>
            </a:xfrm>
            <a:prstGeom prst="rect">
              <a:avLst/>
            </a:prstGeom>
            <a:noFill/>
          </p:spPr>
          <p:txBody>
            <a:bodyPr wrap="square" lIns="121908" tIns="60953" rIns="121908" bIns="60953" rtlCol="0">
              <a:normAutofit/>
            </a:bodyPr>
            <a:lstStyle/>
            <a:p>
              <a:pPr>
                <a:lnSpc>
                  <a:spcPct val="13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0" y="0"/>
            <a:ext cx="3372485" cy="910590"/>
            <a:chOff x="0" y="0"/>
            <a:chExt cx="5311" cy="1434"/>
          </a:xfrm>
        </p:grpSpPr>
        <p:sp>
          <p:nvSpPr>
            <p:cNvPr id="22" name="矩形 21"/>
            <p:cNvSpPr/>
            <p:nvPr/>
          </p:nvSpPr>
          <p:spPr>
            <a:xfrm>
              <a:off x="703" y="418"/>
              <a:ext cx="4608" cy="1016"/>
            </a:xfrm>
            <a:prstGeom prst="rect">
              <a:avLst/>
            </a:prstGeom>
          </p:spPr>
          <p:txBody>
            <a:bodyPr wrap="none">
              <a:spAutoFit/>
              <a:scene3d>
                <a:camera prst="orthographicFront"/>
                <a:lightRig rig="threePt" dir="t"/>
              </a:scene3d>
              <a:sp3d contourW="12700"/>
            </a:bodyPr>
            <a:p>
              <a:r>
                <a:rPr lang="zh-CN" altLang="en-US" sz="3600" dirty="0">
                  <a:solidFill>
                    <a:prstClr val="black"/>
                  </a:solidFill>
                  <a:latin typeface="优设标题黑" panose="00000500000000000000" pitchFamily="2" charset="-122"/>
                  <a:ea typeface="优设标题黑" panose="00000500000000000000" pitchFamily="2" charset="-122"/>
                  <a:cs typeface="+mn-ea"/>
                  <a:sym typeface="+mn-lt"/>
                </a:rPr>
                <a:t>输入标题内容</a:t>
              </a:r>
              <a:endParaRPr lang="zh-CN" altLang="en-US" sz="3600" dirty="0">
                <a:solidFill>
                  <a:prstClr val="black"/>
                </a:solidFill>
                <a:latin typeface="优设标题黑" panose="00000500000000000000" pitchFamily="2" charset="-122"/>
                <a:ea typeface="优设标题黑" panose="00000500000000000000" pitchFamily="2" charset="-122"/>
                <a:cs typeface="+mn-ea"/>
                <a:sym typeface="+mn-lt"/>
              </a:endParaRPr>
            </a:p>
          </p:txBody>
        </p:sp>
        <p:cxnSp>
          <p:nvCxnSpPr>
            <p:cNvPr id="82" name="直接连接符 81"/>
            <p:cNvCxnSpPr/>
            <p:nvPr userDrawn="1"/>
          </p:nvCxnSpPr>
          <p:spPr>
            <a:xfrm>
              <a:off x="0" y="0"/>
              <a:ext cx="582" cy="1252"/>
            </a:xfrm>
            <a:prstGeom prst="line">
              <a:avLst/>
            </a:prstGeom>
            <a:ln w="28575">
              <a:solidFill>
                <a:srgbClr val="9DC799"/>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2170254" y="1671750"/>
            <a:ext cx="9297419" cy="4529856"/>
            <a:chOff x="3275" y="2664"/>
            <a:chExt cx="8846" cy="4310"/>
          </a:xfrm>
        </p:grpSpPr>
        <p:grpSp>
          <p:nvGrpSpPr>
            <p:cNvPr id="5" name="组合 4"/>
            <p:cNvGrpSpPr/>
            <p:nvPr/>
          </p:nvGrpSpPr>
          <p:grpSpPr>
            <a:xfrm>
              <a:off x="3275" y="2664"/>
              <a:ext cx="8846" cy="1150"/>
              <a:chOff x="2771776" y="2255632"/>
              <a:chExt cx="7491411" cy="973616"/>
            </a:xfrm>
          </p:grpSpPr>
          <p:cxnSp>
            <p:nvCxnSpPr>
              <p:cNvPr id="6" name="MH_Other_1"/>
              <p:cNvCxnSpPr/>
              <p:nvPr>
                <p:custDataLst>
                  <p:tags r:id="rId1"/>
                </p:custDataLst>
              </p:nvPr>
            </p:nvCxnSpPr>
            <p:spPr>
              <a:xfrm flipV="1">
                <a:off x="2771776" y="2674938"/>
                <a:ext cx="384175" cy="0"/>
              </a:xfrm>
              <a:prstGeom prst="line">
                <a:avLst/>
              </a:prstGeom>
              <a:ln w="28575">
                <a:solidFill>
                  <a:srgbClr val="DDDDDD"/>
                </a:solidFill>
              </a:ln>
            </p:spPr>
            <p:style>
              <a:lnRef idx="1">
                <a:schemeClr val="accent1"/>
              </a:lnRef>
              <a:fillRef idx="0">
                <a:schemeClr val="accent1"/>
              </a:fillRef>
              <a:effectRef idx="0">
                <a:schemeClr val="accent1"/>
              </a:effectRef>
              <a:fontRef idx="minor">
                <a:schemeClr val="tx1"/>
              </a:fontRef>
            </p:style>
          </p:cxnSp>
          <p:sp>
            <p:nvSpPr>
              <p:cNvPr id="7" name="MH_Other_6"/>
              <p:cNvSpPr/>
              <p:nvPr>
                <p:custDataLst>
                  <p:tags r:id="rId2"/>
                </p:custDataLst>
              </p:nvPr>
            </p:nvSpPr>
            <p:spPr>
              <a:xfrm flipH="1">
                <a:off x="3163888" y="2352676"/>
                <a:ext cx="87313" cy="644525"/>
              </a:xfrm>
              <a:prstGeom prst="rightBracket">
                <a:avLst/>
              </a:prstGeom>
              <a:ln w="28575">
                <a:solidFill>
                  <a:srgbClr val="DDDDDD"/>
                </a:solidFill>
              </a:ln>
            </p:spPr>
            <p:style>
              <a:lnRef idx="1">
                <a:schemeClr val="accent1"/>
              </a:lnRef>
              <a:fillRef idx="0">
                <a:schemeClr val="accent1"/>
              </a:fillRef>
              <a:effectRef idx="0">
                <a:schemeClr val="accent1"/>
              </a:effectRef>
              <a:fontRef idx="minor">
                <a:schemeClr val="tx1"/>
              </a:fontRef>
            </p:style>
            <p:txBody>
              <a:bodyPr anchor="ctr"/>
              <a:p>
                <a:pPr algn="ctr">
                  <a:defRPr/>
                </a:pPr>
                <a:endParaRPr lang="zh-CN" altLang="en-US" sz="320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sp>
            <p:nvSpPr>
              <p:cNvPr id="8" name="MH_Other_7"/>
              <p:cNvSpPr/>
              <p:nvPr>
                <p:custDataLst>
                  <p:tags r:id="rId3"/>
                </p:custDataLst>
              </p:nvPr>
            </p:nvSpPr>
            <p:spPr>
              <a:xfrm>
                <a:off x="10137775" y="2352676"/>
                <a:ext cx="87312" cy="644525"/>
              </a:xfrm>
              <a:prstGeom prst="rightBracket">
                <a:avLst/>
              </a:prstGeom>
              <a:ln w="28575">
                <a:solidFill>
                  <a:srgbClr val="DDDDDD"/>
                </a:solidFill>
              </a:ln>
            </p:spPr>
            <p:style>
              <a:lnRef idx="1">
                <a:schemeClr val="accent1"/>
              </a:lnRef>
              <a:fillRef idx="0">
                <a:schemeClr val="accent1"/>
              </a:fillRef>
              <a:effectRef idx="0">
                <a:schemeClr val="accent1"/>
              </a:effectRef>
              <a:fontRef idx="minor">
                <a:schemeClr val="tx1"/>
              </a:fontRef>
            </p:style>
            <p:txBody>
              <a:bodyPr anchor="ctr"/>
              <a:p>
                <a:pPr algn="ctr">
                  <a:defRPr/>
                </a:pPr>
                <a:endParaRPr lang="zh-CN" altLang="en-US" sz="320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grpSp>
            <p:nvGrpSpPr>
              <p:cNvPr id="9" name="组合 8"/>
              <p:cNvGrpSpPr/>
              <p:nvPr/>
            </p:nvGrpSpPr>
            <p:grpSpPr>
              <a:xfrm>
                <a:off x="3408363" y="2255632"/>
                <a:ext cx="6854824" cy="973616"/>
                <a:chOff x="4886325" y="3716338"/>
                <a:chExt cx="6854824" cy="973616"/>
              </a:xfrm>
            </p:grpSpPr>
            <p:sp>
              <p:nvSpPr>
                <p:cNvPr id="10" name="矩形 9"/>
                <p:cNvSpPr/>
                <p:nvPr/>
              </p:nvSpPr>
              <p:spPr bwMode="auto">
                <a:xfrm>
                  <a:off x="4886325" y="4095957"/>
                  <a:ext cx="6854824" cy="593997"/>
                </a:xfrm>
                <a:prstGeom prst="rect">
                  <a:avLst/>
                </a:prstGeom>
              </p:spPr>
              <p:txBody>
                <a:bodyPr wrap="square">
                  <a:spAutoFit/>
                  <a:scene3d>
                    <a:camera prst="orthographicFront"/>
                    <a:lightRig rig="threePt" dir="t"/>
                  </a:scene3d>
                  <a:sp3d contourW="12700"/>
                </a:bodyPr>
                <a:p>
                  <a:pPr algn="just">
                    <a:lnSpc>
                      <a:spcPct val="130000"/>
                    </a:lnSpc>
                    <a:defRPr/>
                  </a:pPr>
                  <a:r>
                    <a:rPr lang="zh-CN" altLang="en-US" sz="108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zh-CN" altLang="en-US" sz="108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a:p>
                  <a:pPr lvl="0" algn="just">
                    <a:lnSpc>
                      <a:spcPct val="130000"/>
                    </a:lnSpc>
                    <a:defRPr/>
                  </a:pPr>
                  <a:endParaRPr lang="zh-CN" altLang="en-US" sz="108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sp>
              <p:nvSpPr>
                <p:cNvPr id="11" name="文本框 10"/>
                <p:cNvSpPr txBox="1"/>
                <p:nvPr/>
              </p:nvSpPr>
              <p:spPr>
                <a:xfrm>
                  <a:off x="4886325" y="3716338"/>
                  <a:ext cx="1353038" cy="390203"/>
                </a:xfrm>
                <a:prstGeom prst="rect">
                  <a:avLst/>
                </a:prstGeom>
                <a:noFill/>
              </p:spPr>
              <p:txBody>
                <a:bodyPr wrap="square" rtlCol="0">
                  <a:spAutoFit/>
                  <a:scene3d>
                    <a:camera prst="orthographicFront"/>
                    <a:lightRig rig="threePt" dir="t"/>
                  </a:scene3d>
                  <a:sp3d contourW="12700"/>
                </a:bodyPr>
                <a:p>
                  <a:pPr algn="dist"/>
                  <a:r>
                    <a:rPr lang="zh-CN" altLang="en-US" sz="2400"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标题添加</a:t>
                  </a:r>
                  <a:endParaRPr lang="zh-CN" altLang="en-US" sz="2400"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grpSp>
        </p:grpSp>
        <p:grpSp>
          <p:nvGrpSpPr>
            <p:cNvPr id="12" name="组合 11"/>
            <p:cNvGrpSpPr/>
            <p:nvPr/>
          </p:nvGrpSpPr>
          <p:grpSpPr>
            <a:xfrm>
              <a:off x="3275" y="4348"/>
              <a:ext cx="8846" cy="1150"/>
              <a:chOff x="2771776" y="3681243"/>
              <a:chExt cx="7491411" cy="973616"/>
            </a:xfrm>
          </p:grpSpPr>
          <p:cxnSp>
            <p:nvCxnSpPr>
              <p:cNvPr id="13" name="MH_Other_2"/>
              <p:cNvCxnSpPr/>
              <p:nvPr>
                <p:custDataLst>
                  <p:tags r:id="rId4"/>
                </p:custDataLst>
              </p:nvPr>
            </p:nvCxnSpPr>
            <p:spPr>
              <a:xfrm flipV="1">
                <a:off x="2771776" y="4098925"/>
                <a:ext cx="384175" cy="0"/>
              </a:xfrm>
              <a:prstGeom prst="line">
                <a:avLst/>
              </a:prstGeom>
              <a:ln w="28575">
                <a:solidFill>
                  <a:srgbClr val="DDDDDD"/>
                </a:solidFill>
              </a:ln>
            </p:spPr>
            <p:style>
              <a:lnRef idx="1">
                <a:schemeClr val="accent1"/>
              </a:lnRef>
              <a:fillRef idx="0">
                <a:schemeClr val="accent1"/>
              </a:fillRef>
              <a:effectRef idx="0">
                <a:schemeClr val="accent1"/>
              </a:effectRef>
              <a:fontRef idx="minor">
                <a:schemeClr val="tx1"/>
              </a:fontRef>
            </p:style>
          </p:cxnSp>
          <p:sp>
            <p:nvSpPr>
              <p:cNvPr id="14" name="MH_Other_11"/>
              <p:cNvSpPr/>
              <p:nvPr>
                <p:custDataLst>
                  <p:tags r:id="rId5"/>
                </p:custDataLst>
              </p:nvPr>
            </p:nvSpPr>
            <p:spPr>
              <a:xfrm flipH="1">
                <a:off x="3163888" y="3776663"/>
                <a:ext cx="87313" cy="646112"/>
              </a:xfrm>
              <a:prstGeom prst="rightBracket">
                <a:avLst/>
              </a:prstGeom>
              <a:ln w="28575">
                <a:solidFill>
                  <a:srgbClr val="DDDDDD"/>
                </a:solidFill>
              </a:ln>
            </p:spPr>
            <p:style>
              <a:lnRef idx="1">
                <a:schemeClr val="accent1"/>
              </a:lnRef>
              <a:fillRef idx="0">
                <a:schemeClr val="accent1"/>
              </a:fillRef>
              <a:effectRef idx="0">
                <a:schemeClr val="accent1"/>
              </a:effectRef>
              <a:fontRef idx="minor">
                <a:schemeClr val="tx1"/>
              </a:fontRef>
            </p:style>
            <p:txBody>
              <a:bodyPr anchor="ctr"/>
              <a:p>
                <a:pPr algn="ctr">
                  <a:defRPr/>
                </a:pPr>
                <a:endParaRPr lang="zh-CN" altLang="en-US" sz="320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sp>
            <p:nvSpPr>
              <p:cNvPr id="15" name="MH_Other_12"/>
              <p:cNvSpPr/>
              <p:nvPr>
                <p:custDataLst>
                  <p:tags r:id="rId6"/>
                </p:custDataLst>
              </p:nvPr>
            </p:nvSpPr>
            <p:spPr>
              <a:xfrm>
                <a:off x="10137775" y="3776663"/>
                <a:ext cx="87312" cy="646112"/>
              </a:xfrm>
              <a:prstGeom prst="rightBracket">
                <a:avLst/>
              </a:prstGeom>
              <a:ln w="28575">
                <a:solidFill>
                  <a:srgbClr val="DDDDDD"/>
                </a:solidFill>
              </a:ln>
            </p:spPr>
            <p:style>
              <a:lnRef idx="1">
                <a:schemeClr val="accent1"/>
              </a:lnRef>
              <a:fillRef idx="0">
                <a:schemeClr val="accent1"/>
              </a:fillRef>
              <a:effectRef idx="0">
                <a:schemeClr val="accent1"/>
              </a:effectRef>
              <a:fontRef idx="minor">
                <a:schemeClr val="tx1"/>
              </a:fontRef>
            </p:style>
            <p:txBody>
              <a:bodyPr anchor="ctr"/>
              <a:p>
                <a:pPr algn="ctr">
                  <a:defRPr/>
                </a:pPr>
                <a:endParaRPr lang="zh-CN" altLang="en-US" sz="320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grpSp>
            <p:nvGrpSpPr>
              <p:cNvPr id="16" name="组合 15"/>
              <p:cNvGrpSpPr/>
              <p:nvPr/>
            </p:nvGrpSpPr>
            <p:grpSpPr>
              <a:xfrm>
                <a:off x="3408363" y="3681243"/>
                <a:ext cx="6854824" cy="973616"/>
                <a:chOff x="4886325" y="3716338"/>
                <a:chExt cx="6854824" cy="973616"/>
              </a:xfrm>
            </p:grpSpPr>
            <p:sp>
              <p:nvSpPr>
                <p:cNvPr id="17" name="矩形 16"/>
                <p:cNvSpPr/>
                <p:nvPr/>
              </p:nvSpPr>
              <p:spPr bwMode="auto">
                <a:xfrm>
                  <a:off x="4886325" y="4095957"/>
                  <a:ext cx="6854824" cy="593997"/>
                </a:xfrm>
                <a:prstGeom prst="rect">
                  <a:avLst/>
                </a:prstGeom>
              </p:spPr>
              <p:txBody>
                <a:bodyPr wrap="square">
                  <a:spAutoFit/>
                  <a:scene3d>
                    <a:camera prst="orthographicFront"/>
                    <a:lightRig rig="threePt" dir="t"/>
                  </a:scene3d>
                  <a:sp3d contourW="12700"/>
                </a:bodyPr>
                <a:p>
                  <a:pPr algn="just">
                    <a:lnSpc>
                      <a:spcPct val="130000"/>
                    </a:lnSpc>
                    <a:defRPr/>
                  </a:pPr>
                  <a:r>
                    <a:rPr lang="zh-CN" altLang="en-US" sz="108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zh-CN" altLang="en-US" sz="108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a:p>
                  <a:pPr lvl="0" algn="just">
                    <a:lnSpc>
                      <a:spcPct val="130000"/>
                    </a:lnSpc>
                    <a:defRPr/>
                  </a:pPr>
                  <a:endParaRPr lang="zh-CN" altLang="en-US" sz="108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sp>
              <p:nvSpPr>
                <p:cNvPr id="18" name="文本框 17"/>
                <p:cNvSpPr txBox="1"/>
                <p:nvPr/>
              </p:nvSpPr>
              <p:spPr>
                <a:xfrm>
                  <a:off x="4886325" y="3716338"/>
                  <a:ext cx="1353038" cy="390203"/>
                </a:xfrm>
                <a:prstGeom prst="rect">
                  <a:avLst/>
                </a:prstGeom>
                <a:noFill/>
              </p:spPr>
              <p:txBody>
                <a:bodyPr wrap="square" rtlCol="0">
                  <a:spAutoFit/>
                  <a:scene3d>
                    <a:camera prst="orthographicFront"/>
                    <a:lightRig rig="threePt" dir="t"/>
                  </a:scene3d>
                  <a:sp3d contourW="12700"/>
                </a:bodyPr>
                <a:p>
                  <a:pPr algn="dist"/>
                  <a:r>
                    <a:rPr lang="zh-CN" altLang="en-US" sz="2400"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标题添加</a:t>
                  </a:r>
                  <a:endParaRPr lang="zh-CN" altLang="en-US" sz="2400"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grpSp>
        </p:grpSp>
        <p:grpSp>
          <p:nvGrpSpPr>
            <p:cNvPr id="19" name="组合 18"/>
            <p:cNvGrpSpPr/>
            <p:nvPr/>
          </p:nvGrpSpPr>
          <p:grpSpPr>
            <a:xfrm>
              <a:off x="3275" y="6029"/>
              <a:ext cx="8846" cy="945"/>
              <a:chOff x="2771776" y="5105193"/>
              <a:chExt cx="7491411" cy="800173"/>
            </a:xfrm>
          </p:grpSpPr>
          <p:cxnSp>
            <p:nvCxnSpPr>
              <p:cNvPr id="20" name="MH_Other_3"/>
              <p:cNvCxnSpPr/>
              <p:nvPr>
                <p:custDataLst>
                  <p:tags r:id="rId7"/>
                </p:custDataLst>
              </p:nvPr>
            </p:nvCxnSpPr>
            <p:spPr>
              <a:xfrm flipV="1">
                <a:off x="2771776" y="5524500"/>
                <a:ext cx="384175" cy="0"/>
              </a:xfrm>
              <a:prstGeom prst="line">
                <a:avLst/>
              </a:prstGeom>
              <a:ln w="28575">
                <a:solidFill>
                  <a:srgbClr val="DDDDDD"/>
                </a:solidFill>
              </a:ln>
            </p:spPr>
            <p:style>
              <a:lnRef idx="1">
                <a:schemeClr val="accent1"/>
              </a:lnRef>
              <a:fillRef idx="0">
                <a:schemeClr val="accent1"/>
              </a:fillRef>
              <a:effectRef idx="0">
                <a:schemeClr val="accent1"/>
              </a:effectRef>
              <a:fontRef idx="minor">
                <a:schemeClr val="tx1"/>
              </a:fontRef>
            </p:style>
          </p:cxnSp>
          <p:sp>
            <p:nvSpPr>
              <p:cNvPr id="21" name="MH_Other_16"/>
              <p:cNvSpPr/>
              <p:nvPr>
                <p:custDataLst>
                  <p:tags r:id="rId8"/>
                </p:custDataLst>
              </p:nvPr>
            </p:nvSpPr>
            <p:spPr>
              <a:xfrm flipH="1">
                <a:off x="3163888" y="5202239"/>
                <a:ext cx="87313" cy="644525"/>
              </a:xfrm>
              <a:prstGeom prst="rightBracket">
                <a:avLst/>
              </a:prstGeom>
              <a:ln w="28575">
                <a:solidFill>
                  <a:srgbClr val="DDDDDD"/>
                </a:solidFill>
              </a:ln>
            </p:spPr>
            <p:style>
              <a:lnRef idx="1">
                <a:schemeClr val="accent1"/>
              </a:lnRef>
              <a:fillRef idx="0">
                <a:schemeClr val="accent1"/>
              </a:fillRef>
              <a:effectRef idx="0">
                <a:schemeClr val="accent1"/>
              </a:effectRef>
              <a:fontRef idx="minor">
                <a:schemeClr val="tx1"/>
              </a:fontRef>
            </p:style>
            <p:txBody>
              <a:bodyPr anchor="ctr"/>
              <a:p>
                <a:pPr algn="ctr">
                  <a:defRPr/>
                </a:pPr>
                <a:endParaRPr lang="zh-CN" altLang="en-US" sz="320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sp>
            <p:nvSpPr>
              <p:cNvPr id="23" name="MH_Other_17"/>
              <p:cNvSpPr/>
              <p:nvPr>
                <p:custDataLst>
                  <p:tags r:id="rId9"/>
                </p:custDataLst>
              </p:nvPr>
            </p:nvSpPr>
            <p:spPr>
              <a:xfrm>
                <a:off x="10137775" y="5202239"/>
                <a:ext cx="87312" cy="644525"/>
              </a:xfrm>
              <a:prstGeom prst="rightBracket">
                <a:avLst/>
              </a:prstGeom>
              <a:ln w="28575">
                <a:solidFill>
                  <a:srgbClr val="DDDDDD"/>
                </a:solidFill>
              </a:ln>
            </p:spPr>
            <p:style>
              <a:lnRef idx="1">
                <a:schemeClr val="accent1"/>
              </a:lnRef>
              <a:fillRef idx="0">
                <a:schemeClr val="accent1"/>
              </a:fillRef>
              <a:effectRef idx="0">
                <a:schemeClr val="accent1"/>
              </a:effectRef>
              <a:fontRef idx="minor">
                <a:schemeClr val="tx1"/>
              </a:fontRef>
            </p:style>
            <p:txBody>
              <a:bodyPr anchor="ctr"/>
              <a:p>
                <a:pPr algn="ctr">
                  <a:defRPr/>
                </a:pPr>
                <a:endParaRPr lang="zh-CN" altLang="en-US" sz="320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grpSp>
            <p:nvGrpSpPr>
              <p:cNvPr id="24" name="组合 23"/>
              <p:cNvGrpSpPr/>
              <p:nvPr/>
            </p:nvGrpSpPr>
            <p:grpSpPr>
              <a:xfrm>
                <a:off x="3408363" y="5105193"/>
                <a:ext cx="6854824" cy="800173"/>
                <a:chOff x="4886325" y="3716338"/>
                <a:chExt cx="6854824" cy="800173"/>
              </a:xfrm>
            </p:grpSpPr>
            <p:sp>
              <p:nvSpPr>
                <p:cNvPr id="25" name="矩形 24"/>
                <p:cNvSpPr/>
                <p:nvPr/>
              </p:nvSpPr>
              <p:spPr bwMode="auto">
                <a:xfrm>
                  <a:off x="4886325" y="4095956"/>
                  <a:ext cx="6854824" cy="420555"/>
                </a:xfrm>
                <a:prstGeom prst="rect">
                  <a:avLst/>
                </a:prstGeom>
              </p:spPr>
              <p:txBody>
                <a:bodyPr wrap="square">
                  <a:spAutoFit/>
                  <a:scene3d>
                    <a:camera prst="orthographicFront"/>
                    <a:lightRig rig="threePt" dir="t"/>
                  </a:scene3d>
                  <a:sp3d contourW="12700"/>
                </a:bodyPr>
                <a:p>
                  <a:pPr algn="just">
                    <a:lnSpc>
                      <a:spcPct val="130000"/>
                    </a:lnSpc>
                    <a:defRPr/>
                  </a:pPr>
                  <a:r>
                    <a:rPr lang="zh-CN" altLang="en-US" sz="108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endParaRPr lang="zh-CN" altLang="en-US" sz="108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sp>
              <p:nvSpPr>
                <p:cNvPr id="34" name="文本框 33"/>
                <p:cNvSpPr txBox="1"/>
                <p:nvPr/>
              </p:nvSpPr>
              <p:spPr>
                <a:xfrm>
                  <a:off x="4886325" y="3716338"/>
                  <a:ext cx="1353038" cy="386496"/>
                </a:xfrm>
                <a:prstGeom prst="rect">
                  <a:avLst/>
                </a:prstGeom>
                <a:noFill/>
              </p:spPr>
              <p:txBody>
                <a:bodyPr wrap="square" rtlCol="0">
                  <a:spAutoFit/>
                  <a:scene3d>
                    <a:camera prst="orthographicFront"/>
                    <a:lightRig rig="threePt" dir="t"/>
                  </a:scene3d>
                  <a:sp3d contourW="12700"/>
                </a:bodyPr>
                <a:p>
                  <a:pPr algn="dist"/>
                  <a:r>
                    <a:rPr lang="zh-CN" altLang="en-US" sz="2400"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标题添加</a:t>
                  </a:r>
                  <a:endParaRPr lang="zh-CN" altLang="en-US" sz="2400" b="1"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endParaRPr>
                </a:p>
              </p:txBody>
            </p:sp>
          </p:grpSp>
        </p:grpSp>
      </p:grpSp>
      <p:pic>
        <p:nvPicPr>
          <p:cNvPr id="39" name="图片 38"/>
          <p:cNvPicPr>
            <a:picLocks noChangeAspect="1"/>
          </p:cNvPicPr>
          <p:nvPr/>
        </p:nvPicPr>
        <p:blipFill>
          <a:blip r:embed="rId10"/>
          <a:srcRect l="3287" r="3287"/>
          <a:stretch>
            <a:fillRect/>
          </a:stretch>
        </p:blipFill>
        <p:spPr>
          <a:xfrm>
            <a:off x="883285" y="1382395"/>
            <a:ext cx="1497965" cy="1497965"/>
          </a:xfrm>
          <a:prstGeom prst="ellipse">
            <a:avLst/>
          </a:prstGeom>
        </p:spPr>
      </p:pic>
      <p:pic>
        <p:nvPicPr>
          <p:cNvPr id="40" name="图片 39"/>
          <p:cNvPicPr>
            <a:picLocks noChangeAspect="1"/>
          </p:cNvPicPr>
          <p:nvPr/>
        </p:nvPicPr>
        <p:blipFill>
          <a:blip r:embed="rId10"/>
          <a:srcRect l="3287" r="3287"/>
          <a:stretch>
            <a:fillRect/>
          </a:stretch>
        </p:blipFill>
        <p:spPr>
          <a:xfrm>
            <a:off x="883285" y="3020695"/>
            <a:ext cx="1497965" cy="1497965"/>
          </a:xfrm>
          <a:prstGeom prst="ellipse">
            <a:avLst/>
          </a:prstGeom>
        </p:spPr>
      </p:pic>
      <p:pic>
        <p:nvPicPr>
          <p:cNvPr id="41" name="图片 40"/>
          <p:cNvPicPr>
            <a:picLocks noChangeAspect="1"/>
          </p:cNvPicPr>
          <p:nvPr/>
        </p:nvPicPr>
        <p:blipFill>
          <a:blip r:embed="rId10"/>
          <a:srcRect l="3287" r="3287"/>
          <a:stretch>
            <a:fillRect/>
          </a:stretch>
        </p:blipFill>
        <p:spPr>
          <a:xfrm>
            <a:off x="883285" y="4814570"/>
            <a:ext cx="1497965" cy="1497965"/>
          </a:xfrm>
          <a:prstGeom prst="ellipse">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03874" y="1446230"/>
            <a:ext cx="3338188" cy="1012027"/>
            <a:chOff x="660054" y="1097734"/>
            <a:chExt cx="2503641" cy="759020"/>
          </a:xfrm>
        </p:grpSpPr>
        <p:sp>
          <p:nvSpPr>
            <p:cNvPr id="6" name="矩形 5"/>
            <p:cNvSpPr/>
            <p:nvPr/>
          </p:nvSpPr>
          <p:spPr>
            <a:xfrm>
              <a:off x="660054" y="1428605"/>
              <a:ext cx="2503641" cy="428149"/>
            </a:xfrm>
            <a:prstGeom prst="rect">
              <a:avLst/>
            </a:prstGeom>
          </p:spPr>
          <p:txBody>
            <a:bodyPr wrap="square" lIns="0" rIns="0">
              <a:spAutoFit/>
            </a:bodyPr>
            <a:lstStyle/>
            <a:p>
              <a:pPr algn="r">
                <a:lnSpc>
                  <a:spcPct val="130000"/>
                </a:lnSpc>
              </a:pPr>
              <a:r>
                <a:rPr lang="zh-CN" altLang="en-US"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此处添加详细文本描述，建议与标题相关并符合整体语言风格，语言描述尽量</a:t>
              </a:r>
              <a:r>
                <a:rPr lang="en-US" altLang="zh-CN"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a:t>
              </a:r>
              <a:endParaRPr lang="en-US" altLang="zh-CN"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7" name="文本框 6"/>
            <p:cNvSpPr txBox="1"/>
            <p:nvPr/>
          </p:nvSpPr>
          <p:spPr>
            <a:xfrm>
              <a:off x="2108405" y="1097734"/>
              <a:ext cx="937260" cy="230029"/>
            </a:xfrm>
            <a:prstGeom prst="rect">
              <a:avLst/>
            </a:prstGeom>
            <a:solidFill>
              <a:srgbClr val="9DC799"/>
            </a:solidFill>
            <a:ln>
              <a:noFill/>
            </a:ln>
            <a:effectLst>
              <a:outerShdw blurRad="63500" algn="ctr" rotWithShape="0">
                <a:prstClr val="black">
                  <a:alpha val="40000"/>
                </a:prstClr>
              </a:outerShdw>
            </a:effectLst>
          </p:spPr>
          <p:txBody>
            <a:bodyPr wrap="none" rtlCol="0">
              <a:spAutoFit/>
            </a:bodyPr>
            <a:lstStyle>
              <a:defPPr>
                <a:defRPr lang="zh-CN"/>
              </a:defPPr>
              <a:lvl1pPr>
                <a:defRPr sz="1600">
                  <a:solidFill>
                    <a:schemeClr val="bg1"/>
                  </a:solidFill>
                  <a:latin typeface="方正尚酷简体" panose="03000509000000000000" pitchFamily="65" charset="-122"/>
                  <a:ea typeface="方正尚酷简体" panose="03000509000000000000" pitchFamily="65" charset="-122"/>
                </a:defRPr>
              </a:lvl1pPr>
            </a:lstStyle>
            <a:p>
              <a:pPr algn="r"/>
              <a:r>
                <a:rPr lang="zh-CN" altLang="en-US" sz="1400" dirty="0">
                  <a:latin typeface="微软雅黑" panose="020B0503020204020204" charset="-122"/>
                  <a:ea typeface="微软雅黑" panose="020B0503020204020204" charset="-122"/>
                  <a:cs typeface="+mn-ea"/>
                  <a:sym typeface="+mn-lt"/>
                </a:rPr>
                <a:t>此处添加标题</a:t>
              </a:r>
              <a:endParaRPr lang="zh-CN" altLang="en-US" sz="1400" dirty="0">
                <a:latin typeface="微软雅黑" panose="020B0503020204020204" charset="-122"/>
                <a:ea typeface="微软雅黑" panose="020B0503020204020204" charset="-122"/>
                <a:cs typeface="+mn-ea"/>
                <a:sym typeface="+mn-lt"/>
              </a:endParaRPr>
            </a:p>
          </p:txBody>
        </p:sp>
      </p:grpSp>
      <p:grpSp>
        <p:nvGrpSpPr>
          <p:cNvPr id="8" name="组合 7"/>
          <p:cNvGrpSpPr/>
          <p:nvPr/>
        </p:nvGrpSpPr>
        <p:grpSpPr>
          <a:xfrm>
            <a:off x="815314" y="3710936"/>
            <a:ext cx="3338188" cy="1012026"/>
            <a:chOff x="660054" y="1097734"/>
            <a:chExt cx="2503641" cy="759019"/>
          </a:xfrm>
        </p:grpSpPr>
        <p:sp>
          <p:nvSpPr>
            <p:cNvPr id="9" name="矩形 8"/>
            <p:cNvSpPr/>
            <p:nvPr/>
          </p:nvSpPr>
          <p:spPr>
            <a:xfrm>
              <a:off x="660054" y="1428605"/>
              <a:ext cx="2503641" cy="428148"/>
            </a:xfrm>
            <a:prstGeom prst="rect">
              <a:avLst/>
            </a:prstGeom>
          </p:spPr>
          <p:txBody>
            <a:bodyPr wrap="square" lIns="0" rIns="0">
              <a:spAutoFit/>
            </a:bodyPr>
            <a:lstStyle/>
            <a:p>
              <a:pPr algn="r">
                <a:lnSpc>
                  <a:spcPct val="130000"/>
                </a:lnSpc>
              </a:pPr>
              <a:r>
                <a:rPr lang="zh-CN" altLang="en-US"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此处添加详细文本描述，建议与标题相关并符合整体语言风格，语言描述尽量</a:t>
              </a:r>
              <a:r>
                <a:rPr lang="en-US" altLang="zh-CN"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a:t>
              </a:r>
              <a:endParaRPr lang="en-US" altLang="zh-CN"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10" name="文本框 9"/>
            <p:cNvSpPr txBox="1"/>
            <p:nvPr/>
          </p:nvSpPr>
          <p:spPr>
            <a:xfrm>
              <a:off x="2108396" y="1097734"/>
              <a:ext cx="937260" cy="230029"/>
            </a:xfrm>
            <a:prstGeom prst="rect">
              <a:avLst/>
            </a:prstGeom>
            <a:solidFill>
              <a:srgbClr val="5AAB32"/>
            </a:solidFill>
            <a:ln>
              <a:noFill/>
            </a:ln>
            <a:effectLst>
              <a:outerShdw blurRad="63500" algn="ctr" rotWithShape="0">
                <a:prstClr val="black">
                  <a:alpha val="40000"/>
                </a:prstClr>
              </a:outerShdw>
            </a:effectLst>
          </p:spPr>
          <p:txBody>
            <a:bodyPr wrap="none" rtlCol="0">
              <a:spAutoFit/>
            </a:bodyPr>
            <a:lstStyle>
              <a:defPPr>
                <a:defRPr lang="zh-CN"/>
              </a:defPPr>
              <a:lvl1pPr algn="r">
                <a:defRPr sz="1600">
                  <a:solidFill>
                    <a:schemeClr val="bg1"/>
                  </a:solidFill>
                  <a:latin typeface="方正尚酷简体" panose="03000509000000000000" pitchFamily="65" charset="-122"/>
                  <a:ea typeface="方正尚酷简体" panose="03000509000000000000" pitchFamily="65" charset="-122"/>
                </a:defRPr>
              </a:lvl1pPr>
            </a:lstStyle>
            <a:p>
              <a:r>
                <a:rPr lang="zh-CN" altLang="en-US" sz="1400" dirty="0">
                  <a:latin typeface="微软雅黑" panose="020B0503020204020204" charset="-122"/>
                  <a:ea typeface="微软雅黑" panose="020B0503020204020204" charset="-122"/>
                  <a:cs typeface="+mn-ea"/>
                  <a:sym typeface="+mn-lt"/>
                </a:rPr>
                <a:t>此处添加标题</a:t>
              </a:r>
              <a:endParaRPr lang="zh-CN" altLang="en-US" sz="1400" dirty="0">
                <a:latin typeface="微软雅黑" panose="020B0503020204020204" charset="-122"/>
                <a:ea typeface="微软雅黑" panose="020B0503020204020204" charset="-122"/>
                <a:cs typeface="+mn-ea"/>
                <a:sym typeface="+mn-lt"/>
              </a:endParaRPr>
            </a:p>
          </p:txBody>
        </p:sp>
      </p:grpSp>
      <p:grpSp>
        <p:nvGrpSpPr>
          <p:cNvPr id="11" name="组合 10"/>
          <p:cNvGrpSpPr/>
          <p:nvPr/>
        </p:nvGrpSpPr>
        <p:grpSpPr>
          <a:xfrm>
            <a:off x="8236462" y="1446230"/>
            <a:ext cx="3338188" cy="1012026"/>
            <a:chOff x="660054" y="1097734"/>
            <a:chExt cx="2503641" cy="759019"/>
          </a:xfrm>
        </p:grpSpPr>
        <p:sp>
          <p:nvSpPr>
            <p:cNvPr id="12" name="矩形 11"/>
            <p:cNvSpPr/>
            <p:nvPr/>
          </p:nvSpPr>
          <p:spPr>
            <a:xfrm>
              <a:off x="660054" y="1428605"/>
              <a:ext cx="2503641" cy="428148"/>
            </a:xfrm>
            <a:prstGeom prst="rect">
              <a:avLst/>
            </a:prstGeom>
          </p:spPr>
          <p:txBody>
            <a:bodyPr wrap="square" lIns="0" rIns="0">
              <a:spAutoFit/>
            </a:bodyPr>
            <a:lstStyle/>
            <a:p>
              <a:pPr>
                <a:lnSpc>
                  <a:spcPct val="130000"/>
                </a:lnSpc>
              </a:pPr>
              <a:r>
                <a:rPr lang="zh-CN" altLang="en-US"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此处添加详细文本描述，建议与标题相关并符合整体语言风格，语言描述尽量</a:t>
              </a:r>
              <a:r>
                <a:rPr lang="en-US" altLang="zh-CN"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a:t>
              </a:r>
              <a:endParaRPr lang="en-US" altLang="zh-CN"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13" name="文本框 12"/>
            <p:cNvSpPr txBox="1"/>
            <p:nvPr/>
          </p:nvSpPr>
          <p:spPr>
            <a:xfrm>
              <a:off x="794288" y="1097734"/>
              <a:ext cx="937260" cy="230029"/>
            </a:xfrm>
            <a:prstGeom prst="rect">
              <a:avLst/>
            </a:prstGeom>
            <a:solidFill>
              <a:srgbClr val="5AAB32"/>
            </a:solidFill>
            <a:ln>
              <a:noFill/>
            </a:ln>
            <a:effectLst>
              <a:outerShdw blurRad="63500" algn="ctr" rotWithShape="0">
                <a:prstClr val="black">
                  <a:alpha val="40000"/>
                </a:prstClr>
              </a:outerShdw>
            </a:effectLst>
          </p:spPr>
          <p:txBody>
            <a:bodyPr wrap="none" rtlCol="0">
              <a:spAutoFit/>
            </a:bodyPr>
            <a:lstStyle>
              <a:defPPr>
                <a:defRPr lang="zh-CN"/>
              </a:defPPr>
              <a:lvl1pPr>
                <a:defRPr sz="1600">
                  <a:solidFill>
                    <a:schemeClr val="bg1"/>
                  </a:solidFill>
                  <a:latin typeface="方正尚酷简体" panose="03000509000000000000" pitchFamily="65" charset="-122"/>
                  <a:ea typeface="方正尚酷简体" panose="03000509000000000000" pitchFamily="65" charset="-122"/>
                </a:defRPr>
              </a:lvl1pPr>
            </a:lstStyle>
            <a:p>
              <a:pPr algn="r"/>
              <a:r>
                <a:rPr lang="zh-CN" altLang="en-US" sz="1400" dirty="0">
                  <a:latin typeface="微软雅黑" panose="020B0503020204020204" charset="-122"/>
                  <a:ea typeface="微软雅黑" panose="020B0503020204020204" charset="-122"/>
                  <a:cs typeface="+mn-ea"/>
                  <a:sym typeface="+mn-lt"/>
                </a:rPr>
                <a:t>此处添加标题</a:t>
              </a:r>
              <a:endParaRPr lang="zh-CN" altLang="en-US" sz="1400" dirty="0">
                <a:latin typeface="微软雅黑" panose="020B0503020204020204" charset="-122"/>
                <a:ea typeface="微软雅黑" panose="020B0503020204020204" charset="-122"/>
                <a:cs typeface="+mn-ea"/>
                <a:sym typeface="+mn-lt"/>
              </a:endParaRPr>
            </a:p>
          </p:txBody>
        </p:sp>
      </p:grpSp>
      <p:grpSp>
        <p:nvGrpSpPr>
          <p:cNvPr id="14" name="组合 13"/>
          <p:cNvGrpSpPr/>
          <p:nvPr/>
        </p:nvGrpSpPr>
        <p:grpSpPr>
          <a:xfrm>
            <a:off x="8247902" y="3710936"/>
            <a:ext cx="3338188" cy="1012026"/>
            <a:chOff x="660054" y="1097734"/>
            <a:chExt cx="2503641" cy="759019"/>
          </a:xfrm>
        </p:grpSpPr>
        <p:sp>
          <p:nvSpPr>
            <p:cNvPr id="15" name="矩形 14"/>
            <p:cNvSpPr/>
            <p:nvPr/>
          </p:nvSpPr>
          <p:spPr>
            <a:xfrm>
              <a:off x="660054" y="1428605"/>
              <a:ext cx="2503641" cy="428148"/>
            </a:xfrm>
            <a:prstGeom prst="rect">
              <a:avLst/>
            </a:prstGeom>
          </p:spPr>
          <p:txBody>
            <a:bodyPr wrap="square" lIns="0" rIns="0">
              <a:spAutoFit/>
            </a:bodyPr>
            <a:lstStyle/>
            <a:p>
              <a:pPr>
                <a:lnSpc>
                  <a:spcPct val="130000"/>
                </a:lnSpc>
              </a:pPr>
              <a:r>
                <a:rPr lang="zh-CN" altLang="en-US"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此处添加详细文本描述，建议与标题相关并符合整体语言风格，语言描述尽量</a:t>
              </a:r>
              <a:r>
                <a:rPr lang="en-US" altLang="zh-CN"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a:t>
              </a:r>
              <a:endParaRPr lang="en-US" altLang="zh-CN"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16" name="文本框 15"/>
            <p:cNvSpPr txBox="1"/>
            <p:nvPr/>
          </p:nvSpPr>
          <p:spPr>
            <a:xfrm>
              <a:off x="813338" y="1097734"/>
              <a:ext cx="937260" cy="230029"/>
            </a:xfrm>
            <a:prstGeom prst="rect">
              <a:avLst/>
            </a:prstGeom>
            <a:solidFill>
              <a:srgbClr val="9DC799"/>
            </a:solidFill>
            <a:ln>
              <a:noFill/>
            </a:ln>
            <a:effectLst>
              <a:outerShdw blurRad="63500" algn="ctr" rotWithShape="0">
                <a:prstClr val="black">
                  <a:alpha val="40000"/>
                </a:prstClr>
              </a:outerShdw>
            </a:effectLst>
          </p:spPr>
          <p:txBody>
            <a:bodyPr wrap="none" rtlCol="0">
              <a:spAutoFit/>
            </a:bodyPr>
            <a:lstStyle>
              <a:defPPr>
                <a:defRPr lang="zh-CN"/>
              </a:defPPr>
              <a:lvl1pPr>
                <a:defRPr sz="1600">
                  <a:solidFill>
                    <a:schemeClr val="bg1"/>
                  </a:solidFill>
                  <a:latin typeface="方正粗谭黑简体" panose="02000000000000000000" pitchFamily="2" charset="-122"/>
                  <a:ea typeface="方正粗谭黑简体" panose="02000000000000000000" pitchFamily="2" charset="-122"/>
                </a:defRPr>
              </a:lvl1pPr>
            </a:lstStyle>
            <a:p>
              <a:pPr algn="r"/>
              <a:r>
                <a:rPr lang="zh-CN" altLang="en-US" sz="1400" dirty="0">
                  <a:latin typeface="微软雅黑" panose="020B0503020204020204" charset="-122"/>
                  <a:ea typeface="微软雅黑" panose="020B0503020204020204" charset="-122"/>
                  <a:cs typeface="+mn-ea"/>
                  <a:sym typeface="+mn-lt"/>
                </a:rPr>
                <a:t>此处添加标题</a:t>
              </a:r>
              <a:endParaRPr lang="zh-CN" altLang="en-US" sz="1400" dirty="0">
                <a:latin typeface="微软雅黑" panose="020B0503020204020204" charset="-122"/>
                <a:ea typeface="微软雅黑" panose="020B0503020204020204" charset="-122"/>
                <a:cs typeface="+mn-ea"/>
                <a:sym typeface="+mn-lt"/>
              </a:endParaRPr>
            </a:p>
          </p:txBody>
        </p:sp>
      </p:grpSp>
      <p:grpSp>
        <p:nvGrpSpPr>
          <p:cNvPr id="17" name="组合 16"/>
          <p:cNvGrpSpPr/>
          <p:nvPr/>
        </p:nvGrpSpPr>
        <p:grpSpPr>
          <a:xfrm>
            <a:off x="3928172" y="5555588"/>
            <a:ext cx="2424940" cy="689719"/>
            <a:chOff x="5063235" y="3352800"/>
            <a:chExt cx="1440000" cy="1440000"/>
          </a:xfrm>
          <a:solidFill>
            <a:srgbClr val="9DC799"/>
          </a:solidFill>
        </p:grpSpPr>
        <p:sp>
          <p:nvSpPr>
            <p:cNvPr id="18" name="椭圆 17"/>
            <p:cNvSpPr/>
            <p:nvPr/>
          </p:nvSpPr>
          <p:spPr>
            <a:xfrm>
              <a:off x="5063235" y="3352800"/>
              <a:ext cx="1440000" cy="1440000"/>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latin typeface="微软雅黑" panose="020B0503020204020204" charset="-122"/>
                <a:ea typeface="微软雅黑" panose="020B0503020204020204" charset="-122"/>
                <a:cs typeface="+mn-ea"/>
                <a:sym typeface="+mn-lt"/>
              </a:endParaRPr>
            </a:p>
          </p:txBody>
        </p:sp>
        <p:sp>
          <p:nvSpPr>
            <p:cNvPr id="19" name="椭圆 18"/>
            <p:cNvSpPr/>
            <p:nvPr/>
          </p:nvSpPr>
          <p:spPr>
            <a:xfrm>
              <a:off x="5223990" y="3513555"/>
              <a:ext cx="1118490" cy="1118490"/>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latin typeface="微软雅黑" panose="020B0503020204020204" charset="-122"/>
                <a:ea typeface="微软雅黑" panose="020B0503020204020204" charset="-122"/>
                <a:cs typeface="+mn-ea"/>
                <a:sym typeface="+mn-lt"/>
              </a:endParaRPr>
            </a:p>
          </p:txBody>
        </p:sp>
        <p:sp>
          <p:nvSpPr>
            <p:cNvPr id="20" name="椭圆 19"/>
            <p:cNvSpPr/>
            <p:nvPr/>
          </p:nvSpPr>
          <p:spPr>
            <a:xfrm>
              <a:off x="5380567" y="3665175"/>
              <a:ext cx="805335" cy="805335"/>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latin typeface="微软雅黑" panose="020B0503020204020204" charset="-122"/>
                <a:ea typeface="微软雅黑" panose="020B0503020204020204" charset="-122"/>
                <a:cs typeface="+mn-ea"/>
                <a:sym typeface="+mn-lt"/>
              </a:endParaRPr>
            </a:p>
          </p:txBody>
        </p:sp>
        <p:sp>
          <p:nvSpPr>
            <p:cNvPr id="21" name="椭圆 20"/>
            <p:cNvSpPr/>
            <p:nvPr/>
          </p:nvSpPr>
          <p:spPr>
            <a:xfrm>
              <a:off x="5535055" y="3819663"/>
              <a:ext cx="496358" cy="496358"/>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latin typeface="微软雅黑" panose="020B0503020204020204" charset="-122"/>
                <a:ea typeface="微软雅黑" panose="020B0503020204020204" charset="-122"/>
                <a:cs typeface="+mn-ea"/>
                <a:sym typeface="+mn-lt"/>
              </a:endParaRPr>
            </a:p>
          </p:txBody>
        </p:sp>
      </p:grpSp>
      <p:sp>
        <p:nvSpPr>
          <p:cNvPr id="22" name="任意多边形 21"/>
          <p:cNvSpPr/>
          <p:nvPr/>
        </p:nvSpPr>
        <p:spPr>
          <a:xfrm rot="886162">
            <a:off x="5276423" y="1288302"/>
            <a:ext cx="2063599" cy="4833068"/>
          </a:xfrm>
          <a:custGeom>
            <a:avLst/>
            <a:gdLst>
              <a:gd name="connsiteX0" fmla="*/ 773850 w 1547699"/>
              <a:gd name="connsiteY0" fmla="*/ 0 h 3624801"/>
              <a:gd name="connsiteX1" fmla="*/ 1547699 w 1547699"/>
              <a:gd name="connsiteY1" fmla="*/ 774225 h 3624801"/>
              <a:gd name="connsiteX2" fmla="*/ 1224818 w 1547699"/>
              <a:gd name="connsiteY2" fmla="*/ 774224 h 3624801"/>
              <a:gd name="connsiteX3" fmla="*/ 482121 w 1547699"/>
              <a:gd name="connsiteY3" fmla="*/ 3466209 h 3624801"/>
              <a:gd name="connsiteX4" fmla="*/ 430178 w 1547699"/>
              <a:gd name="connsiteY4" fmla="*/ 3586544 h 3624801"/>
              <a:gd name="connsiteX5" fmla="*/ 285070 w 1547699"/>
              <a:gd name="connsiteY5" fmla="*/ 3624801 h 3624801"/>
              <a:gd name="connsiteX6" fmla="*/ 318972 w 1547699"/>
              <a:gd name="connsiteY6" fmla="*/ 3191782 h 3624801"/>
              <a:gd name="connsiteX7" fmla="*/ 322882 w 1547699"/>
              <a:gd name="connsiteY7" fmla="*/ 774224 h 3624801"/>
              <a:gd name="connsiteX8" fmla="*/ 0 w 1547699"/>
              <a:gd name="connsiteY8" fmla="*/ 774224 h 3624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7699" h="3624801">
                <a:moveTo>
                  <a:pt x="773850" y="0"/>
                </a:moveTo>
                <a:lnTo>
                  <a:pt x="1547699" y="774225"/>
                </a:lnTo>
                <a:lnTo>
                  <a:pt x="1224818" y="774224"/>
                </a:lnTo>
                <a:cubicBezTo>
                  <a:pt x="1147922" y="1387977"/>
                  <a:pt x="977960" y="2285306"/>
                  <a:pt x="482121" y="3466209"/>
                </a:cubicBezTo>
                <a:lnTo>
                  <a:pt x="430178" y="3586544"/>
                </a:lnTo>
                <a:lnTo>
                  <a:pt x="285070" y="3624801"/>
                </a:lnTo>
                <a:lnTo>
                  <a:pt x="318972" y="3191782"/>
                </a:lnTo>
                <a:cubicBezTo>
                  <a:pt x="375012" y="2415817"/>
                  <a:pt x="406290" y="1638493"/>
                  <a:pt x="322882" y="774224"/>
                </a:cubicBezTo>
                <a:lnTo>
                  <a:pt x="0" y="774224"/>
                </a:lnTo>
                <a:close/>
              </a:path>
            </a:pathLst>
          </a:custGeom>
          <a:solidFill>
            <a:srgbClr val="9DC79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latin typeface="微软雅黑" panose="020B0503020204020204" charset="-122"/>
              <a:ea typeface="微软雅黑" panose="020B0503020204020204" charset="-122"/>
              <a:cs typeface="+mn-ea"/>
              <a:sym typeface="+mn-lt"/>
            </a:endParaRPr>
          </a:p>
        </p:txBody>
      </p:sp>
      <p:sp>
        <p:nvSpPr>
          <p:cNvPr id="23" name="任意多边形 22"/>
          <p:cNvSpPr/>
          <p:nvPr/>
        </p:nvSpPr>
        <p:spPr>
          <a:xfrm rot="886162">
            <a:off x="5725459" y="1346499"/>
            <a:ext cx="1609547" cy="4813569"/>
          </a:xfrm>
          <a:custGeom>
            <a:avLst/>
            <a:gdLst>
              <a:gd name="connsiteX0" fmla="*/ 433311 w 1207160"/>
              <a:gd name="connsiteY0" fmla="*/ 0 h 3610177"/>
              <a:gd name="connsiteX1" fmla="*/ 1207160 w 1207160"/>
              <a:gd name="connsiteY1" fmla="*/ 774225 h 3610177"/>
              <a:gd name="connsiteX2" fmla="*/ 884279 w 1207160"/>
              <a:gd name="connsiteY2" fmla="*/ 774224 h 3610177"/>
              <a:gd name="connsiteX3" fmla="*/ 141582 w 1207160"/>
              <a:gd name="connsiteY3" fmla="*/ 3466209 h 3610177"/>
              <a:gd name="connsiteX4" fmla="*/ 89639 w 1207160"/>
              <a:gd name="connsiteY4" fmla="*/ 3586544 h 3610177"/>
              <a:gd name="connsiteX5" fmla="*/ 0 w 1207160"/>
              <a:gd name="connsiteY5" fmla="*/ 3610177 h 3610177"/>
              <a:gd name="connsiteX6" fmla="*/ 10786 w 1207160"/>
              <a:gd name="connsiteY6" fmla="*/ 3581568 h 3610177"/>
              <a:gd name="connsiteX7" fmla="*/ 398266 w 1207160"/>
              <a:gd name="connsiteY7" fmla="*/ 1177093 h 3610177"/>
              <a:gd name="connsiteX8" fmla="*/ 423308 w 1207160"/>
              <a:gd name="connsiteY8" fmla="*/ 38978 h 3610177"/>
              <a:gd name="connsiteX9" fmla="*/ 422451 w 1207160"/>
              <a:gd name="connsiteY9" fmla="*/ 10865 h 3610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7160" h="3610177">
                <a:moveTo>
                  <a:pt x="433311" y="0"/>
                </a:moveTo>
                <a:lnTo>
                  <a:pt x="1207160" y="774225"/>
                </a:lnTo>
                <a:lnTo>
                  <a:pt x="884279" y="774224"/>
                </a:lnTo>
                <a:cubicBezTo>
                  <a:pt x="807383" y="1387977"/>
                  <a:pt x="637421" y="2285306"/>
                  <a:pt x="141582" y="3466209"/>
                </a:cubicBezTo>
                <a:lnTo>
                  <a:pt x="89639" y="3586544"/>
                </a:lnTo>
                <a:lnTo>
                  <a:pt x="0" y="3610177"/>
                </a:lnTo>
                <a:lnTo>
                  <a:pt x="10786" y="3581568"/>
                </a:lnTo>
                <a:cubicBezTo>
                  <a:pt x="188388" y="3066095"/>
                  <a:pt x="337780" y="2184060"/>
                  <a:pt x="398266" y="1177093"/>
                </a:cubicBezTo>
                <a:cubicBezTo>
                  <a:pt x="422460" y="774306"/>
                  <a:pt x="430139" y="389661"/>
                  <a:pt x="423308" y="38978"/>
                </a:cubicBezTo>
                <a:lnTo>
                  <a:pt x="422451" y="10865"/>
                </a:lnTo>
                <a:close/>
              </a:path>
            </a:pathLst>
          </a:custGeom>
          <a:solidFill>
            <a:srgbClr val="9DC79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latin typeface="微软雅黑" panose="020B0503020204020204" charset="-122"/>
              <a:ea typeface="微软雅黑" panose="020B0503020204020204" charset="-122"/>
              <a:cs typeface="+mn-ea"/>
              <a:sym typeface="+mn-lt"/>
            </a:endParaRPr>
          </a:p>
        </p:txBody>
      </p:sp>
      <p:sp>
        <p:nvSpPr>
          <p:cNvPr id="24" name="椭圆 23"/>
          <p:cNvSpPr/>
          <p:nvPr/>
        </p:nvSpPr>
        <p:spPr>
          <a:xfrm>
            <a:off x="6589871" y="1820944"/>
            <a:ext cx="317500" cy="317500"/>
          </a:xfrm>
          <a:prstGeom prst="ellipse">
            <a:avLst/>
          </a:prstGeom>
          <a:solidFill>
            <a:srgbClr val="184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cs typeface="+mn-ea"/>
              <a:sym typeface="+mn-lt"/>
            </a:endParaRPr>
          </a:p>
        </p:txBody>
      </p:sp>
      <p:sp>
        <p:nvSpPr>
          <p:cNvPr id="25" name="椭圆 24"/>
          <p:cNvSpPr/>
          <p:nvPr/>
        </p:nvSpPr>
        <p:spPr>
          <a:xfrm>
            <a:off x="6295521" y="2894517"/>
            <a:ext cx="288000" cy="288000"/>
          </a:xfrm>
          <a:prstGeom prst="ellipse">
            <a:avLst/>
          </a:prstGeom>
          <a:solidFill>
            <a:srgbClr val="184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cs typeface="+mn-ea"/>
              <a:sym typeface="+mn-lt"/>
            </a:endParaRPr>
          </a:p>
        </p:txBody>
      </p:sp>
      <p:sp>
        <p:nvSpPr>
          <p:cNvPr id="26" name="椭圆 25"/>
          <p:cNvSpPr/>
          <p:nvPr/>
        </p:nvSpPr>
        <p:spPr>
          <a:xfrm>
            <a:off x="5931361" y="3938590"/>
            <a:ext cx="240000" cy="240000"/>
          </a:xfrm>
          <a:prstGeom prst="ellipse">
            <a:avLst/>
          </a:prstGeom>
          <a:solidFill>
            <a:srgbClr val="184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cs typeface="+mn-ea"/>
              <a:sym typeface="+mn-lt"/>
            </a:endParaRPr>
          </a:p>
        </p:txBody>
      </p:sp>
      <p:sp>
        <p:nvSpPr>
          <p:cNvPr id="27" name="椭圆 26"/>
          <p:cNvSpPr/>
          <p:nvPr/>
        </p:nvSpPr>
        <p:spPr>
          <a:xfrm>
            <a:off x="5527284" y="4934662"/>
            <a:ext cx="192000" cy="192000"/>
          </a:xfrm>
          <a:prstGeom prst="ellipse">
            <a:avLst/>
          </a:prstGeom>
          <a:solidFill>
            <a:srgbClr val="184D4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cs typeface="+mn-ea"/>
              <a:sym typeface="+mn-lt"/>
            </a:endParaRPr>
          </a:p>
        </p:txBody>
      </p:sp>
      <p:cxnSp>
        <p:nvCxnSpPr>
          <p:cNvPr id="28" name="肘形连接符 27"/>
          <p:cNvCxnSpPr>
            <a:stCxn id="16" idx="1"/>
            <a:endCxn id="26" idx="6"/>
          </p:cNvCxnSpPr>
          <p:nvPr/>
        </p:nvCxnSpPr>
        <p:spPr>
          <a:xfrm rot="10800000" flipV="1">
            <a:off x="6171565" y="3864610"/>
            <a:ext cx="2280920" cy="194310"/>
          </a:xfrm>
          <a:prstGeom prst="bentConnector3">
            <a:avLst>
              <a:gd name="adj1"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肘形连接符 28"/>
          <p:cNvCxnSpPr>
            <a:stCxn id="13" idx="1"/>
            <a:endCxn id="24" idx="6"/>
          </p:cNvCxnSpPr>
          <p:nvPr/>
        </p:nvCxnSpPr>
        <p:spPr>
          <a:xfrm rot="10800000" flipV="1">
            <a:off x="6907530" y="1600200"/>
            <a:ext cx="1508125" cy="379730"/>
          </a:xfrm>
          <a:prstGeom prst="bentConnector3">
            <a:avLst>
              <a:gd name="adj1" fmla="val 49979"/>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肘形连接符 29"/>
          <p:cNvCxnSpPr>
            <a:stCxn id="10" idx="3"/>
            <a:endCxn id="27" idx="2"/>
          </p:cNvCxnSpPr>
          <p:nvPr/>
        </p:nvCxnSpPr>
        <p:spPr>
          <a:xfrm>
            <a:off x="3996055" y="3864610"/>
            <a:ext cx="1530985" cy="1165860"/>
          </a:xfrm>
          <a:prstGeom prst="bentConnector3">
            <a:avLst>
              <a:gd name="adj1" fmla="val 50021"/>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肘形连接符 30"/>
          <p:cNvCxnSpPr>
            <a:stCxn id="7" idx="3"/>
            <a:endCxn id="25" idx="2"/>
          </p:cNvCxnSpPr>
          <p:nvPr/>
        </p:nvCxnSpPr>
        <p:spPr>
          <a:xfrm>
            <a:off x="3984625" y="1600200"/>
            <a:ext cx="2310765" cy="1438275"/>
          </a:xfrm>
          <a:prstGeom prst="bentConnector3">
            <a:avLst>
              <a:gd name="adj1" fmla="val 50014"/>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3" name="组合 82"/>
          <p:cNvGrpSpPr/>
          <p:nvPr/>
        </p:nvGrpSpPr>
        <p:grpSpPr>
          <a:xfrm>
            <a:off x="0" y="0"/>
            <a:ext cx="3372485" cy="910590"/>
            <a:chOff x="0" y="0"/>
            <a:chExt cx="5311" cy="1434"/>
          </a:xfrm>
        </p:grpSpPr>
        <p:sp>
          <p:nvSpPr>
            <p:cNvPr id="32" name="矩形 31"/>
            <p:cNvSpPr/>
            <p:nvPr/>
          </p:nvSpPr>
          <p:spPr>
            <a:xfrm>
              <a:off x="703" y="418"/>
              <a:ext cx="4608" cy="1016"/>
            </a:xfrm>
            <a:prstGeom prst="rect">
              <a:avLst/>
            </a:prstGeom>
          </p:spPr>
          <p:txBody>
            <a:bodyPr wrap="none">
              <a:spAutoFit/>
              <a:scene3d>
                <a:camera prst="orthographicFront"/>
                <a:lightRig rig="threePt" dir="t"/>
              </a:scene3d>
              <a:sp3d contourW="12700"/>
            </a:bodyPr>
            <a:p>
              <a:r>
                <a:rPr lang="zh-CN" altLang="en-US" sz="3600" dirty="0">
                  <a:solidFill>
                    <a:prstClr val="black"/>
                  </a:solidFill>
                  <a:latin typeface="优设标题黑" panose="00000500000000000000" pitchFamily="2" charset="-122"/>
                  <a:ea typeface="优设标题黑" panose="00000500000000000000" pitchFamily="2" charset="-122"/>
                  <a:cs typeface="+mn-ea"/>
                  <a:sym typeface="+mn-lt"/>
                </a:rPr>
                <a:t>输入标题内容</a:t>
              </a:r>
              <a:endParaRPr lang="zh-CN" altLang="en-US" sz="3600" dirty="0">
                <a:solidFill>
                  <a:prstClr val="black"/>
                </a:solidFill>
                <a:latin typeface="优设标题黑" panose="00000500000000000000" pitchFamily="2" charset="-122"/>
                <a:ea typeface="优设标题黑" panose="00000500000000000000" pitchFamily="2" charset="-122"/>
                <a:cs typeface="+mn-ea"/>
                <a:sym typeface="+mn-lt"/>
              </a:endParaRPr>
            </a:p>
          </p:txBody>
        </p:sp>
        <p:cxnSp>
          <p:nvCxnSpPr>
            <p:cNvPr id="82" name="直接连接符 81"/>
            <p:cNvCxnSpPr/>
            <p:nvPr userDrawn="1"/>
          </p:nvCxnSpPr>
          <p:spPr>
            <a:xfrm>
              <a:off x="0" y="0"/>
              <a:ext cx="582" cy="1252"/>
            </a:xfrm>
            <a:prstGeom prst="line">
              <a:avLst/>
            </a:prstGeom>
            <a:ln w="28575">
              <a:solidFill>
                <a:srgbClr val="9DC799"/>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38e93daba8637fa424b9b61f05df6223783fe97534d96-rr2EIw_fw658"/>
          <p:cNvPicPr>
            <a:picLocks noChangeAspect="1"/>
          </p:cNvPicPr>
          <p:nvPr/>
        </p:nvPicPr>
        <p:blipFill>
          <a:blip r:embed="rId1"/>
          <a:srcRect t="3778" r="7026"/>
          <a:stretch>
            <a:fillRect/>
          </a:stretch>
        </p:blipFill>
        <p:spPr>
          <a:xfrm>
            <a:off x="8851900" y="339725"/>
            <a:ext cx="3092450" cy="4188460"/>
          </a:xfrm>
          <a:prstGeom prst="rect">
            <a:avLst/>
          </a:prstGeom>
        </p:spPr>
      </p:pic>
      <p:sp>
        <p:nvSpPr>
          <p:cNvPr id="16" name="文本框 15"/>
          <p:cNvSpPr txBox="1"/>
          <p:nvPr/>
        </p:nvSpPr>
        <p:spPr>
          <a:xfrm>
            <a:off x="960132" y="3928647"/>
            <a:ext cx="5817750" cy="850617"/>
          </a:xfrm>
          <a:prstGeom prst="rect">
            <a:avLst/>
          </a:prstGeom>
          <a:noFill/>
        </p:spPr>
        <p:txBody>
          <a:bodyPr wrap="square" rtlCol="0">
            <a:spAutoFit/>
            <a:scene3d>
              <a:camera prst="orthographicFront"/>
              <a:lightRig rig="threePt" dir="t"/>
            </a:scene3d>
            <a:sp3d contourW="12700"/>
          </a:bodyPr>
          <a:lstStyle/>
          <a:p>
            <a:pPr algn="ctr">
              <a:lnSpc>
                <a:spcPct val="120000"/>
              </a:lnSpc>
              <a:defRPr/>
            </a:pPr>
            <a:r>
              <a:rPr lang="en-US" altLang="zh-CN" sz="1400" dirty="0">
                <a:solidFill>
                  <a:prstClr val="black"/>
                </a:solidFill>
                <a:cs typeface="+mn-ea"/>
                <a:sym typeface="+mn-lt"/>
              </a:rPr>
              <a:t>We have many PowerPoint templates that has been specifically designed to help anyone that is stepping into the world of PowerPoint for the very first time.</a:t>
            </a:r>
            <a:endParaRPr lang="en-US" altLang="zh-CN" sz="1400" dirty="0">
              <a:solidFill>
                <a:prstClr val="black"/>
              </a:solidFill>
              <a:cs typeface="+mn-ea"/>
              <a:sym typeface="+mn-lt"/>
            </a:endParaRPr>
          </a:p>
        </p:txBody>
      </p:sp>
      <p:sp>
        <p:nvSpPr>
          <p:cNvPr id="2" name="矩形 1"/>
          <p:cNvSpPr/>
          <p:nvPr/>
        </p:nvSpPr>
        <p:spPr>
          <a:xfrm>
            <a:off x="-25400" y="3962400"/>
            <a:ext cx="12217400" cy="2895600"/>
          </a:xfrm>
          <a:prstGeom prst="rect">
            <a:avLst/>
          </a:prstGeom>
          <a:solidFill>
            <a:srgbClr val="9DC799"/>
          </a:solidFill>
          <a:ln>
            <a:solidFill>
              <a:srgbClr val="9DC7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7" name="组合 6"/>
          <p:cNvGrpSpPr/>
          <p:nvPr/>
        </p:nvGrpSpPr>
        <p:grpSpPr>
          <a:xfrm>
            <a:off x="1776095" y="1320344"/>
            <a:ext cx="6964680" cy="3966371"/>
            <a:chOff x="3856" y="2810"/>
            <a:chExt cx="6688" cy="3809"/>
          </a:xfrm>
        </p:grpSpPr>
        <p:sp>
          <p:nvSpPr>
            <p:cNvPr id="3" name="文本框 2"/>
            <p:cNvSpPr txBox="1"/>
            <p:nvPr/>
          </p:nvSpPr>
          <p:spPr>
            <a:xfrm>
              <a:off x="3856" y="4476"/>
              <a:ext cx="6688" cy="62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600" dirty="0">
                  <a:solidFill>
                    <a:schemeClr val="bg1">
                      <a:lumMod val="65000"/>
                    </a:schemeClr>
                  </a:solidFill>
                  <a:latin typeface="微软雅黑" panose="020B0503020204020204" charset="-122"/>
                  <a:ea typeface="微软雅黑" panose="020B0503020204020204" charset="-122"/>
                </a:rPr>
                <a:t>The user can demonstrate on a projector or computer, or print the presentation and make it into a film to be used in a wider field</a:t>
              </a:r>
              <a:endParaRPr lang="en-US" altLang="zh-CN" sz="1600" dirty="0">
                <a:solidFill>
                  <a:schemeClr val="bg1">
                    <a:lumMod val="65000"/>
                  </a:schemeClr>
                </a:solidFill>
                <a:latin typeface="微软雅黑" panose="020B0503020204020204" charset="-122"/>
                <a:ea typeface="微软雅黑" panose="020B0503020204020204" charset="-122"/>
              </a:endParaRPr>
            </a:p>
          </p:txBody>
        </p:sp>
        <p:sp>
          <p:nvSpPr>
            <p:cNvPr id="4" name="文本框 3"/>
            <p:cNvSpPr txBox="1"/>
            <p:nvPr/>
          </p:nvSpPr>
          <p:spPr>
            <a:xfrm>
              <a:off x="4558" y="3564"/>
              <a:ext cx="5430" cy="82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4400" b="1" dirty="0">
                  <a:solidFill>
                    <a:schemeClr val="tx1">
                      <a:lumMod val="75000"/>
                      <a:lumOff val="25000"/>
                    </a:schemeClr>
                  </a:solidFill>
                  <a:latin typeface="微软雅黑" panose="020B0503020204020204" charset="-122"/>
                  <a:ea typeface="微软雅黑" panose="020B0503020204020204" charset="-122"/>
                </a:rPr>
                <a:t>添加标题内容</a:t>
              </a:r>
              <a:endParaRPr lang="zh-CN" altLang="en-US" sz="4400" b="1" dirty="0">
                <a:solidFill>
                  <a:schemeClr val="tx1">
                    <a:lumMod val="75000"/>
                    <a:lumOff val="25000"/>
                  </a:schemeClr>
                </a:solidFill>
                <a:latin typeface="微软雅黑" panose="020B0503020204020204" charset="-122"/>
                <a:ea typeface="微软雅黑" panose="020B0503020204020204" charset="-122"/>
              </a:endParaRPr>
            </a:p>
          </p:txBody>
        </p:sp>
        <p:sp>
          <p:nvSpPr>
            <p:cNvPr id="19" name="文本框 18"/>
            <p:cNvSpPr txBox="1"/>
            <p:nvPr/>
          </p:nvSpPr>
          <p:spPr>
            <a:xfrm>
              <a:off x="5466" y="2810"/>
              <a:ext cx="3615" cy="89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4800" dirty="0">
                  <a:solidFill>
                    <a:srgbClr val="5AAB32"/>
                  </a:solidFill>
                  <a:latin typeface="微软雅黑" panose="020B0503020204020204" charset="-122"/>
                  <a:ea typeface="微软雅黑" panose="020B0503020204020204" charset="-122"/>
                </a:rPr>
                <a:t>PART 04</a:t>
              </a:r>
              <a:endParaRPr lang="en-US" altLang="zh-CN" sz="4800" dirty="0">
                <a:solidFill>
                  <a:srgbClr val="5AAB32"/>
                </a:solidFill>
                <a:latin typeface="微软雅黑" panose="020B0503020204020204" charset="-122"/>
                <a:ea typeface="微软雅黑" panose="020B0503020204020204" charset="-122"/>
              </a:endParaRPr>
            </a:p>
          </p:txBody>
        </p:sp>
        <p:sp>
          <p:nvSpPr>
            <p:cNvPr id="5" name="椭圆 13"/>
            <p:cNvSpPr/>
            <p:nvPr/>
          </p:nvSpPr>
          <p:spPr>
            <a:xfrm flipV="1">
              <a:off x="6822" y="5866"/>
              <a:ext cx="754" cy="753"/>
            </a:xfrm>
            <a:custGeom>
              <a:avLst/>
              <a:gdLst>
                <a:gd name="connsiteX0" fmla="*/ 303763 w 607427"/>
                <a:gd name="connsiteY0" fmla="*/ 152514 h 606580"/>
                <a:gd name="connsiteX1" fmla="*/ 187507 w 607427"/>
                <a:gd name="connsiteY1" fmla="*/ 268477 h 606580"/>
                <a:gd name="connsiteX2" fmla="*/ 257222 w 607427"/>
                <a:gd name="connsiteY2" fmla="*/ 268477 h 606580"/>
                <a:gd name="connsiteX3" fmla="*/ 257222 w 607427"/>
                <a:gd name="connsiteY3" fmla="*/ 454136 h 606580"/>
                <a:gd name="connsiteX4" fmla="*/ 350207 w 607427"/>
                <a:gd name="connsiteY4" fmla="*/ 454136 h 606580"/>
                <a:gd name="connsiteX5" fmla="*/ 350207 w 607427"/>
                <a:gd name="connsiteY5" fmla="*/ 268477 h 606580"/>
                <a:gd name="connsiteX6" fmla="*/ 419922 w 607427"/>
                <a:gd name="connsiteY6" fmla="*/ 268477 h 606580"/>
                <a:gd name="connsiteX7" fmla="*/ 303763 w 607427"/>
                <a:gd name="connsiteY7" fmla="*/ 113469 h 606580"/>
                <a:gd name="connsiteX8" fmla="*/ 331434 w 607427"/>
                <a:gd name="connsiteY8" fmla="*/ 124890 h 606580"/>
                <a:gd name="connsiteX9" fmla="*/ 447592 w 607427"/>
                <a:gd name="connsiteY9" fmla="*/ 240853 h 606580"/>
                <a:gd name="connsiteX10" fmla="*/ 456099 w 607427"/>
                <a:gd name="connsiteY10" fmla="*/ 283412 h 606580"/>
                <a:gd name="connsiteX11" fmla="*/ 419922 w 607427"/>
                <a:gd name="connsiteY11" fmla="*/ 307522 h 606580"/>
                <a:gd name="connsiteX12" fmla="*/ 389318 w 607427"/>
                <a:gd name="connsiteY12" fmla="*/ 307522 h 606580"/>
                <a:gd name="connsiteX13" fmla="*/ 389318 w 607427"/>
                <a:gd name="connsiteY13" fmla="*/ 454136 h 606580"/>
                <a:gd name="connsiteX14" fmla="*/ 350207 w 607427"/>
                <a:gd name="connsiteY14" fmla="*/ 493181 h 606580"/>
                <a:gd name="connsiteX15" fmla="*/ 257222 w 607427"/>
                <a:gd name="connsiteY15" fmla="*/ 493181 h 606580"/>
                <a:gd name="connsiteX16" fmla="*/ 218111 w 607427"/>
                <a:gd name="connsiteY16" fmla="*/ 454136 h 606580"/>
                <a:gd name="connsiteX17" fmla="*/ 218111 w 607427"/>
                <a:gd name="connsiteY17" fmla="*/ 307522 h 606580"/>
                <a:gd name="connsiteX18" fmla="*/ 187507 w 607427"/>
                <a:gd name="connsiteY18" fmla="*/ 307522 h 606580"/>
                <a:gd name="connsiteX19" fmla="*/ 151427 w 607427"/>
                <a:gd name="connsiteY19" fmla="*/ 283412 h 606580"/>
                <a:gd name="connsiteX20" fmla="*/ 159934 w 607427"/>
                <a:gd name="connsiteY20" fmla="*/ 240853 h 606580"/>
                <a:gd name="connsiteX21" fmla="*/ 276092 w 607427"/>
                <a:gd name="connsiteY21" fmla="*/ 124890 h 606580"/>
                <a:gd name="connsiteX22" fmla="*/ 303763 w 607427"/>
                <a:gd name="connsiteY22" fmla="*/ 113469 h 606580"/>
                <a:gd name="connsiteX23" fmla="*/ 303763 w 607427"/>
                <a:gd name="connsiteY23" fmla="*/ 39052 h 606580"/>
                <a:gd name="connsiteX24" fmla="*/ 39107 w 607427"/>
                <a:gd name="connsiteY24" fmla="*/ 303339 h 606580"/>
                <a:gd name="connsiteX25" fmla="*/ 303763 w 607427"/>
                <a:gd name="connsiteY25" fmla="*/ 567528 h 606580"/>
                <a:gd name="connsiteX26" fmla="*/ 568320 w 607427"/>
                <a:gd name="connsiteY26" fmla="*/ 303339 h 606580"/>
                <a:gd name="connsiteX27" fmla="*/ 303763 w 607427"/>
                <a:gd name="connsiteY27" fmla="*/ 39052 h 606580"/>
                <a:gd name="connsiteX28" fmla="*/ 303763 w 607427"/>
                <a:gd name="connsiteY28" fmla="*/ 0 h 606580"/>
                <a:gd name="connsiteX29" fmla="*/ 607427 w 607427"/>
                <a:gd name="connsiteY29" fmla="*/ 303339 h 606580"/>
                <a:gd name="connsiteX30" fmla="*/ 303763 w 607427"/>
                <a:gd name="connsiteY30" fmla="*/ 606580 h 606580"/>
                <a:gd name="connsiteX31" fmla="*/ 0 w 607427"/>
                <a:gd name="connsiteY31" fmla="*/ 303339 h 606580"/>
                <a:gd name="connsiteX32" fmla="*/ 303763 w 607427"/>
                <a:gd name="connsiteY32"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7427" h="606580">
                  <a:moveTo>
                    <a:pt x="303763" y="152514"/>
                  </a:moveTo>
                  <a:lnTo>
                    <a:pt x="187507" y="268477"/>
                  </a:lnTo>
                  <a:lnTo>
                    <a:pt x="257222" y="268477"/>
                  </a:lnTo>
                  <a:lnTo>
                    <a:pt x="257222" y="454136"/>
                  </a:lnTo>
                  <a:lnTo>
                    <a:pt x="350207" y="454136"/>
                  </a:lnTo>
                  <a:lnTo>
                    <a:pt x="350207" y="268477"/>
                  </a:lnTo>
                  <a:lnTo>
                    <a:pt x="419922" y="268477"/>
                  </a:lnTo>
                  <a:close/>
                  <a:moveTo>
                    <a:pt x="303763" y="113469"/>
                  </a:moveTo>
                  <a:cubicBezTo>
                    <a:pt x="314127" y="113469"/>
                    <a:pt x="324101" y="117569"/>
                    <a:pt x="331434" y="124890"/>
                  </a:cubicBezTo>
                  <a:lnTo>
                    <a:pt x="447592" y="240853"/>
                  </a:lnTo>
                  <a:cubicBezTo>
                    <a:pt x="458739" y="252079"/>
                    <a:pt x="462063" y="268868"/>
                    <a:pt x="456099" y="283412"/>
                  </a:cubicBezTo>
                  <a:cubicBezTo>
                    <a:pt x="450037" y="298054"/>
                    <a:pt x="435761" y="307522"/>
                    <a:pt x="419922" y="307522"/>
                  </a:cubicBezTo>
                  <a:lnTo>
                    <a:pt x="389318" y="307522"/>
                  </a:lnTo>
                  <a:lnTo>
                    <a:pt x="389318" y="454136"/>
                  </a:lnTo>
                  <a:cubicBezTo>
                    <a:pt x="389318" y="475611"/>
                    <a:pt x="371816" y="493181"/>
                    <a:pt x="350207" y="493181"/>
                  </a:cubicBezTo>
                  <a:lnTo>
                    <a:pt x="257222" y="493181"/>
                  </a:lnTo>
                  <a:cubicBezTo>
                    <a:pt x="235613" y="493181"/>
                    <a:pt x="218111" y="475611"/>
                    <a:pt x="218111" y="454136"/>
                  </a:cubicBezTo>
                  <a:lnTo>
                    <a:pt x="218111" y="307522"/>
                  </a:lnTo>
                  <a:lnTo>
                    <a:pt x="187507" y="307522"/>
                  </a:lnTo>
                  <a:cubicBezTo>
                    <a:pt x="171765" y="307522"/>
                    <a:pt x="157490" y="298054"/>
                    <a:pt x="151427" y="283412"/>
                  </a:cubicBezTo>
                  <a:cubicBezTo>
                    <a:pt x="145365" y="268868"/>
                    <a:pt x="148690" y="252079"/>
                    <a:pt x="159934" y="240853"/>
                  </a:cubicBezTo>
                  <a:lnTo>
                    <a:pt x="276092" y="124890"/>
                  </a:lnTo>
                  <a:cubicBezTo>
                    <a:pt x="283426" y="117569"/>
                    <a:pt x="293399" y="113469"/>
                    <a:pt x="303763" y="113469"/>
                  </a:cubicBezTo>
                  <a:close/>
                  <a:moveTo>
                    <a:pt x="303763" y="39052"/>
                  </a:moveTo>
                  <a:cubicBezTo>
                    <a:pt x="157796" y="39052"/>
                    <a:pt x="39107" y="157576"/>
                    <a:pt x="39107" y="303339"/>
                  </a:cubicBezTo>
                  <a:cubicBezTo>
                    <a:pt x="39107" y="449004"/>
                    <a:pt x="157796" y="567528"/>
                    <a:pt x="303763" y="567528"/>
                  </a:cubicBezTo>
                  <a:cubicBezTo>
                    <a:pt x="449631" y="567528"/>
                    <a:pt x="568320" y="449004"/>
                    <a:pt x="568320" y="303339"/>
                  </a:cubicBezTo>
                  <a:cubicBezTo>
                    <a:pt x="568320" y="157576"/>
                    <a:pt x="449631" y="39052"/>
                    <a:pt x="303763" y="39052"/>
                  </a:cubicBezTo>
                  <a:close/>
                  <a:moveTo>
                    <a:pt x="303763" y="0"/>
                  </a:moveTo>
                  <a:cubicBezTo>
                    <a:pt x="471629" y="0"/>
                    <a:pt x="607427" y="135707"/>
                    <a:pt x="607427" y="303339"/>
                  </a:cubicBezTo>
                  <a:cubicBezTo>
                    <a:pt x="607427" y="470971"/>
                    <a:pt x="471629" y="606580"/>
                    <a:pt x="303763" y="606580"/>
                  </a:cubicBezTo>
                  <a:cubicBezTo>
                    <a:pt x="135798" y="606580"/>
                    <a:pt x="0" y="470971"/>
                    <a:pt x="0" y="303339"/>
                  </a:cubicBezTo>
                  <a:cubicBezTo>
                    <a:pt x="0" y="135609"/>
                    <a:pt x="135896" y="0"/>
                    <a:pt x="303763"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62" tIns="34281" rIns="68562" bIns="34281"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down)">
                                      <p:cBhvr>
                                        <p:cTn id="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0" y="0"/>
            <a:ext cx="3372485" cy="910590"/>
            <a:chOff x="0" y="0"/>
            <a:chExt cx="5311" cy="1434"/>
          </a:xfrm>
        </p:grpSpPr>
        <p:sp>
          <p:nvSpPr>
            <p:cNvPr id="51" name="矩形 50"/>
            <p:cNvSpPr/>
            <p:nvPr/>
          </p:nvSpPr>
          <p:spPr>
            <a:xfrm>
              <a:off x="703" y="418"/>
              <a:ext cx="4608" cy="1016"/>
            </a:xfrm>
            <a:prstGeom prst="rect">
              <a:avLst/>
            </a:prstGeom>
          </p:spPr>
          <p:txBody>
            <a:bodyPr wrap="none">
              <a:spAutoFit/>
              <a:scene3d>
                <a:camera prst="orthographicFront"/>
                <a:lightRig rig="threePt" dir="t"/>
              </a:scene3d>
              <a:sp3d contourW="12700"/>
            </a:bodyPr>
            <a:p>
              <a:r>
                <a:rPr lang="zh-CN" altLang="en-US" sz="3600" dirty="0">
                  <a:solidFill>
                    <a:prstClr val="black"/>
                  </a:solidFill>
                  <a:latin typeface="优设标题黑" panose="00000500000000000000" pitchFamily="2" charset="-122"/>
                  <a:ea typeface="优设标题黑" panose="00000500000000000000" pitchFamily="2" charset="-122"/>
                  <a:cs typeface="+mn-ea"/>
                  <a:sym typeface="+mn-lt"/>
                </a:rPr>
                <a:t>输入标题内容</a:t>
              </a:r>
              <a:endParaRPr lang="zh-CN" altLang="en-US" sz="3600" dirty="0">
                <a:solidFill>
                  <a:prstClr val="black"/>
                </a:solidFill>
                <a:latin typeface="优设标题黑" panose="00000500000000000000" pitchFamily="2" charset="-122"/>
                <a:ea typeface="优设标题黑" panose="00000500000000000000" pitchFamily="2" charset="-122"/>
                <a:cs typeface="+mn-ea"/>
                <a:sym typeface="+mn-lt"/>
              </a:endParaRPr>
            </a:p>
          </p:txBody>
        </p:sp>
        <p:cxnSp>
          <p:nvCxnSpPr>
            <p:cNvPr id="82" name="直接连接符 81"/>
            <p:cNvCxnSpPr/>
            <p:nvPr userDrawn="1"/>
          </p:nvCxnSpPr>
          <p:spPr>
            <a:xfrm>
              <a:off x="0" y="0"/>
              <a:ext cx="582" cy="1252"/>
            </a:xfrm>
            <a:prstGeom prst="line">
              <a:avLst/>
            </a:prstGeom>
            <a:ln w="28575">
              <a:solidFill>
                <a:srgbClr val="9DC799"/>
              </a:solidFill>
            </a:ln>
          </p:spPr>
          <p:style>
            <a:lnRef idx="1">
              <a:schemeClr val="accent1"/>
            </a:lnRef>
            <a:fillRef idx="0">
              <a:schemeClr val="accent1"/>
            </a:fillRef>
            <a:effectRef idx="0">
              <a:schemeClr val="accent1"/>
            </a:effectRef>
            <a:fontRef idx="minor">
              <a:schemeClr val="tx1"/>
            </a:fontRef>
          </p:style>
        </p:cxnSp>
      </p:grpSp>
      <p:sp>
        <p:nvSpPr>
          <p:cNvPr id="52" name="任意多边形 51"/>
          <p:cNvSpPr>
            <a:spLocks noChangeAspect="1"/>
          </p:cNvSpPr>
          <p:nvPr userDrawn="1"/>
        </p:nvSpPr>
        <p:spPr>
          <a:xfrm>
            <a:off x="961390" y="1793875"/>
            <a:ext cx="927837" cy="8294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522" h="1361">
                <a:moveTo>
                  <a:pt x="227" y="0"/>
                </a:moveTo>
                <a:lnTo>
                  <a:pt x="1135" y="0"/>
                </a:lnTo>
                <a:cubicBezTo>
                  <a:pt x="1260" y="0"/>
                  <a:pt x="1362" y="102"/>
                  <a:pt x="1362" y="227"/>
                </a:cubicBezTo>
                <a:lnTo>
                  <a:pt x="1362" y="490"/>
                </a:lnTo>
                <a:lnTo>
                  <a:pt x="1510" y="647"/>
                </a:lnTo>
                <a:cubicBezTo>
                  <a:pt x="1526" y="665"/>
                  <a:pt x="1526" y="695"/>
                  <a:pt x="1510" y="713"/>
                </a:cubicBezTo>
                <a:lnTo>
                  <a:pt x="1362" y="870"/>
                </a:lnTo>
                <a:lnTo>
                  <a:pt x="1362" y="1134"/>
                </a:lnTo>
                <a:cubicBezTo>
                  <a:pt x="1362" y="1259"/>
                  <a:pt x="1260" y="1361"/>
                  <a:pt x="1135" y="1361"/>
                </a:cubicBezTo>
                <a:lnTo>
                  <a:pt x="227" y="1361"/>
                </a:lnTo>
                <a:cubicBezTo>
                  <a:pt x="102" y="1361"/>
                  <a:pt x="0" y="1259"/>
                  <a:pt x="0" y="1134"/>
                </a:cubicBezTo>
                <a:lnTo>
                  <a:pt x="0" y="227"/>
                </a:lnTo>
                <a:cubicBezTo>
                  <a:pt x="0" y="102"/>
                  <a:pt x="102" y="0"/>
                  <a:pt x="227" y="0"/>
                </a:cubicBezTo>
                <a:close/>
              </a:path>
            </a:pathLst>
          </a:custGeom>
          <a:solidFill>
            <a:srgbClr val="9DC799"/>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3" name="文本占位符 27"/>
          <p:cNvSpPr>
            <a:spLocks noGrp="1"/>
          </p:cNvSpPr>
          <p:nvPr/>
        </p:nvSpPr>
        <p:spPr>
          <a:xfrm>
            <a:off x="2052320" y="1623060"/>
            <a:ext cx="1812290" cy="34417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800" b="0" u="none" strike="noStrike" kern="1200" cap="none" spc="200" normalizeH="0" baseline="0">
                <a:solidFill>
                  <a:srgbClr val="3B303E"/>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charset="-122"/>
                <a:ea typeface="微软雅黑" panose="020B0503020204020204" charset="-122"/>
              </a:rPr>
              <a:t>单击输入标题</a:t>
            </a:r>
            <a:endParaRPr lang="zh-CN" altLang="en-US" strike="noStrike" noProof="1">
              <a:solidFill>
                <a:schemeClr val="tx1">
                  <a:lumMod val="85000"/>
                  <a:lumOff val="15000"/>
                </a:schemeClr>
              </a:solidFill>
              <a:latin typeface="微软雅黑" panose="020B0503020204020204" charset="-122"/>
              <a:ea typeface="微软雅黑" panose="020B0503020204020204" charset="-122"/>
            </a:endParaRPr>
          </a:p>
        </p:txBody>
      </p:sp>
      <p:sp>
        <p:nvSpPr>
          <p:cNvPr id="54" name="文本占位符 21"/>
          <p:cNvSpPr>
            <a:spLocks noGrp="1"/>
          </p:cNvSpPr>
          <p:nvPr/>
        </p:nvSpPr>
        <p:spPr>
          <a:xfrm>
            <a:off x="2052320" y="1917065"/>
            <a:ext cx="2574925" cy="848360"/>
          </a:xfrm>
          <a:prstGeom prst="rect">
            <a:avLst/>
          </a:prstGeom>
          <a:effectLst/>
        </p:spPr>
        <p:txBody>
          <a:bodyPr vert="horz" lIns="101600" tIns="38100" rIns="76200" bIns="38100" rtlCol="0" anchor="t" anchorCtr="0">
            <a:noAutofit/>
          </a:bodyPr>
          <a:lstStyle>
            <a:lvl1pPr marL="0" indent="0" algn="l" eaLnBrk="1" fontAlgn="auto" latinLnBrk="0" hangingPunct="1">
              <a:lnSpc>
                <a:spcPct val="140000"/>
              </a:lnSpc>
              <a:spcAft>
                <a:spcPts val="0"/>
              </a:spcAft>
              <a:buNone/>
              <a:defRPr sz="12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charset="-122"/>
                <a:ea typeface="微软雅黑" panose="020B0503020204020204" charset="-122"/>
              </a:rPr>
              <a:t>单击此处输入你的正文，文字是您思想的提炼，请尽量言简意赅地阐述观点。</a:t>
            </a:r>
            <a:endParaRPr lang="zh-CN" altLang="en-US" strike="noStrike" noProof="1">
              <a:solidFill>
                <a:schemeClr val="tx1">
                  <a:lumMod val="85000"/>
                  <a:lumOff val="15000"/>
                </a:schemeClr>
              </a:solidFill>
              <a:latin typeface="微软雅黑" panose="020B0503020204020204" charset="-122"/>
              <a:ea typeface="微软雅黑" panose="020B0503020204020204" charset="-122"/>
            </a:endParaRPr>
          </a:p>
        </p:txBody>
      </p:sp>
      <p:sp>
        <p:nvSpPr>
          <p:cNvPr id="55" name="任意多边形 54"/>
          <p:cNvSpPr>
            <a:spLocks noChangeAspect="1"/>
          </p:cNvSpPr>
          <p:nvPr userDrawn="1"/>
        </p:nvSpPr>
        <p:spPr>
          <a:xfrm>
            <a:off x="4888230" y="1793875"/>
            <a:ext cx="927837" cy="8294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522" h="1361">
                <a:moveTo>
                  <a:pt x="227" y="0"/>
                </a:moveTo>
                <a:lnTo>
                  <a:pt x="1135" y="0"/>
                </a:lnTo>
                <a:cubicBezTo>
                  <a:pt x="1260" y="0"/>
                  <a:pt x="1362" y="102"/>
                  <a:pt x="1362" y="227"/>
                </a:cubicBezTo>
                <a:lnTo>
                  <a:pt x="1362" y="490"/>
                </a:lnTo>
                <a:lnTo>
                  <a:pt x="1510" y="647"/>
                </a:lnTo>
                <a:cubicBezTo>
                  <a:pt x="1526" y="665"/>
                  <a:pt x="1526" y="695"/>
                  <a:pt x="1510" y="713"/>
                </a:cubicBezTo>
                <a:lnTo>
                  <a:pt x="1362" y="870"/>
                </a:lnTo>
                <a:lnTo>
                  <a:pt x="1362" y="1134"/>
                </a:lnTo>
                <a:cubicBezTo>
                  <a:pt x="1362" y="1259"/>
                  <a:pt x="1260" y="1361"/>
                  <a:pt x="1135" y="1361"/>
                </a:cubicBezTo>
                <a:lnTo>
                  <a:pt x="227" y="1361"/>
                </a:lnTo>
                <a:cubicBezTo>
                  <a:pt x="102" y="1361"/>
                  <a:pt x="0" y="1259"/>
                  <a:pt x="0" y="1134"/>
                </a:cubicBezTo>
                <a:lnTo>
                  <a:pt x="0" y="227"/>
                </a:lnTo>
                <a:cubicBezTo>
                  <a:pt x="0" y="102"/>
                  <a:pt x="102" y="0"/>
                  <a:pt x="227" y="0"/>
                </a:cubicBezTo>
                <a:close/>
              </a:path>
            </a:pathLst>
          </a:custGeom>
          <a:solidFill>
            <a:srgbClr val="9DC799"/>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85000"/>
                  <a:lumOff val="15000"/>
                </a:schemeClr>
              </a:solidFill>
              <a:latin typeface="微软雅黑" panose="020B0503020204020204" charset="-122"/>
              <a:ea typeface="微软雅黑" panose="020B0503020204020204" charset="-122"/>
            </a:endParaRPr>
          </a:p>
        </p:txBody>
      </p:sp>
      <p:sp>
        <p:nvSpPr>
          <p:cNvPr id="56" name="文本占位符 6"/>
          <p:cNvSpPr>
            <a:spLocks noGrp="1"/>
          </p:cNvSpPr>
          <p:nvPr/>
        </p:nvSpPr>
        <p:spPr>
          <a:xfrm>
            <a:off x="5979795" y="1623060"/>
            <a:ext cx="1812290" cy="34417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800" b="0" u="none" strike="noStrike" kern="1200" cap="none" spc="200" normalizeH="0" baseline="0">
                <a:solidFill>
                  <a:srgbClr val="3B303E"/>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charset="-122"/>
                <a:ea typeface="微软雅黑" panose="020B0503020204020204" charset="-122"/>
              </a:rPr>
              <a:t>单击输入标题</a:t>
            </a:r>
            <a:endParaRPr lang="zh-CN" altLang="en-US" strike="noStrike" noProof="1">
              <a:solidFill>
                <a:schemeClr val="tx1">
                  <a:lumMod val="85000"/>
                  <a:lumOff val="15000"/>
                </a:schemeClr>
              </a:solidFill>
              <a:latin typeface="微软雅黑" panose="020B0503020204020204" charset="-122"/>
              <a:ea typeface="微软雅黑" panose="020B0503020204020204" charset="-122"/>
            </a:endParaRPr>
          </a:p>
        </p:txBody>
      </p:sp>
      <p:sp>
        <p:nvSpPr>
          <p:cNvPr id="57" name="文本占位符 7"/>
          <p:cNvSpPr>
            <a:spLocks noGrp="1"/>
          </p:cNvSpPr>
          <p:nvPr/>
        </p:nvSpPr>
        <p:spPr>
          <a:xfrm>
            <a:off x="5979795" y="1917065"/>
            <a:ext cx="2574925" cy="848360"/>
          </a:xfrm>
          <a:prstGeom prst="rect">
            <a:avLst/>
          </a:prstGeom>
          <a:effectLst/>
        </p:spPr>
        <p:txBody>
          <a:bodyPr vert="horz" lIns="101600" tIns="38100" rIns="76200" bIns="38100" rtlCol="0" anchor="t" anchorCtr="0">
            <a:noAutofit/>
          </a:bodyPr>
          <a:lstStyle>
            <a:lvl1pPr marL="0" indent="0" algn="l" eaLnBrk="1" fontAlgn="auto" latinLnBrk="0" hangingPunct="1">
              <a:lnSpc>
                <a:spcPct val="140000"/>
              </a:lnSpc>
              <a:spcAft>
                <a:spcPts val="0"/>
              </a:spcAft>
              <a:buNone/>
              <a:defRPr sz="12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charset="-122"/>
                <a:ea typeface="微软雅黑" panose="020B0503020204020204" charset="-122"/>
              </a:rPr>
              <a:t>单击此处输入你的正文，文字是您思想的提炼，请尽量言简意赅地阐述观点。</a:t>
            </a:r>
            <a:endParaRPr lang="zh-CN" altLang="en-US" strike="noStrike" noProof="1">
              <a:solidFill>
                <a:schemeClr val="tx1">
                  <a:lumMod val="85000"/>
                  <a:lumOff val="15000"/>
                </a:schemeClr>
              </a:solidFill>
              <a:latin typeface="微软雅黑" panose="020B0503020204020204" charset="-122"/>
              <a:ea typeface="微软雅黑" panose="020B0503020204020204" charset="-122"/>
            </a:endParaRPr>
          </a:p>
        </p:txBody>
      </p:sp>
      <p:sp>
        <p:nvSpPr>
          <p:cNvPr id="58" name="任意多边形 57"/>
          <p:cNvSpPr>
            <a:spLocks noChangeAspect="1"/>
          </p:cNvSpPr>
          <p:nvPr userDrawn="1"/>
        </p:nvSpPr>
        <p:spPr>
          <a:xfrm>
            <a:off x="961390" y="3270885"/>
            <a:ext cx="927837" cy="8294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522" h="1361">
                <a:moveTo>
                  <a:pt x="227" y="0"/>
                </a:moveTo>
                <a:lnTo>
                  <a:pt x="1135" y="0"/>
                </a:lnTo>
                <a:cubicBezTo>
                  <a:pt x="1260" y="0"/>
                  <a:pt x="1362" y="102"/>
                  <a:pt x="1362" y="227"/>
                </a:cubicBezTo>
                <a:lnTo>
                  <a:pt x="1362" y="490"/>
                </a:lnTo>
                <a:lnTo>
                  <a:pt x="1510" y="647"/>
                </a:lnTo>
                <a:cubicBezTo>
                  <a:pt x="1526" y="665"/>
                  <a:pt x="1526" y="695"/>
                  <a:pt x="1510" y="713"/>
                </a:cubicBezTo>
                <a:lnTo>
                  <a:pt x="1362" y="870"/>
                </a:lnTo>
                <a:lnTo>
                  <a:pt x="1362" y="1134"/>
                </a:lnTo>
                <a:cubicBezTo>
                  <a:pt x="1362" y="1259"/>
                  <a:pt x="1260" y="1361"/>
                  <a:pt x="1135" y="1361"/>
                </a:cubicBezTo>
                <a:lnTo>
                  <a:pt x="227" y="1361"/>
                </a:lnTo>
                <a:cubicBezTo>
                  <a:pt x="102" y="1361"/>
                  <a:pt x="0" y="1259"/>
                  <a:pt x="0" y="1134"/>
                </a:cubicBezTo>
                <a:lnTo>
                  <a:pt x="0" y="227"/>
                </a:lnTo>
                <a:cubicBezTo>
                  <a:pt x="0" y="102"/>
                  <a:pt x="102" y="0"/>
                  <a:pt x="227" y="0"/>
                </a:cubicBezTo>
                <a:close/>
              </a:path>
            </a:pathLst>
          </a:custGeom>
          <a:solidFill>
            <a:srgbClr val="5AAB32"/>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9" name="文本占位符 17"/>
          <p:cNvSpPr>
            <a:spLocks noGrp="1"/>
          </p:cNvSpPr>
          <p:nvPr/>
        </p:nvSpPr>
        <p:spPr>
          <a:xfrm>
            <a:off x="2052320" y="3122930"/>
            <a:ext cx="1812290" cy="34417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800" b="0" u="none" strike="noStrike" kern="1200" cap="none" spc="200" normalizeH="0" baseline="0">
                <a:solidFill>
                  <a:srgbClr val="3B303E"/>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charset="-122"/>
                <a:ea typeface="微软雅黑" panose="020B0503020204020204" charset="-122"/>
              </a:rPr>
              <a:t>单击输入标题</a:t>
            </a:r>
            <a:endParaRPr lang="zh-CN" altLang="en-US" strike="noStrike" noProof="1">
              <a:solidFill>
                <a:schemeClr val="tx1">
                  <a:lumMod val="85000"/>
                  <a:lumOff val="15000"/>
                </a:schemeClr>
              </a:solidFill>
              <a:latin typeface="微软雅黑" panose="020B0503020204020204" charset="-122"/>
              <a:ea typeface="微软雅黑" panose="020B0503020204020204" charset="-122"/>
            </a:endParaRPr>
          </a:p>
        </p:txBody>
      </p:sp>
      <p:sp>
        <p:nvSpPr>
          <p:cNvPr id="60" name="文本占位符 18"/>
          <p:cNvSpPr>
            <a:spLocks noGrp="1"/>
          </p:cNvSpPr>
          <p:nvPr/>
        </p:nvSpPr>
        <p:spPr>
          <a:xfrm>
            <a:off x="2052320" y="3416935"/>
            <a:ext cx="2574925" cy="848360"/>
          </a:xfrm>
          <a:prstGeom prst="rect">
            <a:avLst/>
          </a:prstGeom>
          <a:effectLst/>
        </p:spPr>
        <p:txBody>
          <a:bodyPr vert="horz" lIns="101600" tIns="38100" rIns="76200" bIns="38100" rtlCol="0" anchor="t" anchorCtr="0">
            <a:noAutofit/>
          </a:bodyPr>
          <a:lstStyle>
            <a:lvl1pPr marL="0" indent="0" algn="l" eaLnBrk="1" fontAlgn="auto" latinLnBrk="0" hangingPunct="1">
              <a:lnSpc>
                <a:spcPct val="140000"/>
              </a:lnSpc>
              <a:spcAft>
                <a:spcPts val="0"/>
              </a:spcAft>
              <a:buNone/>
              <a:defRPr sz="12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charset="-122"/>
                <a:ea typeface="微软雅黑" panose="020B0503020204020204" charset="-122"/>
              </a:rPr>
              <a:t>单击此处输入你的正文，文字是您思想的提炼，请尽量言简意赅地阐述观点。</a:t>
            </a:r>
            <a:endParaRPr lang="zh-CN" altLang="en-US" strike="noStrike" noProof="1">
              <a:solidFill>
                <a:schemeClr val="tx1">
                  <a:lumMod val="85000"/>
                  <a:lumOff val="15000"/>
                </a:schemeClr>
              </a:solidFill>
              <a:latin typeface="微软雅黑" panose="020B0503020204020204" charset="-122"/>
              <a:ea typeface="微软雅黑" panose="020B0503020204020204" charset="-122"/>
            </a:endParaRPr>
          </a:p>
        </p:txBody>
      </p:sp>
      <p:sp>
        <p:nvSpPr>
          <p:cNvPr id="61" name="任意多边形 60"/>
          <p:cNvSpPr>
            <a:spLocks noChangeAspect="1"/>
          </p:cNvSpPr>
          <p:nvPr userDrawn="1"/>
        </p:nvSpPr>
        <p:spPr>
          <a:xfrm>
            <a:off x="4888230" y="3270885"/>
            <a:ext cx="927837" cy="8294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522" h="1361">
                <a:moveTo>
                  <a:pt x="227" y="0"/>
                </a:moveTo>
                <a:lnTo>
                  <a:pt x="1135" y="0"/>
                </a:lnTo>
                <a:cubicBezTo>
                  <a:pt x="1260" y="0"/>
                  <a:pt x="1362" y="102"/>
                  <a:pt x="1362" y="227"/>
                </a:cubicBezTo>
                <a:lnTo>
                  <a:pt x="1362" y="490"/>
                </a:lnTo>
                <a:lnTo>
                  <a:pt x="1510" y="647"/>
                </a:lnTo>
                <a:cubicBezTo>
                  <a:pt x="1526" y="665"/>
                  <a:pt x="1526" y="695"/>
                  <a:pt x="1510" y="713"/>
                </a:cubicBezTo>
                <a:lnTo>
                  <a:pt x="1362" y="870"/>
                </a:lnTo>
                <a:lnTo>
                  <a:pt x="1362" y="1134"/>
                </a:lnTo>
                <a:cubicBezTo>
                  <a:pt x="1362" y="1259"/>
                  <a:pt x="1260" y="1361"/>
                  <a:pt x="1135" y="1361"/>
                </a:cubicBezTo>
                <a:lnTo>
                  <a:pt x="227" y="1361"/>
                </a:lnTo>
                <a:cubicBezTo>
                  <a:pt x="102" y="1361"/>
                  <a:pt x="0" y="1259"/>
                  <a:pt x="0" y="1134"/>
                </a:cubicBezTo>
                <a:lnTo>
                  <a:pt x="0" y="227"/>
                </a:lnTo>
                <a:cubicBezTo>
                  <a:pt x="0" y="102"/>
                  <a:pt x="102" y="0"/>
                  <a:pt x="227" y="0"/>
                </a:cubicBezTo>
                <a:close/>
              </a:path>
            </a:pathLst>
          </a:custGeom>
          <a:solidFill>
            <a:srgbClr val="5AAB32"/>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85000"/>
                  <a:lumOff val="15000"/>
                </a:schemeClr>
              </a:solidFill>
              <a:latin typeface="微软雅黑" panose="020B0503020204020204" charset="-122"/>
              <a:ea typeface="微软雅黑" panose="020B0503020204020204" charset="-122"/>
            </a:endParaRPr>
          </a:p>
        </p:txBody>
      </p:sp>
      <p:sp>
        <p:nvSpPr>
          <p:cNvPr id="62" name="文本占位符 20"/>
          <p:cNvSpPr>
            <a:spLocks noGrp="1"/>
          </p:cNvSpPr>
          <p:nvPr/>
        </p:nvSpPr>
        <p:spPr>
          <a:xfrm>
            <a:off x="5979795" y="3122930"/>
            <a:ext cx="1812290" cy="34417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800" b="0" u="none" strike="noStrike" kern="1200" cap="none" spc="200" normalizeH="0" baseline="0">
                <a:solidFill>
                  <a:srgbClr val="3B303E"/>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charset="-122"/>
                <a:ea typeface="微软雅黑" panose="020B0503020204020204" charset="-122"/>
              </a:rPr>
              <a:t>单击输入标题</a:t>
            </a:r>
            <a:endParaRPr lang="zh-CN" altLang="en-US" strike="noStrike" noProof="1">
              <a:solidFill>
                <a:schemeClr val="tx1">
                  <a:lumMod val="85000"/>
                  <a:lumOff val="15000"/>
                </a:schemeClr>
              </a:solidFill>
              <a:latin typeface="微软雅黑" panose="020B0503020204020204" charset="-122"/>
              <a:ea typeface="微软雅黑" panose="020B0503020204020204" charset="-122"/>
            </a:endParaRPr>
          </a:p>
        </p:txBody>
      </p:sp>
      <p:sp>
        <p:nvSpPr>
          <p:cNvPr id="63" name="文本占位符 10"/>
          <p:cNvSpPr>
            <a:spLocks noGrp="1"/>
          </p:cNvSpPr>
          <p:nvPr/>
        </p:nvSpPr>
        <p:spPr>
          <a:xfrm>
            <a:off x="5979795" y="3416935"/>
            <a:ext cx="2574925" cy="848360"/>
          </a:xfrm>
          <a:prstGeom prst="rect">
            <a:avLst/>
          </a:prstGeom>
          <a:effectLst/>
        </p:spPr>
        <p:txBody>
          <a:bodyPr vert="horz" lIns="101600" tIns="38100" rIns="76200" bIns="38100" rtlCol="0" anchor="t" anchorCtr="0">
            <a:noAutofit/>
          </a:bodyPr>
          <a:lstStyle>
            <a:lvl1pPr marL="0" indent="0" algn="l" eaLnBrk="1" fontAlgn="auto" latinLnBrk="0" hangingPunct="1">
              <a:lnSpc>
                <a:spcPct val="140000"/>
              </a:lnSpc>
              <a:spcAft>
                <a:spcPts val="0"/>
              </a:spcAft>
              <a:buNone/>
              <a:defRPr sz="12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charset="-122"/>
                <a:ea typeface="微软雅黑" panose="020B0503020204020204" charset="-122"/>
              </a:rPr>
              <a:t>单击此处输入你的正文，文字是您思想的提炼，请尽量言简意赅地阐述观点。</a:t>
            </a:r>
            <a:endParaRPr lang="zh-CN" altLang="en-US" strike="noStrike" noProof="1">
              <a:solidFill>
                <a:schemeClr val="tx1">
                  <a:lumMod val="85000"/>
                  <a:lumOff val="15000"/>
                </a:schemeClr>
              </a:solidFill>
              <a:latin typeface="微软雅黑" panose="020B0503020204020204" charset="-122"/>
              <a:ea typeface="微软雅黑" panose="020B0503020204020204" charset="-122"/>
            </a:endParaRPr>
          </a:p>
        </p:txBody>
      </p:sp>
      <p:sp>
        <p:nvSpPr>
          <p:cNvPr id="64" name="任意多边形 63"/>
          <p:cNvSpPr>
            <a:spLocks noChangeAspect="1"/>
          </p:cNvSpPr>
          <p:nvPr userDrawn="1"/>
        </p:nvSpPr>
        <p:spPr>
          <a:xfrm>
            <a:off x="961390" y="4780915"/>
            <a:ext cx="927837" cy="8294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522" h="1361">
                <a:moveTo>
                  <a:pt x="227" y="0"/>
                </a:moveTo>
                <a:lnTo>
                  <a:pt x="1135" y="0"/>
                </a:lnTo>
                <a:cubicBezTo>
                  <a:pt x="1260" y="0"/>
                  <a:pt x="1362" y="102"/>
                  <a:pt x="1362" y="227"/>
                </a:cubicBezTo>
                <a:lnTo>
                  <a:pt x="1362" y="490"/>
                </a:lnTo>
                <a:lnTo>
                  <a:pt x="1510" y="647"/>
                </a:lnTo>
                <a:cubicBezTo>
                  <a:pt x="1526" y="665"/>
                  <a:pt x="1526" y="695"/>
                  <a:pt x="1510" y="713"/>
                </a:cubicBezTo>
                <a:lnTo>
                  <a:pt x="1362" y="870"/>
                </a:lnTo>
                <a:lnTo>
                  <a:pt x="1362" y="1134"/>
                </a:lnTo>
                <a:cubicBezTo>
                  <a:pt x="1362" y="1259"/>
                  <a:pt x="1260" y="1361"/>
                  <a:pt x="1135" y="1361"/>
                </a:cubicBezTo>
                <a:lnTo>
                  <a:pt x="227" y="1361"/>
                </a:lnTo>
                <a:cubicBezTo>
                  <a:pt x="102" y="1361"/>
                  <a:pt x="0" y="1259"/>
                  <a:pt x="0" y="1134"/>
                </a:cubicBezTo>
                <a:lnTo>
                  <a:pt x="0" y="227"/>
                </a:lnTo>
                <a:cubicBezTo>
                  <a:pt x="0" y="102"/>
                  <a:pt x="102" y="0"/>
                  <a:pt x="227" y="0"/>
                </a:cubicBezTo>
                <a:close/>
              </a:path>
            </a:pathLst>
          </a:custGeom>
          <a:solidFill>
            <a:srgbClr val="9DC799"/>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5" name="文本占位符 11"/>
          <p:cNvSpPr>
            <a:spLocks noGrp="1"/>
          </p:cNvSpPr>
          <p:nvPr/>
        </p:nvSpPr>
        <p:spPr>
          <a:xfrm>
            <a:off x="2052320" y="4625975"/>
            <a:ext cx="1812290" cy="34417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800" b="0" u="none" strike="noStrike" kern="1200" cap="none" spc="200" normalizeH="0" baseline="0">
                <a:solidFill>
                  <a:srgbClr val="3B303E"/>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charset="-122"/>
                <a:ea typeface="微软雅黑" panose="020B0503020204020204" charset="-122"/>
              </a:rPr>
              <a:t>单击输入标题</a:t>
            </a:r>
            <a:endParaRPr lang="zh-CN" altLang="en-US" strike="noStrike" noProof="1">
              <a:solidFill>
                <a:schemeClr val="tx1">
                  <a:lumMod val="85000"/>
                  <a:lumOff val="15000"/>
                </a:schemeClr>
              </a:solidFill>
              <a:latin typeface="微软雅黑" panose="020B0503020204020204" charset="-122"/>
              <a:ea typeface="微软雅黑" panose="020B0503020204020204" charset="-122"/>
            </a:endParaRPr>
          </a:p>
        </p:txBody>
      </p:sp>
      <p:sp>
        <p:nvSpPr>
          <p:cNvPr id="66" name="文本占位符 25"/>
          <p:cNvSpPr>
            <a:spLocks noGrp="1"/>
          </p:cNvSpPr>
          <p:nvPr/>
        </p:nvSpPr>
        <p:spPr>
          <a:xfrm>
            <a:off x="2052320" y="4919980"/>
            <a:ext cx="2574925" cy="848360"/>
          </a:xfrm>
          <a:prstGeom prst="rect">
            <a:avLst/>
          </a:prstGeom>
          <a:effectLst/>
        </p:spPr>
        <p:txBody>
          <a:bodyPr vert="horz" lIns="101600" tIns="38100" rIns="76200" bIns="38100" rtlCol="0" anchor="t" anchorCtr="0">
            <a:noAutofit/>
          </a:bodyPr>
          <a:lstStyle>
            <a:lvl1pPr marL="0" indent="0" algn="l" eaLnBrk="1" fontAlgn="auto" latinLnBrk="0" hangingPunct="1">
              <a:lnSpc>
                <a:spcPct val="140000"/>
              </a:lnSpc>
              <a:spcAft>
                <a:spcPts val="0"/>
              </a:spcAft>
              <a:buNone/>
              <a:defRPr sz="12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charset="-122"/>
                <a:ea typeface="微软雅黑" panose="020B0503020204020204" charset="-122"/>
              </a:rPr>
              <a:t>单击此处输入你的正文，文字是您思想的提炼，请尽量言简意赅地阐述观点。</a:t>
            </a:r>
            <a:endParaRPr lang="zh-CN" altLang="en-US" strike="noStrike" noProof="1">
              <a:solidFill>
                <a:schemeClr val="tx1">
                  <a:lumMod val="85000"/>
                  <a:lumOff val="15000"/>
                </a:schemeClr>
              </a:solidFill>
              <a:latin typeface="微软雅黑" panose="020B0503020204020204" charset="-122"/>
              <a:ea typeface="微软雅黑" panose="020B0503020204020204" charset="-122"/>
            </a:endParaRPr>
          </a:p>
        </p:txBody>
      </p:sp>
      <p:sp>
        <p:nvSpPr>
          <p:cNvPr id="67" name="任意多边形 66"/>
          <p:cNvSpPr>
            <a:spLocks noChangeAspect="1"/>
          </p:cNvSpPr>
          <p:nvPr userDrawn="1"/>
        </p:nvSpPr>
        <p:spPr>
          <a:xfrm>
            <a:off x="4888230" y="4780915"/>
            <a:ext cx="927837" cy="829440"/>
          </a:xfrm>
          <a:custGeom>
            <a:avLst/>
            <a:gdLst>
              <a:gd name="adj" fmla="val 16667"/>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522" h="1361">
                <a:moveTo>
                  <a:pt x="227" y="0"/>
                </a:moveTo>
                <a:lnTo>
                  <a:pt x="1135" y="0"/>
                </a:lnTo>
                <a:cubicBezTo>
                  <a:pt x="1260" y="0"/>
                  <a:pt x="1362" y="102"/>
                  <a:pt x="1362" y="227"/>
                </a:cubicBezTo>
                <a:lnTo>
                  <a:pt x="1362" y="490"/>
                </a:lnTo>
                <a:lnTo>
                  <a:pt x="1510" y="647"/>
                </a:lnTo>
                <a:cubicBezTo>
                  <a:pt x="1526" y="665"/>
                  <a:pt x="1526" y="695"/>
                  <a:pt x="1510" y="713"/>
                </a:cubicBezTo>
                <a:lnTo>
                  <a:pt x="1362" y="870"/>
                </a:lnTo>
                <a:lnTo>
                  <a:pt x="1362" y="1134"/>
                </a:lnTo>
                <a:cubicBezTo>
                  <a:pt x="1362" y="1259"/>
                  <a:pt x="1260" y="1361"/>
                  <a:pt x="1135" y="1361"/>
                </a:cubicBezTo>
                <a:lnTo>
                  <a:pt x="227" y="1361"/>
                </a:lnTo>
                <a:cubicBezTo>
                  <a:pt x="102" y="1361"/>
                  <a:pt x="0" y="1259"/>
                  <a:pt x="0" y="1134"/>
                </a:cubicBezTo>
                <a:lnTo>
                  <a:pt x="0" y="227"/>
                </a:lnTo>
                <a:cubicBezTo>
                  <a:pt x="0" y="102"/>
                  <a:pt x="102" y="0"/>
                  <a:pt x="227" y="0"/>
                </a:cubicBezTo>
                <a:close/>
              </a:path>
            </a:pathLst>
          </a:custGeom>
          <a:solidFill>
            <a:srgbClr val="9DC799"/>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85000"/>
                  <a:lumOff val="15000"/>
                </a:schemeClr>
              </a:solidFill>
              <a:latin typeface="微软雅黑" panose="020B0503020204020204" charset="-122"/>
              <a:ea typeface="微软雅黑" panose="020B0503020204020204" charset="-122"/>
            </a:endParaRPr>
          </a:p>
        </p:txBody>
      </p:sp>
      <p:sp>
        <p:nvSpPr>
          <p:cNvPr id="68" name="文本占位符 28"/>
          <p:cNvSpPr>
            <a:spLocks noGrp="1"/>
          </p:cNvSpPr>
          <p:nvPr/>
        </p:nvSpPr>
        <p:spPr>
          <a:xfrm>
            <a:off x="5979795" y="4625975"/>
            <a:ext cx="1812290" cy="344170"/>
          </a:xfrm>
          <a:prstGeom prst="rect">
            <a:avLst/>
          </a:prstGeom>
          <a:effectLst/>
        </p:spPr>
        <p:txBody>
          <a:bodyPr vert="horz" lIns="101600" tIns="38100" rIns="76200" bIns="38100" rtlCol="0" anchor="t" anchorCtr="0">
            <a:noAutofit/>
          </a:bodyPr>
          <a:lstStyle>
            <a:lvl1pPr marL="0" indent="0" algn="l" eaLnBrk="1" fontAlgn="auto" latinLnBrk="0" hangingPunct="1">
              <a:lnSpc>
                <a:spcPct val="100000"/>
              </a:lnSpc>
              <a:spcAft>
                <a:spcPts val="0"/>
              </a:spcAft>
              <a:buNone/>
              <a:defRPr sz="1800" b="0" u="none" strike="noStrike" kern="1200" cap="none" spc="200" normalizeH="0" baseline="0">
                <a:solidFill>
                  <a:srgbClr val="3B303E"/>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charset="-122"/>
                <a:ea typeface="微软雅黑" panose="020B0503020204020204" charset="-122"/>
              </a:rPr>
              <a:t>单击输入标题</a:t>
            </a:r>
            <a:endParaRPr lang="zh-CN" altLang="en-US" strike="noStrike" noProof="1">
              <a:solidFill>
                <a:schemeClr val="tx1">
                  <a:lumMod val="85000"/>
                  <a:lumOff val="15000"/>
                </a:schemeClr>
              </a:solidFill>
              <a:latin typeface="微软雅黑" panose="020B0503020204020204" charset="-122"/>
              <a:ea typeface="微软雅黑" panose="020B0503020204020204" charset="-122"/>
            </a:endParaRPr>
          </a:p>
        </p:txBody>
      </p:sp>
      <p:sp>
        <p:nvSpPr>
          <p:cNvPr id="69" name="文本占位符 12"/>
          <p:cNvSpPr>
            <a:spLocks noGrp="1"/>
          </p:cNvSpPr>
          <p:nvPr/>
        </p:nvSpPr>
        <p:spPr>
          <a:xfrm>
            <a:off x="5979795" y="4919980"/>
            <a:ext cx="2574925" cy="848360"/>
          </a:xfrm>
          <a:prstGeom prst="rect">
            <a:avLst/>
          </a:prstGeom>
          <a:effectLst/>
        </p:spPr>
        <p:txBody>
          <a:bodyPr vert="horz" lIns="101600" tIns="38100" rIns="76200" bIns="38100" rtlCol="0" anchor="t" anchorCtr="0">
            <a:noAutofit/>
          </a:bodyPr>
          <a:lstStyle>
            <a:lvl1pPr marL="0" indent="0" algn="l" eaLnBrk="1" fontAlgn="auto" latinLnBrk="0" hangingPunct="1">
              <a:lnSpc>
                <a:spcPct val="140000"/>
              </a:lnSpc>
              <a:spcAft>
                <a:spcPts val="0"/>
              </a:spcAft>
              <a:buNone/>
              <a:defRPr sz="1200" b="0" u="none" strike="noStrike" kern="1200" cap="none" spc="200" normalizeH="0" baseline="0">
                <a:solidFill>
                  <a:schemeClr val="tx1"/>
                </a:solidFill>
                <a:uFillTx/>
                <a:latin typeface="阿里巴巴普惠体 R" panose="00020600040101010101" charset="-122"/>
                <a:ea typeface="阿里巴巴普惠体 R" panose="00020600040101010101" charset="-122"/>
                <a:cs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a:solidFill>
                  <a:schemeClr val="tx1">
                    <a:lumMod val="85000"/>
                    <a:lumOff val="15000"/>
                  </a:schemeClr>
                </a:solidFill>
                <a:latin typeface="微软雅黑" panose="020B0503020204020204" charset="-122"/>
                <a:ea typeface="微软雅黑" panose="020B0503020204020204" charset="-122"/>
              </a:rPr>
              <a:t>单击此处输入你的正文，文字是您思想的提炼，请尽量言简意赅地阐述观点。</a:t>
            </a:r>
            <a:endParaRPr lang="zh-CN" altLang="en-US" strike="noStrike" noProof="1">
              <a:solidFill>
                <a:schemeClr val="tx1">
                  <a:lumMod val="85000"/>
                  <a:lumOff val="15000"/>
                </a:schemeClr>
              </a:solidFill>
              <a:latin typeface="微软雅黑" panose="020B0503020204020204" charset="-122"/>
              <a:ea typeface="微软雅黑" panose="020B0503020204020204" charset="-122"/>
            </a:endParaRPr>
          </a:p>
        </p:txBody>
      </p:sp>
      <p:sp>
        <p:nvSpPr>
          <p:cNvPr id="70" name="analytics_237483"/>
          <p:cNvSpPr>
            <a:spLocks noChangeAspect="1"/>
          </p:cNvSpPr>
          <p:nvPr userDrawn="1"/>
        </p:nvSpPr>
        <p:spPr bwMode="auto">
          <a:xfrm>
            <a:off x="1133675" y="1981165"/>
            <a:ext cx="487748" cy="454498"/>
          </a:xfrm>
          <a:custGeom>
            <a:avLst/>
            <a:gdLst>
              <a:gd name="connsiteX0" fmla="*/ 261052 w 607639"/>
              <a:gd name="connsiteY0" fmla="*/ 444915 h 566217"/>
              <a:gd name="connsiteX1" fmla="*/ 245922 w 607639"/>
              <a:gd name="connsiteY1" fmla="*/ 505522 h 566217"/>
              <a:gd name="connsiteX2" fmla="*/ 361717 w 607639"/>
              <a:gd name="connsiteY2" fmla="*/ 505522 h 566217"/>
              <a:gd name="connsiteX3" fmla="*/ 346498 w 607639"/>
              <a:gd name="connsiteY3" fmla="*/ 444915 h 566217"/>
              <a:gd name="connsiteX4" fmla="*/ 0 w 607639"/>
              <a:gd name="connsiteY4" fmla="*/ 364047 h 566217"/>
              <a:gd name="connsiteX5" fmla="*/ 607639 w 607639"/>
              <a:gd name="connsiteY5" fmla="*/ 364047 h 566217"/>
              <a:gd name="connsiteX6" fmla="*/ 607639 w 607639"/>
              <a:gd name="connsiteY6" fmla="*/ 399416 h 566217"/>
              <a:gd name="connsiteX7" fmla="*/ 562068 w 607639"/>
              <a:gd name="connsiteY7" fmla="*/ 444915 h 566217"/>
              <a:gd name="connsiteX8" fmla="*/ 367414 w 607639"/>
              <a:gd name="connsiteY8" fmla="*/ 444915 h 566217"/>
              <a:gd name="connsiteX9" fmla="*/ 382634 w 607639"/>
              <a:gd name="connsiteY9" fmla="*/ 505522 h 566217"/>
              <a:gd name="connsiteX10" fmla="*/ 384859 w 607639"/>
              <a:gd name="connsiteY10" fmla="*/ 505522 h 566217"/>
              <a:gd name="connsiteX11" fmla="*/ 435414 w 607639"/>
              <a:gd name="connsiteY11" fmla="*/ 556086 h 566217"/>
              <a:gd name="connsiteX12" fmla="*/ 425356 w 607639"/>
              <a:gd name="connsiteY12" fmla="*/ 566217 h 566217"/>
              <a:gd name="connsiteX13" fmla="*/ 182283 w 607639"/>
              <a:gd name="connsiteY13" fmla="*/ 566217 h 566217"/>
              <a:gd name="connsiteX14" fmla="*/ 172136 w 607639"/>
              <a:gd name="connsiteY14" fmla="*/ 556086 h 566217"/>
              <a:gd name="connsiteX15" fmla="*/ 222780 w 607639"/>
              <a:gd name="connsiteY15" fmla="*/ 505522 h 566217"/>
              <a:gd name="connsiteX16" fmla="*/ 225005 w 607639"/>
              <a:gd name="connsiteY16" fmla="*/ 505522 h 566217"/>
              <a:gd name="connsiteX17" fmla="*/ 240225 w 607639"/>
              <a:gd name="connsiteY17" fmla="*/ 444915 h 566217"/>
              <a:gd name="connsiteX18" fmla="*/ 45571 w 607639"/>
              <a:gd name="connsiteY18" fmla="*/ 444915 h 566217"/>
              <a:gd name="connsiteX19" fmla="*/ 0 w 607639"/>
              <a:gd name="connsiteY19" fmla="*/ 399416 h 566217"/>
              <a:gd name="connsiteX20" fmla="*/ 101288 w 607639"/>
              <a:gd name="connsiteY20" fmla="*/ 283089 h 566217"/>
              <a:gd name="connsiteX21" fmla="*/ 91141 w 607639"/>
              <a:gd name="connsiteY21" fmla="*/ 293221 h 566217"/>
              <a:gd name="connsiteX22" fmla="*/ 101288 w 607639"/>
              <a:gd name="connsiteY22" fmla="*/ 303354 h 566217"/>
              <a:gd name="connsiteX23" fmla="*/ 141785 w 607639"/>
              <a:gd name="connsiteY23" fmla="*/ 303354 h 566217"/>
              <a:gd name="connsiteX24" fmla="*/ 151932 w 607639"/>
              <a:gd name="connsiteY24" fmla="*/ 293221 h 566217"/>
              <a:gd name="connsiteX25" fmla="*/ 141785 w 607639"/>
              <a:gd name="connsiteY25" fmla="*/ 283089 h 566217"/>
              <a:gd name="connsiteX26" fmla="*/ 101288 w 607639"/>
              <a:gd name="connsiteY26" fmla="*/ 242647 h 566217"/>
              <a:gd name="connsiteX27" fmla="*/ 91141 w 607639"/>
              <a:gd name="connsiteY27" fmla="*/ 252780 h 566217"/>
              <a:gd name="connsiteX28" fmla="*/ 101288 w 607639"/>
              <a:gd name="connsiteY28" fmla="*/ 262912 h 566217"/>
              <a:gd name="connsiteX29" fmla="*/ 121492 w 607639"/>
              <a:gd name="connsiteY29" fmla="*/ 262912 h 566217"/>
              <a:gd name="connsiteX30" fmla="*/ 131639 w 607639"/>
              <a:gd name="connsiteY30" fmla="*/ 252780 h 566217"/>
              <a:gd name="connsiteX31" fmla="*/ 121492 w 607639"/>
              <a:gd name="connsiteY31" fmla="*/ 242647 h 566217"/>
              <a:gd name="connsiteX32" fmla="*/ 101288 w 607639"/>
              <a:gd name="connsiteY32" fmla="*/ 202206 h 566217"/>
              <a:gd name="connsiteX33" fmla="*/ 91141 w 607639"/>
              <a:gd name="connsiteY33" fmla="*/ 212339 h 566217"/>
              <a:gd name="connsiteX34" fmla="*/ 101288 w 607639"/>
              <a:gd name="connsiteY34" fmla="*/ 222471 h 566217"/>
              <a:gd name="connsiteX35" fmla="*/ 141785 w 607639"/>
              <a:gd name="connsiteY35" fmla="*/ 222471 h 566217"/>
              <a:gd name="connsiteX36" fmla="*/ 151932 w 607639"/>
              <a:gd name="connsiteY36" fmla="*/ 212339 h 566217"/>
              <a:gd name="connsiteX37" fmla="*/ 141785 w 607639"/>
              <a:gd name="connsiteY37" fmla="*/ 202206 h 566217"/>
              <a:gd name="connsiteX38" fmla="*/ 101288 w 607639"/>
              <a:gd name="connsiteY38" fmla="*/ 161765 h 566217"/>
              <a:gd name="connsiteX39" fmla="*/ 91141 w 607639"/>
              <a:gd name="connsiteY39" fmla="*/ 171897 h 566217"/>
              <a:gd name="connsiteX40" fmla="*/ 101288 w 607639"/>
              <a:gd name="connsiteY40" fmla="*/ 182030 h 566217"/>
              <a:gd name="connsiteX41" fmla="*/ 121492 w 607639"/>
              <a:gd name="connsiteY41" fmla="*/ 182030 h 566217"/>
              <a:gd name="connsiteX42" fmla="*/ 131639 w 607639"/>
              <a:gd name="connsiteY42" fmla="*/ 171897 h 566217"/>
              <a:gd name="connsiteX43" fmla="*/ 121492 w 607639"/>
              <a:gd name="connsiteY43" fmla="*/ 161765 h 566217"/>
              <a:gd name="connsiteX44" fmla="*/ 101288 w 607639"/>
              <a:gd name="connsiteY44" fmla="*/ 121324 h 566217"/>
              <a:gd name="connsiteX45" fmla="*/ 91141 w 607639"/>
              <a:gd name="connsiteY45" fmla="*/ 131456 h 566217"/>
              <a:gd name="connsiteX46" fmla="*/ 101288 w 607639"/>
              <a:gd name="connsiteY46" fmla="*/ 141500 h 566217"/>
              <a:gd name="connsiteX47" fmla="*/ 141785 w 607639"/>
              <a:gd name="connsiteY47" fmla="*/ 141500 h 566217"/>
              <a:gd name="connsiteX48" fmla="*/ 151932 w 607639"/>
              <a:gd name="connsiteY48" fmla="*/ 131456 h 566217"/>
              <a:gd name="connsiteX49" fmla="*/ 141785 w 607639"/>
              <a:gd name="connsiteY49" fmla="*/ 121324 h 566217"/>
              <a:gd name="connsiteX50" fmla="*/ 476000 w 607639"/>
              <a:gd name="connsiteY50" fmla="*/ 101059 h 566217"/>
              <a:gd name="connsiteX51" fmla="*/ 465854 w 607639"/>
              <a:gd name="connsiteY51" fmla="*/ 111191 h 566217"/>
              <a:gd name="connsiteX52" fmla="*/ 476000 w 607639"/>
              <a:gd name="connsiteY52" fmla="*/ 121324 h 566217"/>
              <a:gd name="connsiteX53" fmla="*/ 522372 w 607639"/>
              <a:gd name="connsiteY53" fmla="*/ 121324 h 566217"/>
              <a:gd name="connsiteX54" fmla="*/ 401058 w 607639"/>
              <a:gd name="connsiteY54" fmla="*/ 242559 h 566217"/>
              <a:gd name="connsiteX55" fmla="*/ 317037 w 607639"/>
              <a:gd name="connsiteY55" fmla="*/ 158654 h 566217"/>
              <a:gd name="connsiteX56" fmla="*/ 316859 w 607639"/>
              <a:gd name="connsiteY56" fmla="*/ 158565 h 566217"/>
              <a:gd name="connsiteX57" fmla="*/ 316770 w 607639"/>
              <a:gd name="connsiteY57" fmla="*/ 158387 h 566217"/>
              <a:gd name="connsiteX58" fmla="*/ 315168 w 607639"/>
              <a:gd name="connsiteY58" fmla="*/ 157410 h 566217"/>
              <a:gd name="connsiteX59" fmla="*/ 313477 w 607639"/>
              <a:gd name="connsiteY59" fmla="*/ 156432 h 566217"/>
              <a:gd name="connsiteX60" fmla="*/ 311607 w 607639"/>
              <a:gd name="connsiteY60" fmla="*/ 155988 h 566217"/>
              <a:gd name="connsiteX61" fmla="*/ 309649 w 607639"/>
              <a:gd name="connsiteY61" fmla="*/ 155721 h 566217"/>
              <a:gd name="connsiteX62" fmla="*/ 307869 w 607639"/>
              <a:gd name="connsiteY62" fmla="*/ 156076 h 566217"/>
              <a:gd name="connsiteX63" fmla="*/ 305911 w 607639"/>
              <a:gd name="connsiteY63" fmla="*/ 156521 h 566217"/>
              <a:gd name="connsiteX64" fmla="*/ 304220 w 607639"/>
              <a:gd name="connsiteY64" fmla="*/ 157676 h 566217"/>
              <a:gd name="connsiteX65" fmla="*/ 302707 w 607639"/>
              <a:gd name="connsiteY65" fmla="*/ 158654 h 566217"/>
              <a:gd name="connsiteX66" fmla="*/ 302618 w 607639"/>
              <a:gd name="connsiteY66" fmla="*/ 158832 h 566217"/>
              <a:gd name="connsiteX67" fmla="*/ 302440 w 607639"/>
              <a:gd name="connsiteY67" fmla="*/ 158921 h 566217"/>
              <a:gd name="connsiteX68" fmla="*/ 184953 w 607639"/>
              <a:gd name="connsiteY68" fmla="*/ 286377 h 566217"/>
              <a:gd name="connsiteX69" fmla="*/ 185576 w 607639"/>
              <a:gd name="connsiteY69" fmla="*/ 300687 h 566217"/>
              <a:gd name="connsiteX70" fmla="*/ 192429 w 607639"/>
              <a:gd name="connsiteY70" fmla="*/ 303354 h 566217"/>
              <a:gd name="connsiteX71" fmla="*/ 199906 w 607639"/>
              <a:gd name="connsiteY71" fmla="*/ 300065 h 566217"/>
              <a:gd name="connsiteX72" fmla="*/ 310183 w 607639"/>
              <a:gd name="connsiteY72" fmla="*/ 180430 h 566217"/>
              <a:gd name="connsiteX73" fmla="*/ 393848 w 607639"/>
              <a:gd name="connsiteY73" fmla="*/ 263979 h 566217"/>
              <a:gd name="connsiteX74" fmla="*/ 401058 w 607639"/>
              <a:gd name="connsiteY74" fmla="*/ 266912 h 566217"/>
              <a:gd name="connsiteX75" fmla="*/ 408178 w 607639"/>
              <a:gd name="connsiteY75" fmla="*/ 263979 h 566217"/>
              <a:gd name="connsiteX76" fmla="*/ 536702 w 607639"/>
              <a:gd name="connsiteY76" fmla="*/ 135634 h 566217"/>
              <a:gd name="connsiteX77" fmla="*/ 536702 w 607639"/>
              <a:gd name="connsiteY77" fmla="*/ 182030 h 566217"/>
              <a:gd name="connsiteX78" fmla="*/ 546848 w 607639"/>
              <a:gd name="connsiteY78" fmla="*/ 192074 h 566217"/>
              <a:gd name="connsiteX79" fmla="*/ 556995 w 607639"/>
              <a:gd name="connsiteY79" fmla="*/ 182030 h 566217"/>
              <a:gd name="connsiteX80" fmla="*/ 556995 w 607639"/>
              <a:gd name="connsiteY80" fmla="*/ 111191 h 566217"/>
              <a:gd name="connsiteX81" fmla="*/ 556194 w 607639"/>
              <a:gd name="connsiteY81" fmla="*/ 107369 h 566217"/>
              <a:gd name="connsiteX82" fmla="*/ 550676 w 607639"/>
              <a:gd name="connsiteY82" fmla="*/ 101859 h 566217"/>
              <a:gd name="connsiteX83" fmla="*/ 546848 w 607639"/>
              <a:gd name="connsiteY83" fmla="*/ 101059 h 566217"/>
              <a:gd name="connsiteX84" fmla="*/ 101288 w 607639"/>
              <a:gd name="connsiteY84" fmla="*/ 80882 h 566217"/>
              <a:gd name="connsiteX85" fmla="*/ 91141 w 607639"/>
              <a:gd name="connsiteY85" fmla="*/ 91015 h 566217"/>
              <a:gd name="connsiteX86" fmla="*/ 101288 w 607639"/>
              <a:gd name="connsiteY86" fmla="*/ 101059 h 566217"/>
              <a:gd name="connsiteX87" fmla="*/ 121492 w 607639"/>
              <a:gd name="connsiteY87" fmla="*/ 101059 h 566217"/>
              <a:gd name="connsiteX88" fmla="*/ 131639 w 607639"/>
              <a:gd name="connsiteY88" fmla="*/ 91015 h 566217"/>
              <a:gd name="connsiteX89" fmla="*/ 121492 w 607639"/>
              <a:gd name="connsiteY89" fmla="*/ 80882 h 566217"/>
              <a:gd name="connsiteX90" fmla="*/ 60791 w 607639"/>
              <a:gd name="connsiteY90" fmla="*/ 70750 h 566217"/>
              <a:gd name="connsiteX91" fmla="*/ 50644 w 607639"/>
              <a:gd name="connsiteY91" fmla="*/ 80882 h 566217"/>
              <a:gd name="connsiteX92" fmla="*/ 50644 w 607639"/>
              <a:gd name="connsiteY92" fmla="*/ 303354 h 566217"/>
              <a:gd name="connsiteX93" fmla="*/ 60791 w 607639"/>
              <a:gd name="connsiteY93" fmla="*/ 313486 h 566217"/>
              <a:gd name="connsiteX94" fmla="*/ 70848 w 607639"/>
              <a:gd name="connsiteY94" fmla="*/ 303354 h 566217"/>
              <a:gd name="connsiteX95" fmla="*/ 70848 w 607639"/>
              <a:gd name="connsiteY95" fmla="*/ 80882 h 566217"/>
              <a:gd name="connsiteX96" fmla="*/ 60791 w 607639"/>
              <a:gd name="connsiteY96" fmla="*/ 70750 h 566217"/>
              <a:gd name="connsiteX97" fmla="*/ 45571 w 607639"/>
              <a:gd name="connsiteY97" fmla="*/ 0 h 566217"/>
              <a:gd name="connsiteX98" fmla="*/ 562068 w 607639"/>
              <a:gd name="connsiteY98" fmla="*/ 0 h 566217"/>
              <a:gd name="connsiteX99" fmla="*/ 607639 w 607639"/>
              <a:gd name="connsiteY99" fmla="*/ 45507 h 566217"/>
              <a:gd name="connsiteX100" fmla="*/ 607639 w 607639"/>
              <a:gd name="connsiteY100" fmla="*/ 343795 h 566217"/>
              <a:gd name="connsiteX101" fmla="*/ 0 w 607639"/>
              <a:gd name="connsiteY101" fmla="*/ 343795 h 566217"/>
              <a:gd name="connsiteX102" fmla="*/ 0 w 607639"/>
              <a:gd name="connsiteY102" fmla="*/ 45507 h 566217"/>
              <a:gd name="connsiteX103" fmla="*/ 45571 w 607639"/>
              <a:gd name="connsiteY103" fmla="*/ 0 h 5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566217">
                <a:moveTo>
                  <a:pt x="261052" y="444915"/>
                </a:moveTo>
                <a:lnTo>
                  <a:pt x="245922" y="505522"/>
                </a:lnTo>
                <a:lnTo>
                  <a:pt x="361717" y="505522"/>
                </a:lnTo>
                <a:lnTo>
                  <a:pt x="346498" y="444915"/>
                </a:lnTo>
                <a:close/>
                <a:moveTo>
                  <a:pt x="0" y="364047"/>
                </a:moveTo>
                <a:lnTo>
                  <a:pt x="607639" y="364047"/>
                </a:lnTo>
                <a:lnTo>
                  <a:pt x="607639" y="399416"/>
                </a:lnTo>
                <a:cubicBezTo>
                  <a:pt x="607639" y="424476"/>
                  <a:pt x="587168" y="444915"/>
                  <a:pt x="562068" y="444915"/>
                </a:cubicBezTo>
                <a:lnTo>
                  <a:pt x="367414" y="444915"/>
                </a:lnTo>
                <a:lnTo>
                  <a:pt x="382634" y="505522"/>
                </a:lnTo>
                <a:lnTo>
                  <a:pt x="384859" y="505522"/>
                </a:lnTo>
                <a:cubicBezTo>
                  <a:pt x="412717" y="505522"/>
                  <a:pt x="435414" y="528271"/>
                  <a:pt x="435414" y="556086"/>
                </a:cubicBezTo>
                <a:cubicBezTo>
                  <a:pt x="435414" y="561685"/>
                  <a:pt x="430875" y="566217"/>
                  <a:pt x="425356" y="566217"/>
                </a:cubicBezTo>
                <a:lnTo>
                  <a:pt x="182283" y="566217"/>
                </a:lnTo>
                <a:cubicBezTo>
                  <a:pt x="176675" y="566217"/>
                  <a:pt x="172136" y="561685"/>
                  <a:pt x="172136" y="556086"/>
                </a:cubicBezTo>
                <a:cubicBezTo>
                  <a:pt x="172136" y="528271"/>
                  <a:pt x="194833" y="505522"/>
                  <a:pt x="222780" y="505522"/>
                </a:cubicBezTo>
                <a:lnTo>
                  <a:pt x="225005" y="505522"/>
                </a:lnTo>
                <a:lnTo>
                  <a:pt x="240225" y="444915"/>
                </a:lnTo>
                <a:lnTo>
                  <a:pt x="45571" y="444915"/>
                </a:lnTo>
                <a:cubicBezTo>
                  <a:pt x="20471" y="444915"/>
                  <a:pt x="0" y="424476"/>
                  <a:pt x="0" y="399416"/>
                </a:cubicBezTo>
                <a:close/>
                <a:moveTo>
                  <a:pt x="101288" y="283089"/>
                </a:moveTo>
                <a:cubicBezTo>
                  <a:pt x="95681" y="283089"/>
                  <a:pt x="91141" y="287622"/>
                  <a:pt x="91141" y="293221"/>
                </a:cubicBezTo>
                <a:cubicBezTo>
                  <a:pt x="91141" y="298821"/>
                  <a:pt x="95681" y="303354"/>
                  <a:pt x="101288" y="303354"/>
                </a:cubicBezTo>
                <a:lnTo>
                  <a:pt x="141785" y="303354"/>
                </a:lnTo>
                <a:cubicBezTo>
                  <a:pt x="147393" y="303354"/>
                  <a:pt x="151932" y="298821"/>
                  <a:pt x="151932" y="293221"/>
                </a:cubicBezTo>
                <a:cubicBezTo>
                  <a:pt x="151932" y="287622"/>
                  <a:pt x="147393" y="283089"/>
                  <a:pt x="141785" y="283089"/>
                </a:cubicBezTo>
                <a:close/>
                <a:moveTo>
                  <a:pt x="101288" y="242647"/>
                </a:moveTo>
                <a:cubicBezTo>
                  <a:pt x="95681" y="242647"/>
                  <a:pt x="91141" y="247180"/>
                  <a:pt x="91141" y="252780"/>
                </a:cubicBezTo>
                <a:cubicBezTo>
                  <a:pt x="91141" y="258379"/>
                  <a:pt x="95681" y="262912"/>
                  <a:pt x="101288" y="262912"/>
                </a:cubicBezTo>
                <a:lnTo>
                  <a:pt x="121492" y="262912"/>
                </a:lnTo>
                <a:cubicBezTo>
                  <a:pt x="127100" y="262912"/>
                  <a:pt x="131639" y="258379"/>
                  <a:pt x="131639" y="252780"/>
                </a:cubicBezTo>
                <a:cubicBezTo>
                  <a:pt x="131639" y="247180"/>
                  <a:pt x="127100" y="242647"/>
                  <a:pt x="121492" y="242647"/>
                </a:cubicBezTo>
                <a:close/>
                <a:moveTo>
                  <a:pt x="101288" y="202206"/>
                </a:moveTo>
                <a:cubicBezTo>
                  <a:pt x="95681" y="202206"/>
                  <a:pt x="91141" y="206739"/>
                  <a:pt x="91141" y="212339"/>
                </a:cubicBezTo>
                <a:cubicBezTo>
                  <a:pt x="91141" y="217938"/>
                  <a:pt x="95681" y="222471"/>
                  <a:pt x="101288" y="222471"/>
                </a:cubicBezTo>
                <a:lnTo>
                  <a:pt x="141785" y="222471"/>
                </a:lnTo>
                <a:cubicBezTo>
                  <a:pt x="147393" y="222471"/>
                  <a:pt x="151932" y="217938"/>
                  <a:pt x="151932" y="212339"/>
                </a:cubicBezTo>
                <a:cubicBezTo>
                  <a:pt x="151932" y="206739"/>
                  <a:pt x="147393" y="202206"/>
                  <a:pt x="141785" y="202206"/>
                </a:cubicBezTo>
                <a:close/>
                <a:moveTo>
                  <a:pt x="101288" y="161765"/>
                </a:moveTo>
                <a:cubicBezTo>
                  <a:pt x="95681" y="161765"/>
                  <a:pt x="91141" y="166298"/>
                  <a:pt x="91141" y="171897"/>
                </a:cubicBezTo>
                <a:cubicBezTo>
                  <a:pt x="91141" y="177497"/>
                  <a:pt x="95681" y="182030"/>
                  <a:pt x="101288" y="182030"/>
                </a:cubicBezTo>
                <a:lnTo>
                  <a:pt x="121492" y="182030"/>
                </a:lnTo>
                <a:cubicBezTo>
                  <a:pt x="127100" y="182030"/>
                  <a:pt x="131639" y="177497"/>
                  <a:pt x="131639" y="171897"/>
                </a:cubicBezTo>
                <a:cubicBezTo>
                  <a:pt x="131639" y="166298"/>
                  <a:pt x="127100" y="161765"/>
                  <a:pt x="121492" y="161765"/>
                </a:cubicBezTo>
                <a:close/>
                <a:moveTo>
                  <a:pt x="101288" y="121324"/>
                </a:moveTo>
                <a:cubicBezTo>
                  <a:pt x="95681" y="121324"/>
                  <a:pt x="91141" y="125857"/>
                  <a:pt x="91141" y="131456"/>
                </a:cubicBezTo>
                <a:cubicBezTo>
                  <a:pt x="91141" y="136967"/>
                  <a:pt x="95681" y="141500"/>
                  <a:pt x="101288" y="141500"/>
                </a:cubicBezTo>
                <a:lnTo>
                  <a:pt x="141785" y="141500"/>
                </a:lnTo>
                <a:cubicBezTo>
                  <a:pt x="147393" y="141500"/>
                  <a:pt x="151932" y="136967"/>
                  <a:pt x="151932" y="131456"/>
                </a:cubicBezTo>
                <a:cubicBezTo>
                  <a:pt x="151932" y="125857"/>
                  <a:pt x="147393" y="121324"/>
                  <a:pt x="141785" y="121324"/>
                </a:cubicBezTo>
                <a:close/>
                <a:moveTo>
                  <a:pt x="476000" y="101059"/>
                </a:moveTo>
                <a:cubicBezTo>
                  <a:pt x="470393" y="101059"/>
                  <a:pt x="465854" y="105592"/>
                  <a:pt x="465854" y="111191"/>
                </a:cubicBezTo>
                <a:cubicBezTo>
                  <a:pt x="465854" y="116791"/>
                  <a:pt x="470393" y="121324"/>
                  <a:pt x="476000" y="121324"/>
                </a:cubicBezTo>
                <a:lnTo>
                  <a:pt x="522372" y="121324"/>
                </a:lnTo>
                <a:lnTo>
                  <a:pt x="401058" y="242559"/>
                </a:lnTo>
                <a:lnTo>
                  <a:pt x="317037" y="158654"/>
                </a:lnTo>
                <a:cubicBezTo>
                  <a:pt x="316948" y="158565"/>
                  <a:pt x="316948" y="158565"/>
                  <a:pt x="316859" y="158565"/>
                </a:cubicBezTo>
                <a:cubicBezTo>
                  <a:pt x="316859" y="158476"/>
                  <a:pt x="316770" y="158387"/>
                  <a:pt x="316770" y="158387"/>
                </a:cubicBezTo>
                <a:cubicBezTo>
                  <a:pt x="316236" y="157943"/>
                  <a:pt x="315702" y="157765"/>
                  <a:pt x="315168" y="157410"/>
                </a:cubicBezTo>
                <a:cubicBezTo>
                  <a:pt x="314634" y="157054"/>
                  <a:pt x="314100" y="156610"/>
                  <a:pt x="313477" y="156432"/>
                </a:cubicBezTo>
                <a:cubicBezTo>
                  <a:pt x="312854" y="156165"/>
                  <a:pt x="312231" y="156165"/>
                  <a:pt x="311607" y="155988"/>
                </a:cubicBezTo>
                <a:cubicBezTo>
                  <a:pt x="310984" y="155899"/>
                  <a:pt x="310361" y="155721"/>
                  <a:pt x="309649" y="155721"/>
                </a:cubicBezTo>
                <a:cubicBezTo>
                  <a:pt x="309026" y="155721"/>
                  <a:pt x="308403" y="155988"/>
                  <a:pt x="307869" y="156076"/>
                </a:cubicBezTo>
                <a:cubicBezTo>
                  <a:pt x="307157" y="156254"/>
                  <a:pt x="306534" y="156254"/>
                  <a:pt x="305911" y="156521"/>
                </a:cubicBezTo>
                <a:cubicBezTo>
                  <a:pt x="305288" y="156788"/>
                  <a:pt x="304754" y="157321"/>
                  <a:pt x="304220" y="157676"/>
                </a:cubicBezTo>
                <a:cubicBezTo>
                  <a:pt x="303686" y="158032"/>
                  <a:pt x="303152" y="158210"/>
                  <a:pt x="302707" y="158654"/>
                </a:cubicBezTo>
                <a:cubicBezTo>
                  <a:pt x="302707" y="158743"/>
                  <a:pt x="302618" y="158743"/>
                  <a:pt x="302618" y="158832"/>
                </a:cubicBezTo>
                <a:cubicBezTo>
                  <a:pt x="302529" y="158921"/>
                  <a:pt x="302440" y="158921"/>
                  <a:pt x="302440" y="158921"/>
                </a:cubicBezTo>
                <a:lnTo>
                  <a:pt x="184953" y="286377"/>
                </a:lnTo>
                <a:cubicBezTo>
                  <a:pt x="181126" y="290466"/>
                  <a:pt x="181482" y="296865"/>
                  <a:pt x="185576" y="300687"/>
                </a:cubicBezTo>
                <a:cubicBezTo>
                  <a:pt x="187534" y="302465"/>
                  <a:pt x="189937" y="303354"/>
                  <a:pt x="192429" y="303354"/>
                </a:cubicBezTo>
                <a:cubicBezTo>
                  <a:pt x="195100" y="303354"/>
                  <a:pt x="197859" y="302287"/>
                  <a:pt x="199906" y="300065"/>
                </a:cubicBezTo>
                <a:lnTo>
                  <a:pt x="310183" y="180430"/>
                </a:lnTo>
                <a:lnTo>
                  <a:pt x="393848" y="263979"/>
                </a:lnTo>
                <a:cubicBezTo>
                  <a:pt x="395806" y="265934"/>
                  <a:pt x="398388" y="266912"/>
                  <a:pt x="401058" y="266912"/>
                </a:cubicBezTo>
                <a:cubicBezTo>
                  <a:pt x="403639" y="266912"/>
                  <a:pt x="406220" y="265934"/>
                  <a:pt x="408178" y="263979"/>
                </a:cubicBezTo>
                <a:lnTo>
                  <a:pt x="536702" y="135634"/>
                </a:lnTo>
                <a:lnTo>
                  <a:pt x="536702" y="182030"/>
                </a:lnTo>
                <a:cubicBezTo>
                  <a:pt x="536702" y="187541"/>
                  <a:pt x="541241" y="192074"/>
                  <a:pt x="546848" y="192074"/>
                </a:cubicBezTo>
                <a:cubicBezTo>
                  <a:pt x="552456" y="192074"/>
                  <a:pt x="556995" y="187541"/>
                  <a:pt x="556995" y="182030"/>
                </a:cubicBezTo>
                <a:lnTo>
                  <a:pt x="556995" y="111191"/>
                </a:lnTo>
                <a:cubicBezTo>
                  <a:pt x="556995" y="109858"/>
                  <a:pt x="556728" y="108614"/>
                  <a:pt x="556194" y="107369"/>
                </a:cubicBezTo>
                <a:cubicBezTo>
                  <a:pt x="555126" y="104881"/>
                  <a:pt x="553168" y="102925"/>
                  <a:pt x="550676" y="101859"/>
                </a:cubicBezTo>
                <a:cubicBezTo>
                  <a:pt x="549519" y="101325"/>
                  <a:pt x="548184" y="101059"/>
                  <a:pt x="546848" y="101059"/>
                </a:cubicBezTo>
                <a:close/>
                <a:moveTo>
                  <a:pt x="101288" y="80882"/>
                </a:moveTo>
                <a:cubicBezTo>
                  <a:pt x="95681" y="80882"/>
                  <a:pt x="91141" y="85415"/>
                  <a:pt x="91141" y="91015"/>
                </a:cubicBezTo>
                <a:cubicBezTo>
                  <a:pt x="91141" y="96526"/>
                  <a:pt x="95681" y="101059"/>
                  <a:pt x="101288" y="101059"/>
                </a:cubicBezTo>
                <a:lnTo>
                  <a:pt x="121492" y="101059"/>
                </a:lnTo>
                <a:cubicBezTo>
                  <a:pt x="127100" y="101059"/>
                  <a:pt x="131639" y="96526"/>
                  <a:pt x="131639" y="91015"/>
                </a:cubicBezTo>
                <a:cubicBezTo>
                  <a:pt x="131639" y="85415"/>
                  <a:pt x="127100" y="80882"/>
                  <a:pt x="121492" y="80882"/>
                </a:cubicBezTo>
                <a:close/>
                <a:moveTo>
                  <a:pt x="60791" y="70750"/>
                </a:moveTo>
                <a:cubicBezTo>
                  <a:pt x="55183" y="70750"/>
                  <a:pt x="50644" y="75283"/>
                  <a:pt x="50644" y="80882"/>
                </a:cubicBezTo>
                <a:lnTo>
                  <a:pt x="50644" y="303354"/>
                </a:lnTo>
                <a:cubicBezTo>
                  <a:pt x="50644" y="308953"/>
                  <a:pt x="55183" y="313486"/>
                  <a:pt x="60791" y="313486"/>
                </a:cubicBezTo>
                <a:cubicBezTo>
                  <a:pt x="66309" y="313486"/>
                  <a:pt x="70848" y="308953"/>
                  <a:pt x="70848" y="303354"/>
                </a:cubicBezTo>
                <a:lnTo>
                  <a:pt x="70848" y="80882"/>
                </a:lnTo>
                <a:cubicBezTo>
                  <a:pt x="70848" y="75283"/>
                  <a:pt x="66309" y="70750"/>
                  <a:pt x="60791" y="70750"/>
                </a:cubicBezTo>
                <a:close/>
                <a:moveTo>
                  <a:pt x="45571" y="0"/>
                </a:moveTo>
                <a:lnTo>
                  <a:pt x="562068" y="0"/>
                </a:lnTo>
                <a:cubicBezTo>
                  <a:pt x="587168" y="0"/>
                  <a:pt x="607639" y="20354"/>
                  <a:pt x="607639" y="45507"/>
                </a:cubicBezTo>
                <a:lnTo>
                  <a:pt x="607639" y="343795"/>
                </a:lnTo>
                <a:lnTo>
                  <a:pt x="0" y="343795"/>
                </a:lnTo>
                <a:lnTo>
                  <a:pt x="0" y="45507"/>
                </a:lnTo>
                <a:cubicBezTo>
                  <a:pt x="0" y="20354"/>
                  <a:pt x="20471" y="0"/>
                  <a:pt x="45571" y="0"/>
                </a:cubicBezTo>
                <a:close/>
              </a:path>
            </a:pathLst>
          </a:custGeom>
          <a:solidFill>
            <a:schemeClr val="bg1"/>
          </a:solidFill>
          <a:ln>
            <a:noFill/>
          </a:ln>
        </p:spPr>
      </p:sp>
      <p:sp>
        <p:nvSpPr>
          <p:cNvPr id="71" name="science-book_71286"/>
          <p:cNvSpPr>
            <a:spLocks noChangeAspect="1"/>
          </p:cNvSpPr>
          <p:nvPr userDrawn="1"/>
        </p:nvSpPr>
        <p:spPr bwMode="auto">
          <a:xfrm>
            <a:off x="5060297" y="1980397"/>
            <a:ext cx="487748" cy="455518"/>
          </a:xfrm>
          <a:custGeom>
            <a:avLst/>
            <a:gdLst>
              <a:gd name="connsiteX0" fmla="*/ 420884 w 608697"/>
              <a:gd name="connsiteY0" fmla="*/ 485137 h 568475"/>
              <a:gd name="connsiteX1" fmla="*/ 589080 w 608697"/>
              <a:gd name="connsiteY1" fmla="*/ 485137 h 568475"/>
              <a:gd name="connsiteX2" fmla="*/ 608697 w 608697"/>
              <a:gd name="connsiteY2" fmla="*/ 504650 h 568475"/>
              <a:gd name="connsiteX3" fmla="*/ 608697 w 608697"/>
              <a:gd name="connsiteY3" fmla="*/ 511203 h 568475"/>
              <a:gd name="connsiteX4" fmla="*/ 589080 w 608697"/>
              <a:gd name="connsiteY4" fmla="*/ 530716 h 568475"/>
              <a:gd name="connsiteX5" fmla="*/ 418721 w 608697"/>
              <a:gd name="connsiteY5" fmla="*/ 530716 h 568475"/>
              <a:gd name="connsiteX6" fmla="*/ 330483 w 608697"/>
              <a:gd name="connsiteY6" fmla="*/ 564900 h 568475"/>
              <a:gd name="connsiteX7" fmla="*/ 320861 w 608697"/>
              <a:gd name="connsiteY7" fmla="*/ 568475 h 568475"/>
              <a:gd name="connsiteX8" fmla="*/ 320861 w 608697"/>
              <a:gd name="connsiteY8" fmla="*/ 526992 h 568475"/>
              <a:gd name="connsiteX9" fmla="*/ 328096 w 608697"/>
              <a:gd name="connsiteY9" fmla="*/ 513438 h 568475"/>
              <a:gd name="connsiteX10" fmla="*/ 420884 w 608697"/>
              <a:gd name="connsiteY10" fmla="*/ 485137 h 568475"/>
              <a:gd name="connsiteX11" fmla="*/ 19622 w 608697"/>
              <a:gd name="connsiteY11" fmla="*/ 485137 h 568475"/>
              <a:gd name="connsiteX12" fmla="*/ 187860 w 608697"/>
              <a:gd name="connsiteY12" fmla="*/ 485137 h 568475"/>
              <a:gd name="connsiteX13" fmla="*/ 280670 w 608697"/>
              <a:gd name="connsiteY13" fmla="*/ 513438 h 568475"/>
              <a:gd name="connsiteX14" fmla="*/ 287907 w 608697"/>
              <a:gd name="connsiteY14" fmla="*/ 526992 h 568475"/>
              <a:gd name="connsiteX15" fmla="*/ 287907 w 608697"/>
              <a:gd name="connsiteY15" fmla="*/ 568475 h 568475"/>
              <a:gd name="connsiteX16" fmla="*/ 278134 w 608697"/>
              <a:gd name="connsiteY16" fmla="*/ 564826 h 568475"/>
              <a:gd name="connsiteX17" fmla="*/ 187860 w 608697"/>
              <a:gd name="connsiteY17" fmla="*/ 530716 h 568475"/>
              <a:gd name="connsiteX18" fmla="*/ 19622 w 608697"/>
              <a:gd name="connsiteY18" fmla="*/ 530716 h 568475"/>
              <a:gd name="connsiteX19" fmla="*/ 0 w 608697"/>
              <a:gd name="connsiteY19" fmla="*/ 511203 h 568475"/>
              <a:gd name="connsiteX20" fmla="*/ 0 w 608697"/>
              <a:gd name="connsiteY20" fmla="*/ 504650 h 568475"/>
              <a:gd name="connsiteX21" fmla="*/ 19622 w 608697"/>
              <a:gd name="connsiteY21" fmla="*/ 485137 h 568475"/>
              <a:gd name="connsiteX22" fmla="*/ 420884 w 608697"/>
              <a:gd name="connsiteY22" fmla="*/ 29920 h 568475"/>
              <a:gd name="connsiteX23" fmla="*/ 438710 w 608697"/>
              <a:gd name="connsiteY23" fmla="*/ 29920 h 568475"/>
              <a:gd name="connsiteX24" fmla="*/ 438710 w 608697"/>
              <a:gd name="connsiteY24" fmla="*/ 162804 h 568475"/>
              <a:gd name="connsiteX25" fmla="*/ 450421 w 608697"/>
              <a:gd name="connsiteY25" fmla="*/ 193343 h 568475"/>
              <a:gd name="connsiteX26" fmla="*/ 473469 w 608697"/>
              <a:gd name="connsiteY26" fmla="*/ 218817 h 568475"/>
              <a:gd name="connsiteX27" fmla="*/ 500097 w 608697"/>
              <a:gd name="connsiteY27" fmla="*/ 230661 h 568475"/>
              <a:gd name="connsiteX28" fmla="*/ 526799 w 608697"/>
              <a:gd name="connsiteY28" fmla="*/ 218817 h 568475"/>
              <a:gd name="connsiteX29" fmla="*/ 549772 w 608697"/>
              <a:gd name="connsiteY29" fmla="*/ 193343 h 568475"/>
              <a:gd name="connsiteX30" fmla="*/ 561557 w 608697"/>
              <a:gd name="connsiteY30" fmla="*/ 162804 h 568475"/>
              <a:gd name="connsiteX31" fmla="*/ 561557 w 608697"/>
              <a:gd name="connsiteY31" fmla="*/ 29920 h 568475"/>
              <a:gd name="connsiteX32" fmla="*/ 589080 w 608697"/>
              <a:gd name="connsiteY32" fmla="*/ 29920 h 568475"/>
              <a:gd name="connsiteX33" fmla="*/ 608697 w 608697"/>
              <a:gd name="connsiteY33" fmla="*/ 49435 h 568475"/>
              <a:gd name="connsiteX34" fmla="*/ 608697 w 608697"/>
              <a:gd name="connsiteY34" fmla="*/ 440489 h 568475"/>
              <a:gd name="connsiteX35" fmla="*/ 589080 w 608697"/>
              <a:gd name="connsiteY35" fmla="*/ 460004 h 568475"/>
              <a:gd name="connsiteX36" fmla="*/ 420884 w 608697"/>
              <a:gd name="connsiteY36" fmla="*/ 460004 h 568475"/>
              <a:gd name="connsiteX37" fmla="*/ 320861 w 608697"/>
              <a:gd name="connsiteY37" fmla="*/ 497769 h 568475"/>
              <a:gd name="connsiteX38" fmla="*/ 320861 w 608697"/>
              <a:gd name="connsiteY38" fmla="*/ 67610 h 568475"/>
              <a:gd name="connsiteX39" fmla="*/ 420884 w 608697"/>
              <a:gd name="connsiteY39" fmla="*/ 29920 h 568475"/>
              <a:gd name="connsiteX40" fmla="*/ 19622 w 608697"/>
              <a:gd name="connsiteY40" fmla="*/ 29920 h 568475"/>
              <a:gd name="connsiteX41" fmla="*/ 187860 w 608697"/>
              <a:gd name="connsiteY41" fmla="*/ 29920 h 568475"/>
              <a:gd name="connsiteX42" fmla="*/ 287907 w 608697"/>
              <a:gd name="connsiteY42" fmla="*/ 67610 h 568475"/>
              <a:gd name="connsiteX43" fmla="*/ 287907 w 608697"/>
              <a:gd name="connsiteY43" fmla="*/ 497769 h 568475"/>
              <a:gd name="connsiteX44" fmla="*/ 187860 w 608697"/>
              <a:gd name="connsiteY44" fmla="*/ 460004 h 568475"/>
              <a:gd name="connsiteX45" fmla="*/ 19622 w 608697"/>
              <a:gd name="connsiteY45" fmla="*/ 460004 h 568475"/>
              <a:gd name="connsiteX46" fmla="*/ 0 w 608697"/>
              <a:gd name="connsiteY46" fmla="*/ 440489 h 568475"/>
              <a:gd name="connsiteX47" fmla="*/ 0 w 608697"/>
              <a:gd name="connsiteY47" fmla="*/ 49435 h 568475"/>
              <a:gd name="connsiteX48" fmla="*/ 19622 w 608697"/>
              <a:gd name="connsiteY48" fmla="*/ 29920 h 568475"/>
              <a:gd name="connsiteX49" fmla="*/ 484356 w 608697"/>
              <a:gd name="connsiteY49" fmla="*/ 0 h 568475"/>
              <a:gd name="connsiteX50" fmla="*/ 515833 w 608697"/>
              <a:gd name="connsiteY50" fmla="*/ 0 h 568475"/>
              <a:gd name="connsiteX51" fmla="*/ 535450 w 608697"/>
              <a:gd name="connsiteY51" fmla="*/ 19586 h 568475"/>
              <a:gd name="connsiteX52" fmla="*/ 535450 w 608697"/>
              <a:gd name="connsiteY52" fmla="*/ 29937 h 568475"/>
              <a:gd name="connsiteX53" fmla="*/ 535450 w 608697"/>
              <a:gd name="connsiteY53" fmla="*/ 162791 h 568475"/>
              <a:gd name="connsiteX54" fmla="*/ 530378 w 608697"/>
              <a:gd name="connsiteY54" fmla="*/ 175898 h 568475"/>
              <a:gd name="connsiteX55" fmla="*/ 507404 w 608697"/>
              <a:gd name="connsiteY55" fmla="*/ 201367 h 568475"/>
              <a:gd name="connsiteX56" fmla="*/ 500095 w 608697"/>
              <a:gd name="connsiteY56" fmla="*/ 204569 h 568475"/>
              <a:gd name="connsiteX57" fmla="*/ 492860 w 608697"/>
              <a:gd name="connsiteY57" fmla="*/ 201367 h 568475"/>
              <a:gd name="connsiteX58" fmla="*/ 469811 w 608697"/>
              <a:gd name="connsiteY58" fmla="*/ 175898 h 568475"/>
              <a:gd name="connsiteX59" fmla="*/ 464814 w 608697"/>
              <a:gd name="connsiteY59" fmla="*/ 162791 h 568475"/>
              <a:gd name="connsiteX60" fmla="*/ 464814 w 608697"/>
              <a:gd name="connsiteY60" fmla="*/ 29937 h 568475"/>
              <a:gd name="connsiteX61" fmla="*/ 464814 w 608697"/>
              <a:gd name="connsiteY61" fmla="*/ 19586 h 568475"/>
              <a:gd name="connsiteX62" fmla="*/ 484356 w 608697"/>
              <a:gd name="connsiteY62" fmla="*/ 0 h 56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8697" h="568475">
                <a:moveTo>
                  <a:pt x="420884" y="485137"/>
                </a:moveTo>
                <a:lnTo>
                  <a:pt x="589080" y="485137"/>
                </a:lnTo>
                <a:cubicBezTo>
                  <a:pt x="599896" y="485137"/>
                  <a:pt x="608697" y="493851"/>
                  <a:pt x="608697" y="504650"/>
                </a:cubicBezTo>
                <a:lnTo>
                  <a:pt x="608697" y="511203"/>
                </a:lnTo>
                <a:cubicBezTo>
                  <a:pt x="608697" y="522002"/>
                  <a:pt x="599896" y="530716"/>
                  <a:pt x="589080" y="530716"/>
                </a:cubicBezTo>
                <a:lnTo>
                  <a:pt x="418721" y="530716"/>
                </a:lnTo>
                <a:cubicBezTo>
                  <a:pt x="386051" y="530716"/>
                  <a:pt x="355172" y="543526"/>
                  <a:pt x="330483" y="564900"/>
                </a:cubicBezTo>
                <a:cubicBezTo>
                  <a:pt x="327723" y="567283"/>
                  <a:pt x="324292" y="568475"/>
                  <a:pt x="320861" y="568475"/>
                </a:cubicBezTo>
                <a:lnTo>
                  <a:pt x="320861" y="526992"/>
                </a:lnTo>
                <a:cubicBezTo>
                  <a:pt x="320861" y="521556"/>
                  <a:pt x="323621" y="516491"/>
                  <a:pt x="328096" y="513438"/>
                </a:cubicBezTo>
                <a:cubicBezTo>
                  <a:pt x="355395" y="495042"/>
                  <a:pt x="387617" y="485137"/>
                  <a:pt x="420884" y="485137"/>
                </a:cubicBezTo>
                <a:close/>
                <a:moveTo>
                  <a:pt x="19622" y="485137"/>
                </a:moveTo>
                <a:lnTo>
                  <a:pt x="187860" y="485137"/>
                </a:lnTo>
                <a:cubicBezTo>
                  <a:pt x="221134" y="485137"/>
                  <a:pt x="253364" y="495042"/>
                  <a:pt x="280670" y="513438"/>
                </a:cubicBezTo>
                <a:cubicBezTo>
                  <a:pt x="285147" y="516491"/>
                  <a:pt x="287907" y="521556"/>
                  <a:pt x="287907" y="526992"/>
                </a:cubicBezTo>
                <a:lnTo>
                  <a:pt x="287907" y="568475"/>
                </a:lnTo>
                <a:cubicBezTo>
                  <a:pt x="284400" y="568475"/>
                  <a:pt x="280969" y="567283"/>
                  <a:pt x="278134" y="564826"/>
                </a:cubicBezTo>
                <a:cubicBezTo>
                  <a:pt x="253215" y="542856"/>
                  <a:pt x="221134" y="530716"/>
                  <a:pt x="187860" y="530716"/>
                </a:cubicBezTo>
                <a:lnTo>
                  <a:pt x="19622" y="530716"/>
                </a:lnTo>
                <a:cubicBezTo>
                  <a:pt x="8804" y="530716"/>
                  <a:pt x="0" y="522002"/>
                  <a:pt x="0" y="511203"/>
                </a:cubicBezTo>
                <a:lnTo>
                  <a:pt x="0" y="504650"/>
                </a:lnTo>
                <a:cubicBezTo>
                  <a:pt x="0" y="493851"/>
                  <a:pt x="8804" y="485137"/>
                  <a:pt x="19622" y="485137"/>
                </a:cubicBezTo>
                <a:close/>
                <a:moveTo>
                  <a:pt x="420884" y="29920"/>
                </a:moveTo>
                <a:lnTo>
                  <a:pt x="438710" y="29920"/>
                </a:lnTo>
                <a:lnTo>
                  <a:pt x="438710" y="162804"/>
                </a:lnTo>
                <a:cubicBezTo>
                  <a:pt x="438710" y="174126"/>
                  <a:pt x="442887" y="184926"/>
                  <a:pt x="450421" y="193343"/>
                </a:cubicBezTo>
                <a:lnTo>
                  <a:pt x="473469" y="218817"/>
                </a:lnTo>
                <a:cubicBezTo>
                  <a:pt x="480256" y="226341"/>
                  <a:pt x="489953" y="230661"/>
                  <a:pt x="500097" y="230661"/>
                </a:cubicBezTo>
                <a:cubicBezTo>
                  <a:pt x="510241" y="230661"/>
                  <a:pt x="520012" y="226341"/>
                  <a:pt x="526799" y="218817"/>
                </a:cubicBezTo>
                <a:lnTo>
                  <a:pt x="549772" y="193343"/>
                </a:lnTo>
                <a:cubicBezTo>
                  <a:pt x="557380" y="184926"/>
                  <a:pt x="561557" y="174126"/>
                  <a:pt x="561557" y="162804"/>
                </a:cubicBezTo>
                <a:lnTo>
                  <a:pt x="561557" y="29920"/>
                </a:lnTo>
                <a:lnTo>
                  <a:pt x="589080" y="29920"/>
                </a:lnTo>
                <a:cubicBezTo>
                  <a:pt x="599896" y="29920"/>
                  <a:pt x="608697" y="38635"/>
                  <a:pt x="608697" y="49435"/>
                </a:cubicBezTo>
                <a:lnTo>
                  <a:pt x="608697" y="440489"/>
                </a:lnTo>
                <a:cubicBezTo>
                  <a:pt x="608697" y="451289"/>
                  <a:pt x="599896" y="460004"/>
                  <a:pt x="589080" y="460004"/>
                </a:cubicBezTo>
                <a:lnTo>
                  <a:pt x="420884" y="460004"/>
                </a:lnTo>
                <a:cubicBezTo>
                  <a:pt x="384037" y="460004"/>
                  <a:pt x="348533" y="473412"/>
                  <a:pt x="320861" y="497769"/>
                </a:cubicBezTo>
                <a:lnTo>
                  <a:pt x="320861" y="67610"/>
                </a:lnTo>
                <a:cubicBezTo>
                  <a:pt x="348533" y="43327"/>
                  <a:pt x="384037" y="29920"/>
                  <a:pt x="420884" y="29920"/>
                </a:cubicBezTo>
                <a:close/>
                <a:moveTo>
                  <a:pt x="19622" y="29920"/>
                </a:moveTo>
                <a:lnTo>
                  <a:pt x="187860" y="29920"/>
                </a:lnTo>
                <a:cubicBezTo>
                  <a:pt x="224715" y="29920"/>
                  <a:pt x="260228" y="43327"/>
                  <a:pt x="287907" y="67610"/>
                </a:cubicBezTo>
                <a:lnTo>
                  <a:pt x="287907" y="497769"/>
                </a:lnTo>
                <a:cubicBezTo>
                  <a:pt x="260228" y="473412"/>
                  <a:pt x="224715" y="460004"/>
                  <a:pt x="187860" y="460004"/>
                </a:cubicBezTo>
                <a:lnTo>
                  <a:pt x="19622" y="460004"/>
                </a:lnTo>
                <a:cubicBezTo>
                  <a:pt x="8804" y="460004"/>
                  <a:pt x="0" y="451289"/>
                  <a:pt x="0" y="440489"/>
                </a:cubicBezTo>
                <a:lnTo>
                  <a:pt x="0" y="49435"/>
                </a:lnTo>
                <a:cubicBezTo>
                  <a:pt x="0" y="38635"/>
                  <a:pt x="8804" y="29920"/>
                  <a:pt x="19622" y="29920"/>
                </a:cubicBezTo>
                <a:close/>
                <a:moveTo>
                  <a:pt x="484356" y="0"/>
                </a:moveTo>
                <a:lnTo>
                  <a:pt x="515833" y="0"/>
                </a:lnTo>
                <a:cubicBezTo>
                  <a:pt x="526648" y="0"/>
                  <a:pt x="535450" y="8787"/>
                  <a:pt x="535450" y="19586"/>
                </a:cubicBezTo>
                <a:lnTo>
                  <a:pt x="535450" y="29937"/>
                </a:lnTo>
                <a:lnTo>
                  <a:pt x="535450" y="162791"/>
                </a:lnTo>
                <a:cubicBezTo>
                  <a:pt x="535450" y="167632"/>
                  <a:pt x="533660" y="172249"/>
                  <a:pt x="530378" y="175898"/>
                </a:cubicBezTo>
                <a:lnTo>
                  <a:pt x="507404" y="201367"/>
                </a:lnTo>
                <a:cubicBezTo>
                  <a:pt x="505465" y="203526"/>
                  <a:pt x="502780" y="204569"/>
                  <a:pt x="500095" y="204569"/>
                </a:cubicBezTo>
                <a:cubicBezTo>
                  <a:pt x="497409" y="204569"/>
                  <a:pt x="494799" y="203526"/>
                  <a:pt x="492860" y="201367"/>
                </a:cubicBezTo>
                <a:lnTo>
                  <a:pt x="469811" y="175898"/>
                </a:lnTo>
                <a:cubicBezTo>
                  <a:pt x="466604" y="172249"/>
                  <a:pt x="464814" y="167632"/>
                  <a:pt x="464814" y="162791"/>
                </a:cubicBezTo>
                <a:lnTo>
                  <a:pt x="464814" y="29937"/>
                </a:lnTo>
                <a:lnTo>
                  <a:pt x="464814" y="19586"/>
                </a:lnTo>
                <a:cubicBezTo>
                  <a:pt x="464814" y="8787"/>
                  <a:pt x="473541" y="0"/>
                  <a:pt x="484356" y="0"/>
                </a:cubicBezTo>
                <a:close/>
              </a:path>
            </a:pathLst>
          </a:custGeom>
          <a:solidFill>
            <a:schemeClr val="bg1"/>
          </a:solidFill>
          <a:ln>
            <a:noFill/>
          </a:ln>
        </p:spPr>
      </p:sp>
      <p:sp>
        <p:nvSpPr>
          <p:cNvPr id="72" name="rack-servers_31726"/>
          <p:cNvSpPr>
            <a:spLocks noChangeAspect="1"/>
          </p:cNvSpPr>
          <p:nvPr userDrawn="1"/>
        </p:nvSpPr>
        <p:spPr bwMode="auto">
          <a:xfrm>
            <a:off x="1183987" y="3441708"/>
            <a:ext cx="386145" cy="487748"/>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88862 h 440259"/>
              <a:gd name="T9" fmla="*/ 88862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88862 h 440259"/>
              <a:gd name="T19" fmla="*/ 88862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88862 h 440259"/>
              <a:gd name="T29" fmla="*/ 88862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88862 h 440259"/>
              <a:gd name="T39" fmla="*/ 88862 h 440259"/>
              <a:gd name="T40" fmla="*/ 278945 h 440259"/>
              <a:gd name="T41" fmla="*/ 278945 h 440259"/>
              <a:gd name="T42" fmla="*/ 278945 h 440259"/>
              <a:gd name="T43" fmla="*/ 278945 h 440259"/>
              <a:gd name="T44" fmla="*/ 88862 h 440259"/>
              <a:gd name="T45" fmla="*/ 88862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88862 h 440259"/>
              <a:gd name="T55" fmla="*/ 88862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88862 h 440259"/>
              <a:gd name="T65" fmla="*/ 88862 h 440259"/>
              <a:gd name="T66" fmla="*/ 278945 h 440259"/>
              <a:gd name="T67" fmla="*/ 278945 h 440259"/>
              <a:gd name="T68" fmla="*/ 278945 h 440259"/>
              <a:gd name="T69" fmla="*/ 278945 h 440259"/>
              <a:gd name="T70" fmla="*/ 278945 h 440259"/>
              <a:gd name="T71" fmla="*/ 278945 h 440259"/>
              <a:gd name="T72" fmla="*/ 278945 h 440259"/>
              <a:gd name="T73" fmla="*/ 278945 h 440259"/>
              <a:gd name="T74" fmla="*/ 88862 h 440259"/>
              <a:gd name="T75" fmla="*/ 88862 h 440259"/>
              <a:gd name="T76" fmla="*/ 278945 h 440259"/>
              <a:gd name="T77" fmla="*/ 278945 h 440259"/>
              <a:gd name="T78" fmla="*/ 278945 h 440259"/>
              <a:gd name="T79" fmla="*/ 278945 h 440259"/>
              <a:gd name="T80" fmla="*/ 278945 h 440259"/>
              <a:gd name="T81" fmla="*/ 278945 h 440259"/>
              <a:gd name="T82" fmla="*/ 278945 h 440259"/>
              <a:gd name="T83" fmla="*/ 278945 h 440259"/>
              <a:gd name="T84" fmla="*/ 278945 h 440259"/>
              <a:gd name="T85" fmla="*/ 278945 h 440259"/>
              <a:gd name="T86" fmla="*/ 278945 h 440259"/>
              <a:gd name="T87" fmla="*/ 278945 h 440259"/>
              <a:gd name="T88" fmla="*/ 278945 h 440259"/>
              <a:gd name="T89" fmla="*/ 278945 h 440259"/>
              <a:gd name="T90" fmla="*/ 88862 h 440259"/>
              <a:gd name="T91" fmla="*/ 88862 h 440259"/>
              <a:gd name="T92" fmla="*/ 278945 h 440259"/>
              <a:gd name="T93" fmla="*/ 278945 h 440259"/>
              <a:gd name="T94" fmla="*/ 278945 h 440259"/>
              <a:gd name="T95" fmla="*/ 278945 h 440259"/>
              <a:gd name="T96" fmla="*/ 278945 h 440259"/>
              <a:gd name="T97" fmla="*/ 278945 h 440259"/>
              <a:gd name="T98" fmla="*/ 278945 h 440259"/>
              <a:gd name="T99" fmla="*/ 278945 h 440259"/>
              <a:gd name="T100" fmla="*/ 88862 h 440259"/>
              <a:gd name="T101" fmla="*/ 88862 h 440259"/>
              <a:gd name="T102" fmla="*/ 278945 h 440259"/>
              <a:gd name="T103" fmla="*/ 278945 h 440259"/>
              <a:gd name="T104" fmla="*/ 278945 h 440259"/>
              <a:gd name="T105" fmla="*/ 278945 h 440259"/>
              <a:gd name="T106" fmla="*/ 278945 h 440259"/>
              <a:gd name="T107" fmla="*/ 278945 h 440259"/>
              <a:gd name="T108" fmla="*/ 278945 h 440259"/>
              <a:gd name="T109" fmla="*/ 278945 h 440259"/>
              <a:gd name="T110" fmla="*/ 88862 h 440259"/>
              <a:gd name="T111" fmla="*/ 88862 h 440259"/>
              <a:gd name="T112" fmla="*/ 278945 h 440259"/>
              <a:gd name="T113" fmla="*/ 278945 h 440259"/>
              <a:gd name="T114" fmla="*/ 278945 h 440259"/>
              <a:gd name="T115" fmla="*/ 278945 h 440259"/>
              <a:gd name="T116" fmla="*/ 278945 h 440259"/>
              <a:gd name="T117"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774" h="6040">
                <a:moveTo>
                  <a:pt x="4774" y="768"/>
                </a:moveTo>
                <a:lnTo>
                  <a:pt x="4774" y="0"/>
                </a:lnTo>
                <a:lnTo>
                  <a:pt x="0" y="0"/>
                </a:lnTo>
                <a:lnTo>
                  <a:pt x="0" y="768"/>
                </a:lnTo>
                <a:lnTo>
                  <a:pt x="234" y="768"/>
                </a:lnTo>
                <a:lnTo>
                  <a:pt x="234" y="1104"/>
                </a:lnTo>
                <a:lnTo>
                  <a:pt x="0" y="1104"/>
                </a:lnTo>
                <a:lnTo>
                  <a:pt x="0" y="1871"/>
                </a:lnTo>
                <a:lnTo>
                  <a:pt x="4774" y="1871"/>
                </a:lnTo>
                <a:lnTo>
                  <a:pt x="4774" y="1104"/>
                </a:lnTo>
                <a:lnTo>
                  <a:pt x="4504" y="1104"/>
                </a:lnTo>
                <a:lnTo>
                  <a:pt x="4504" y="768"/>
                </a:lnTo>
                <a:lnTo>
                  <a:pt x="4774" y="768"/>
                </a:lnTo>
                <a:lnTo>
                  <a:pt x="4774" y="768"/>
                </a:lnTo>
                <a:close/>
                <a:moveTo>
                  <a:pt x="852" y="1557"/>
                </a:moveTo>
                <a:lnTo>
                  <a:pt x="520" y="1557"/>
                </a:lnTo>
                <a:lnTo>
                  <a:pt x="520" y="1232"/>
                </a:lnTo>
                <a:lnTo>
                  <a:pt x="852" y="1232"/>
                </a:lnTo>
                <a:lnTo>
                  <a:pt x="852" y="1557"/>
                </a:lnTo>
                <a:close/>
                <a:moveTo>
                  <a:pt x="852" y="1094"/>
                </a:moveTo>
                <a:lnTo>
                  <a:pt x="520" y="1094"/>
                </a:lnTo>
                <a:lnTo>
                  <a:pt x="520" y="769"/>
                </a:lnTo>
                <a:lnTo>
                  <a:pt x="852" y="769"/>
                </a:lnTo>
                <a:lnTo>
                  <a:pt x="852" y="1094"/>
                </a:lnTo>
                <a:close/>
                <a:moveTo>
                  <a:pt x="852" y="639"/>
                </a:moveTo>
                <a:lnTo>
                  <a:pt x="520" y="639"/>
                </a:lnTo>
                <a:lnTo>
                  <a:pt x="520" y="314"/>
                </a:lnTo>
                <a:lnTo>
                  <a:pt x="852" y="314"/>
                </a:lnTo>
                <a:lnTo>
                  <a:pt x="852" y="639"/>
                </a:lnTo>
                <a:close/>
                <a:moveTo>
                  <a:pt x="1342" y="1557"/>
                </a:moveTo>
                <a:lnTo>
                  <a:pt x="1010" y="1557"/>
                </a:lnTo>
                <a:lnTo>
                  <a:pt x="1010" y="1232"/>
                </a:lnTo>
                <a:lnTo>
                  <a:pt x="1342" y="1232"/>
                </a:lnTo>
                <a:lnTo>
                  <a:pt x="1342" y="1557"/>
                </a:lnTo>
                <a:close/>
                <a:moveTo>
                  <a:pt x="1342" y="1094"/>
                </a:moveTo>
                <a:lnTo>
                  <a:pt x="1010" y="1094"/>
                </a:lnTo>
                <a:lnTo>
                  <a:pt x="1010" y="769"/>
                </a:lnTo>
                <a:lnTo>
                  <a:pt x="1342" y="769"/>
                </a:lnTo>
                <a:lnTo>
                  <a:pt x="1342" y="1094"/>
                </a:lnTo>
                <a:close/>
                <a:moveTo>
                  <a:pt x="1342" y="639"/>
                </a:moveTo>
                <a:lnTo>
                  <a:pt x="1010" y="639"/>
                </a:lnTo>
                <a:lnTo>
                  <a:pt x="1010" y="314"/>
                </a:lnTo>
                <a:lnTo>
                  <a:pt x="1342" y="314"/>
                </a:lnTo>
                <a:lnTo>
                  <a:pt x="1342" y="639"/>
                </a:lnTo>
                <a:close/>
                <a:moveTo>
                  <a:pt x="1825" y="1557"/>
                </a:moveTo>
                <a:lnTo>
                  <a:pt x="1494" y="1557"/>
                </a:lnTo>
                <a:lnTo>
                  <a:pt x="1494" y="1232"/>
                </a:lnTo>
                <a:lnTo>
                  <a:pt x="1825" y="1232"/>
                </a:lnTo>
                <a:lnTo>
                  <a:pt x="1825" y="1557"/>
                </a:lnTo>
                <a:close/>
                <a:moveTo>
                  <a:pt x="1825" y="1094"/>
                </a:moveTo>
                <a:lnTo>
                  <a:pt x="1494" y="1094"/>
                </a:lnTo>
                <a:lnTo>
                  <a:pt x="1494" y="769"/>
                </a:lnTo>
                <a:lnTo>
                  <a:pt x="1825" y="769"/>
                </a:lnTo>
                <a:lnTo>
                  <a:pt x="1825" y="1094"/>
                </a:lnTo>
                <a:close/>
                <a:moveTo>
                  <a:pt x="1825" y="639"/>
                </a:moveTo>
                <a:lnTo>
                  <a:pt x="1494" y="639"/>
                </a:lnTo>
                <a:lnTo>
                  <a:pt x="1494" y="314"/>
                </a:lnTo>
                <a:lnTo>
                  <a:pt x="1825" y="314"/>
                </a:lnTo>
                <a:lnTo>
                  <a:pt x="1825" y="639"/>
                </a:lnTo>
                <a:close/>
                <a:moveTo>
                  <a:pt x="2304" y="1557"/>
                </a:moveTo>
                <a:lnTo>
                  <a:pt x="1972" y="1557"/>
                </a:lnTo>
                <a:lnTo>
                  <a:pt x="1972" y="1232"/>
                </a:lnTo>
                <a:lnTo>
                  <a:pt x="2304" y="1232"/>
                </a:lnTo>
                <a:lnTo>
                  <a:pt x="2304" y="1557"/>
                </a:lnTo>
                <a:close/>
                <a:moveTo>
                  <a:pt x="2304" y="1094"/>
                </a:moveTo>
                <a:lnTo>
                  <a:pt x="1972" y="1094"/>
                </a:lnTo>
                <a:lnTo>
                  <a:pt x="1972" y="769"/>
                </a:lnTo>
                <a:lnTo>
                  <a:pt x="2304" y="769"/>
                </a:lnTo>
                <a:lnTo>
                  <a:pt x="2304" y="1094"/>
                </a:lnTo>
                <a:close/>
                <a:moveTo>
                  <a:pt x="2304" y="639"/>
                </a:moveTo>
                <a:lnTo>
                  <a:pt x="1972" y="639"/>
                </a:lnTo>
                <a:lnTo>
                  <a:pt x="1972" y="314"/>
                </a:lnTo>
                <a:lnTo>
                  <a:pt x="2304" y="314"/>
                </a:lnTo>
                <a:lnTo>
                  <a:pt x="2304" y="639"/>
                </a:lnTo>
                <a:close/>
                <a:moveTo>
                  <a:pt x="2794" y="1557"/>
                </a:moveTo>
                <a:lnTo>
                  <a:pt x="2463" y="1557"/>
                </a:lnTo>
                <a:lnTo>
                  <a:pt x="2463" y="1232"/>
                </a:lnTo>
                <a:lnTo>
                  <a:pt x="2794" y="1232"/>
                </a:lnTo>
                <a:lnTo>
                  <a:pt x="2794" y="1557"/>
                </a:lnTo>
                <a:close/>
                <a:moveTo>
                  <a:pt x="2794" y="1094"/>
                </a:moveTo>
                <a:lnTo>
                  <a:pt x="2463" y="1094"/>
                </a:lnTo>
                <a:lnTo>
                  <a:pt x="2463" y="769"/>
                </a:lnTo>
                <a:lnTo>
                  <a:pt x="2794" y="769"/>
                </a:lnTo>
                <a:lnTo>
                  <a:pt x="2794" y="1094"/>
                </a:lnTo>
                <a:close/>
                <a:moveTo>
                  <a:pt x="2794" y="639"/>
                </a:moveTo>
                <a:lnTo>
                  <a:pt x="2463" y="639"/>
                </a:lnTo>
                <a:lnTo>
                  <a:pt x="2463" y="314"/>
                </a:lnTo>
                <a:lnTo>
                  <a:pt x="2794" y="314"/>
                </a:lnTo>
                <a:lnTo>
                  <a:pt x="2794" y="639"/>
                </a:lnTo>
                <a:close/>
                <a:moveTo>
                  <a:pt x="3278" y="1557"/>
                </a:moveTo>
                <a:lnTo>
                  <a:pt x="2946" y="1557"/>
                </a:lnTo>
                <a:lnTo>
                  <a:pt x="2946" y="1232"/>
                </a:lnTo>
                <a:lnTo>
                  <a:pt x="3278" y="1232"/>
                </a:lnTo>
                <a:lnTo>
                  <a:pt x="3278" y="1557"/>
                </a:lnTo>
                <a:close/>
                <a:moveTo>
                  <a:pt x="3278" y="1094"/>
                </a:moveTo>
                <a:lnTo>
                  <a:pt x="2946" y="1094"/>
                </a:lnTo>
                <a:lnTo>
                  <a:pt x="2946" y="769"/>
                </a:lnTo>
                <a:lnTo>
                  <a:pt x="3278" y="769"/>
                </a:lnTo>
                <a:lnTo>
                  <a:pt x="3278" y="1094"/>
                </a:lnTo>
                <a:close/>
                <a:moveTo>
                  <a:pt x="3278" y="639"/>
                </a:moveTo>
                <a:lnTo>
                  <a:pt x="2946" y="639"/>
                </a:lnTo>
                <a:lnTo>
                  <a:pt x="2946" y="314"/>
                </a:lnTo>
                <a:lnTo>
                  <a:pt x="3278" y="314"/>
                </a:lnTo>
                <a:lnTo>
                  <a:pt x="3278" y="639"/>
                </a:lnTo>
                <a:close/>
                <a:moveTo>
                  <a:pt x="4020" y="1547"/>
                </a:moveTo>
                <a:lnTo>
                  <a:pt x="3592" y="1547"/>
                </a:lnTo>
                <a:lnTo>
                  <a:pt x="3592" y="1349"/>
                </a:lnTo>
                <a:lnTo>
                  <a:pt x="4020" y="1349"/>
                </a:lnTo>
                <a:lnTo>
                  <a:pt x="4020" y="1547"/>
                </a:lnTo>
                <a:close/>
                <a:moveTo>
                  <a:pt x="3804" y="992"/>
                </a:moveTo>
                <a:cubicBezTo>
                  <a:pt x="3615" y="992"/>
                  <a:pt x="3462" y="839"/>
                  <a:pt x="3462" y="650"/>
                </a:cubicBezTo>
                <a:cubicBezTo>
                  <a:pt x="3462" y="461"/>
                  <a:pt x="3615" y="308"/>
                  <a:pt x="3804" y="308"/>
                </a:cubicBezTo>
                <a:cubicBezTo>
                  <a:pt x="3993" y="308"/>
                  <a:pt x="4146" y="461"/>
                  <a:pt x="4146" y="650"/>
                </a:cubicBezTo>
                <a:cubicBezTo>
                  <a:pt x="4146" y="839"/>
                  <a:pt x="3993" y="992"/>
                  <a:pt x="3804" y="992"/>
                </a:cubicBezTo>
                <a:close/>
                <a:moveTo>
                  <a:pt x="4020" y="648"/>
                </a:moveTo>
                <a:cubicBezTo>
                  <a:pt x="4020" y="766"/>
                  <a:pt x="3924" y="862"/>
                  <a:pt x="3806" y="862"/>
                </a:cubicBezTo>
                <a:cubicBezTo>
                  <a:pt x="3688" y="862"/>
                  <a:pt x="3592" y="766"/>
                  <a:pt x="3592" y="648"/>
                </a:cubicBezTo>
                <a:cubicBezTo>
                  <a:pt x="3592" y="529"/>
                  <a:pt x="3688" y="434"/>
                  <a:pt x="3806" y="434"/>
                </a:cubicBezTo>
                <a:cubicBezTo>
                  <a:pt x="3924" y="434"/>
                  <a:pt x="4020" y="529"/>
                  <a:pt x="4020" y="648"/>
                </a:cubicBezTo>
                <a:close/>
                <a:moveTo>
                  <a:pt x="0" y="2871"/>
                </a:moveTo>
                <a:lnTo>
                  <a:pt x="234" y="2871"/>
                </a:lnTo>
                <a:lnTo>
                  <a:pt x="234" y="3207"/>
                </a:lnTo>
                <a:lnTo>
                  <a:pt x="0" y="3207"/>
                </a:lnTo>
                <a:lnTo>
                  <a:pt x="0" y="3975"/>
                </a:lnTo>
                <a:lnTo>
                  <a:pt x="4774" y="3975"/>
                </a:lnTo>
                <a:lnTo>
                  <a:pt x="4774" y="3207"/>
                </a:lnTo>
                <a:lnTo>
                  <a:pt x="4504" y="3207"/>
                </a:lnTo>
                <a:lnTo>
                  <a:pt x="4504" y="2871"/>
                </a:lnTo>
                <a:lnTo>
                  <a:pt x="4774" y="2871"/>
                </a:lnTo>
                <a:lnTo>
                  <a:pt x="4774" y="2104"/>
                </a:lnTo>
                <a:lnTo>
                  <a:pt x="0" y="2104"/>
                </a:lnTo>
                <a:lnTo>
                  <a:pt x="0" y="2871"/>
                </a:lnTo>
                <a:close/>
                <a:moveTo>
                  <a:pt x="4020" y="3651"/>
                </a:moveTo>
                <a:lnTo>
                  <a:pt x="3592" y="3651"/>
                </a:lnTo>
                <a:lnTo>
                  <a:pt x="3592" y="3453"/>
                </a:lnTo>
                <a:lnTo>
                  <a:pt x="4020" y="3453"/>
                </a:lnTo>
                <a:lnTo>
                  <a:pt x="4020" y="3651"/>
                </a:lnTo>
                <a:close/>
                <a:moveTo>
                  <a:pt x="3804" y="2412"/>
                </a:moveTo>
                <a:cubicBezTo>
                  <a:pt x="3993" y="2412"/>
                  <a:pt x="4146" y="2565"/>
                  <a:pt x="4146" y="2754"/>
                </a:cubicBezTo>
                <a:cubicBezTo>
                  <a:pt x="4146" y="2942"/>
                  <a:pt x="3993" y="3095"/>
                  <a:pt x="3804" y="3095"/>
                </a:cubicBezTo>
                <a:cubicBezTo>
                  <a:pt x="3615" y="3095"/>
                  <a:pt x="3462" y="2942"/>
                  <a:pt x="3462" y="2754"/>
                </a:cubicBezTo>
                <a:cubicBezTo>
                  <a:pt x="3463" y="2565"/>
                  <a:pt x="3615" y="2412"/>
                  <a:pt x="3804" y="2412"/>
                </a:cubicBezTo>
                <a:close/>
                <a:moveTo>
                  <a:pt x="2946" y="2418"/>
                </a:moveTo>
                <a:lnTo>
                  <a:pt x="3278" y="2418"/>
                </a:lnTo>
                <a:lnTo>
                  <a:pt x="3278" y="2743"/>
                </a:lnTo>
                <a:lnTo>
                  <a:pt x="2946" y="2743"/>
                </a:lnTo>
                <a:lnTo>
                  <a:pt x="2946" y="2418"/>
                </a:lnTo>
                <a:close/>
                <a:moveTo>
                  <a:pt x="2946" y="2873"/>
                </a:moveTo>
                <a:lnTo>
                  <a:pt x="3278" y="2873"/>
                </a:lnTo>
                <a:lnTo>
                  <a:pt x="3278" y="3197"/>
                </a:lnTo>
                <a:lnTo>
                  <a:pt x="2946" y="3197"/>
                </a:lnTo>
                <a:lnTo>
                  <a:pt x="2946" y="2873"/>
                </a:lnTo>
                <a:close/>
                <a:moveTo>
                  <a:pt x="2946" y="3336"/>
                </a:moveTo>
                <a:lnTo>
                  <a:pt x="3278" y="3336"/>
                </a:lnTo>
                <a:lnTo>
                  <a:pt x="3278" y="3661"/>
                </a:lnTo>
                <a:lnTo>
                  <a:pt x="2946" y="3661"/>
                </a:lnTo>
                <a:lnTo>
                  <a:pt x="2946" y="3336"/>
                </a:lnTo>
                <a:close/>
                <a:moveTo>
                  <a:pt x="2463" y="2418"/>
                </a:moveTo>
                <a:lnTo>
                  <a:pt x="2794" y="2418"/>
                </a:lnTo>
                <a:lnTo>
                  <a:pt x="2794" y="2743"/>
                </a:lnTo>
                <a:lnTo>
                  <a:pt x="2463" y="2743"/>
                </a:lnTo>
                <a:lnTo>
                  <a:pt x="2463" y="2418"/>
                </a:lnTo>
                <a:close/>
                <a:moveTo>
                  <a:pt x="2463" y="2873"/>
                </a:moveTo>
                <a:lnTo>
                  <a:pt x="2794" y="2873"/>
                </a:lnTo>
                <a:lnTo>
                  <a:pt x="2794" y="3197"/>
                </a:lnTo>
                <a:lnTo>
                  <a:pt x="2463" y="3197"/>
                </a:lnTo>
                <a:lnTo>
                  <a:pt x="2463" y="2873"/>
                </a:lnTo>
                <a:close/>
                <a:moveTo>
                  <a:pt x="2463" y="3336"/>
                </a:moveTo>
                <a:lnTo>
                  <a:pt x="2794" y="3336"/>
                </a:lnTo>
                <a:lnTo>
                  <a:pt x="2794" y="3661"/>
                </a:lnTo>
                <a:lnTo>
                  <a:pt x="2463" y="3661"/>
                </a:lnTo>
                <a:lnTo>
                  <a:pt x="2463" y="3336"/>
                </a:lnTo>
                <a:close/>
                <a:moveTo>
                  <a:pt x="1972" y="2418"/>
                </a:moveTo>
                <a:lnTo>
                  <a:pt x="2304" y="2418"/>
                </a:lnTo>
                <a:lnTo>
                  <a:pt x="2304" y="2743"/>
                </a:lnTo>
                <a:lnTo>
                  <a:pt x="1972" y="2743"/>
                </a:lnTo>
                <a:lnTo>
                  <a:pt x="1972" y="2418"/>
                </a:lnTo>
                <a:close/>
                <a:moveTo>
                  <a:pt x="1972" y="2873"/>
                </a:moveTo>
                <a:lnTo>
                  <a:pt x="2304" y="2873"/>
                </a:lnTo>
                <a:lnTo>
                  <a:pt x="2304" y="3197"/>
                </a:lnTo>
                <a:lnTo>
                  <a:pt x="1972" y="3197"/>
                </a:lnTo>
                <a:lnTo>
                  <a:pt x="1972" y="2873"/>
                </a:lnTo>
                <a:close/>
                <a:moveTo>
                  <a:pt x="1972" y="3336"/>
                </a:moveTo>
                <a:lnTo>
                  <a:pt x="2304" y="3336"/>
                </a:lnTo>
                <a:lnTo>
                  <a:pt x="2304" y="3661"/>
                </a:lnTo>
                <a:lnTo>
                  <a:pt x="1972" y="3661"/>
                </a:lnTo>
                <a:lnTo>
                  <a:pt x="1972" y="3336"/>
                </a:lnTo>
                <a:close/>
                <a:moveTo>
                  <a:pt x="1494" y="2418"/>
                </a:moveTo>
                <a:lnTo>
                  <a:pt x="1825" y="2418"/>
                </a:lnTo>
                <a:lnTo>
                  <a:pt x="1825" y="2743"/>
                </a:lnTo>
                <a:lnTo>
                  <a:pt x="1494" y="2743"/>
                </a:lnTo>
                <a:lnTo>
                  <a:pt x="1494" y="2418"/>
                </a:lnTo>
                <a:close/>
                <a:moveTo>
                  <a:pt x="1494" y="2873"/>
                </a:moveTo>
                <a:lnTo>
                  <a:pt x="1825" y="2873"/>
                </a:lnTo>
                <a:lnTo>
                  <a:pt x="1825" y="3197"/>
                </a:lnTo>
                <a:lnTo>
                  <a:pt x="1494" y="3197"/>
                </a:lnTo>
                <a:lnTo>
                  <a:pt x="1494" y="2873"/>
                </a:lnTo>
                <a:close/>
                <a:moveTo>
                  <a:pt x="1494" y="3336"/>
                </a:moveTo>
                <a:lnTo>
                  <a:pt x="1825" y="3336"/>
                </a:lnTo>
                <a:lnTo>
                  <a:pt x="1825" y="3661"/>
                </a:lnTo>
                <a:lnTo>
                  <a:pt x="1494" y="3661"/>
                </a:lnTo>
                <a:lnTo>
                  <a:pt x="1494" y="3336"/>
                </a:lnTo>
                <a:close/>
                <a:moveTo>
                  <a:pt x="1010" y="2418"/>
                </a:moveTo>
                <a:lnTo>
                  <a:pt x="1342" y="2418"/>
                </a:lnTo>
                <a:lnTo>
                  <a:pt x="1342" y="2743"/>
                </a:lnTo>
                <a:lnTo>
                  <a:pt x="1010" y="2743"/>
                </a:lnTo>
                <a:lnTo>
                  <a:pt x="1010" y="2418"/>
                </a:lnTo>
                <a:close/>
                <a:moveTo>
                  <a:pt x="1010" y="2873"/>
                </a:moveTo>
                <a:lnTo>
                  <a:pt x="1342" y="2873"/>
                </a:lnTo>
                <a:lnTo>
                  <a:pt x="1342" y="3197"/>
                </a:lnTo>
                <a:lnTo>
                  <a:pt x="1010" y="3197"/>
                </a:lnTo>
                <a:lnTo>
                  <a:pt x="1010" y="2873"/>
                </a:lnTo>
                <a:close/>
                <a:moveTo>
                  <a:pt x="1010" y="3336"/>
                </a:moveTo>
                <a:lnTo>
                  <a:pt x="1342" y="3336"/>
                </a:lnTo>
                <a:lnTo>
                  <a:pt x="1342" y="3661"/>
                </a:lnTo>
                <a:lnTo>
                  <a:pt x="1010" y="3661"/>
                </a:lnTo>
                <a:lnTo>
                  <a:pt x="1010" y="3336"/>
                </a:lnTo>
                <a:close/>
                <a:moveTo>
                  <a:pt x="520" y="2418"/>
                </a:moveTo>
                <a:lnTo>
                  <a:pt x="852" y="2418"/>
                </a:lnTo>
                <a:lnTo>
                  <a:pt x="852" y="2743"/>
                </a:lnTo>
                <a:lnTo>
                  <a:pt x="520" y="2743"/>
                </a:lnTo>
                <a:lnTo>
                  <a:pt x="520" y="2418"/>
                </a:lnTo>
                <a:close/>
                <a:moveTo>
                  <a:pt x="520" y="2873"/>
                </a:moveTo>
                <a:lnTo>
                  <a:pt x="852" y="2873"/>
                </a:lnTo>
                <a:lnTo>
                  <a:pt x="852" y="3197"/>
                </a:lnTo>
                <a:lnTo>
                  <a:pt x="520" y="3197"/>
                </a:lnTo>
                <a:lnTo>
                  <a:pt x="520" y="2873"/>
                </a:lnTo>
                <a:close/>
                <a:moveTo>
                  <a:pt x="520" y="3336"/>
                </a:moveTo>
                <a:lnTo>
                  <a:pt x="852" y="3336"/>
                </a:lnTo>
                <a:lnTo>
                  <a:pt x="852" y="3661"/>
                </a:lnTo>
                <a:lnTo>
                  <a:pt x="520" y="3661"/>
                </a:lnTo>
                <a:lnTo>
                  <a:pt x="520" y="3336"/>
                </a:lnTo>
                <a:close/>
                <a:moveTo>
                  <a:pt x="3592" y="2751"/>
                </a:moveTo>
                <a:cubicBezTo>
                  <a:pt x="3592" y="2633"/>
                  <a:pt x="3688" y="2537"/>
                  <a:pt x="3806" y="2537"/>
                </a:cubicBezTo>
                <a:cubicBezTo>
                  <a:pt x="3924" y="2537"/>
                  <a:pt x="4020" y="2633"/>
                  <a:pt x="4020" y="2751"/>
                </a:cubicBezTo>
                <a:cubicBezTo>
                  <a:pt x="4020" y="2870"/>
                  <a:pt x="3924" y="2966"/>
                  <a:pt x="3806" y="2966"/>
                </a:cubicBezTo>
                <a:cubicBezTo>
                  <a:pt x="3688" y="2966"/>
                  <a:pt x="3592" y="2870"/>
                  <a:pt x="3592" y="2751"/>
                </a:cubicBezTo>
                <a:close/>
                <a:moveTo>
                  <a:pt x="0" y="4937"/>
                </a:moveTo>
                <a:lnTo>
                  <a:pt x="234" y="4937"/>
                </a:lnTo>
                <a:lnTo>
                  <a:pt x="234" y="5273"/>
                </a:lnTo>
                <a:lnTo>
                  <a:pt x="0" y="5273"/>
                </a:lnTo>
                <a:lnTo>
                  <a:pt x="0" y="6040"/>
                </a:lnTo>
                <a:lnTo>
                  <a:pt x="4774" y="6040"/>
                </a:lnTo>
                <a:lnTo>
                  <a:pt x="4774" y="5273"/>
                </a:lnTo>
                <a:lnTo>
                  <a:pt x="4504" y="5273"/>
                </a:lnTo>
                <a:lnTo>
                  <a:pt x="4504" y="4937"/>
                </a:lnTo>
                <a:lnTo>
                  <a:pt x="4774" y="4937"/>
                </a:lnTo>
                <a:lnTo>
                  <a:pt x="4774" y="4169"/>
                </a:lnTo>
                <a:lnTo>
                  <a:pt x="0" y="4169"/>
                </a:lnTo>
                <a:lnTo>
                  <a:pt x="0" y="4937"/>
                </a:lnTo>
                <a:close/>
                <a:moveTo>
                  <a:pt x="4020" y="5716"/>
                </a:moveTo>
                <a:lnTo>
                  <a:pt x="3592" y="5716"/>
                </a:lnTo>
                <a:lnTo>
                  <a:pt x="3592" y="5518"/>
                </a:lnTo>
                <a:lnTo>
                  <a:pt x="4020" y="5518"/>
                </a:lnTo>
                <a:lnTo>
                  <a:pt x="4020" y="5716"/>
                </a:lnTo>
                <a:close/>
                <a:moveTo>
                  <a:pt x="3804" y="4477"/>
                </a:moveTo>
                <a:cubicBezTo>
                  <a:pt x="3993" y="4477"/>
                  <a:pt x="4146" y="4630"/>
                  <a:pt x="4146" y="4819"/>
                </a:cubicBezTo>
                <a:cubicBezTo>
                  <a:pt x="4146" y="5008"/>
                  <a:pt x="3993" y="5161"/>
                  <a:pt x="3804" y="5161"/>
                </a:cubicBezTo>
                <a:cubicBezTo>
                  <a:pt x="3615" y="5161"/>
                  <a:pt x="3462" y="5008"/>
                  <a:pt x="3462" y="4819"/>
                </a:cubicBezTo>
                <a:cubicBezTo>
                  <a:pt x="3463" y="4630"/>
                  <a:pt x="3615" y="4477"/>
                  <a:pt x="3804" y="4477"/>
                </a:cubicBezTo>
                <a:close/>
                <a:moveTo>
                  <a:pt x="2946" y="4483"/>
                </a:moveTo>
                <a:lnTo>
                  <a:pt x="3278" y="4483"/>
                </a:lnTo>
                <a:lnTo>
                  <a:pt x="3278" y="4808"/>
                </a:lnTo>
                <a:lnTo>
                  <a:pt x="2946" y="4808"/>
                </a:lnTo>
                <a:lnTo>
                  <a:pt x="2946" y="4483"/>
                </a:lnTo>
                <a:close/>
                <a:moveTo>
                  <a:pt x="2946" y="4938"/>
                </a:moveTo>
                <a:lnTo>
                  <a:pt x="3278" y="4938"/>
                </a:lnTo>
                <a:lnTo>
                  <a:pt x="3278" y="5262"/>
                </a:lnTo>
                <a:lnTo>
                  <a:pt x="2946" y="5262"/>
                </a:lnTo>
                <a:lnTo>
                  <a:pt x="2946" y="4938"/>
                </a:lnTo>
                <a:close/>
                <a:moveTo>
                  <a:pt x="2946" y="5401"/>
                </a:moveTo>
                <a:lnTo>
                  <a:pt x="3278" y="5401"/>
                </a:lnTo>
                <a:lnTo>
                  <a:pt x="3278" y="5726"/>
                </a:lnTo>
                <a:lnTo>
                  <a:pt x="2946" y="5726"/>
                </a:lnTo>
                <a:lnTo>
                  <a:pt x="2946" y="5401"/>
                </a:lnTo>
                <a:close/>
                <a:moveTo>
                  <a:pt x="2463" y="4483"/>
                </a:moveTo>
                <a:lnTo>
                  <a:pt x="2794" y="4483"/>
                </a:lnTo>
                <a:lnTo>
                  <a:pt x="2794" y="4808"/>
                </a:lnTo>
                <a:lnTo>
                  <a:pt x="2463" y="4808"/>
                </a:lnTo>
                <a:lnTo>
                  <a:pt x="2463" y="4483"/>
                </a:lnTo>
                <a:close/>
                <a:moveTo>
                  <a:pt x="2463" y="4938"/>
                </a:moveTo>
                <a:lnTo>
                  <a:pt x="2794" y="4938"/>
                </a:lnTo>
                <a:lnTo>
                  <a:pt x="2794" y="5262"/>
                </a:lnTo>
                <a:lnTo>
                  <a:pt x="2463" y="5262"/>
                </a:lnTo>
                <a:lnTo>
                  <a:pt x="2463" y="4938"/>
                </a:lnTo>
                <a:close/>
                <a:moveTo>
                  <a:pt x="2463" y="5401"/>
                </a:moveTo>
                <a:lnTo>
                  <a:pt x="2794" y="5401"/>
                </a:lnTo>
                <a:lnTo>
                  <a:pt x="2794" y="5726"/>
                </a:lnTo>
                <a:lnTo>
                  <a:pt x="2463" y="5726"/>
                </a:lnTo>
                <a:lnTo>
                  <a:pt x="2463" y="5401"/>
                </a:lnTo>
                <a:close/>
                <a:moveTo>
                  <a:pt x="1972" y="4483"/>
                </a:moveTo>
                <a:lnTo>
                  <a:pt x="2304" y="4483"/>
                </a:lnTo>
                <a:lnTo>
                  <a:pt x="2304" y="4808"/>
                </a:lnTo>
                <a:lnTo>
                  <a:pt x="1972" y="4808"/>
                </a:lnTo>
                <a:lnTo>
                  <a:pt x="1972" y="4483"/>
                </a:lnTo>
                <a:close/>
                <a:moveTo>
                  <a:pt x="1972" y="4938"/>
                </a:moveTo>
                <a:lnTo>
                  <a:pt x="2304" y="4938"/>
                </a:lnTo>
                <a:lnTo>
                  <a:pt x="2304" y="5262"/>
                </a:lnTo>
                <a:lnTo>
                  <a:pt x="1972" y="5262"/>
                </a:lnTo>
                <a:lnTo>
                  <a:pt x="1972" y="4938"/>
                </a:lnTo>
                <a:close/>
                <a:moveTo>
                  <a:pt x="1972" y="5401"/>
                </a:moveTo>
                <a:lnTo>
                  <a:pt x="2304" y="5401"/>
                </a:lnTo>
                <a:lnTo>
                  <a:pt x="2304" y="5726"/>
                </a:lnTo>
                <a:lnTo>
                  <a:pt x="1972" y="5726"/>
                </a:lnTo>
                <a:lnTo>
                  <a:pt x="1972" y="5401"/>
                </a:lnTo>
                <a:close/>
                <a:moveTo>
                  <a:pt x="1494" y="4483"/>
                </a:moveTo>
                <a:lnTo>
                  <a:pt x="1825" y="4483"/>
                </a:lnTo>
                <a:lnTo>
                  <a:pt x="1825" y="4808"/>
                </a:lnTo>
                <a:lnTo>
                  <a:pt x="1494" y="4808"/>
                </a:lnTo>
                <a:lnTo>
                  <a:pt x="1494" y="4483"/>
                </a:lnTo>
                <a:close/>
                <a:moveTo>
                  <a:pt x="1494" y="4938"/>
                </a:moveTo>
                <a:lnTo>
                  <a:pt x="1825" y="4938"/>
                </a:lnTo>
                <a:lnTo>
                  <a:pt x="1825" y="5262"/>
                </a:lnTo>
                <a:lnTo>
                  <a:pt x="1494" y="5262"/>
                </a:lnTo>
                <a:lnTo>
                  <a:pt x="1494" y="4938"/>
                </a:lnTo>
                <a:close/>
                <a:moveTo>
                  <a:pt x="1494" y="5401"/>
                </a:moveTo>
                <a:lnTo>
                  <a:pt x="1825" y="5401"/>
                </a:lnTo>
                <a:lnTo>
                  <a:pt x="1825" y="5726"/>
                </a:lnTo>
                <a:lnTo>
                  <a:pt x="1494" y="5726"/>
                </a:lnTo>
                <a:lnTo>
                  <a:pt x="1494" y="5401"/>
                </a:lnTo>
                <a:close/>
                <a:moveTo>
                  <a:pt x="1010" y="4483"/>
                </a:moveTo>
                <a:lnTo>
                  <a:pt x="1342" y="4483"/>
                </a:lnTo>
                <a:lnTo>
                  <a:pt x="1342" y="4808"/>
                </a:lnTo>
                <a:lnTo>
                  <a:pt x="1010" y="4808"/>
                </a:lnTo>
                <a:lnTo>
                  <a:pt x="1010" y="4483"/>
                </a:lnTo>
                <a:close/>
                <a:moveTo>
                  <a:pt x="1010" y="4938"/>
                </a:moveTo>
                <a:lnTo>
                  <a:pt x="1342" y="4938"/>
                </a:lnTo>
                <a:lnTo>
                  <a:pt x="1342" y="5262"/>
                </a:lnTo>
                <a:lnTo>
                  <a:pt x="1010" y="5262"/>
                </a:lnTo>
                <a:lnTo>
                  <a:pt x="1010" y="4938"/>
                </a:lnTo>
                <a:close/>
                <a:moveTo>
                  <a:pt x="1010" y="5401"/>
                </a:moveTo>
                <a:lnTo>
                  <a:pt x="1342" y="5401"/>
                </a:lnTo>
                <a:lnTo>
                  <a:pt x="1342" y="5726"/>
                </a:lnTo>
                <a:lnTo>
                  <a:pt x="1010" y="5726"/>
                </a:lnTo>
                <a:lnTo>
                  <a:pt x="1010" y="5401"/>
                </a:lnTo>
                <a:close/>
                <a:moveTo>
                  <a:pt x="520" y="4483"/>
                </a:moveTo>
                <a:lnTo>
                  <a:pt x="852" y="4483"/>
                </a:lnTo>
                <a:lnTo>
                  <a:pt x="852" y="4808"/>
                </a:lnTo>
                <a:lnTo>
                  <a:pt x="520" y="4808"/>
                </a:lnTo>
                <a:lnTo>
                  <a:pt x="520" y="4483"/>
                </a:lnTo>
                <a:close/>
                <a:moveTo>
                  <a:pt x="520" y="4938"/>
                </a:moveTo>
                <a:lnTo>
                  <a:pt x="852" y="4938"/>
                </a:lnTo>
                <a:lnTo>
                  <a:pt x="852" y="5262"/>
                </a:lnTo>
                <a:lnTo>
                  <a:pt x="520" y="5262"/>
                </a:lnTo>
                <a:lnTo>
                  <a:pt x="520" y="4938"/>
                </a:lnTo>
                <a:close/>
                <a:moveTo>
                  <a:pt x="520" y="5401"/>
                </a:moveTo>
                <a:lnTo>
                  <a:pt x="852" y="5401"/>
                </a:lnTo>
                <a:lnTo>
                  <a:pt x="852" y="5726"/>
                </a:lnTo>
                <a:lnTo>
                  <a:pt x="520" y="5726"/>
                </a:lnTo>
                <a:lnTo>
                  <a:pt x="520" y="5401"/>
                </a:lnTo>
                <a:close/>
                <a:moveTo>
                  <a:pt x="3592" y="4817"/>
                </a:moveTo>
                <a:cubicBezTo>
                  <a:pt x="3592" y="4698"/>
                  <a:pt x="3688" y="4603"/>
                  <a:pt x="3806" y="4603"/>
                </a:cubicBezTo>
                <a:cubicBezTo>
                  <a:pt x="3924" y="4603"/>
                  <a:pt x="4020" y="4698"/>
                  <a:pt x="4020" y="4817"/>
                </a:cubicBezTo>
                <a:cubicBezTo>
                  <a:pt x="4020" y="4935"/>
                  <a:pt x="3924" y="5031"/>
                  <a:pt x="3806" y="5031"/>
                </a:cubicBezTo>
                <a:cubicBezTo>
                  <a:pt x="3688" y="5031"/>
                  <a:pt x="3592" y="4935"/>
                  <a:pt x="3592" y="4817"/>
                </a:cubicBezTo>
                <a:close/>
              </a:path>
            </a:pathLst>
          </a:custGeom>
          <a:solidFill>
            <a:schemeClr val="bg1"/>
          </a:solidFill>
          <a:ln>
            <a:noFill/>
          </a:ln>
        </p:spPr>
      </p:sp>
      <p:sp>
        <p:nvSpPr>
          <p:cNvPr id="73" name="settings_320253"/>
          <p:cNvSpPr>
            <a:spLocks noChangeAspect="1"/>
          </p:cNvSpPr>
          <p:nvPr userDrawn="1"/>
        </p:nvSpPr>
        <p:spPr bwMode="auto">
          <a:xfrm>
            <a:off x="5060588" y="3441991"/>
            <a:ext cx="487748" cy="487011"/>
          </a:xfrm>
          <a:custGeom>
            <a:avLst/>
            <a:gdLst>
              <a:gd name="connsiteX0" fmla="*/ 303820 w 607639"/>
              <a:gd name="connsiteY0" fmla="*/ 278099 h 606722"/>
              <a:gd name="connsiteX1" fmla="*/ 329118 w 607639"/>
              <a:gd name="connsiteY1" fmla="*/ 303362 h 606722"/>
              <a:gd name="connsiteX2" fmla="*/ 303820 w 607639"/>
              <a:gd name="connsiteY2" fmla="*/ 328625 h 606722"/>
              <a:gd name="connsiteX3" fmla="*/ 278522 w 607639"/>
              <a:gd name="connsiteY3" fmla="*/ 303362 h 606722"/>
              <a:gd name="connsiteX4" fmla="*/ 303820 w 607639"/>
              <a:gd name="connsiteY4" fmla="*/ 278099 h 606722"/>
              <a:gd name="connsiteX5" fmla="*/ 303775 w 607639"/>
              <a:gd name="connsiteY5" fmla="*/ 252735 h 606722"/>
              <a:gd name="connsiteX6" fmla="*/ 253140 w 607639"/>
              <a:gd name="connsiteY6" fmla="*/ 303317 h 606722"/>
              <a:gd name="connsiteX7" fmla="*/ 303775 w 607639"/>
              <a:gd name="connsiteY7" fmla="*/ 353900 h 606722"/>
              <a:gd name="connsiteX8" fmla="*/ 354410 w 607639"/>
              <a:gd name="connsiteY8" fmla="*/ 303317 h 606722"/>
              <a:gd name="connsiteX9" fmla="*/ 303775 w 607639"/>
              <a:gd name="connsiteY9" fmla="*/ 252735 h 606722"/>
              <a:gd name="connsiteX10" fmla="*/ 303775 w 607639"/>
              <a:gd name="connsiteY10" fmla="*/ 202241 h 606722"/>
              <a:gd name="connsiteX11" fmla="*/ 405045 w 607639"/>
              <a:gd name="connsiteY11" fmla="*/ 303317 h 606722"/>
              <a:gd name="connsiteX12" fmla="*/ 303775 w 607639"/>
              <a:gd name="connsiteY12" fmla="*/ 404482 h 606722"/>
              <a:gd name="connsiteX13" fmla="*/ 202593 w 607639"/>
              <a:gd name="connsiteY13" fmla="*/ 303317 h 606722"/>
              <a:gd name="connsiteX14" fmla="*/ 303775 w 607639"/>
              <a:gd name="connsiteY14" fmla="*/ 202241 h 606722"/>
              <a:gd name="connsiteX15" fmla="*/ 303775 w 607639"/>
              <a:gd name="connsiteY15" fmla="*/ 151703 h 606722"/>
              <a:gd name="connsiteX16" fmla="*/ 151932 w 607639"/>
              <a:gd name="connsiteY16" fmla="*/ 303317 h 606722"/>
              <a:gd name="connsiteX17" fmla="*/ 303775 w 607639"/>
              <a:gd name="connsiteY17" fmla="*/ 455019 h 606722"/>
              <a:gd name="connsiteX18" fmla="*/ 455707 w 607639"/>
              <a:gd name="connsiteY18" fmla="*/ 303317 h 606722"/>
              <a:gd name="connsiteX19" fmla="*/ 303775 w 607639"/>
              <a:gd name="connsiteY19" fmla="*/ 151703 h 606722"/>
              <a:gd name="connsiteX20" fmla="*/ 253131 w 607639"/>
              <a:gd name="connsiteY20" fmla="*/ 0 h 606722"/>
              <a:gd name="connsiteX21" fmla="*/ 354419 w 607639"/>
              <a:gd name="connsiteY21" fmla="*/ 0 h 606722"/>
              <a:gd name="connsiteX22" fmla="*/ 379786 w 607639"/>
              <a:gd name="connsiteY22" fmla="*/ 25239 h 606722"/>
              <a:gd name="connsiteX23" fmla="*/ 379786 w 607639"/>
              <a:gd name="connsiteY23" fmla="*/ 62387 h 606722"/>
              <a:gd name="connsiteX24" fmla="*/ 420639 w 607639"/>
              <a:gd name="connsiteY24" fmla="*/ 79451 h 606722"/>
              <a:gd name="connsiteX25" fmla="*/ 446985 w 607639"/>
              <a:gd name="connsiteY25" fmla="*/ 53145 h 606722"/>
              <a:gd name="connsiteX26" fmla="*/ 482854 w 607639"/>
              <a:gd name="connsiteY26" fmla="*/ 53145 h 606722"/>
              <a:gd name="connsiteX27" fmla="*/ 554414 w 607639"/>
              <a:gd name="connsiteY27" fmla="*/ 124597 h 606722"/>
              <a:gd name="connsiteX28" fmla="*/ 554414 w 607639"/>
              <a:gd name="connsiteY28" fmla="*/ 160323 h 606722"/>
              <a:gd name="connsiteX29" fmla="*/ 528069 w 607639"/>
              <a:gd name="connsiteY29" fmla="*/ 186629 h 606722"/>
              <a:gd name="connsiteX30" fmla="*/ 545158 w 607639"/>
              <a:gd name="connsiteY30" fmla="*/ 227510 h 606722"/>
              <a:gd name="connsiteX31" fmla="*/ 582273 w 607639"/>
              <a:gd name="connsiteY31" fmla="*/ 227510 h 606722"/>
              <a:gd name="connsiteX32" fmla="*/ 607639 w 607639"/>
              <a:gd name="connsiteY32" fmla="*/ 252749 h 606722"/>
              <a:gd name="connsiteX33" fmla="*/ 607639 w 607639"/>
              <a:gd name="connsiteY33" fmla="*/ 353884 h 606722"/>
              <a:gd name="connsiteX34" fmla="*/ 582273 w 607639"/>
              <a:gd name="connsiteY34" fmla="*/ 379212 h 606722"/>
              <a:gd name="connsiteX35" fmla="*/ 545158 w 607639"/>
              <a:gd name="connsiteY35" fmla="*/ 379212 h 606722"/>
              <a:gd name="connsiteX36" fmla="*/ 528069 w 607639"/>
              <a:gd name="connsiteY36" fmla="*/ 420004 h 606722"/>
              <a:gd name="connsiteX37" fmla="*/ 554414 w 607639"/>
              <a:gd name="connsiteY37" fmla="*/ 446310 h 606722"/>
              <a:gd name="connsiteX38" fmla="*/ 554414 w 607639"/>
              <a:gd name="connsiteY38" fmla="*/ 482125 h 606722"/>
              <a:gd name="connsiteX39" fmla="*/ 482854 w 607639"/>
              <a:gd name="connsiteY39" fmla="*/ 553577 h 606722"/>
              <a:gd name="connsiteX40" fmla="*/ 446985 w 607639"/>
              <a:gd name="connsiteY40" fmla="*/ 553577 h 606722"/>
              <a:gd name="connsiteX41" fmla="*/ 420639 w 607639"/>
              <a:gd name="connsiteY41" fmla="*/ 527271 h 606722"/>
              <a:gd name="connsiteX42" fmla="*/ 379786 w 607639"/>
              <a:gd name="connsiteY42" fmla="*/ 544246 h 606722"/>
              <a:gd name="connsiteX43" fmla="*/ 379786 w 607639"/>
              <a:gd name="connsiteY43" fmla="*/ 581394 h 606722"/>
              <a:gd name="connsiteX44" fmla="*/ 354419 w 607639"/>
              <a:gd name="connsiteY44" fmla="*/ 606722 h 606722"/>
              <a:gd name="connsiteX45" fmla="*/ 253131 w 607639"/>
              <a:gd name="connsiteY45" fmla="*/ 606722 h 606722"/>
              <a:gd name="connsiteX46" fmla="*/ 227854 w 607639"/>
              <a:gd name="connsiteY46" fmla="*/ 581394 h 606722"/>
              <a:gd name="connsiteX47" fmla="*/ 227854 w 607639"/>
              <a:gd name="connsiteY47" fmla="*/ 544246 h 606722"/>
              <a:gd name="connsiteX48" fmla="*/ 186911 w 607639"/>
              <a:gd name="connsiteY48" fmla="*/ 527271 h 606722"/>
              <a:gd name="connsiteX49" fmla="*/ 160566 w 607639"/>
              <a:gd name="connsiteY49" fmla="*/ 553577 h 606722"/>
              <a:gd name="connsiteX50" fmla="*/ 124786 w 607639"/>
              <a:gd name="connsiteY50" fmla="*/ 553577 h 606722"/>
              <a:gd name="connsiteX51" fmla="*/ 53225 w 607639"/>
              <a:gd name="connsiteY51" fmla="*/ 482125 h 606722"/>
              <a:gd name="connsiteX52" fmla="*/ 53225 w 607639"/>
              <a:gd name="connsiteY52" fmla="*/ 446310 h 606722"/>
              <a:gd name="connsiteX53" fmla="*/ 79482 w 607639"/>
              <a:gd name="connsiteY53" fmla="*/ 420004 h 606722"/>
              <a:gd name="connsiteX54" fmla="*/ 62482 w 607639"/>
              <a:gd name="connsiteY54" fmla="*/ 379212 h 606722"/>
              <a:gd name="connsiteX55" fmla="*/ 25278 w 607639"/>
              <a:gd name="connsiteY55" fmla="*/ 379212 h 606722"/>
              <a:gd name="connsiteX56" fmla="*/ 0 w 607639"/>
              <a:gd name="connsiteY56" fmla="*/ 353884 h 606722"/>
              <a:gd name="connsiteX57" fmla="*/ 0 w 607639"/>
              <a:gd name="connsiteY57" fmla="*/ 252749 h 606722"/>
              <a:gd name="connsiteX58" fmla="*/ 25278 w 607639"/>
              <a:gd name="connsiteY58" fmla="*/ 227510 h 606722"/>
              <a:gd name="connsiteX59" fmla="*/ 62482 w 607639"/>
              <a:gd name="connsiteY59" fmla="*/ 227510 h 606722"/>
              <a:gd name="connsiteX60" fmla="*/ 79482 w 607639"/>
              <a:gd name="connsiteY60" fmla="*/ 186629 h 606722"/>
              <a:gd name="connsiteX61" fmla="*/ 53225 w 607639"/>
              <a:gd name="connsiteY61" fmla="*/ 160323 h 606722"/>
              <a:gd name="connsiteX62" fmla="*/ 53225 w 607639"/>
              <a:gd name="connsiteY62" fmla="*/ 124597 h 606722"/>
              <a:gd name="connsiteX63" fmla="*/ 124786 w 607639"/>
              <a:gd name="connsiteY63" fmla="*/ 53145 h 606722"/>
              <a:gd name="connsiteX64" fmla="*/ 160566 w 607639"/>
              <a:gd name="connsiteY64" fmla="*/ 53145 h 606722"/>
              <a:gd name="connsiteX65" fmla="*/ 186911 w 607639"/>
              <a:gd name="connsiteY65" fmla="*/ 79451 h 606722"/>
              <a:gd name="connsiteX66" fmla="*/ 227854 w 607639"/>
              <a:gd name="connsiteY66" fmla="*/ 62387 h 606722"/>
              <a:gd name="connsiteX67" fmla="*/ 227854 w 607639"/>
              <a:gd name="connsiteY67" fmla="*/ 25239 h 606722"/>
              <a:gd name="connsiteX68" fmla="*/ 253131 w 607639"/>
              <a:gd name="connsiteY6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606722">
                <a:moveTo>
                  <a:pt x="303820" y="278099"/>
                </a:moveTo>
                <a:cubicBezTo>
                  <a:pt x="317792" y="278099"/>
                  <a:pt x="329118" y="289410"/>
                  <a:pt x="329118" y="303362"/>
                </a:cubicBezTo>
                <a:cubicBezTo>
                  <a:pt x="329118" y="317314"/>
                  <a:pt x="317792" y="328625"/>
                  <a:pt x="303820" y="328625"/>
                </a:cubicBezTo>
                <a:cubicBezTo>
                  <a:pt x="289848" y="328625"/>
                  <a:pt x="278522" y="317314"/>
                  <a:pt x="278522" y="303362"/>
                </a:cubicBezTo>
                <a:cubicBezTo>
                  <a:pt x="278522" y="289410"/>
                  <a:pt x="289848" y="278099"/>
                  <a:pt x="303820" y="278099"/>
                </a:cubicBezTo>
                <a:close/>
                <a:moveTo>
                  <a:pt x="303775" y="252735"/>
                </a:moveTo>
                <a:cubicBezTo>
                  <a:pt x="275921" y="252735"/>
                  <a:pt x="253140" y="275492"/>
                  <a:pt x="253140" y="303317"/>
                </a:cubicBezTo>
                <a:cubicBezTo>
                  <a:pt x="253140" y="331231"/>
                  <a:pt x="275921" y="353900"/>
                  <a:pt x="303775" y="353900"/>
                </a:cubicBezTo>
                <a:cubicBezTo>
                  <a:pt x="331718" y="353900"/>
                  <a:pt x="354410" y="331231"/>
                  <a:pt x="354410" y="303317"/>
                </a:cubicBezTo>
                <a:cubicBezTo>
                  <a:pt x="354410" y="275492"/>
                  <a:pt x="331718" y="252735"/>
                  <a:pt x="303775" y="252735"/>
                </a:cubicBezTo>
                <a:close/>
                <a:moveTo>
                  <a:pt x="303775" y="202241"/>
                </a:moveTo>
                <a:cubicBezTo>
                  <a:pt x="359660" y="202241"/>
                  <a:pt x="405045" y="247579"/>
                  <a:pt x="405045" y="303317"/>
                </a:cubicBezTo>
                <a:cubicBezTo>
                  <a:pt x="405045" y="359144"/>
                  <a:pt x="359660" y="404482"/>
                  <a:pt x="303775" y="404482"/>
                </a:cubicBezTo>
                <a:cubicBezTo>
                  <a:pt x="247978" y="404482"/>
                  <a:pt x="202593" y="359144"/>
                  <a:pt x="202593" y="303317"/>
                </a:cubicBezTo>
                <a:cubicBezTo>
                  <a:pt x="202593" y="247579"/>
                  <a:pt x="247978" y="202241"/>
                  <a:pt x="303775" y="202241"/>
                </a:cubicBezTo>
                <a:close/>
                <a:moveTo>
                  <a:pt x="303775" y="151703"/>
                </a:moveTo>
                <a:cubicBezTo>
                  <a:pt x="220021" y="151703"/>
                  <a:pt x="151932" y="219689"/>
                  <a:pt x="151932" y="303317"/>
                </a:cubicBezTo>
                <a:cubicBezTo>
                  <a:pt x="151932" y="387033"/>
                  <a:pt x="220021" y="455019"/>
                  <a:pt x="303775" y="455019"/>
                </a:cubicBezTo>
                <a:cubicBezTo>
                  <a:pt x="387618" y="455019"/>
                  <a:pt x="455707" y="387033"/>
                  <a:pt x="455707" y="303317"/>
                </a:cubicBezTo>
                <a:cubicBezTo>
                  <a:pt x="455707" y="219689"/>
                  <a:pt x="387618" y="151703"/>
                  <a:pt x="303775" y="151703"/>
                </a:cubicBezTo>
                <a:close/>
                <a:moveTo>
                  <a:pt x="253131" y="0"/>
                </a:moveTo>
                <a:lnTo>
                  <a:pt x="354419" y="0"/>
                </a:lnTo>
                <a:cubicBezTo>
                  <a:pt x="368482" y="0"/>
                  <a:pt x="379786" y="11287"/>
                  <a:pt x="379786" y="25239"/>
                </a:cubicBezTo>
                <a:lnTo>
                  <a:pt x="379786" y="62387"/>
                </a:lnTo>
                <a:cubicBezTo>
                  <a:pt x="393849" y="66831"/>
                  <a:pt x="407555" y="72519"/>
                  <a:pt x="420639" y="79451"/>
                </a:cubicBezTo>
                <a:lnTo>
                  <a:pt x="446985" y="53145"/>
                </a:lnTo>
                <a:cubicBezTo>
                  <a:pt x="456953" y="43191"/>
                  <a:pt x="472974" y="43191"/>
                  <a:pt x="482854" y="53145"/>
                </a:cubicBezTo>
                <a:lnTo>
                  <a:pt x="554414" y="124597"/>
                </a:lnTo>
                <a:cubicBezTo>
                  <a:pt x="564294" y="134462"/>
                  <a:pt x="564294" y="150459"/>
                  <a:pt x="554414" y="160323"/>
                </a:cubicBezTo>
                <a:lnTo>
                  <a:pt x="528069" y="186629"/>
                </a:lnTo>
                <a:cubicBezTo>
                  <a:pt x="535011" y="199782"/>
                  <a:pt x="540707" y="213468"/>
                  <a:pt x="545158" y="227510"/>
                </a:cubicBezTo>
                <a:lnTo>
                  <a:pt x="582273" y="227510"/>
                </a:lnTo>
                <a:cubicBezTo>
                  <a:pt x="596336" y="227510"/>
                  <a:pt x="607639" y="238796"/>
                  <a:pt x="607639" y="252749"/>
                </a:cubicBezTo>
                <a:lnTo>
                  <a:pt x="607639" y="353884"/>
                </a:lnTo>
                <a:cubicBezTo>
                  <a:pt x="607639" y="367926"/>
                  <a:pt x="596247" y="379212"/>
                  <a:pt x="582273" y="379212"/>
                </a:cubicBezTo>
                <a:lnTo>
                  <a:pt x="545158" y="379212"/>
                </a:lnTo>
                <a:cubicBezTo>
                  <a:pt x="540707" y="393254"/>
                  <a:pt x="535011" y="406940"/>
                  <a:pt x="528069" y="420004"/>
                </a:cubicBezTo>
                <a:lnTo>
                  <a:pt x="554414" y="446310"/>
                </a:lnTo>
                <a:cubicBezTo>
                  <a:pt x="564294" y="456263"/>
                  <a:pt x="564294" y="472260"/>
                  <a:pt x="554414" y="482125"/>
                </a:cubicBezTo>
                <a:lnTo>
                  <a:pt x="482854" y="553577"/>
                </a:lnTo>
                <a:cubicBezTo>
                  <a:pt x="472974" y="563442"/>
                  <a:pt x="456953" y="563442"/>
                  <a:pt x="446985" y="553577"/>
                </a:cubicBezTo>
                <a:lnTo>
                  <a:pt x="420639" y="527271"/>
                </a:lnTo>
                <a:cubicBezTo>
                  <a:pt x="407555" y="534203"/>
                  <a:pt x="393849" y="539802"/>
                  <a:pt x="379786" y="544246"/>
                </a:cubicBezTo>
                <a:lnTo>
                  <a:pt x="379786" y="581394"/>
                </a:lnTo>
                <a:cubicBezTo>
                  <a:pt x="379786" y="595435"/>
                  <a:pt x="368393" y="606722"/>
                  <a:pt x="354419" y="606722"/>
                </a:cubicBezTo>
                <a:lnTo>
                  <a:pt x="253131" y="606722"/>
                </a:lnTo>
                <a:cubicBezTo>
                  <a:pt x="239157" y="606722"/>
                  <a:pt x="227854" y="595435"/>
                  <a:pt x="227854" y="581394"/>
                </a:cubicBezTo>
                <a:lnTo>
                  <a:pt x="227854" y="544246"/>
                </a:lnTo>
                <a:cubicBezTo>
                  <a:pt x="213791" y="539802"/>
                  <a:pt x="200084" y="534203"/>
                  <a:pt x="186911" y="527271"/>
                </a:cubicBezTo>
                <a:lnTo>
                  <a:pt x="160566" y="553577"/>
                </a:lnTo>
                <a:cubicBezTo>
                  <a:pt x="150686" y="563442"/>
                  <a:pt x="134665" y="563442"/>
                  <a:pt x="124786" y="553577"/>
                </a:cubicBezTo>
                <a:lnTo>
                  <a:pt x="53225" y="482125"/>
                </a:lnTo>
                <a:cubicBezTo>
                  <a:pt x="43257" y="472260"/>
                  <a:pt x="43257" y="456263"/>
                  <a:pt x="53225" y="446310"/>
                </a:cubicBezTo>
                <a:lnTo>
                  <a:pt x="79482" y="420004"/>
                </a:lnTo>
                <a:cubicBezTo>
                  <a:pt x="72629" y="406940"/>
                  <a:pt x="66932" y="393254"/>
                  <a:pt x="62482" y="379212"/>
                </a:cubicBezTo>
                <a:lnTo>
                  <a:pt x="25278" y="379212"/>
                </a:lnTo>
                <a:cubicBezTo>
                  <a:pt x="11304" y="379212"/>
                  <a:pt x="0" y="367926"/>
                  <a:pt x="0" y="353884"/>
                </a:cubicBezTo>
                <a:lnTo>
                  <a:pt x="0" y="252749"/>
                </a:lnTo>
                <a:cubicBezTo>
                  <a:pt x="0" y="238796"/>
                  <a:pt x="11304" y="227510"/>
                  <a:pt x="25278" y="227510"/>
                </a:cubicBezTo>
                <a:lnTo>
                  <a:pt x="62482" y="227510"/>
                </a:lnTo>
                <a:cubicBezTo>
                  <a:pt x="66932" y="213468"/>
                  <a:pt x="72629" y="199782"/>
                  <a:pt x="79482" y="186629"/>
                </a:cubicBezTo>
                <a:lnTo>
                  <a:pt x="53225" y="160323"/>
                </a:lnTo>
                <a:cubicBezTo>
                  <a:pt x="43257" y="150459"/>
                  <a:pt x="43257" y="134462"/>
                  <a:pt x="53225" y="124597"/>
                </a:cubicBezTo>
                <a:lnTo>
                  <a:pt x="124786" y="53145"/>
                </a:lnTo>
                <a:cubicBezTo>
                  <a:pt x="134665" y="43191"/>
                  <a:pt x="150686" y="43191"/>
                  <a:pt x="160566" y="53145"/>
                </a:cubicBezTo>
                <a:lnTo>
                  <a:pt x="186911" y="79451"/>
                </a:lnTo>
                <a:cubicBezTo>
                  <a:pt x="200084" y="72519"/>
                  <a:pt x="213791" y="66831"/>
                  <a:pt x="227854" y="62387"/>
                </a:cubicBezTo>
                <a:lnTo>
                  <a:pt x="227854" y="25239"/>
                </a:lnTo>
                <a:cubicBezTo>
                  <a:pt x="227854" y="11287"/>
                  <a:pt x="239157" y="0"/>
                  <a:pt x="253131" y="0"/>
                </a:cubicBezTo>
                <a:close/>
              </a:path>
            </a:pathLst>
          </a:custGeom>
          <a:solidFill>
            <a:schemeClr val="bg1"/>
          </a:solidFill>
          <a:ln>
            <a:noFill/>
          </a:ln>
        </p:spPr>
      </p:sp>
      <p:sp>
        <p:nvSpPr>
          <p:cNvPr id="74" name="tool-cross_13310"/>
          <p:cNvSpPr>
            <a:spLocks noChangeAspect="1"/>
          </p:cNvSpPr>
          <p:nvPr userDrawn="1"/>
        </p:nvSpPr>
        <p:spPr bwMode="auto">
          <a:xfrm>
            <a:off x="1133359" y="4953793"/>
            <a:ext cx="487748" cy="483160"/>
          </a:xfrm>
          <a:custGeom>
            <a:avLst/>
            <a:gdLst>
              <a:gd name="T0" fmla="*/ 477 w 631"/>
              <a:gd name="T1" fmla="*/ 282 h 626"/>
              <a:gd name="T2" fmla="*/ 554 w 631"/>
              <a:gd name="T3" fmla="*/ 197 h 626"/>
              <a:gd name="T4" fmla="*/ 623 w 631"/>
              <a:gd name="T5" fmla="*/ 79 h 626"/>
              <a:gd name="T6" fmla="*/ 615 w 631"/>
              <a:gd name="T7" fmla="*/ 28 h 626"/>
              <a:gd name="T8" fmla="*/ 593 w 631"/>
              <a:gd name="T9" fmla="*/ 12 h 626"/>
              <a:gd name="T10" fmla="*/ 541 w 631"/>
              <a:gd name="T11" fmla="*/ 21 h 626"/>
              <a:gd name="T12" fmla="*/ 451 w 631"/>
              <a:gd name="T13" fmla="*/ 123 h 626"/>
              <a:gd name="T14" fmla="*/ 395 w 631"/>
              <a:gd name="T15" fmla="*/ 223 h 626"/>
              <a:gd name="T16" fmla="*/ 396 w 631"/>
              <a:gd name="T17" fmla="*/ 267 h 626"/>
              <a:gd name="T18" fmla="*/ 388 w 631"/>
              <a:gd name="T19" fmla="*/ 278 h 626"/>
              <a:gd name="T20" fmla="*/ 346 w 631"/>
              <a:gd name="T21" fmla="*/ 249 h 626"/>
              <a:gd name="T22" fmla="*/ 275 w 631"/>
              <a:gd name="T23" fmla="*/ 176 h 626"/>
              <a:gd name="T24" fmla="*/ 290 w 631"/>
              <a:gd name="T25" fmla="*/ 132 h 626"/>
              <a:gd name="T26" fmla="*/ 254 w 631"/>
              <a:gd name="T27" fmla="*/ 48 h 626"/>
              <a:gd name="T28" fmla="*/ 236 w 631"/>
              <a:gd name="T29" fmla="*/ 34 h 626"/>
              <a:gd name="T30" fmla="*/ 174 w 631"/>
              <a:gd name="T31" fmla="*/ 19 h 626"/>
              <a:gd name="T32" fmla="*/ 125 w 631"/>
              <a:gd name="T33" fmla="*/ 28 h 626"/>
              <a:gd name="T34" fmla="*/ 121 w 631"/>
              <a:gd name="T35" fmla="*/ 35 h 626"/>
              <a:gd name="T36" fmla="*/ 126 w 631"/>
              <a:gd name="T37" fmla="*/ 49 h 626"/>
              <a:gd name="T38" fmla="*/ 167 w 631"/>
              <a:gd name="T39" fmla="*/ 89 h 626"/>
              <a:gd name="T40" fmla="*/ 167 w 631"/>
              <a:gd name="T41" fmla="*/ 141 h 626"/>
              <a:gd name="T42" fmla="*/ 124 w 631"/>
              <a:gd name="T43" fmla="*/ 184 h 626"/>
              <a:gd name="T44" fmla="*/ 98 w 631"/>
              <a:gd name="T45" fmla="*/ 195 h 626"/>
              <a:gd name="T46" fmla="*/ 72 w 631"/>
              <a:gd name="T47" fmla="*/ 184 h 626"/>
              <a:gd name="T48" fmla="*/ 31 w 631"/>
              <a:gd name="T49" fmla="*/ 144 h 626"/>
              <a:gd name="T50" fmla="*/ 18 w 631"/>
              <a:gd name="T51" fmla="*/ 138 h 626"/>
              <a:gd name="T52" fmla="*/ 11 w 631"/>
              <a:gd name="T53" fmla="*/ 142 h 626"/>
              <a:gd name="T54" fmla="*/ 2 w 631"/>
              <a:gd name="T55" fmla="*/ 191 h 626"/>
              <a:gd name="T56" fmla="*/ 14 w 631"/>
              <a:gd name="T57" fmla="*/ 253 h 626"/>
              <a:gd name="T58" fmla="*/ 68 w 631"/>
              <a:gd name="T59" fmla="*/ 296 h 626"/>
              <a:gd name="T60" fmla="*/ 115 w 631"/>
              <a:gd name="T61" fmla="*/ 307 h 626"/>
              <a:gd name="T62" fmla="*/ 159 w 631"/>
              <a:gd name="T63" fmla="*/ 292 h 626"/>
              <a:gd name="T64" fmla="*/ 238 w 631"/>
              <a:gd name="T65" fmla="*/ 367 h 626"/>
              <a:gd name="T66" fmla="*/ 284 w 631"/>
              <a:gd name="T67" fmla="*/ 426 h 626"/>
              <a:gd name="T68" fmla="*/ 176 w 631"/>
              <a:gd name="T69" fmla="*/ 578 h 626"/>
              <a:gd name="T70" fmla="*/ 183 w 631"/>
              <a:gd name="T71" fmla="*/ 615 h 626"/>
              <a:gd name="T72" fmla="*/ 198 w 631"/>
              <a:gd name="T73" fmla="*/ 620 h 626"/>
              <a:gd name="T74" fmla="*/ 220 w 631"/>
              <a:gd name="T75" fmla="*/ 609 h 626"/>
              <a:gd name="T76" fmla="*/ 325 w 631"/>
              <a:gd name="T77" fmla="*/ 460 h 626"/>
              <a:gd name="T78" fmla="*/ 353 w 631"/>
              <a:gd name="T79" fmla="*/ 481 h 626"/>
              <a:gd name="T80" fmla="*/ 406 w 631"/>
              <a:gd name="T81" fmla="*/ 521 h 626"/>
              <a:gd name="T82" fmla="*/ 406 w 631"/>
              <a:gd name="T83" fmla="*/ 524 h 626"/>
              <a:gd name="T84" fmla="*/ 507 w 631"/>
              <a:gd name="T85" fmla="*/ 626 h 626"/>
              <a:gd name="T86" fmla="*/ 609 w 631"/>
              <a:gd name="T87" fmla="*/ 524 h 626"/>
              <a:gd name="T88" fmla="*/ 507 w 631"/>
              <a:gd name="T89" fmla="*/ 423 h 626"/>
              <a:gd name="T90" fmla="*/ 504 w 631"/>
              <a:gd name="T91" fmla="*/ 423 h 626"/>
              <a:gd name="T92" fmla="*/ 466 w 631"/>
              <a:gd name="T93" fmla="*/ 360 h 626"/>
              <a:gd name="T94" fmla="*/ 428 w 631"/>
              <a:gd name="T95" fmla="*/ 314 h 626"/>
              <a:gd name="T96" fmla="*/ 441 w 631"/>
              <a:gd name="T97" fmla="*/ 296 h 626"/>
              <a:gd name="T98" fmla="*/ 477 w 631"/>
              <a:gd name="T99" fmla="*/ 282 h 626"/>
              <a:gd name="T100" fmla="*/ 469 w 631"/>
              <a:gd name="T101" fmla="*/ 487 h 626"/>
              <a:gd name="T102" fmla="*/ 507 w 631"/>
              <a:gd name="T103" fmla="*/ 471 h 626"/>
              <a:gd name="T104" fmla="*/ 560 w 631"/>
              <a:gd name="T105" fmla="*/ 524 h 626"/>
              <a:gd name="T106" fmla="*/ 507 w 631"/>
              <a:gd name="T107" fmla="*/ 577 h 626"/>
              <a:gd name="T108" fmla="*/ 454 w 631"/>
              <a:gd name="T109" fmla="*/ 524 h 626"/>
              <a:gd name="T110" fmla="*/ 469 w 631"/>
              <a:gd name="T111" fmla="*/ 487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31" h="626">
                <a:moveTo>
                  <a:pt x="477" y="282"/>
                </a:moveTo>
                <a:cubicBezTo>
                  <a:pt x="477" y="282"/>
                  <a:pt x="521" y="243"/>
                  <a:pt x="554" y="197"/>
                </a:cubicBezTo>
                <a:cubicBezTo>
                  <a:pt x="591" y="146"/>
                  <a:pt x="623" y="79"/>
                  <a:pt x="623" y="79"/>
                </a:cubicBezTo>
                <a:cubicBezTo>
                  <a:pt x="630" y="58"/>
                  <a:pt x="631" y="40"/>
                  <a:pt x="615" y="28"/>
                </a:cubicBezTo>
                <a:lnTo>
                  <a:pt x="593" y="12"/>
                </a:lnTo>
                <a:cubicBezTo>
                  <a:pt x="576" y="0"/>
                  <a:pt x="558" y="8"/>
                  <a:pt x="541" y="21"/>
                </a:cubicBezTo>
                <a:cubicBezTo>
                  <a:pt x="541" y="21"/>
                  <a:pt x="487" y="73"/>
                  <a:pt x="451" y="123"/>
                </a:cubicBezTo>
                <a:cubicBezTo>
                  <a:pt x="415" y="173"/>
                  <a:pt x="395" y="223"/>
                  <a:pt x="395" y="223"/>
                </a:cubicBezTo>
                <a:cubicBezTo>
                  <a:pt x="390" y="240"/>
                  <a:pt x="388" y="255"/>
                  <a:pt x="396" y="267"/>
                </a:cubicBezTo>
                <a:lnTo>
                  <a:pt x="388" y="278"/>
                </a:lnTo>
                <a:cubicBezTo>
                  <a:pt x="374" y="267"/>
                  <a:pt x="359" y="257"/>
                  <a:pt x="346" y="249"/>
                </a:cubicBezTo>
                <a:cubicBezTo>
                  <a:pt x="301" y="224"/>
                  <a:pt x="266" y="200"/>
                  <a:pt x="275" y="176"/>
                </a:cubicBezTo>
                <a:lnTo>
                  <a:pt x="290" y="132"/>
                </a:lnTo>
                <a:cubicBezTo>
                  <a:pt x="295" y="118"/>
                  <a:pt x="272" y="66"/>
                  <a:pt x="254" y="48"/>
                </a:cubicBezTo>
                <a:cubicBezTo>
                  <a:pt x="248" y="42"/>
                  <a:pt x="242" y="37"/>
                  <a:pt x="236" y="34"/>
                </a:cubicBezTo>
                <a:cubicBezTo>
                  <a:pt x="226" y="27"/>
                  <a:pt x="198" y="17"/>
                  <a:pt x="174" y="19"/>
                </a:cubicBezTo>
                <a:cubicBezTo>
                  <a:pt x="151" y="21"/>
                  <a:pt x="129" y="26"/>
                  <a:pt x="125" y="28"/>
                </a:cubicBezTo>
                <a:cubicBezTo>
                  <a:pt x="123" y="30"/>
                  <a:pt x="121" y="32"/>
                  <a:pt x="121" y="35"/>
                </a:cubicBezTo>
                <a:cubicBezTo>
                  <a:pt x="120" y="39"/>
                  <a:pt x="122" y="44"/>
                  <a:pt x="126" y="49"/>
                </a:cubicBezTo>
                <a:lnTo>
                  <a:pt x="167" y="89"/>
                </a:lnTo>
                <a:cubicBezTo>
                  <a:pt x="181" y="103"/>
                  <a:pt x="181" y="126"/>
                  <a:pt x="167" y="141"/>
                </a:cubicBezTo>
                <a:lnTo>
                  <a:pt x="124" y="184"/>
                </a:lnTo>
                <a:cubicBezTo>
                  <a:pt x="117" y="191"/>
                  <a:pt x="107" y="195"/>
                  <a:pt x="98" y="195"/>
                </a:cubicBezTo>
                <a:cubicBezTo>
                  <a:pt x="88" y="195"/>
                  <a:pt x="79" y="191"/>
                  <a:pt x="72" y="184"/>
                </a:cubicBezTo>
                <a:lnTo>
                  <a:pt x="31" y="144"/>
                </a:lnTo>
                <a:cubicBezTo>
                  <a:pt x="27" y="139"/>
                  <a:pt x="22" y="137"/>
                  <a:pt x="18" y="138"/>
                </a:cubicBezTo>
                <a:cubicBezTo>
                  <a:pt x="15" y="139"/>
                  <a:pt x="13" y="140"/>
                  <a:pt x="11" y="142"/>
                </a:cubicBezTo>
                <a:cubicBezTo>
                  <a:pt x="9" y="146"/>
                  <a:pt x="4" y="168"/>
                  <a:pt x="2" y="191"/>
                </a:cubicBezTo>
                <a:cubicBezTo>
                  <a:pt x="0" y="215"/>
                  <a:pt x="8" y="243"/>
                  <a:pt x="14" y="253"/>
                </a:cubicBezTo>
                <a:cubicBezTo>
                  <a:pt x="20" y="264"/>
                  <a:pt x="44" y="285"/>
                  <a:pt x="68" y="296"/>
                </a:cubicBezTo>
                <a:cubicBezTo>
                  <a:pt x="88" y="304"/>
                  <a:pt x="107" y="309"/>
                  <a:pt x="115" y="307"/>
                </a:cubicBezTo>
                <a:cubicBezTo>
                  <a:pt x="115" y="307"/>
                  <a:pt x="135" y="300"/>
                  <a:pt x="159" y="292"/>
                </a:cubicBezTo>
                <a:cubicBezTo>
                  <a:pt x="183" y="284"/>
                  <a:pt x="210" y="321"/>
                  <a:pt x="238" y="367"/>
                </a:cubicBezTo>
                <a:cubicBezTo>
                  <a:pt x="251" y="388"/>
                  <a:pt x="267" y="409"/>
                  <a:pt x="284" y="426"/>
                </a:cubicBezTo>
                <a:lnTo>
                  <a:pt x="176" y="578"/>
                </a:lnTo>
                <a:cubicBezTo>
                  <a:pt x="168" y="590"/>
                  <a:pt x="171" y="607"/>
                  <a:pt x="183" y="615"/>
                </a:cubicBezTo>
                <a:cubicBezTo>
                  <a:pt x="187" y="619"/>
                  <a:pt x="193" y="620"/>
                  <a:pt x="198" y="620"/>
                </a:cubicBezTo>
                <a:cubicBezTo>
                  <a:pt x="206" y="620"/>
                  <a:pt x="215" y="616"/>
                  <a:pt x="220" y="609"/>
                </a:cubicBezTo>
                <a:lnTo>
                  <a:pt x="325" y="460"/>
                </a:lnTo>
                <a:cubicBezTo>
                  <a:pt x="335" y="467"/>
                  <a:pt x="344" y="474"/>
                  <a:pt x="353" y="481"/>
                </a:cubicBezTo>
                <a:cubicBezTo>
                  <a:pt x="382" y="502"/>
                  <a:pt x="406" y="520"/>
                  <a:pt x="406" y="521"/>
                </a:cubicBezTo>
                <a:cubicBezTo>
                  <a:pt x="406" y="522"/>
                  <a:pt x="406" y="523"/>
                  <a:pt x="406" y="524"/>
                </a:cubicBezTo>
                <a:cubicBezTo>
                  <a:pt x="406" y="580"/>
                  <a:pt x="451" y="626"/>
                  <a:pt x="507" y="626"/>
                </a:cubicBezTo>
                <a:cubicBezTo>
                  <a:pt x="563" y="626"/>
                  <a:pt x="609" y="580"/>
                  <a:pt x="609" y="524"/>
                </a:cubicBezTo>
                <a:cubicBezTo>
                  <a:pt x="609" y="468"/>
                  <a:pt x="563" y="423"/>
                  <a:pt x="507" y="423"/>
                </a:cubicBezTo>
                <a:cubicBezTo>
                  <a:pt x="506" y="423"/>
                  <a:pt x="505" y="423"/>
                  <a:pt x="504" y="423"/>
                </a:cubicBezTo>
                <a:cubicBezTo>
                  <a:pt x="503" y="423"/>
                  <a:pt x="489" y="392"/>
                  <a:pt x="466" y="360"/>
                </a:cubicBezTo>
                <a:cubicBezTo>
                  <a:pt x="456" y="346"/>
                  <a:pt x="443" y="330"/>
                  <a:pt x="428" y="314"/>
                </a:cubicBezTo>
                <a:lnTo>
                  <a:pt x="441" y="296"/>
                </a:lnTo>
                <a:cubicBezTo>
                  <a:pt x="453" y="298"/>
                  <a:pt x="465" y="291"/>
                  <a:pt x="477" y="282"/>
                </a:cubicBezTo>
                <a:close/>
                <a:moveTo>
                  <a:pt x="469" y="487"/>
                </a:moveTo>
                <a:cubicBezTo>
                  <a:pt x="479" y="476"/>
                  <a:pt x="493" y="471"/>
                  <a:pt x="507" y="471"/>
                </a:cubicBezTo>
                <a:cubicBezTo>
                  <a:pt x="536" y="471"/>
                  <a:pt x="560" y="495"/>
                  <a:pt x="560" y="524"/>
                </a:cubicBezTo>
                <a:cubicBezTo>
                  <a:pt x="560" y="553"/>
                  <a:pt x="536" y="577"/>
                  <a:pt x="507" y="577"/>
                </a:cubicBezTo>
                <a:cubicBezTo>
                  <a:pt x="478" y="577"/>
                  <a:pt x="454" y="553"/>
                  <a:pt x="454" y="524"/>
                </a:cubicBezTo>
                <a:cubicBezTo>
                  <a:pt x="454" y="510"/>
                  <a:pt x="459" y="497"/>
                  <a:pt x="469" y="487"/>
                </a:cubicBezTo>
                <a:close/>
              </a:path>
            </a:pathLst>
          </a:custGeom>
          <a:solidFill>
            <a:schemeClr val="bg1"/>
          </a:solidFill>
          <a:ln>
            <a:noFill/>
          </a:ln>
        </p:spPr>
      </p:sp>
      <p:sp>
        <p:nvSpPr>
          <p:cNvPr id="99" name="book-closed-tool_59175"/>
          <p:cNvSpPr>
            <a:spLocks noChangeAspect="1"/>
          </p:cNvSpPr>
          <p:nvPr userDrawn="1"/>
        </p:nvSpPr>
        <p:spPr bwMode="auto">
          <a:xfrm>
            <a:off x="5087657" y="4970436"/>
            <a:ext cx="433252" cy="474926"/>
          </a:xfrm>
          <a:custGeom>
            <a:avLst/>
            <a:gdLst>
              <a:gd name="T0" fmla="*/ 1160 w 1187"/>
              <a:gd name="T1" fmla="*/ 0 h 1303"/>
              <a:gd name="T2" fmla="*/ 1098 w 1187"/>
              <a:gd name="T3" fmla="*/ 0 h 1303"/>
              <a:gd name="T4" fmla="*/ 1071 w 1187"/>
              <a:gd name="T5" fmla="*/ 27 h 1303"/>
              <a:gd name="T6" fmla="*/ 1071 w 1187"/>
              <a:gd name="T7" fmla="*/ 1187 h 1303"/>
              <a:gd name="T8" fmla="*/ 342 w 1187"/>
              <a:gd name="T9" fmla="*/ 1187 h 1303"/>
              <a:gd name="T10" fmla="*/ 246 w 1187"/>
              <a:gd name="T11" fmla="*/ 1091 h 1303"/>
              <a:gd name="T12" fmla="*/ 342 w 1187"/>
              <a:gd name="T13" fmla="*/ 994 h 1303"/>
              <a:gd name="T14" fmla="*/ 911 w 1187"/>
              <a:gd name="T15" fmla="*/ 994 h 1303"/>
              <a:gd name="T16" fmla="*/ 938 w 1187"/>
              <a:gd name="T17" fmla="*/ 968 h 1303"/>
              <a:gd name="T18" fmla="*/ 938 w 1187"/>
              <a:gd name="T19" fmla="*/ 27 h 1303"/>
              <a:gd name="T20" fmla="*/ 911 w 1187"/>
              <a:gd name="T21" fmla="*/ 0 h 1303"/>
              <a:gd name="T22" fmla="*/ 306 w 1187"/>
              <a:gd name="T23" fmla="*/ 0 h 1303"/>
              <a:gd name="T24" fmla="*/ 0 w 1187"/>
              <a:gd name="T25" fmla="*/ 306 h 1303"/>
              <a:gd name="T26" fmla="*/ 0 w 1187"/>
              <a:gd name="T27" fmla="*/ 996 h 1303"/>
              <a:gd name="T28" fmla="*/ 307 w 1187"/>
              <a:gd name="T29" fmla="*/ 1303 h 1303"/>
              <a:gd name="T30" fmla="*/ 1160 w 1187"/>
              <a:gd name="T31" fmla="*/ 1303 h 1303"/>
              <a:gd name="T32" fmla="*/ 1187 w 1187"/>
              <a:gd name="T33" fmla="*/ 1276 h 1303"/>
              <a:gd name="T34" fmla="*/ 1187 w 1187"/>
              <a:gd name="T35" fmla="*/ 27 h 1303"/>
              <a:gd name="T36" fmla="*/ 1160 w 1187"/>
              <a:gd name="T37" fmla="*/ 0 h 1303"/>
              <a:gd name="T38" fmla="*/ 331 w 1187"/>
              <a:gd name="T39" fmla="*/ 134 h 1303"/>
              <a:gd name="T40" fmla="*/ 378 w 1187"/>
              <a:gd name="T41" fmla="*/ 87 h 1303"/>
              <a:gd name="T42" fmla="*/ 425 w 1187"/>
              <a:gd name="T43" fmla="*/ 134 h 1303"/>
              <a:gd name="T44" fmla="*/ 425 w 1187"/>
              <a:gd name="T45" fmla="*/ 860 h 1303"/>
              <a:gd name="T46" fmla="*/ 378 w 1187"/>
              <a:gd name="T47" fmla="*/ 907 h 1303"/>
              <a:gd name="T48" fmla="*/ 331 w 1187"/>
              <a:gd name="T49" fmla="*/ 860 h 1303"/>
              <a:gd name="T50" fmla="*/ 331 w 1187"/>
              <a:gd name="T51" fmla="*/ 134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7" h="1303">
                <a:moveTo>
                  <a:pt x="1160" y="0"/>
                </a:moveTo>
                <a:lnTo>
                  <a:pt x="1098" y="0"/>
                </a:lnTo>
                <a:cubicBezTo>
                  <a:pt x="1083" y="0"/>
                  <a:pt x="1071" y="12"/>
                  <a:pt x="1071" y="27"/>
                </a:cubicBezTo>
                <a:lnTo>
                  <a:pt x="1071" y="1187"/>
                </a:lnTo>
                <a:lnTo>
                  <a:pt x="342" y="1187"/>
                </a:lnTo>
                <a:cubicBezTo>
                  <a:pt x="289" y="1187"/>
                  <a:pt x="246" y="1144"/>
                  <a:pt x="246" y="1091"/>
                </a:cubicBezTo>
                <a:cubicBezTo>
                  <a:pt x="246" y="1037"/>
                  <a:pt x="289" y="994"/>
                  <a:pt x="342" y="994"/>
                </a:cubicBezTo>
                <a:lnTo>
                  <a:pt x="911" y="994"/>
                </a:lnTo>
                <a:cubicBezTo>
                  <a:pt x="926" y="994"/>
                  <a:pt x="938" y="982"/>
                  <a:pt x="938" y="968"/>
                </a:cubicBezTo>
                <a:lnTo>
                  <a:pt x="938" y="27"/>
                </a:lnTo>
                <a:cubicBezTo>
                  <a:pt x="938" y="12"/>
                  <a:pt x="926" y="0"/>
                  <a:pt x="911" y="0"/>
                </a:cubicBezTo>
                <a:lnTo>
                  <a:pt x="306" y="0"/>
                </a:lnTo>
                <a:cubicBezTo>
                  <a:pt x="138" y="0"/>
                  <a:pt x="0" y="137"/>
                  <a:pt x="0" y="306"/>
                </a:cubicBezTo>
                <a:lnTo>
                  <a:pt x="0" y="996"/>
                </a:lnTo>
                <a:cubicBezTo>
                  <a:pt x="0" y="1165"/>
                  <a:pt x="138" y="1303"/>
                  <a:pt x="307" y="1303"/>
                </a:cubicBezTo>
                <a:lnTo>
                  <a:pt x="1160" y="1303"/>
                </a:lnTo>
                <a:cubicBezTo>
                  <a:pt x="1175" y="1303"/>
                  <a:pt x="1187" y="1291"/>
                  <a:pt x="1187" y="1276"/>
                </a:cubicBezTo>
                <a:lnTo>
                  <a:pt x="1187" y="27"/>
                </a:lnTo>
                <a:cubicBezTo>
                  <a:pt x="1187" y="12"/>
                  <a:pt x="1175" y="0"/>
                  <a:pt x="1160" y="0"/>
                </a:cubicBezTo>
                <a:close/>
                <a:moveTo>
                  <a:pt x="331" y="134"/>
                </a:moveTo>
                <a:cubicBezTo>
                  <a:pt x="331" y="108"/>
                  <a:pt x="352" y="87"/>
                  <a:pt x="378" y="87"/>
                </a:cubicBezTo>
                <a:cubicBezTo>
                  <a:pt x="404" y="87"/>
                  <a:pt x="425" y="108"/>
                  <a:pt x="425" y="134"/>
                </a:cubicBezTo>
                <a:lnTo>
                  <a:pt x="425" y="860"/>
                </a:lnTo>
                <a:cubicBezTo>
                  <a:pt x="425" y="886"/>
                  <a:pt x="404" y="907"/>
                  <a:pt x="378" y="907"/>
                </a:cubicBezTo>
                <a:cubicBezTo>
                  <a:pt x="352" y="907"/>
                  <a:pt x="331" y="886"/>
                  <a:pt x="331" y="860"/>
                </a:cubicBezTo>
                <a:lnTo>
                  <a:pt x="331" y="134"/>
                </a:lnTo>
                <a:close/>
              </a:path>
            </a:pathLst>
          </a:custGeom>
          <a:solidFill>
            <a:schemeClr val="bg1"/>
          </a:solidFill>
          <a:ln>
            <a:noFill/>
          </a:ln>
        </p:spPr>
        <p:txBody>
          <a:bodyPr/>
          <a:lstStyle/>
          <a:p>
            <a:endParaRPr lang="zh-CN" altLang="en-US" dirty="0">
              <a:solidFill>
                <a:schemeClr val="tx1">
                  <a:lumMod val="85000"/>
                  <a:lumOff val="15000"/>
                </a:schemeClr>
              </a:solidFill>
              <a:latin typeface="微软雅黑" panose="020B0503020204020204" charset="-122"/>
              <a:ea typeface="微软雅黑" panose="020B0503020204020204" charset="-122"/>
            </a:endParaRPr>
          </a:p>
        </p:txBody>
      </p:sp>
      <p:pic>
        <p:nvPicPr>
          <p:cNvPr id="76" name="图片 75"/>
          <p:cNvPicPr>
            <a:picLocks noChangeAspect="1"/>
          </p:cNvPicPr>
          <p:nvPr/>
        </p:nvPicPr>
        <p:blipFill>
          <a:blip r:embed="rId1"/>
          <a:stretch>
            <a:fillRect/>
          </a:stretch>
        </p:blipFill>
        <p:spPr>
          <a:xfrm>
            <a:off x="8910320" y="1793875"/>
            <a:ext cx="2987675" cy="383603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074584" y="1985001"/>
            <a:ext cx="4040717" cy="4040717"/>
            <a:chOff x="4074584" y="1881304"/>
            <a:chExt cx="4040717" cy="4040717"/>
          </a:xfrm>
        </p:grpSpPr>
        <p:sp>
          <p:nvSpPr>
            <p:cNvPr id="6" name="Freeform 5"/>
            <p:cNvSpPr/>
            <p:nvPr/>
          </p:nvSpPr>
          <p:spPr bwMode="auto">
            <a:xfrm>
              <a:off x="6096001" y="3900604"/>
              <a:ext cx="2019300" cy="2021417"/>
            </a:xfrm>
            <a:custGeom>
              <a:avLst/>
              <a:gdLst>
                <a:gd name="T0" fmla="*/ 144 w 1073"/>
                <a:gd name="T1" fmla="*/ 528 h 1073"/>
                <a:gd name="T2" fmla="*/ 49 w 1073"/>
                <a:gd name="T3" fmla="*/ 499 h 1073"/>
                <a:gd name="T4" fmla="*/ 0 w 1073"/>
                <a:gd name="T5" fmla="*/ 530 h 1073"/>
                <a:gd name="T6" fmla="*/ 0 w 1073"/>
                <a:gd name="T7" fmla="*/ 832 h 1073"/>
                <a:gd name="T8" fmla="*/ 299 w 1073"/>
                <a:gd name="T9" fmla="*/ 832 h 1073"/>
                <a:gd name="T10" fmla="*/ 330 w 1073"/>
                <a:gd name="T11" fmla="*/ 881 h 1073"/>
                <a:gd name="T12" fmla="*/ 303 w 1073"/>
                <a:gd name="T13" fmla="*/ 975 h 1073"/>
                <a:gd name="T14" fmla="*/ 415 w 1073"/>
                <a:gd name="T15" fmla="*/ 1073 h 1073"/>
                <a:gd name="T16" fmla="*/ 527 w 1073"/>
                <a:gd name="T17" fmla="*/ 975 h 1073"/>
                <a:gd name="T18" fmla="*/ 499 w 1073"/>
                <a:gd name="T19" fmla="*/ 881 h 1073"/>
                <a:gd name="T20" fmla="*/ 529 w 1073"/>
                <a:gd name="T21" fmla="*/ 832 h 1073"/>
                <a:gd name="T22" fmla="*/ 831 w 1073"/>
                <a:gd name="T23" fmla="*/ 832 h 1073"/>
                <a:gd name="T24" fmla="*/ 831 w 1073"/>
                <a:gd name="T25" fmla="*/ 832 h 1073"/>
                <a:gd name="T26" fmla="*/ 831 w 1073"/>
                <a:gd name="T27" fmla="*/ 832 h 1073"/>
                <a:gd name="T28" fmla="*/ 831 w 1073"/>
                <a:gd name="T29" fmla="*/ 530 h 1073"/>
                <a:gd name="T30" fmla="*/ 880 w 1073"/>
                <a:gd name="T31" fmla="*/ 499 h 1073"/>
                <a:gd name="T32" fmla="*/ 975 w 1073"/>
                <a:gd name="T33" fmla="*/ 528 h 1073"/>
                <a:gd name="T34" fmla="*/ 1073 w 1073"/>
                <a:gd name="T35" fmla="*/ 416 h 1073"/>
                <a:gd name="T36" fmla="*/ 975 w 1073"/>
                <a:gd name="T37" fmla="*/ 303 h 1073"/>
                <a:gd name="T38" fmla="*/ 880 w 1073"/>
                <a:gd name="T39" fmla="*/ 330 h 1073"/>
                <a:gd name="T40" fmla="*/ 831 w 1073"/>
                <a:gd name="T41" fmla="*/ 300 h 1073"/>
                <a:gd name="T42" fmla="*/ 831 w 1073"/>
                <a:gd name="T43" fmla="*/ 0 h 1073"/>
                <a:gd name="T44" fmla="*/ 831 w 1073"/>
                <a:gd name="T45" fmla="*/ 58 h 1073"/>
                <a:gd name="T46" fmla="*/ 831 w 1073"/>
                <a:gd name="T47" fmla="*/ 0 h 1073"/>
                <a:gd name="T48" fmla="*/ 529 w 1073"/>
                <a:gd name="T49" fmla="*/ 0 h 1073"/>
                <a:gd name="T50" fmla="*/ 499 w 1073"/>
                <a:gd name="T51" fmla="*/ 49 h 1073"/>
                <a:gd name="T52" fmla="*/ 527 w 1073"/>
                <a:gd name="T53" fmla="*/ 144 h 1073"/>
                <a:gd name="T54" fmla="*/ 415 w 1073"/>
                <a:gd name="T55" fmla="*/ 242 h 1073"/>
                <a:gd name="T56" fmla="*/ 303 w 1073"/>
                <a:gd name="T57" fmla="*/ 144 h 1073"/>
                <a:gd name="T58" fmla="*/ 330 w 1073"/>
                <a:gd name="T59" fmla="*/ 49 h 1073"/>
                <a:gd name="T60" fmla="*/ 299 w 1073"/>
                <a:gd name="T61" fmla="*/ 0 h 1073"/>
                <a:gd name="T62" fmla="*/ 0 w 1073"/>
                <a:gd name="T63" fmla="*/ 0 h 1073"/>
                <a:gd name="T64" fmla="*/ 0 w 1073"/>
                <a:gd name="T65" fmla="*/ 300 h 1073"/>
                <a:gd name="T66" fmla="*/ 49 w 1073"/>
                <a:gd name="T67" fmla="*/ 330 h 1073"/>
                <a:gd name="T68" fmla="*/ 144 w 1073"/>
                <a:gd name="T69" fmla="*/ 303 h 1073"/>
                <a:gd name="T70" fmla="*/ 241 w 1073"/>
                <a:gd name="T71" fmla="*/ 416 h 1073"/>
                <a:gd name="T72" fmla="*/ 144 w 1073"/>
                <a:gd name="T73" fmla="*/ 528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3" h="1073">
                  <a:moveTo>
                    <a:pt x="144" y="528"/>
                  </a:moveTo>
                  <a:cubicBezTo>
                    <a:pt x="118" y="528"/>
                    <a:pt x="82" y="516"/>
                    <a:pt x="49" y="499"/>
                  </a:cubicBezTo>
                  <a:cubicBezTo>
                    <a:pt x="26" y="488"/>
                    <a:pt x="0" y="505"/>
                    <a:pt x="0" y="530"/>
                  </a:cubicBezTo>
                  <a:cubicBezTo>
                    <a:pt x="0" y="832"/>
                    <a:pt x="0" y="832"/>
                    <a:pt x="0" y="832"/>
                  </a:cubicBezTo>
                  <a:cubicBezTo>
                    <a:pt x="299" y="832"/>
                    <a:pt x="299" y="832"/>
                    <a:pt x="299" y="832"/>
                  </a:cubicBezTo>
                  <a:cubicBezTo>
                    <a:pt x="325" y="832"/>
                    <a:pt x="341" y="858"/>
                    <a:pt x="330" y="881"/>
                  </a:cubicBezTo>
                  <a:cubicBezTo>
                    <a:pt x="314" y="914"/>
                    <a:pt x="303" y="949"/>
                    <a:pt x="303" y="975"/>
                  </a:cubicBezTo>
                  <a:cubicBezTo>
                    <a:pt x="303" y="1039"/>
                    <a:pt x="353" y="1073"/>
                    <a:pt x="415" y="1073"/>
                  </a:cubicBezTo>
                  <a:cubicBezTo>
                    <a:pt x="477" y="1073"/>
                    <a:pt x="527" y="1039"/>
                    <a:pt x="527" y="975"/>
                  </a:cubicBezTo>
                  <a:cubicBezTo>
                    <a:pt x="527" y="949"/>
                    <a:pt x="515" y="914"/>
                    <a:pt x="499" y="881"/>
                  </a:cubicBezTo>
                  <a:cubicBezTo>
                    <a:pt x="487" y="858"/>
                    <a:pt x="504" y="832"/>
                    <a:pt x="529" y="832"/>
                  </a:cubicBezTo>
                  <a:cubicBezTo>
                    <a:pt x="831" y="832"/>
                    <a:pt x="831" y="832"/>
                    <a:pt x="831" y="832"/>
                  </a:cubicBezTo>
                  <a:cubicBezTo>
                    <a:pt x="831" y="832"/>
                    <a:pt x="831" y="832"/>
                    <a:pt x="831" y="832"/>
                  </a:cubicBezTo>
                  <a:cubicBezTo>
                    <a:pt x="831" y="832"/>
                    <a:pt x="831" y="832"/>
                    <a:pt x="831" y="832"/>
                  </a:cubicBezTo>
                  <a:cubicBezTo>
                    <a:pt x="831" y="530"/>
                    <a:pt x="831" y="530"/>
                    <a:pt x="831" y="530"/>
                  </a:cubicBezTo>
                  <a:cubicBezTo>
                    <a:pt x="831" y="505"/>
                    <a:pt x="858" y="488"/>
                    <a:pt x="880" y="499"/>
                  </a:cubicBezTo>
                  <a:cubicBezTo>
                    <a:pt x="913" y="516"/>
                    <a:pt x="949" y="528"/>
                    <a:pt x="975" y="528"/>
                  </a:cubicBezTo>
                  <a:cubicBezTo>
                    <a:pt x="1038" y="528"/>
                    <a:pt x="1073" y="477"/>
                    <a:pt x="1073" y="416"/>
                  </a:cubicBezTo>
                  <a:cubicBezTo>
                    <a:pt x="1073" y="354"/>
                    <a:pt x="1038" y="303"/>
                    <a:pt x="975" y="303"/>
                  </a:cubicBezTo>
                  <a:cubicBezTo>
                    <a:pt x="949" y="303"/>
                    <a:pt x="913" y="314"/>
                    <a:pt x="880" y="330"/>
                  </a:cubicBezTo>
                  <a:cubicBezTo>
                    <a:pt x="857" y="341"/>
                    <a:pt x="831" y="325"/>
                    <a:pt x="831" y="300"/>
                  </a:cubicBezTo>
                  <a:cubicBezTo>
                    <a:pt x="831" y="0"/>
                    <a:pt x="831" y="0"/>
                    <a:pt x="831" y="0"/>
                  </a:cubicBezTo>
                  <a:cubicBezTo>
                    <a:pt x="831" y="58"/>
                    <a:pt x="831" y="58"/>
                    <a:pt x="831" y="58"/>
                  </a:cubicBezTo>
                  <a:cubicBezTo>
                    <a:pt x="831" y="0"/>
                    <a:pt x="831" y="0"/>
                    <a:pt x="831" y="0"/>
                  </a:cubicBezTo>
                  <a:cubicBezTo>
                    <a:pt x="529" y="0"/>
                    <a:pt x="529" y="0"/>
                    <a:pt x="529" y="0"/>
                  </a:cubicBezTo>
                  <a:cubicBezTo>
                    <a:pt x="504" y="0"/>
                    <a:pt x="487" y="27"/>
                    <a:pt x="499" y="49"/>
                  </a:cubicBezTo>
                  <a:cubicBezTo>
                    <a:pt x="515" y="82"/>
                    <a:pt x="527" y="118"/>
                    <a:pt x="527" y="144"/>
                  </a:cubicBezTo>
                  <a:cubicBezTo>
                    <a:pt x="527" y="208"/>
                    <a:pt x="477" y="242"/>
                    <a:pt x="415" y="242"/>
                  </a:cubicBezTo>
                  <a:cubicBezTo>
                    <a:pt x="353" y="242"/>
                    <a:pt x="303" y="208"/>
                    <a:pt x="303" y="144"/>
                  </a:cubicBezTo>
                  <a:cubicBezTo>
                    <a:pt x="303" y="118"/>
                    <a:pt x="314" y="82"/>
                    <a:pt x="330" y="49"/>
                  </a:cubicBezTo>
                  <a:cubicBezTo>
                    <a:pt x="341" y="27"/>
                    <a:pt x="325" y="0"/>
                    <a:pt x="299" y="0"/>
                  </a:cubicBezTo>
                  <a:cubicBezTo>
                    <a:pt x="0" y="0"/>
                    <a:pt x="0" y="0"/>
                    <a:pt x="0" y="0"/>
                  </a:cubicBezTo>
                  <a:cubicBezTo>
                    <a:pt x="0" y="300"/>
                    <a:pt x="0" y="300"/>
                    <a:pt x="0" y="300"/>
                  </a:cubicBezTo>
                  <a:cubicBezTo>
                    <a:pt x="0" y="325"/>
                    <a:pt x="26" y="341"/>
                    <a:pt x="49" y="330"/>
                  </a:cubicBezTo>
                  <a:cubicBezTo>
                    <a:pt x="82" y="314"/>
                    <a:pt x="118" y="303"/>
                    <a:pt x="144" y="303"/>
                  </a:cubicBezTo>
                  <a:cubicBezTo>
                    <a:pt x="207" y="303"/>
                    <a:pt x="241" y="354"/>
                    <a:pt x="241" y="416"/>
                  </a:cubicBezTo>
                  <a:cubicBezTo>
                    <a:pt x="241" y="477"/>
                    <a:pt x="207" y="528"/>
                    <a:pt x="144" y="528"/>
                  </a:cubicBezTo>
                  <a:close/>
                </a:path>
              </a:pathLst>
            </a:custGeom>
            <a:solidFill>
              <a:srgbClr val="5AAB3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7" name="Freeform 7"/>
            <p:cNvSpPr/>
            <p:nvPr/>
          </p:nvSpPr>
          <p:spPr bwMode="auto">
            <a:xfrm>
              <a:off x="4074584" y="1881304"/>
              <a:ext cx="2021417" cy="2019300"/>
            </a:xfrm>
            <a:custGeom>
              <a:avLst/>
              <a:gdLst>
                <a:gd name="T0" fmla="*/ 929 w 1073"/>
                <a:gd name="T1" fmla="*/ 545 h 1072"/>
                <a:gd name="T2" fmla="*/ 1024 w 1073"/>
                <a:gd name="T3" fmla="*/ 574 h 1072"/>
                <a:gd name="T4" fmla="*/ 1073 w 1073"/>
                <a:gd name="T5" fmla="*/ 543 h 1072"/>
                <a:gd name="T6" fmla="*/ 1073 w 1073"/>
                <a:gd name="T7" fmla="*/ 241 h 1072"/>
                <a:gd name="T8" fmla="*/ 773 w 1073"/>
                <a:gd name="T9" fmla="*/ 241 h 1072"/>
                <a:gd name="T10" fmla="*/ 743 w 1073"/>
                <a:gd name="T11" fmla="*/ 192 h 1072"/>
                <a:gd name="T12" fmla="*/ 770 w 1073"/>
                <a:gd name="T13" fmla="*/ 97 h 1072"/>
                <a:gd name="T14" fmla="*/ 658 w 1073"/>
                <a:gd name="T15" fmla="*/ 0 h 1072"/>
                <a:gd name="T16" fmla="*/ 546 w 1073"/>
                <a:gd name="T17" fmla="*/ 97 h 1072"/>
                <a:gd name="T18" fmla="*/ 574 w 1073"/>
                <a:gd name="T19" fmla="*/ 192 h 1072"/>
                <a:gd name="T20" fmla="*/ 544 w 1073"/>
                <a:gd name="T21" fmla="*/ 241 h 1072"/>
                <a:gd name="T22" fmla="*/ 242 w 1073"/>
                <a:gd name="T23" fmla="*/ 241 h 1072"/>
                <a:gd name="T24" fmla="*/ 242 w 1073"/>
                <a:gd name="T25" fmla="*/ 241 h 1072"/>
                <a:gd name="T26" fmla="*/ 242 w 1073"/>
                <a:gd name="T27" fmla="*/ 241 h 1072"/>
                <a:gd name="T28" fmla="*/ 242 w 1073"/>
                <a:gd name="T29" fmla="*/ 543 h 1072"/>
                <a:gd name="T30" fmla="*/ 193 w 1073"/>
                <a:gd name="T31" fmla="*/ 574 h 1072"/>
                <a:gd name="T32" fmla="*/ 98 w 1073"/>
                <a:gd name="T33" fmla="*/ 545 h 1072"/>
                <a:gd name="T34" fmla="*/ 0 w 1073"/>
                <a:gd name="T35" fmla="*/ 657 h 1072"/>
                <a:gd name="T36" fmla="*/ 98 w 1073"/>
                <a:gd name="T37" fmla="*/ 769 h 1072"/>
                <a:gd name="T38" fmla="*/ 193 w 1073"/>
                <a:gd name="T39" fmla="*/ 743 h 1072"/>
                <a:gd name="T40" fmla="*/ 242 w 1073"/>
                <a:gd name="T41" fmla="*/ 773 h 1072"/>
                <a:gd name="T42" fmla="*/ 242 w 1073"/>
                <a:gd name="T43" fmla="*/ 1072 h 1072"/>
                <a:gd name="T44" fmla="*/ 242 w 1073"/>
                <a:gd name="T45" fmla="*/ 1015 h 1072"/>
                <a:gd name="T46" fmla="*/ 242 w 1073"/>
                <a:gd name="T47" fmla="*/ 1072 h 1072"/>
                <a:gd name="T48" fmla="*/ 544 w 1073"/>
                <a:gd name="T49" fmla="*/ 1072 h 1072"/>
                <a:gd name="T50" fmla="*/ 574 w 1073"/>
                <a:gd name="T51" fmla="*/ 1023 h 1072"/>
                <a:gd name="T52" fmla="*/ 546 w 1073"/>
                <a:gd name="T53" fmla="*/ 929 h 1072"/>
                <a:gd name="T54" fmla="*/ 658 w 1073"/>
                <a:gd name="T55" fmla="*/ 831 h 1072"/>
                <a:gd name="T56" fmla="*/ 770 w 1073"/>
                <a:gd name="T57" fmla="*/ 929 h 1072"/>
                <a:gd name="T58" fmla="*/ 743 w 1073"/>
                <a:gd name="T59" fmla="*/ 1023 h 1072"/>
                <a:gd name="T60" fmla="*/ 773 w 1073"/>
                <a:gd name="T61" fmla="*/ 1072 h 1072"/>
                <a:gd name="T62" fmla="*/ 1073 w 1073"/>
                <a:gd name="T63" fmla="*/ 1072 h 1072"/>
                <a:gd name="T64" fmla="*/ 1073 w 1073"/>
                <a:gd name="T65" fmla="*/ 773 h 1072"/>
                <a:gd name="T66" fmla="*/ 1024 w 1073"/>
                <a:gd name="T67" fmla="*/ 743 h 1072"/>
                <a:gd name="T68" fmla="*/ 929 w 1073"/>
                <a:gd name="T69" fmla="*/ 769 h 1072"/>
                <a:gd name="T70" fmla="*/ 831 w 1073"/>
                <a:gd name="T71" fmla="*/ 657 h 1072"/>
                <a:gd name="T72" fmla="*/ 929 w 1073"/>
                <a:gd name="T73" fmla="*/ 545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3" h="1072">
                  <a:moveTo>
                    <a:pt x="929" y="545"/>
                  </a:moveTo>
                  <a:cubicBezTo>
                    <a:pt x="955" y="545"/>
                    <a:pt x="991" y="557"/>
                    <a:pt x="1024" y="574"/>
                  </a:cubicBezTo>
                  <a:cubicBezTo>
                    <a:pt x="1046" y="585"/>
                    <a:pt x="1073" y="568"/>
                    <a:pt x="1073" y="543"/>
                  </a:cubicBezTo>
                  <a:cubicBezTo>
                    <a:pt x="1073" y="241"/>
                    <a:pt x="1073" y="241"/>
                    <a:pt x="1073" y="241"/>
                  </a:cubicBezTo>
                  <a:cubicBezTo>
                    <a:pt x="773" y="241"/>
                    <a:pt x="773" y="241"/>
                    <a:pt x="773" y="241"/>
                  </a:cubicBezTo>
                  <a:cubicBezTo>
                    <a:pt x="748" y="241"/>
                    <a:pt x="732" y="215"/>
                    <a:pt x="743" y="192"/>
                  </a:cubicBezTo>
                  <a:cubicBezTo>
                    <a:pt x="759" y="159"/>
                    <a:pt x="770" y="123"/>
                    <a:pt x="770" y="97"/>
                  </a:cubicBezTo>
                  <a:cubicBezTo>
                    <a:pt x="770" y="34"/>
                    <a:pt x="720" y="0"/>
                    <a:pt x="658" y="0"/>
                  </a:cubicBezTo>
                  <a:cubicBezTo>
                    <a:pt x="596" y="0"/>
                    <a:pt x="546" y="34"/>
                    <a:pt x="546" y="97"/>
                  </a:cubicBezTo>
                  <a:cubicBezTo>
                    <a:pt x="546" y="123"/>
                    <a:pt x="557" y="159"/>
                    <a:pt x="574" y="192"/>
                  </a:cubicBezTo>
                  <a:cubicBezTo>
                    <a:pt x="585" y="215"/>
                    <a:pt x="569" y="241"/>
                    <a:pt x="544" y="241"/>
                  </a:cubicBezTo>
                  <a:cubicBezTo>
                    <a:pt x="242" y="241"/>
                    <a:pt x="242" y="241"/>
                    <a:pt x="242" y="241"/>
                  </a:cubicBezTo>
                  <a:cubicBezTo>
                    <a:pt x="242" y="241"/>
                    <a:pt x="242" y="241"/>
                    <a:pt x="242" y="241"/>
                  </a:cubicBezTo>
                  <a:cubicBezTo>
                    <a:pt x="242" y="241"/>
                    <a:pt x="242" y="241"/>
                    <a:pt x="242" y="241"/>
                  </a:cubicBezTo>
                  <a:cubicBezTo>
                    <a:pt x="242" y="543"/>
                    <a:pt x="242" y="543"/>
                    <a:pt x="242" y="543"/>
                  </a:cubicBezTo>
                  <a:cubicBezTo>
                    <a:pt x="242" y="568"/>
                    <a:pt x="215" y="585"/>
                    <a:pt x="193" y="574"/>
                  </a:cubicBezTo>
                  <a:cubicBezTo>
                    <a:pt x="160" y="557"/>
                    <a:pt x="124" y="545"/>
                    <a:pt x="98" y="545"/>
                  </a:cubicBezTo>
                  <a:cubicBezTo>
                    <a:pt x="34" y="545"/>
                    <a:pt x="0" y="595"/>
                    <a:pt x="0" y="657"/>
                  </a:cubicBezTo>
                  <a:cubicBezTo>
                    <a:pt x="0" y="719"/>
                    <a:pt x="34" y="769"/>
                    <a:pt x="98" y="769"/>
                  </a:cubicBezTo>
                  <a:cubicBezTo>
                    <a:pt x="124" y="769"/>
                    <a:pt x="160" y="759"/>
                    <a:pt x="193" y="743"/>
                  </a:cubicBezTo>
                  <a:cubicBezTo>
                    <a:pt x="215" y="731"/>
                    <a:pt x="242" y="748"/>
                    <a:pt x="242" y="773"/>
                  </a:cubicBezTo>
                  <a:cubicBezTo>
                    <a:pt x="242" y="1072"/>
                    <a:pt x="242" y="1072"/>
                    <a:pt x="242" y="1072"/>
                  </a:cubicBezTo>
                  <a:cubicBezTo>
                    <a:pt x="242" y="1015"/>
                    <a:pt x="242" y="1015"/>
                    <a:pt x="242" y="1015"/>
                  </a:cubicBezTo>
                  <a:cubicBezTo>
                    <a:pt x="242" y="1072"/>
                    <a:pt x="242" y="1072"/>
                    <a:pt x="242" y="1072"/>
                  </a:cubicBezTo>
                  <a:cubicBezTo>
                    <a:pt x="544" y="1072"/>
                    <a:pt x="544" y="1072"/>
                    <a:pt x="544" y="1072"/>
                  </a:cubicBezTo>
                  <a:cubicBezTo>
                    <a:pt x="569" y="1072"/>
                    <a:pt x="585" y="1046"/>
                    <a:pt x="574" y="1023"/>
                  </a:cubicBezTo>
                  <a:cubicBezTo>
                    <a:pt x="557" y="990"/>
                    <a:pt x="546" y="955"/>
                    <a:pt x="546" y="929"/>
                  </a:cubicBezTo>
                  <a:cubicBezTo>
                    <a:pt x="546" y="865"/>
                    <a:pt x="596" y="831"/>
                    <a:pt x="658" y="831"/>
                  </a:cubicBezTo>
                  <a:cubicBezTo>
                    <a:pt x="720" y="831"/>
                    <a:pt x="770" y="865"/>
                    <a:pt x="770" y="929"/>
                  </a:cubicBezTo>
                  <a:cubicBezTo>
                    <a:pt x="770" y="955"/>
                    <a:pt x="759" y="990"/>
                    <a:pt x="743" y="1023"/>
                  </a:cubicBezTo>
                  <a:cubicBezTo>
                    <a:pt x="732" y="1046"/>
                    <a:pt x="748" y="1072"/>
                    <a:pt x="773" y="1072"/>
                  </a:cubicBezTo>
                  <a:cubicBezTo>
                    <a:pt x="1073" y="1072"/>
                    <a:pt x="1073" y="1072"/>
                    <a:pt x="1073" y="1072"/>
                  </a:cubicBezTo>
                  <a:cubicBezTo>
                    <a:pt x="1073" y="773"/>
                    <a:pt x="1073" y="773"/>
                    <a:pt x="1073" y="773"/>
                  </a:cubicBezTo>
                  <a:cubicBezTo>
                    <a:pt x="1073" y="748"/>
                    <a:pt x="1046" y="731"/>
                    <a:pt x="1024" y="743"/>
                  </a:cubicBezTo>
                  <a:cubicBezTo>
                    <a:pt x="991" y="759"/>
                    <a:pt x="955" y="769"/>
                    <a:pt x="929" y="769"/>
                  </a:cubicBezTo>
                  <a:cubicBezTo>
                    <a:pt x="866" y="769"/>
                    <a:pt x="831" y="719"/>
                    <a:pt x="831" y="657"/>
                  </a:cubicBezTo>
                  <a:cubicBezTo>
                    <a:pt x="831" y="595"/>
                    <a:pt x="866" y="545"/>
                    <a:pt x="929" y="545"/>
                  </a:cubicBezTo>
                  <a:close/>
                </a:path>
              </a:pathLst>
            </a:custGeom>
            <a:solidFill>
              <a:srgbClr val="5AAB3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8" name="Freeform 9"/>
            <p:cNvSpPr/>
            <p:nvPr/>
          </p:nvSpPr>
          <p:spPr bwMode="auto">
            <a:xfrm>
              <a:off x="5638801" y="2334271"/>
              <a:ext cx="2019300" cy="2021417"/>
            </a:xfrm>
            <a:custGeom>
              <a:avLst/>
              <a:gdLst>
                <a:gd name="T0" fmla="*/ 929 w 1072"/>
                <a:gd name="T1" fmla="*/ 528 h 1073"/>
                <a:gd name="T2" fmla="*/ 1023 w 1072"/>
                <a:gd name="T3" fmla="*/ 499 h 1073"/>
                <a:gd name="T4" fmla="*/ 1072 w 1072"/>
                <a:gd name="T5" fmla="*/ 530 h 1073"/>
                <a:gd name="T6" fmla="*/ 1072 w 1072"/>
                <a:gd name="T7" fmla="*/ 832 h 1073"/>
                <a:gd name="T8" fmla="*/ 773 w 1072"/>
                <a:gd name="T9" fmla="*/ 832 h 1073"/>
                <a:gd name="T10" fmla="*/ 742 w 1072"/>
                <a:gd name="T11" fmla="*/ 881 h 1073"/>
                <a:gd name="T12" fmla="*/ 769 w 1072"/>
                <a:gd name="T13" fmla="*/ 975 h 1073"/>
                <a:gd name="T14" fmla="*/ 657 w 1072"/>
                <a:gd name="T15" fmla="*/ 1073 h 1073"/>
                <a:gd name="T16" fmla="*/ 545 w 1072"/>
                <a:gd name="T17" fmla="*/ 975 h 1073"/>
                <a:gd name="T18" fmla="*/ 573 w 1072"/>
                <a:gd name="T19" fmla="*/ 881 h 1073"/>
                <a:gd name="T20" fmla="*/ 543 w 1072"/>
                <a:gd name="T21" fmla="*/ 832 h 1073"/>
                <a:gd name="T22" fmla="*/ 241 w 1072"/>
                <a:gd name="T23" fmla="*/ 832 h 1073"/>
                <a:gd name="T24" fmla="*/ 241 w 1072"/>
                <a:gd name="T25" fmla="*/ 832 h 1073"/>
                <a:gd name="T26" fmla="*/ 241 w 1072"/>
                <a:gd name="T27" fmla="*/ 832 h 1073"/>
                <a:gd name="T28" fmla="*/ 241 w 1072"/>
                <a:gd name="T29" fmla="*/ 530 h 1073"/>
                <a:gd name="T30" fmla="*/ 192 w 1072"/>
                <a:gd name="T31" fmla="*/ 499 h 1073"/>
                <a:gd name="T32" fmla="*/ 97 w 1072"/>
                <a:gd name="T33" fmla="*/ 528 h 1073"/>
                <a:gd name="T34" fmla="*/ 0 w 1072"/>
                <a:gd name="T35" fmla="*/ 416 h 1073"/>
                <a:gd name="T36" fmla="*/ 97 w 1072"/>
                <a:gd name="T37" fmla="*/ 303 h 1073"/>
                <a:gd name="T38" fmla="*/ 192 w 1072"/>
                <a:gd name="T39" fmla="*/ 330 h 1073"/>
                <a:gd name="T40" fmla="*/ 241 w 1072"/>
                <a:gd name="T41" fmla="*/ 300 h 1073"/>
                <a:gd name="T42" fmla="*/ 241 w 1072"/>
                <a:gd name="T43" fmla="*/ 0 h 1073"/>
                <a:gd name="T44" fmla="*/ 241 w 1072"/>
                <a:gd name="T45" fmla="*/ 58 h 1073"/>
                <a:gd name="T46" fmla="*/ 241 w 1072"/>
                <a:gd name="T47" fmla="*/ 0 h 1073"/>
                <a:gd name="T48" fmla="*/ 543 w 1072"/>
                <a:gd name="T49" fmla="*/ 0 h 1073"/>
                <a:gd name="T50" fmla="*/ 573 w 1072"/>
                <a:gd name="T51" fmla="*/ 50 h 1073"/>
                <a:gd name="T52" fmla="*/ 545 w 1072"/>
                <a:gd name="T53" fmla="*/ 144 h 1073"/>
                <a:gd name="T54" fmla="*/ 657 w 1072"/>
                <a:gd name="T55" fmla="*/ 242 h 1073"/>
                <a:gd name="T56" fmla="*/ 769 w 1072"/>
                <a:gd name="T57" fmla="*/ 144 h 1073"/>
                <a:gd name="T58" fmla="*/ 742 w 1072"/>
                <a:gd name="T59" fmla="*/ 50 h 1073"/>
                <a:gd name="T60" fmla="*/ 773 w 1072"/>
                <a:gd name="T61" fmla="*/ 0 h 1073"/>
                <a:gd name="T62" fmla="*/ 1072 w 1072"/>
                <a:gd name="T63" fmla="*/ 0 h 1073"/>
                <a:gd name="T64" fmla="*/ 1072 w 1072"/>
                <a:gd name="T65" fmla="*/ 300 h 1073"/>
                <a:gd name="T66" fmla="*/ 1023 w 1072"/>
                <a:gd name="T67" fmla="*/ 330 h 1073"/>
                <a:gd name="T68" fmla="*/ 929 w 1072"/>
                <a:gd name="T69" fmla="*/ 303 h 1073"/>
                <a:gd name="T70" fmla="*/ 831 w 1072"/>
                <a:gd name="T71" fmla="*/ 416 h 1073"/>
                <a:gd name="T72" fmla="*/ 929 w 1072"/>
                <a:gd name="T73" fmla="*/ 528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2" h="1073">
                  <a:moveTo>
                    <a:pt x="929" y="528"/>
                  </a:moveTo>
                  <a:cubicBezTo>
                    <a:pt x="955" y="528"/>
                    <a:pt x="990" y="516"/>
                    <a:pt x="1023" y="499"/>
                  </a:cubicBezTo>
                  <a:cubicBezTo>
                    <a:pt x="1046" y="488"/>
                    <a:pt x="1072" y="505"/>
                    <a:pt x="1072" y="530"/>
                  </a:cubicBezTo>
                  <a:cubicBezTo>
                    <a:pt x="1072" y="832"/>
                    <a:pt x="1072" y="832"/>
                    <a:pt x="1072" y="832"/>
                  </a:cubicBezTo>
                  <a:cubicBezTo>
                    <a:pt x="773" y="832"/>
                    <a:pt x="773" y="832"/>
                    <a:pt x="773" y="832"/>
                  </a:cubicBezTo>
                  <a:cubicBezTo>
                    <a:pt x="747" y="832"/>
                    <a:pt x="731" y="858"/>
                    <a:pt x="742" y="881"/>
                  </a:cubicBezTo>
                  <a:cubicBezTo>
                    <a:pt x="759" y="914"/>
                    <a:pt x="769" y="949"/>
                    <a:pt x="769" y="975"/>
                  </a:cubicBezTo>
                  <a:cubicBezTo>
                    <a:pt x="769" y="1039"/>
                    <a:pt x="719" y="1073"/>
                    <a:pt x="657" y="1073"/>
                  </a:cubicBezTo>
                  <a:cubicBezTo>
                    <a:pt x="595" y="1073"/>
                    <a:pt x="545" y="1039"/>
                    <a:pt x="545" y="975"/>
                  </a:cubicBezTo>
                  <a:cubicBezTo>
                    <a:pt x="545" y="949"/>
                    <a:pt x="557" y="914"/>
                    <a:pt x="573" y="881"/>
                  </a:cubicBezTo>
                  <a:cubicBezTo>
                    <a:pt x="585" y="858"/>
                    <a:pt x="568" y="832"/>
                    <a:pt x="543" y="832"/>
                  </a:cubicBezTo>
                  <a:cubicBezTo>
                    <a:pt x="241" y="832"/>
                    <a:pt x="241" y="832"/>
                    <a:pt x="241" y="832"/>
                  </a:cubicBezTo>
                  <a:cubicBezTo>
                    <a:pt x="241" y="832"/>
                    <a:pt x="241" y="832"/>
                    <a:pt x="241" y="832"/>
                  </a:cubicBezTo>
                  <a:cubicBezTo>
                    <a:pt x="241" y="832"/>
                    <a:pt x="241" y="832"/>
                    <a:pt x="241" y="832"/>
                  </a:cubicBezTo>
                  <a:cubicBezTo>
                    <a:pt x="241" y="530"/>
                    <a:pt x="241" y="530"/>
                    <a:pt x="241" y="530"/>
                  </a:cubicBezTo>
                  <a:cubicBezTo>
                    <a:pt x="241" y="505"/>
                    <a:pt x="215" y="488"/>
                    <a:pt x="192" y="499"/>
                  </a:cubicBezTo>
                  <a:cubicBezTo>
                    <a:pt x="159" y="516"/>
                    <a:pt x="123" y="528"/>
                    <a:pt x="97" y="528"/>
                  </a:cubicBezTo>
                  <a:cubicBezTo>
                    <a:pt x="34" y="528"/>
                    <a:pt x="0" y="478"/>
                    <a:pt x="0" y="416"/>
                  </a:cubicBezTo>
                  <a:cubicBezTo>
                    <a:pt x="0" y="354"/>
                    <a:pt x="34" y="303"/>
                    <a:pt x="97" y="303"/>
                  </a:cubicBezTo>
                  <a:cubicBezTo>
                    <a:pt x="123" y="303"/>
                    <a:pt x="159" y="314"/>
                    <a:pt x="192" y="330"/>
                  </a:cubicBezTo>
                  <a:cubicBezTo>
                    <a:pt x="215" y="341"/>
                    <a:pt x="241" y="325"/>
                    <a:pt x="241" y="300"/>
                  </a:cubicBezTo>
                  <a:cubicBezTo>
                    <a:pt x="241" y="0"/>
                    <a:pt x="241" y="0"/>
                    <a:pt x="241" y="0"/>
                  </a:cubicBezTo>
                  <a:cubicBezTo>
                    <a:pt x="241" y="58"/>
                    <a:pt x="241" y="58"/>
                    <a:pt x="241" y="58"/>
                  </a:cubicBezTo>
                  <a:cubicBezTo>
                    <a:pt x="241" y="0"/>
                    <a:pt x="241" y="0"/>
                    <a:pt x="241" y="0"/>
                  </a:cubicBezTo>
                  <a:cubicBezTo>
                    <a:pt x="543" y="0"/>
                    <a:pt x="543" y="0"/>
                    <a:pt x="543" y="0"/>
                  </a:cubicBezTo>
                  <a:cubicBezTo>
                    <a:pt x="568" y="0"/>
                    <a:pt x="585" y="27"/>
                    <a:pt x="573" y="50"/>
                  </a:cubicBezTo>
                  <a:cubicBezTo>
                    <a:pt x="557" y="83"/>
                    <a:pt x="545" y="118"/>
                    <a:pt x="545" y="144"/>
                  </a:cubicBezTo>
                  <a:cubicBezTo>
                    <a:pt x="545" y="208"/>
                    <a:pt x="595" y="242"/>
                    <a:pt x="657" y="242"/>
                  </a:cubicBezTo>
                  <a:cubicBezTo>
                    <a:pt x="719" y="242"/>
                    <a:pt x="769" y="208"/>
                    <a:pt x="769" y="144"/>
                  </a:cubicBezTo>
                  <a:cubicBezTo>
                    <a:pt x="769" y="118"/>
                    <a:pt x="759" y="83"/>
                    <a:pt x="742" y="50"/>
                  </a:cubicBezTo>
                  <a:cubicBezTo>
                    <a:pt x="731" y="27"/>
                    <a:pt x="747" y="0"/>
                    <a:pt x="773" y="0"/>
                  </a:cubicBezTo>
                  <a:cubicBezTo>
                    <a:pt x="1072" y="0"/>
                    <a:pt x="1072" y="0"/>
                    <a:pt x="1072" y="0"/>
                  </a:cubicBezTo>
                  <a:cubicBezTo>
                    <a:pt x="1072" y="300"/>
                    <a:pt x="1072" y="300"/>
                    <a:pt x="1072" y="300"/>
                  </a:cubicBezTo>
                  <a:cubicBezTo>
                    <a:pt x="1072" y="325"/>
                    <a:pt x="1046" y="341"/>
                    <a:pt x="1023" y="330"/>
                  </a:cubicBezTo>
                  <a:cubicBezTo>
                    <a:pt x="990" y="314"/>
                    <a:pt x="955" y="303"/>
                    <a:pt x="929" y="303"/>
                  </a:cubicBezTo>
                  <a:cubicBezTo>
                    <a:pt x="865" y="303"/>
                    <a:pt x="831" y="354"/>
                    <a:pt x="831" y="416"/>
                  </a:cubicBezTo>
                  <a:cubicBezTo>
                    <a:pt x="831" y="478"/>
                    <a:pt x="865" y="528"/>
                    <a:pt x="929" y="528"/>
                  </a:cubicBezTo>
                  <a:close/>
                </a:path>
              </a:pathLst>
            </a:custGeom>
            <a:solidFill>
              <a:srgbClr val="9DC79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9" name="Freeform 11"/>
            <p:cNvSpPr/>
            <p:nvPr/>
          </p:nvSpPr>
          <p:spPr bwMode="auto">
            <a:xfrm>
              <a:off x="4533901" y="3441776"/>
              <a:ext cx="2019300" cy="2019300"/>
            </a:xfrm>
            <a:custGeom>
              <a:avLst/>
              <a:gdLst>
                <a:gd name="T0" fmla="*/ 143 w 1072"/>
                <a:gd name="T1" fmla="*/ 546 h 1073"/>
                <a:gd name="T2" fmla="*/ 49 w 1072"/>
                <a:gd name="T3" fmla="*/ 574 h 1073"/>
                <a:gd name="T4" fmla="*/ 0 w 1072"/>
                <a:gd name="T5" fmla="*/ 544 h 1073"/>
                <a:gd name="T6" fmla="*/ 0 w 1072"/>
                <a:gd name="T7" fmla="*/ 242 h 1073"/>
                <a:gd name="T8" fmla="*/ 299 w 1072"/>
                <a:gd name="T9" fmla="*/ 242 h 1073"/>
                <a:gd name="T10" fmla="*/ 330 w 1072"/>
                <a:gd name="T11" fmla="*/ 193 h 1073"/>
                <a:gd name="T12" fmla="*/ 303 w 1072"/>
                <a:gd name="T13" fmla="*/ 98 h 1073"/>
                <a:gd name="T14" fmla="*/ 415 w 1072"/>
                <a:gd name="T15" fmla="*/ 0 h 1073"/>
                <a:gd name="T16" fmla="*/ 527 w 1072"/>
                <a:gd name="T17" fmla="*/ 98 h 1073"/>
                <a:gd name="T18" fmla="*/ 499 w 1072"/>
                <a:gd name="T19" fmla="*/ 193 h 1073"/>
                <a:gd name="T20" fmla="*/ 529 w 1072"/>
                <a:gd name="T21" fmla="*/ 242 h 1073"/>
                <a:gd name="T22" fmla="*/ 831 w 1072"/>
                <a:gd name="T23" fmla="*/ 242 h 1073"/>
                <a:gd name="T24" fmla="*/ 831 w 1072"/>
                <a:gd name="T25" fmla="*/ 242 h 1073"/>
                <a:gd name="T26" fmla="*/ 831 w 1072"/>
                <a:gd name="T27" fmla="*/ 242 h 1073"/>
                <a:gd name="T28" fmla="*/ 831 w 1072"/>
                <a:gd name="T29" fmla="*/ 544 h 1073"/>
                <a:gd name="T30" fmla="*/ 880 w 1072"/>
                <a:gd name="T31" fmla="*/ 574 h 1073"/>
                <a:gd name="T32" fmla="*/ 975 w 1072"/>
                <a:gd name="T33" fmla="*/ 546 h 1073"/>
                <a:gd name="T34" fmla="*/ 1072 w 1072"/>
                <a:gd name="T35" fmla="*/ 658 h 1073"/>
                <a:gd name="T36" fmla="*/ 975 w 1072"/>
                <a:gd name="T37" fmla="*/ 770 h 1073"/>
                <a:gd name="T38" fmla="*/ 880 w 1072"/>
                <a:gd name="T39" fmla="*/ 743 h 1073"/>
                <a:gd name="T40" fmla="*/ 831 w 1072"/>
                <a:gd name="T41" fmla="*/ 773 h 1073"/>
                <a:gd name="T42" fmla="*/ 831 w 1072"/>
                <a:gd name="T43" fmla="*/ 1073 h 1073"/>
                <a:gd name="T44" fmla="*/ 831 w 1072"/>
                <a:gd name="T45" fmla="*/ 1015 h 1073"/>
                <a:gd name="T46" fmla="*/ 831 w 1072"/>
                <a:gd name="T47" fmla="*/ 1073 h 1073"/>
                <a:gd name="T48" fmla="*/ 529 w 1072"/>
                <a:gd name="T49" fmla="*/ 1073 h 1073"/>
                <a:gd name="T50" fmla="*/ 499 w 1072"/>
                <a:gd name="T51" fmla="*/ 1024 h 1073"/>
                <a:gd name="T52" fmla="*/ 527 w 1072"/>
                <a:gd name="T53" fmla="*/ 929 h 1073"/>
                <a:gd name="T54" fmla="*/ 415 w 1072"/>
                <a:gd name="T55" fmla="*/ 831 h 1073"/>
                <a:gd name="T56" fmla="*/ 303 w 1072"/>
                <a:gd name="T57" fmla="*/ 929 h 1073"/>
                <a:gd name="T58" fmla="*/ 330 w 1072"/>
                <a:gd name="T59" fmla="*/ 1024 h 1073"/>
                <a:gd name="T60" fmla="*/ 299 w 1072"/>
                <a:gd name="T61" fmla="*/ 1073 h 1073"/>
                <a:gd name="T62" fmla="*/ 0 w 1072"/>
                <a:gd name="T63" fmla="*/ 1073 h 1073"/>
                <a:gd name="T64" fmla="*/ 0 w 1072"/>
                <a:gd name="T65" fmla="*/ 773 h 1073"/>
                <a:gd name="T66" fmla="*/ 49 w 1072"/>
                <a:gd name="T67" fmla="*/ 743 h 1073"/>
                <a:gd name="T68" fmla="*/ 143 w 1072"/>
                <a:gd name="T69" fmla="*/ 770 h 1073"/>
                <a:gd name="T70" fmla="*/ 241 w 1072"/>
                <a:gd name="T71" fmla="*/ 658 h 1073"/>
                <a:gd name="T72" fmla="*/ 143 w 1072"/>
                <a:gd name="T73" fmla="*/ 546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72" h="1073">
                  <a:moveTo>
                    <a:pt x="143" y="546"/>
                  </a:moveTo>
                  <a:cubicBezTo>
                    <a:pt x="117" y="546"/>
                    <a:pt x="82" y="557"/>
                    <a:pt x="49" y="574"/>
                  </a:cubicBezTo>
                  <a:cubicBezTo>
                    <a:pt x="26" y="586"/>
                    <a:pt x="0" y="569"/>
                    <a:pt x="0" y="544"/>
                  </a:cubicBezTo>
                  <a:cubicBezTo>
                    <a:pt x="0" y="242"/>
                    <a:pt x="0" y="242"/>
                    <a:pt x="0" y="242"/>
                  </a:cubicBezTo>
                  <a:cubicBezTo>
                    <a:pt x="299" y="242"/>
                    <a:pt x="299" y="242"/>
                    <a:pt x="299" y="242"/>
                  </a:cubicBezTo>
                  <a:cubicBezTo>
                    <a:pt x="324" y="242"/>
                    <a:pt x="341" y="215"/>
                    <a:pt x="330" y="193"/>
                  </a:cubicBezTo>
                  <a:cubicBezTo>
                    <a:pt x="313" y="160"/>
                    <a:pt x="303" y="124"/>
                    <a:pt x="303" y="98"/>
                  </a:cubicBezTo>
                  <a:cubicBezTo>
                    <a:pt x="303" y="34"/>
                    <a:pt x="353" y="0"/>
                    <a:pt x="415" y="0"/>
                  </a:cubicBezTo>
                  <a:cubicBezTo>
                    <a:pt x="477" y="0"/>
                    <a:pt x="527" y="34"/>
                    <a:pt x="527" y="98"/>
                  </a:cubicBezTo>
                  <a:cubicBezTo>
                    <a:pt x="527" y="124"/>
                    <a:pt x="515" y="160"/>
                    <a:pt x="499" y="193"/>
                  </a:cubicBezTo>
                  <a:cubicBezTo>
                    <a:pt x="487" y="215"/>
                    <a:pt x="504" y="242"/>
                    <a:pt x="529" y="242"/>
                  </a:cubicBezTo>
                  <a:cubicBezTo>
                    <a:pt x="831" y="242"/>
                    <a:pt x="831" y="242"/>
                    <a:pt x="831" y="242"/>
                  </a:cubicBezTo>
                  <a:cubicBezTo>
                    <a:pt x="831" y="242"/>
                    <a:pt x="831" y="242"/>
                    <a:pt x="831" y="242"/>
                  </a:cubicBezTo>
                  <a:cubicBezTo>
                    <a:pt x="831" y="242"/>
                    <a:pt x="831" y="242"/>
                    <a:pt x="831" y="242"/>
                  </a:cubicBezTo>
                  <a:cubicBezTo>
                    <a:pt x="831" y="544"/>
                    <a:pt x="831" y="544"/>
                    <a:pt x="831" y="544"/>
                  </a:cubicBezTo>
                  <a:cubicBezTo>
                    <a:pt x="831" y="569"/>
                    <a:pt x="857" y="586"/>
                    <a:pt x="880" y="574"/>
                  </a:cubicBezTo>
                  <a:cubicBezTo>
                    <a:pt x="913" y="557"/>
                    <a:pt x="949" y="546"/>
                    <a:pt x="975" y="546"/>
                  </a:cubicBezTo>
                  <a:cubicBezTo>
                    <a:pt x="1038" y="546"/>
                    <a:pt x="1072" y="596"/>
                    <a:pt x="1072" y="658"/>
                  </a:cubicBezTo>
                  <a:cubicBezTo>
                    <a:pt x="1072" y="720"/>
                    <a:pt x="1038" y="770"/>
                    <a:pt x="975" y="770"/>
                  </a:cubicBezTo>
                  <a:cubicBezTo>
                    <a:pt x="949" y="770"/>
                    <a:pt x="913" y="759"/>
                    <a:pt x="880" y="743"/>
                  </a:cubicBezTo>
                  <a:cubicBezTo>
                    <a:pt x="857" y="732"/>
                    <a:pt x="831" y="748"/>
                    <a:pt x="831" y="773"/>
                  </a:cubicBezTo>
                  <a:cubicBezTo>
                    <a:pt x="831" y="1073"/>
                    <a:pt x="831" y="1073"/>
                    <a:pt x="831" y="1073"/>
                  </a:cubicBezTo>
                  <a:cubicBezTo>
                    <a:pt x="831" y="1015"/>
                    <a:pt x="831" y="1015"/>
                    <a:pt x="831" y="1015"/>
                  </a:cubicBezTo>
                  <a:cubicBezTo>
                    <a:pt x="831" y="1073"/>
                    <a:pt x="831" y="1073"/>
                    <a:pt x="831" y="1073"/>
                  </a:cubicBezTo>
                  <a:cubicBezTo>
                    <a:pt x="529" y="1073"/>
                    <a:pt x="529" y="1073"/>
                    <a:pt x="529" y="1073"/>
                  </a:cubicBezTo>
                  <a:cubicBezTo>
                    <a:pt x="504" y="1073"/>
                    <a:pt x="487" y="1046"/>
                    <a:pt x="499" y="1024"/>
                  </a:cubicBezTo>
                  <a:cubicBezTo>
                    <a:pt x="515" y="991"/>
                    <a:pt x="527" y="955"/>
                    <a:pt x="527" y="929"/>
                  </a:cubicBezTo>
                  <a:cubicBezTo>
                    <a:pt x="527" y="866"/>
                    <a:pt x="477" y="831"/>
                    <a:pt x="415" y="831"/>
                  </a:cubicBezTo>
                  <a:cubicBezTo>
                    <a:pt x="353" y="831"/>
                    <a:pt x="303" y="866"/>
                    <a:pt x="303" y="929"/>
                  </a:cubicBezTo>
                  <a:cubicBezTo>
                    <a:pt x="303" y="955"/>
                    <a:pt x="313" y="991"/>
                    <a:pt x="330" y="1024"/>
                  </a:cubicBezTo>
                  <a:cubicBezTo>
                    <a:pt x="341" y="1047"/>
                    <a:pt x="324" y="1073"/>
                    <a:pt x="299" y="1073"/>
                  </a:cubicBezTo>
                  <a:cubicBezTo>
                    <a:pt x="0" y="1073"/>
                    <a:pt x="0" y="1073"/>
                    <a:pt x="0" y="1073"/>
                  </a:cubicBezTo>
                  <a:cubicBezTo>
                    <a:pt x="0" y="773"/>
                    <a:pt x="0" y="773"/>
                    <a:pt x="0" y="773"/>
                  </a:cubicBezTo>
                  <a:cubicBezTo>
                    <a:pt x="0" y="748"/>
                    <a:pt x="26" y="732"/>
                    <a:pt x="49" y="743"/>
                  </a:cubicBezTo>
                  <a:cubicBezTo>
                    <a:pt x="82" y="759"/>
                    <a:pt x="117" y="770"/>
                    <a:pt x="143" y="770"/>
                  </a:cubicBezTo>
                  <a:cubicBezTo>
                    <a:pt x="207" y="770"/>
                    <a:pt x="241" y="720"/>
                    <a:pt x="241" y="658"/>
                  </a:cubicBezTo>
                  <a:cubicBezTo>
                    <a:pt x="241" y="596"/>
                    <a:pt x="207" y="546"/>
                    <a:pt x="143" y="546"/>
                  </a:cubicBezTo>
                  <a:close/>
                </a:path>
              </a:pathLst>
            </a:custGeom>
            <a:solidFill>
              <a:srgbClr val="9DC79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nvGrpSpPr>
            <p:cNvPr id="10" name="Group 35"/>
            <p:cNvGrpSpPr/>
            <p:nvPr/>
          </p:nvGrpSpPr>
          <p:grpSpPr>
            <a:xfrm>
              <a:off x="5015679" y="2810867"/>
              <a:ext cx="560917" cy="472017"/>
              <a:chOff x="4605338" y="3814763"/>
              <a:chExt cx="420688" cy="354013"/>
            </a:xfrm>
            <a:solidFill>
              <a:schemeClr val="bg1"/>
            </a:solidFill>
          </p:grpSpPr>
          <p:sp>
            <p:nvSpPr>
              <p:cNvPr id="24"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25" name="Oval 33"/>
              <p:cNvSpPr>
                <a:spLocks noChangeArrowheads="1"/>
              </p:cNvSpPr>
              <p:nvPr/>
            </p:nvSpPr>
            <p:spPr bwMode="auto">
              <a:xfrm>
                <a:off x="4932363" y="4103688"/>
                <a:ext cx="6350" cy="4763"/>
              </a:xfrm>
              <a:prstGeom prst="ellipse">
                <a:avLst/>
              </a:pr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26"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27"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28"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29"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30"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31"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nvGrpSpPr>
            <p:cNvPr id="11" name="Group 213"/>
            <p:cNvGrpSpPr/>
            <p:nvPr/>
          </p:nvGrpSpPr>
          <p:grpSpPr>
            <a:xfrm>
              <a:off x="6619976" y="4556793"/>
              <a:ext cx="584200" cy="539751"/>
              <a:chOff x="2900363" y="5486400"/>
              <a:chExt cx="438150" cy="404813"/>
            </a:xfrm>
            <a:solidFill>
              <a:schemeClr val="bg1"/>
            </a:solidFill>
          </p:grpSpPr>
          <p:sp>
            <p:nvSpPr>
              <p:cNvPr id="22"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23"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nvGrpSpPr>
            <p:cNvPr id="12" name="Group 259"/>
            <p:cNvGrpSpPr/>
            <p:nvPr/>
          </p:nvGrpSpPr>
          <p:grpSpPr>
            <a:xfrm>
              <a:off x="6589184" y="2952865"/>
              <a:ext cx="518584" cy="594784"/>
              <a:chOff x="4638675" y="4654550"/>
              <a:chExt cx="388938" cy="446088"/>
            </a:xfrm>
            <a:solidFill>
              <a:schemeClr val="bg1"/>
            </a:solidFill>
          </p:grpSpPr>
          <p:sp>
            <p:nvSpPr>
              <p:cNvPr id="19" name="Freeform 241"/>
              <p:cNvSpPr>
                <a:spLocks noEditPoints="1"/>
              </p:cNvSpPr>
              <p:nvPr/>
            </p:nvSpPr>
            <p:spPr bwMode="auto">
              <a:xfrm>
                <a:off x="4638675" y="4654550"/>
                <a:ext cx="388938" cy="446088"/>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7" h="581">
                    <a:moveTo>
                      <a:pt x="507" y="118"/>
                    </a:moveTo>
                    <a:cubicBezTo>
                      <a:pt x="507" y="143"/>
                      <a:pt x="507" y="143"/>
                      <a:pt x="507" y="143"/>
                    </a:cubicBezTo>
                    <a:cubicBezTo>
                      <a:pt x="507" y="151"/>
                      <a:pt x="507" y="217"/>
                      <a:pt x="506" y="229"/>
                    </a:cubicBezTo>
                    <a:cubicBezTo>
                      <a:pt x="504" y="252"/>
                      <a:pt x="501" y="275"/>
                      <a:pt x="496" y="296"/>
                    </a:cubicBezTo>
                    <a:cubicBezTo>
                      <a:pt x="451" y="505"/>
                      <a:pt x="276" y="573"/>
                      <a:pt x="268" y="576"/>
                    </a:cubicBezTo>
                    <a:cubicBezTo>
                      <a:pt x="257" y="580"/>
                      <a:pt x="257" y="580"/>
                      <a:pt x="257" y="580"/>
                    </a:cubicBezTo>
                    <a:cubicBezTo>
                      <a:pt x="256" y="581"/>
                      <a:pt x="255" y="581"/>
                      <a:pt x="253" y="581"/>
                    </a:cubicBezTo>
                    <a:cubicBezTo>
                      <a:pt x="252" y="581"/>
                      <a:pt x="251" y="581"/>
                      <a:pt x="250" y="580"/>
                    </a:cubicBezTo>
                    <a:cubicBezTo>
                      <a:pt x="239" y="576"/>
                      <a:pt x="239" y="576"/>
                      <a:pt x="239" y="576"/>
                    </a:cubicBezTo>
                    <a:cubicBezTo>
                      <a:pt x="231" y="573"/>
                      <a:pt x="56" y="505"/>
                      <a:pt x="10" y="296"/>
                    </a:cubicBezTo>
                    <a:cubicBezTo>
                      <a:pt x="6" y="275"/>
                      <a:pt x="3" y="252"/>
                      <a:pt x="1" y="229"/>
                    </a:cubicBezTo>
                    <a:cubicBezTo>
                      <a:pt x="0" y="217"/>
                      <a:pt x="0" y="151"/>
                      <a:pt x="0" y="143"/>
                    </a:cubicBezTo>
                    <a:cubicBezTo>
                      <a:pt x="0" y="118"/>
                      <a:pt x="0" y="118"/>
                      <a:pt x="0" y="118"/>
                    </a:cubicBezTo>
                    <a:cubicBezTo>
                      <a:pt x="0" y="114"/>
                      <a:pt x="3" y="110"/>
                      <a:pt x="7" y="109"/>
                    </a:cubicBezTo>
                    <a:cubicBezTo>
                      <a:pt x="31" y="102"/>
                      <a:pt x="31" y="102"/>
                      <a:pt x="31" y="102"/>
                    </a:cubicBezTo>
                    <a:cubicBezTo>
                      <a:pt x="79" y="88"/>
                      <a:pt x="116" y="65"/>
                      <a:pt x="148" y="44"/>
                    </a:cubicBezTo>
                    <a:cubicBezTo>
                      <a:pt x="185" y="20"/>
                      <a:pt x="216" y="0"/>
                      <a:pt x="253" y="0"/>
                    </a:cubicBezTo>
                    <a:cubicBezTo>
                      <a:pt x="291" y="0"/>
                      <a:pt x="322" y="20"/>
                      <a:pt x="359" y="44"/>
                    </a:cubicBezTo>
                    <a:cubicBezTo>
                      <a:pt x="391" y="65"/>
                      <a:pt x="428" y="88"/>
                      <a:pt x="476" y="102"/>
                    </a:cubicBezTo>
                    <a:cubicBezTo>
                      <a:pt x="500" y="109"/>
                      <a:pt x="500" y="109"/>
                      <a:pt x="500" y="109"/>
                    </a:cubicBezTo>
                    <a:cubicBezTo>
                      <a:pt x="504" y="110"/>
                      <a:pt x="507" y="114"/>
                      <a:pt x="507" y="118"/>
                    </a:cubicBezTo>
                    <a:close/>
                    <a:moveTo>
                      <a:pt x="488" y="125"/>
                    </a:moveTo>
                    <a:cubicBezTo>
                      <a:pt x="471" y="120"/>
                      <a:pt x="471" y="120"/>
                      <a:pt x="471" y="120"/>
                    </a:cubicBezTo>
                    <a:cubicBezTo>
                      <a:pt x="420" y="105"/>
                      <a:pt x="382" y="81"/>
                      <a:pt x="349" y="59"/>
                    </a:cubicBezTo>
                    <a:cubicBezTo>
                      <a:pt x="315" y="38"/>
                      <a:pt x="286" y="19"/>
                      <a:pt x="253" y="19"/>
                    </a:cubicBezTo>
                    <a:cubicBezTo>
                      <a:pt x="221" y="19"/>
                      <a:pt x="192" y="38"/>
                      <a:pt x="158" y="59"/>
                    </a:cubicBezTo>
                    <a:cubicBezTo>
                      <a:pt x="125" y="81"/>
                      <a:pt x="87" y="105"/>
                      <a:pt x="36" y="120"/>
                    </a:cubicBezTo>
                    <a:cubicBezTo>
                      <a:pt x="19" y="125"/>
                      <a:pt x="19" y="125"/>
                      <a:pt x="19" y="125"/>
                    </a:cubicBezTo>
                    <a:cubicBezTo>
                      <a:pt x="19" y="143"/>
                      <a:pt x="19" y="143"/>
                      <a:pt x="19" y="143"/>
                    </a:cubicBezTo>
                    <a:cubicBezTo>
                      <a:pt x="19" y="152"/>
                      <a:pt x="19" y="217"/>
                      <a:pt x="20" y="228"/>
                    </a:cubicBezTo>
                    <a:cubicBezTo>
                      <a:pt x="21" y="250"/>
                      <a:pt x="24" y="272"/>
                      <a:pt x="29" y="292"/>
                    </a:cubicBezTo>
                    <a:cubicBezTo>
                      <a:pt x="72" y="492"/>
                      <a:pt x="238" y="556"/>
                      <a:pt x="245" y="559"/>
                    </a:cubicBezTo>
                    <a:cubicBezTo>
                      <a:pt x="253" y="562"/>
                      <a:pt x="253" y="562"/>
                      <a:pt x="253" y="562"/>
                    </a:cubicBezTo>
                    <a:cubicBezTo>
                      <a:pt x="262" y="559"/>
                      <a:pt x="262" y="559"/>
                      <a:pt x="262" y="559"/>
                    </a:cubicBezTo>
                    <a:cubicBezTo>
                      <a:pt x="269" y="556"/>
                      <a:pt x="435" y="492"/>
                      <a:pt x="478" y="292"/>
                    </a:cubicBezTo>
                    <a:cubicBezTo>
                      <a:pt x="483" y="272"/>
                      <a:pt x="486" y="250"/>
                      <a:pt x="487" y="228"/>
                    </a:cubicBezTo>
                    <a:cubicBezTo>
                      <a:pt x="488" y="217"/>
                      <a:pt x="488" y="152"/>
                      <a:pt x="488" y="143"/>
                    </a:cubicBezTo>
                    <a:lnTo>
                      <a:pt x="488" y="125"/>
                    </a:ln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20" name="Freeform 242"/>
              <p:cNvSpPr/>
              <p:nvPr/>
            </p:nvSpPr>
            <p:spPr bwMode="auto">
              <a:xfrm>
                <a:off x="4670425" y="4686300"/>
                <a:ext cx="161925" cy="188913"/>
              </a:xfrm>
              <a:custGeom>
                <a:avLst/>
                <a:gdLst>
                  <a:gd name="T0" fmla="*/ 211 w 211"/>
                  <a:gd name="T1" fmla="*/ 183 h 244"/>
                  <a:gd name="T2" fmla="*/ 211 w 211"/>
                  <a:gd name="T3" fmla="*/ 244 h 244"/>
                  <a:gd name="T4" fmla="*/ 10 w 211"/>
                  <a:gd name="T5" fmla="*/ 244 h 244"/>
                  <a:gd name="T6" fmla="*/ 2 w 211"/>
                  <a:gd name="T7" fmla="*/ 183 h 244"/>
                  <a:gd name="T8" fmla="*/ 0 w 211"/>
                  <a:gd name="T9" fmla="*/ 100 h 244"/>
                  <a:gd name="T10" fmla="*/ 211 w 211"/>
                  <a:gd name="T11" fmla="*/ 0 h 244"/>
                  <a:gd name="T12" fmla="*/ 211 w 211"/>
                  <a:gd name="T13" fmla="*/ 183 h 244"/>
                </a:gdLst>
                <a:ahLst/>
                <a:cxnLst>
                  <a:cxn ang="0">
                    <a:pos x="T0" y="T1"/>
                  </a:cxn>
                  <a:cxn ang="0">
                    <a:pos x="T2" y="T3"/>
                  </a:cxn>
                  <a:cxn ang="0">
                    <a:pos x="T4" y="T5"/>
                  </a:cxn>
                  <a:cxn ang="0">
                    <a:pos x="T6" y="T7"/>
                  </a:cxn>
                  <a:cxn ang="0">
                    <a:pos x="T8" y="T9"/>
                  </a:cxn>
                  <a:cxn ang="0">
                    <a:pos x="T10" y="T11"/>
                  </a:cxn>
                  <a:cxn ang="0">
                    <a:pos x="T12" y="T13"/>
                  </a:cxn>
                </a:cxnLst>
                <a:rect l="0" t="0" r="r" b="b"/>
                <a:pathLst>
                  <a:path w="211" h="244">
                    <a:moveTo>
                      <a:pt x="211" y="183"/>
                    </a:moveTo>
                    <a:cubicBezTo>
                      <a:pt x="211" y="244"/>
                      <a:pt x="211" y="244"/>
                      <a:pt x="211" y="244"/>
                    </a:cubicBezTo>
                    <a:cubicBezTo>
                      <a:pt x="10" y="244"/>
                      <a:pt x="10" y="244"/>
                      <a:pt x="10" y="244"/>
                    </a:cubicBezTo>
                    <a:cubicBezTo>
                      <a:pt x="6" y="225"/>
                      <a:pt x="3" y="205"/>
                      <a:pt x="2" y="183"/>
                    </a:cubicBezTo>
                    <a:cubicBezTo>
                      <a:pt x="1" y="174"/>
                      <a:pt x="0" y="110"/>
                      <a:pt x="0" y="100"/>
                    </a:cubicBezTo>
                    <a:cubicBezTo>
                      <a:pt x="106" y="70"/>
                      <a:pt x="160" y="0"/>
                      <a:pt x="211" y="0"/>
                    </a:cubicBezTo>
                    <a:lnTo>
                      <a:pt x="211" y="183"/>
                    </a:ln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21" name="Freeform 243"/>
              <p:cNvSpPr/>
              <p:nvPr/>
            </p:nvSpPr>
            <p:spPr bwMode="auto">
              <a:xfrm>
                <a:off x="4832350" y="4875213"/>
                <a:ext cx="155575" cy="190500"/>
              </a:xfrm>
              <a:custGeom>
                <a:avLst/>
                <a:gdLst>
                  <a:gd name="T0" fmla="*/ 0 w 202"/>
                  <a:gd name="T1" fmla="*/ 249 h 249"/>
                  <a:gd name="T2" fmla="*/ 202 w 202"/>
                  <a:gd name="T3" fmla="*/ 0 h 249"/>
                  <a:gd name="T4" fmla="*/ 0 w 202"/>
                  <a:gd name="T5" fmla="*/ 0 h 249"/>
                  <a:gd name="T6" fmla="*/ 0 w 202"/>
                  <a:gd name="T7" fmla="*/ 249 h 249"/>
                </a:gdLst>
                <a:ahLst/>
                <a:cxnLst>
                  <a:cxn ang="0">
                    <a:pos x="T0" y="T1"/>
                  </a:cxn>
                  <a:cxn ang="0">
                    <a:pos x="T2" y="T3"/>
                  </a:cxn>
                  <a:cxn ang="0">
                    <a:pos x="T4" y="T5"/>
                  </a:cxn>
                  <a:cxn ang="0">
                    <a:pos x="T6" y="T7"/>
                  </a:cxn>
                </a:cxnLst>
                <a:rect l="0" t="0" r="r" b="b"/>
                <a:pathLst>
                  <a:path w="202" h="249">
                    <a:moveTo>
                      <a:pt x="0" y="249"/>
                    </a:moveTo>
                    <a:cubicBezTo>
                      <a:pt x="0" y="249"/>
                      <a:pt x="161" y="189"/>
                      <a:pt x="202" y="0"/>
                    </a:cubicBezTo>
                    <a:cubicBezTo>
                      <a:pt x="0" y="0"/>
                      <a:pt x="0" y="0"/>
                      <a:pt x="0" y="0"/>
                    </a:cubicBezTo>
                    <a:lnTo>
                      <a:pt x="0" y="249"/>
                    </a:ln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nvGrpSpPr>
            <p:cNvPr id="13" name="Group 268"/>
            <p:cNvGrpSpPr/>
            <p:nvPr/>
          </p:nvGrpSpPr>
          <p:grpSpPr>
            <a:xfrm>
              <a:off x="5128482" y="4189553"/>
              <a:ext cx="410633" cy="651933"/>
              <a:chOff x="3824288" y="5486400"/>
              <a:chExt cx="307975" cy="488950"/>
            </a:xfrm>
            <a:solidFill>
              <a:schemeClr val="bg1"/>
            </a:solidFill>
          </p:grpSpPr>
          <p:sp>
            <p:nvSpPr>
              <p:cNvPr id="14"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15"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16"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17"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18"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defTabSz="1219200">
                  <a:defRPr/>
                </a:pPr>
                <a:endParaRPr lang="en-AU" sz="2400" kern="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grpSp>
        <p:nvGrpSpPr>
          <p:cNvPr id="32" name="组合 31"/>
          <p:cNvGrpSpPr/>
          <p:nvPr/>
        </p:nvGrpSpPr>
        <p:grpSpPr>
          <a:xfrm>
            <a:off x="1081491" y="2616878"/>
            <a:ext cx="2861985" cy="1126656"/>
            <a:chOff x="-225004" y="4395518"/>
            <a:chExt cx="2861985" cy="1126656"/>
          </a:xfrm>
        </p:grpSpPr>
        <p:sp>
          <p:nvSpPr>
            <p:cNvPr id="33" name="TextBox 7"/>
            <p:cNvSpPr txBox="1"/>
            <p:nvPr/>
          </p:nvSpPr>
          <p:spPr>
            <a:xfrm>
              <a:off x="-225004" y="4681944"/>
              <a:ext cx="2861985" cy="840230"/>
            </a:xfrm>
            <a:prstGeom prst="rect">
              <a:avLst/>
            </a:prstGeom>
            <a:noFill/>
          </p:spPr>
          <p:txBody>
            <a:bodyPr wrap="square" lIns="0" tIns="0" rIns="0" bIns="0" rtlCol="0" anchor="t">
              <a:spAutoFit/>
            </a:bodyPr>
            <a:lstStyle/>
            <a:p>
              <a:pPr algn="r">
                <a:lnSpc>
                  <a:spcPct val="130000"/>
                </a:lnSpc>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34" name="TextBox 6"/>
            <p:cNvSpPr txBox="1"/>
            <p:nvPr/>
          </p:nvSpPr>
          <p:spPr>
            <a:xfrm>
              <a:off x="1188780" y="4395518"/>
              <a:ext cx="1448201" cy="276999"/>
            </a:xfrm>
            <a:prstGeom prst="rect">
              <a:avLst/>
            </a:prstGeom>
            <a:noFill/>
          </p:spPr>
          <p:txBody>
            <a:bodyPr wrap="square" lIns="0" tIns="0" rIns="0" bIns="0" rtlCol="0" anchor="ctr">
              <a:spAutoFit/>
            </a:bodyPr>
            <a:lstStyle/>
            <a:p>
              <a:pPr algn="r" defTabSz="1375410"/>
              <a:r>
                <a:rPr lang="zh-CN" altLang="en-US" dirty="0">
                  <a:solidFill>
                    <a:schemeClr val="tx1">
                      <a:lumMod val="85000"/>
                      <a:lumOff val="15000"/>
                    </a:schemeClr>
                  </a:solidFill>
                  <a:latin typeface="微软雅黑" panose="020B0503020204020204" charset="-122"/>
                  <a:ea typeface="微软雅黑" panose="020B0503020204020204" charset="-122"/>
                  <a:cs typeface="+mn-ea"/>
                  <a:sym typeface="+mn-lt"/>
                </a:rPr>
                <a:t>此处添加标题</a:t>
              </a:r>
              <a:endParaRPr lang="zh-CN" altLang="en-US"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nvGrpSpPr>
          <p:cNvPr id="35" name="组合 34"/>
          <p:cNvGrpSpPr/>
          <p:nvPr/>
        </p:nvGrpSpPr>
        <p:grpSpPr>
          <a:xfrm>
            <a:off x="7874001" y="2566509"/>
            <a:ext cx="2861985" cy="1117326"/>
            <a:chOff x="-225004" y="4404848"/>
            <a:chExt cx="2861985" cy="1117326"/>
          </a:xfrm>
        </p:grpSpPr>
        <p:sp>
          <p:nvSpPr>
            <p:cNvPr id="36" name="TextBox 7"/>
            <p:cNvSpPr txBox="1"/>
            <p:nvPr/>
          </p:nvSpPr>
          <p:spPr>
            <a:xfrm>
              <a:off x="-225004" y="4681944"/>
              <a:ext cx="2861985" cy="840230"/>
            </a:xfrm>
            <a:prstGeom prst="rect">
              <a:avLst/>
            </a:prstGeom>
            <a:noFill/>
          </p:spPr>
          <p:txBody>
            <a:bodyPr wrap="square" lIns="0" tIns="0" rIns="0" bIns="0" rtlCol="0" anchor="t">
              <a:spAutoFit/>
            </a:bodyPr>
            <a:lstStyle/>
            <a:p>
              <a:pPr>
                <a:lnSpc>
                  <a:spcPct val="130000"/>
                </a:lnSpc>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37" name="TextBox 6"/>
            <p:cNvSpPr txBox="1"/>
            <p:nvPr/>
          </p:nvSpPr>
          <p:spPr>
            <a:xfrm>
              <a:off x="-225004" y="4404848"/>
              <a:ext cx="1448201" cy="276999"/>
            </a:xfrm>
            <a:prstGeom prst="rect">
              <a:avLst/>
            </a:prstGeom>
            <a:noFill/>
          </p:spPr>
          <p:txBody>
            <a:bodyPr wrap="square" lIns="0" tIns="0" rIns="0" bIns="0" rtlCol="0" anchor="ctr">
              <a:spAutoFit/>
            </a:bodyPr>
            <a:lstStyle/>
            <a:p>
              <a:pPr defTabSz="1375410"/>
              <a:r>
                <a:rPr lang="zh-CN" altLang="en-US" dirty="0">
                  <a:solidFill>
                    <a:schemeClr val="tx1">
                      <a:lumMod val="85000"/>
                      <a:lumOff val="15000"/>
                    </a:schemeClr>
                  </a:solidFill>
                  <a:latin typeface="微软雅黑" panose="020B0503020204020204" charset="-122"/>
                  <a:ea typeface="微软雅黑" panose="020B0503020204020204" charset="-122"/>
                  <a:cs typeface="+mn-ea"/>
                  <a:sym typeface="+mn-lt"/>
                </a:rPr>
                <a:t>此处添加标题</a:t>
              </a:r>
              <a:endParaRPr lang="zh-CN" altLang="en-US"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nvGrpSpPr>
          <p:cNvPr id="38" name="组合 37"/>
          <p:cNvGrpSpPr/>
          <p:nvPr/>
        </p:nvGrpSpPr>
        <p:grpSpPr>
          <a:xfrm>
            <a:off x="1374625" y="4491610"/>
            <a:ext cx="2861985" cy="1126656"/>
            <a:chOff x="-225004" y="4395518"/>
            <a:chExt cx="2861985" cy="1126656"/>
          </a:xfrm>
        </p:grpSpPr>
        <p:sp>
          <p:nvSpPr>
            <p:cNvPr id="39" name="TextBox 7"/>
            <p:cNvSpPr txBox="1"/>
            <p:nvPr/>
          </p:nvSpPr>
          <p:spPr>
            <a:xfrm>
              <a:off x="-225004" y="4681944"/>
              <a:ext cx="2861985" cy="840230"/>
            </a:xfrm>
            <a:prstGeom prst="rect">
              <a:avLst/>
            </a:prstGeom>
            <a:noFill/>
          </p:spPr>
          <p:txBody>
            <a:bodyPr wrap="square" lIns="0" tIns="0" rIns="0" bIns="0" rtlCol="0" anchor="t">
              <a:spAutoFit/>
            </a:bodyPr>
            <a:lstStyle/>
            <a:p>
              <a:pPr algn="r">
                <a:lnSpc>
                  <a:spcPct val="130000"/>
                </a:lnSpc>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40" name="TextBox 6"/>
            <p:cNvSpPr txBox="1"/>
            <p:nvPr/>
          </p:nvSpPr>
          <p:spPr>
            <a:xfrm>
              <a:off x="1188780" y="4395518"/>
              <a:ext cx="1448201" cy="276999"/>
            </a:xfrm>
            <a:prstGeom prst="rect">
              <a:avLst/>
            </a:prstGeom>
            <a:noFill/>
          </p:spPr>
          <p:txBody>
            <a:bodyPr wrap="square" lIns="0" tIns="0" rIns="0" bIns="0" rtlCol="0" anchor="ctr">
              <a:spAutoFit/>
            </a:bodyPr>
            <a:lstStyle/>
            <a:p>
              <a:pPr algn="r" defTabSz="1375410"/>
              <a:r>
                <a:rPr lang="zh-CN" altLang="en-US" dirty="0">
                  <a:solidFill>
                    <a:schemeClr val="tx1">
                      <a:lumMod val="85000"/>
                      <a:lumOff val="15000"/>
                    </a:schemeClr>
                  </a:solidFill>
                  <a:latin typeface="微软雅黑" panose="020B0503020204020204" charset="-122"/>
                  <a:ea typeface="微软雅黑" panose="020B0503020204020204" charset="-122"/>
                  <a:cs typeface="+mn-ea"/>
                  <a:sym typeface="+mn-lt"/>
                </a:rPr>
                <a:t>此处添加标题</a:t>
              </a:r>
              <a:endParaRPr lang="zh-CN" altLang="en-US"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nvGrpSpPr>
          <p:cNvPr id="41" name="组合 40"/>
          <p:cNvGrpSpPr/>
          <p:nvPr/>
        </p:nvGrpSpPr>
        <p:grpSpPr>
          <a:xfrm>
            <a:off x="8246408" y="4342071"/>
            <a:ext cx="2861985" cy="1117326"/>
            <a:chOff x="-225004" y="4404848"/>
            <a:chExt cx="2861985" cy="1117326"/>
          </a:xfrm>
        </p:grpSpPr>
        <p:sp>
          <p:nvSpPr>
            <p:cNvPr id="42" name="TextBox 7"/>
            <p:cNvSpPr txBox="1"/>
            <p:nvPr/>
          </p:nvSpPr>
          <p:spPr>
            <a:xfrm>
              <a:off x="-225004" y="4681944"/>
              <a:ext cx="2861985" cy="840230"/>
            </a:xfrm>
            <a:prstGeom prst="rect">
              <a:avLst/>
            </a:prstGeom>
            <a:noFill/>
          </p:spPr>
          <p:txBody>
            <a:bodyPr wrap="square" lIns="0" tIns="0" rIns="0" bIns="0" rtlCol="0" anchor="t">
              <a:spAutoFit/>
            </a:bodyPr>
            <a:lstStyle/>
            <a:p>
              <a:pPr>
                <a:lnSpc>
                  <a:spcPct val="130000"/>
                </a:lnSpc>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43" name="TextBox 6"/>
            <p:cNvSpPr txBox="1"/>
            <p:nvPr/>
          </p:nvSpPr>
          <p:spPr>
            <a:xfrm>
              <a:off x="-225004" y="4404848"/>
              <a:ext cx="1448201" cy="276999"/>
            </a:xfrm>
            <a:prstGeom prst="rect">
              <a:avLst/>
            </a:prstGeom>
            <a:noFill/>
          </p:spPr>
          <p:txBody>
            <a:bodyPr wrap="square" lIns="0" tIns="0" rIns="0" bIns="0" rtlCol="0" anchor="ctr">
              <a:spAutoFit/>
            </a:bodyPr>
            <a:lstStyle/>
            <a:p>
              <a:pPr defTabSz="1375410"/>
              <a:r>
                <a:rPr lang="zh-CN" altLang="en-US" dirty="0">
                  <a:solidFill>
                    <a:schemeClr val="tx1">
                      <a:lumMod val="85000"/>
                      <a:lumOff val="15000"/>
                    </a:schemeClr>
                  </a:solidFill>
                  <a:latin typeface="微软雅黑" panose="020B0503020204020204" charset="-122"/>
                  <a:ea typeface="微软雅黑" panose="020B0503020204020204" charset="-122"/>
                  <a:cs typeface="+mn-ea"/>
                  <a:sym typeface="+mn-lt"/>
                </a:rPr>
                <a:t>此处添加标题</a:t>
              </a:r>
              <a:endParaRPr lang="zh-CN" altLang="en-US"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nvGrpSpPr>
          <p:cNvPr id="83" name="组合 82"/>
          <p:cNvGrpSpPr/>
          <p:nvPr/>
        </p:nvGrpSpPr>
        <p:grpSpPr>
          <a:xfrm>
            <a:off x="0" y="0"/>
            <a:ext cx="3372485" cy="910590"/>
            <a:chOff x="0" y="0"/>
            <a:chExt cx="5311" cy="1434"/>
          </a:xfrm>
        </p:grpSpPr>
        <p:sp>
          <p:nvSpPr>
            <p:cNvPr id="44" name="矩形 43"/>
            <p:cNvSpPr/>
            <p:nvPr/>
          </p:nvSpPr>
          <p:spPr>
            <a:xfrm>
              <a:off x="703" y="418"/>
              <a:ext cx="4608" cy="1016"/>
            </a:xfrm>
            <a:prstGeom prst="rect">
              <a:avLst/>
            </a:prstGeom>
          </p:spPr>
          <p:txBody>
            <a:bodyPr wrap="none">
              <a:spAutoFit/>
              <a:scene3d>
                <a:camera prst="orthographicFront"/>
                <a:lightRig rig="threePt" dir="t"/>
              </a:scene3d>
              <a:sp3d contourW="12700"/>
            </a:bodyPr>
            <a:p>
              <a:r>
                <a:rPr lang="zh-CN" altLang="en-US" sz="3600" dirty="0">
                  <a:solidFill>
                    <a:prstClr val="black"/>
                  </a:solidFill>
                  <a:latin typeface="优设标题黑" panose="00000500000000000000" pitchFamily="2" charset="-122"/>
                  <a:ea typeface="优设标题黑" panose="00000500000000000000" pitchFamily="2" charset="-122"/>
                  <a:cs typeface="+mn-ea"/>
                  <a:sym typeface="+mn-lt"/>
                </a:rPr>
                <a:t>输入标题内容</a:t>
              </a:r>
              <a:endParaRPr lang="zh-CN" altLang="en-US" sz="3600" dirty="0">
                <a:solidFill>
                  <a:prstClr val="black"/>
                </a:solidFill>
                <a:latin typeface="优设标题黑" panose="00000500000000000000" pitchFamily="2" charset="-122"/>
                <a:ea typeface="优设标题黑" panose="00000500000000000000" pitchFamily="2" charset="-122"/>
                <a:cs typeface="+mn-ea"/>
                <a:sym typeface="+mn-lt"/>
              </a:endParaRPr>
            </a:p>
          </p:txBody>
        </p:sp>
        <p:cxnSp>
          <p:nvCxnSpPr>
            <p:cNvPr id="82" name="直接连接符 81"/>
            <p:cNvCxnSpPr/>
            <p:nvPr userDrawn="1"/>
          </p:nvCxnSpPr>
          <p:spPr>
            <a:xfrm>
              <a:off x="0" y="0"/>
              <a:ext cx="582" cy="1252"/>
            </a:xfrm>
            <a:prstGeom prst="line">
              <a:avLst/>
            </a:prstGeom>
            <a:ln w="28575">
              <a:solidFill>
                <a:srgbClr val="9DC799"/>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
          <p:cNvSpPr>
            <a:spLocks noChangeArrowheads="1"/>
          </p:cNvSpPr>
          <p:nvPr/>
        </p:nvSpPr>
        <p:spPr bwMode="auto">
          <a:xfrm>
            <a:off x="7041230" y="3089010"/>
            <a:ext cx="1602355" cy="50800"/>
          </a:xfrm>
          <a:prstGeom prst="rect">
            <a:avLst/>
          </a:prstGeom>
          <a:solidFill>
            <a:schemeClr val="bg1">
              <a:lumMod val="85000"/>
            </a:schemeClr>
          </a:solidFill>
          <a:ln>
            <a:noFill/>
          </a:ln>
        </p:spPr>
        <p:txBody>
          <a:bodyPr vert="horz" wrap="square" lIns="91440" tIns="45720" rIns="91440" bIns="45720" numCol="1" anchor="t" anchorCtr="0" compatLnSpc="1"/>
          <a:lstStyle/>
          <a:p>
            <a:endParaRPr lang="zh-CN" altLang="en-US" sz="1600">
              <a:solidFill>
                <a:schemeClr val="tx1">
                  <a:lumMod val="85000"/>
                  <a:lumOff val="15000"/>
                </a:schemeClr>
              </a:solidFill>
              <a:latin typeface="微软雅黑" panose="020B0503020204020204" charset="-122"/>
              <a:ea typeface="微软雅黑" panose="020B0503020204020204" charset="-122"/>
              <a:cs typeface="+mn-ea"/>
              <a:sym typeface="+mn-lt"/>
            </a:endParaRPr>
          </a:p>
        </p:txBody>
      </p:sp>
      <p:sp>
        <p:nvSpPr>
          <p:cNvPr id="6" name="Freeform 6"/>
          <p:cNvSpPr>
            <a:spLocks noEditPoints="1"/>
          </p:cNvSpPr>
          <p:nvPr/>
        </p:nvSpPr>
        <p:spPr bwMode="auto">
          <a:xfrm>
            <a:off x="1695375" y="2160322"/>
            <a:ext cx="1914525" cy="1871663"/>
          </a:xfrm>
          <a:custGeom>
            <a:avLst/>
            <a:gdLst>
              <a:gd name="T0" fmla="*/ 207 w 424"/>
              <a:gd name="T1" fmla="*/ 19 h 413"/>
              <a:gd name="T2" fmla="*/ 268 w 424"/>
              <a:gd name="T3" fmla="*/ 45 h 413"/>
              <a:gd name="T4" fmla="*/ 369 w 424"/>
              <a:gd name="T5" fmla="*/ 146 h 413"/>
              <a:gd name="T6" fmla="*/ 369 w 424"/>
              <a:gd name="T7" fmla="*/ 267 h 413"/>
              <a:gd name="T8" fmla="*/ 268 w 424"/>
              <a:gd name="T9" fmla="*/ 369 h 413"/>
              <a:gd name="T10" fmla="*/ 207 w 424"/>
              <a:gd name="T11" fmla="*/ 394 h 413"/>
              <a:gd name="T12" fmla="*/ 146 w 424"/>
              <a:gd name="T13" fmla="*/ 369 h 413"/>
              <a:gd name="T14" fmla="*/ 45 w 424"/>
              <a:gd name="T15" fmla="*/ 267 h 413"/>
              <a:gd name="T16" fmla="*/ 20 w 424"/>
              <a:gd name="T17" fmla="*/ 207 h 413"/>
              <a:gd name="T18" fmla="*/ 45 w 424"/>
              <a:gd name="T19" fmla="*/ 146 h 413"/>
              <a:gd name="T20" fmla="*/ 146 w 424"/>
              <a:gd name="T21" fmla="*/ 45 h 413"/>
              <a:gd name="T22" fmla="*/ 207 w 424"/>
              <a:gd name="T23" fmla="*/ 19 h 413"/>
              <a:gd name="T24" fmla="*/ 207 w 424"/>
              <a:gd name="T25" fmla="*/ 0 h 413"/>
              <a:gd name="T26" fmla="*/ 132 w 424"/>
              <a:gd name="T27" fmla="*/ 31 h 413"/>
              <a:gd name="T28" fmla="*/ 31 w 424"/>
              <a:gd name="T29" fmla="*/ 132 h 413"/>
              <a:gd name="T30" fmla="*/ 0 w 424"/>
              <a:gd name="T31" fmla="*/ 207 h 413"/>
              <a:gd name="T32" fmla="*/ 31 w 424"/>
              <a:gd name="T33" fmla="*/ 281 h 413"/>
              <a:gd name="T34" fmla="*/ 132 w 424"/>
              <a:gd name="T35" fmla="*/ 383 h 413"/>
              <a:gd name="T36" fmla="*/ 207 w 424"/>
              <a:gd name="T37" fmla="*/ 413 h 413"/>
              <a:gd name="T38" fmla="*/ 282 w 424"/>
              <a:gd name="T39" fmla="*/ 383 h 413"/>
              <a:gd name="T40" fmla="*/ 383 w 424"/>
              <a:gd name="T41" fmla="*/ 281 h 413"/>
              <a:gd name="T42" fmla="*/ 383 w 424"/>
              <a:gd name="T43" fmla="*/ 132 h 413"/>
              <a:gd name="T44" fmla="*/ 282 w 424"/>
              <a:gd name="T45" fmla="*/ 31 h 413"/>
              <a:gd name="T46" fmla="*/ 207 w 424"/>
              <a:gd name="T47" fmla="*/ 0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4" h="413">
                <a:moveTo>
                  <a:pt x="207" y="19"/>
                </a:moveTo>
                <a:cubicBezTo>
                  <a:pt x="230" y="19"/>
                  <a:pt x="251" y="28"/>
                  <a:pt x="268" y="45"/>
                </a:cubicBezTo>
                <a:cubicBezTo>
                  <a:pt x="369" y="146"/>
                  <a:pt x="369" y="146"/>
                  <a:pt x="369" y="146"/>
                </a:cubicBezTo>
                <a:cubicBezTo>
                  <a:pt x="403" y="179"/>
                  <a:pt x="403" y="234"/>
                  <a:pt x="369" y="267"/>
                </a:cubicBezTo>
                <a:cubicBezTo>
                  <a:pt x="268" y="369"/>
                  <a:pt x="268" y="369"/>
                  <a:pt x="268" y="369"/>
                </a:cubicBezTo>
                <a:cubicBezTo>
                  <a:pt x="251" y="385"/>
                  <a:pt x="230" y="394"/>
                  <a:pt x="207" y="394"/>
                </a:cubicBezTo>
                <a:cubicBezTo>
                  <a:pt x="184" y="394"/>
                  <a:pt x="162" y="385"/>
                  <a:pt x="146" y="369"/>
                </a:cubicBezTo>
                <a:cubicBezTo>
                  <a:pt x="45" y="267"/>
                  <a:pt x="45" y="267"/>
                  <a:pt x="45" y="267"/>
                </a:cubicBezTo>
                <a:cubicBezTo>
                  <a:pt x="28" y="251"/>
                  <a:pt x="20" y="230"/>
                  <a:pt x="20" y="207"/>
                </a:cubicBezTo>
                <a:cubicBezTo>
                  <a:pt x="20" y="184"/>
                  <a:pt x="28" y="162"/>
                  <a:pt x="45" y="146"/>
                </a:cubicBezTo>
                <a:cubicBezTo>
                  <a:pt x="146" y="45"/>
                  <a:pt x="146" y="45"/>
                  <a:pt x="146" y="45"/>
                </a:cubicBezTo>
                <a:cubicBezTo>
                  <a:pt x="162" y="28"/>
                  <a:pt x="184" y="19"/>
                  <a:pt x="207" y="19"/>
                </a:cubicBezTo>
                <a:close/>
                <a:moveTo>
                  <a:pt x="207" y="0"/>
                </a:moveTo>
                <a:cubicBezTo>
                  <a:pt x="179" y="0"/>
                  <a:pt x="152" y="11"/>
                  <a:pt x="132" y="31"/>
                </a:cubicBezTo>
                <a:cubicBezTo>
                  <a:pt x="31" y="132"/>
                  <a:pt x="31" y="132"/>
                  <a:pt x="31" y="132"/>
                </a:cubicBezTo>
                <a:cubicBezTo>
                  <a:pt x="11" y="152"/>
                  <a:pt x="0" y="178"/>
                  <a:pt x="0" y="207"/>
                </a:cubicBezTo>
                <a:cubicBezTo>
                  <a:pt x="0" y="235"/>
                  <a:pt x="11" y="261"/>
                  <a:pt x="31" y="281"/>
                </a:cubicBezTo>
                <a:cubicBezTo>
                  <a:pt x="132" y="383"/>
                  <a:pt x="132" y="383"/>
                  <a:pt x="132" y="383"/>
                </a:cubicBezTo>
                <a:cubicBezTo>
                  <a:pt x="152" y="402"/>
                  <a:pt x="179" y="413"/>
                  <a:pt x="207" y="413"/>
                </a:cubicBezTo>
                <a:cubicBezTo>
                  <a:pt x="235" y="413"/>
                  <a:pt x="262" y="402"/>
                  <a:pt x="282" y="383"/>
                </a:cubicBezTo>
                <a:cubicBezTo>
                  <a:pt x="383" y="281"/>
                  <a:pt x="383" y="281"/>
                  <a:pt x="383" y="281"/>
                </a:cubicBezTo>
                <a:cubicBezTo>
                  <a:pt x="424" y="240"/>
                  <a:pt x="424" y="173"/>
                  <a:pt x="383" y="132"/>
                </a:cubicBezTo>
                <a:cubicBezTo>
                  <a:pt x="282" y="31"/>
                  <a:pt x="282" y="31"/>
                  <a:pt x="282" y="31"/>
                </a:cubicBezTo>
                <a:cubicBezTo>
                  <a:pt x="262" y="11"/>
                  <a:pt x="235" y="0"/>
                  <a:pt x="207" y="0"/>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7" name="Freeform 11"/>
          <p:cNvSpPr>
            <a:spLocks noEditPoints="1"/>
          </p:cNvSpPr>
          <p:nvPr/>
        </p:nvSpPr>
        <p:spPr bwMode="auto">
          <a:xfrm>
            <a:off x="5114924" y="2160322"/>
            <a:ext cx="1962150" cy="1871663"/>
          </a:xfrm>
          <a:custGeom>
            <a:avLst/>
            <a:gdLst>
              <a:gd name="T0" fmla="*/ 218 w 435"/>
              <a:gd name="T1" fmla="*/ 19 h 413"/>
              <a:gd name="T2" fmla="*/ 278 w 435"/>
              <a:gd name="T3" fmla="*/ 45 h 413"/>
              <a:gd name="T4" fmla="*/ 380 w 435"/>
              <a:gd name="T5" fmla="*/ 146 h 413"/>
              <a:gd name="T6" fmla="*/ 380 w 435"/>
              <a:gd name="T7" fmla="*/ 267 h 413"/>
              <a:gd name="T8" fmla="*/ 278 w 435"/>
              <a:gd name="T9" fmla="*/ 369 h 413"/>
              <a:gd name="T10" fmla="*/ 218 w 435"/>
              <a:gd name="T11" fmla="*/ 394 h 413"/>
              <a:gd name="T12" fmla="*/ 157 w 435"/>
              <a:gd name="T13" fmla="*/ 369 h 413"/>
              <a:gd name="T14" fmla="*/ 55 w 435"/>
              <a:gd name="T15" fmla="*/ 267 h 413"/>
              <a:gd name="T16" fmla="*/ 55 w 435"/>
              <a:gd name="T17" fmla="*/ 146 h 413"/>
              <a:gd name="T18" fmla="*/ 157 w 435"/>
              <a:gd name="T19" fmla="*/ 45 h 413"/>
              <a:gd name="T20" fmla="*/ 218 w 435"/>
              <a:gd name="T21" fmla="*/ 19 h 413"/>
              <a:gd name="T22" fmla="*/ 218 w 435"/>
              <a:gd name="T23" fmla="*/ 0 h 413"/>
              <a:gd name="T24" fmla="*/ 143 w 435"/>
              <a:gd name="T25" fmla="*/ 31 h 413"/>
              <a:gd name="T26" fmla="*/ 42 w 435"/>
              <a:gd name="T27" fmla="*/ 132 h 413"/>
              <a:gd name="T28" fmla="*/ 42 w 435"/>
              <a:gd name="T29" fmla="*/ 281 h 413"/>
              <a:gd name="T30" fmla="*/ 143 w 435"/>
              <a:gd name="T31" fmla="*/ 383 h 413"/>
              <a:gd name="T32" fmla="*/ 218 w 435"/>
              <a:gd name="T33" fmla="*/ 413 h 413"/>
              <a:gd name="T34" fmla="*/ 292 w 435"/>
              <a:gd name="T35" fmla="*/ 383 h 413"/>
              <a:gd name="T36" fmla="*/ 393 w 435"/>
              <a:gd name="T37" fmla="*/ 281 h 413"/>
              <a:gd name="T38" fmla="*/ 393 w 435"/>
              <a:gd name="T39" fmla="*/ 132 h 413"/>
              <a:gd name="T40" fmla="*/ 292 w 435"/>
              <a:gd name="T41" fmla="*/ 31 h 413"/>
              <a:gd name="T42" fmla="*/ 218 w 435"/>
              <a:gd name="T43" fmla="*/ 0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35" h="413">
                <a:moveTo>
                  <a:pt x="218" y="19"/>
                </a:moveTo>
                <a:cubicBezTo>
                  <a:pt x="241" y="19"/>
                  <a:pt x="262" y="28"/>
                  <a:pt x="278" y="45"/>
                </a:cubicBezTo>
                <a:cubicBezTo>
                  <a:pt x="380" y="146"/>
                  <a:pt x="380" y="146"/>
                  <a:pt x="380" y="146"/>
                </a:cubicBezTo>
                <a:cubicBezTo>
                  <a:pt x="413" y="179"/>
                  <a:pt x="413" y="234"/>
                  <a:pt x="380" y="267"/>
                </a:cubicBezTo>
                <a:cubicBezTo>
                  <a:pt x="278" y="369"/>
                  <a:pt x="278" y="369"/>
                  <a:pt x="278" y="369"/>
                </a:cubicBezTo>
                <a:cubicBezTo>
                  <a:pt x="262" y="385"/>
                  <a:pt x="241" y="394"/>
                  <a:pt x="218" y="394"/>
                </a:cubicBezTo>
                <a:cubicBezTo>
                  <a:pt x="195" y="394"/>
                  <a:pt x="173" y="385"/>
                  <a:pt x="157" y="369"/>
                </a:cubicBezTo>
                <a:cubicBezTo>
                  <a:pt x="55" y="267"/>
                  <a:pt x="55" y="267"/>
                  <a:pt x="55" y="267"/>
                </a:cubicBezTo>
                <a:cubicBezTo>
                  <a:pt x="22" y="234"/>
                  <a:pt x="22" y="179"/>
                  <a:pt x="55" y="146"/>
                </a:cubicBezTo>
                <a:cubicBezTo>
                  <a:pt x="157" y="45"/>
                  <a:pt x="157" y="45"/>
                  <a:pt x="157" y="45"/>
                </a:cubicBezTo>
                <a:cubicBezTo>
                  <a:pt x="173" y="28"/>
                  <a:pt x="195" y="19"/>
                  <a:pt x="218" y="19"/>
                </a:cubicBezTo>
                <a:close/>
                <a:moveTo>
                  <a:pt x="218" y="0"/>
                </a:moveTo>
                <a:cubicBezTo>
                  <a:pt x="189" y="0"/>
                  <a:pt x="163" y="11"/>
                  <a:pt x="143" y="31"/>
                </a:cubicBezTo>
                <a:cubicBezTo>
                  <a:pt x="42" y="132"/>
                  <a:pt x="42" y="132"/>
                  <a:pt x="42" y="132"/>
                </a:cubicBezTo>
                <a:cubicBezTo>
                  <a:pt x="0" y="173"/>
                  <a:pt x="0" y="240"/>
                  <a:pt x="42" y="281"/>
                </a:cubicBezTo>
                <a:cubicBezTo>
                  <a:pt x="143" y="383"/>
                  <a:pt x="143" y="383"/>
                  <a:pt x="143" y="383"/>
                </a:cubicBezTo>
                <a:cubicBezTo>
                  <a:pt x="163" y="402"/>
                  <a:pt x="189" y="413"/>
                  <a:pt x="218" y="413"/>
                </a:cubicBezTo>
                <a:cubicBezTo>
                  <a:pt x="246" y="413"/>
                  <a:pt x="272" y="402"/>
                  <a:pt x="292" y="383"/>
                </a:cubicBezTo>
                <a:cubicBezTo>
                  <a:pt x="393" y="281"/>
                  <a:pt x="393" y="281"/>
                  <a:pt x="393" y="281"/>
                </a:cubicBezTo>
                <a:cubicBezTo>
                  <a:pt x="435" y="240"/>
                  <a:pt x="435" y="173"/>
                  <a:pt x="393" y="132"/>
                </a:cubicBezTo>
                <a:cubicBezTo>
                  <a:pt x="292" y="31"/>
                  <a:pt x="292" y="31"/>
                  <a:pt x="292" y="31"/>
                </a:cubicBezTo>
                <a:cubicBezTo>
                  <a:pt x="272" y="11"/>
                  <a:pt x="246" y="0"/>
                  <a:pt x="218" y="0"/>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8" name="Freeform 12"/>
          <p:cNvSpPr>
            <a:spLocks noEditPoints="1"/>
          </p:cNvSpPr>
          <p:nvPr/>
        </p:nvSpPr>
        <p:spPr bwMode="auto">
          <a:xfrm>
            <a:off x="8593138" y="2160322"/>
            <a:ext cx="1914525" cy="1871663"/>
          </a:xfrm>
          <a:custGeom>
            <a:avLst/>
            <a:gdLst>
              <a:gd name="T0" fmla="*/ 217 w 424"/>
              <a:gd name="T1" fmla="*/ 19 h 413"/>
              <a:gd name="T2" fmla="*/ 278 w 424"/>
              <a:gd name="T3" fmla="*/ 45 h 413"/>
              <a:gd name="T4" fmla="*/ 379 w 424"/>
              <a:gd name="T5" fmla="*/ 146 h 413"/>
              <a:gd name="T6" fmla="*/ 405 w 424"/>
              <a:gd name="T7" fmla="*/ 207 h 413"/>
              <a:gd name="T8" fmla="*/ 379 w 424"/>
              <a:gd name="T9" fmla="*/ 267 h 413"/>
              <a:gd name="T10" fmla="*/ 278 w 424"/>
              <a:gd name="T11" fmla="*/ 369 h 413"/>
              <a:gd name="T12" fmla="*/ 217 w 424"/>
              <a:gd name="T13" fmla="*/ 394 h 413"/>
              <a:gd name="T14" fmla="*/ 156 w 424"/>
              <a:gd name="T15" fmla="*/ 369 h 413"/>
              <a:gd name="T16" fmla="*/ 55 w 424"/>
              <a:gd name="T17" fmla="*/ 267 h 413"/>
              <a:gd name="T18" fmla="*/ 55 w 424"/>
              <a:gd name="T19" fmla="*/ 146 h 413"/>
              <a:gd name="T20" fmla="*/ 156 w 424"/>
              <a:gd name="T21" fmla="*/ 45 h 413"/>
              <a:gd name="T22" fmla="*/ 217 w 424"/>
              <a:gd name="T23" fmla="*/ 19 h 413"/>
              <a:gd name="T24" fmla="*/ 217 w 424"/>
              <a:gd name="T25" fmla="*/ 0 h 413"/>
              <a:gd name="T26" fmla="*/ 143 w 424"/>
              <a:gd name="T27" fmla="*/ 31 h 413"/>
              <a:gd name="T28" fmla="*/ 41 w 424"/>
              <a:gd name="T29" fmla="*/ 132 h 413"/>
              <a:gd name="T30" fmla="*/ 41 w 424"/>
              <a:gd name="T31" fmla="*/ 281 h 413"/>
              <a:gd name="T32" fmla="*/ 143 w 424"/>
              <a:gd name="T33" fmla="*/ 383 h 413"/>
              <a:gd name="T34" fmla="*/ 217 w 424"/>
              <a:gd name="T35" fmla="*/ 413 h 413"/>
              <a:gd name="T36" fmla="*/ 292 w 424"/>
              <a:gd name="T37" fmla="*/ 383 h 413"/>
              <a:gd name="T38" fmla="*/ 393 w 424"/>
              <a:gd name="T39" fmla="*/ 281 h 413"/>
              <a:gd name="T40" fmla="*/ 424 w 424"/>
              <a:gd name="T41" fmla="*/ 207 h 413"/>
              <a:gd name="T42" fmla="*/ 393 w 424"/>
              <a:gd name="T43" fmla="*/ 132 h 413"/>
              <a:gd name="T44" fmla="*/ 292 w 424"/>
              <a:gd name="T45" fmla="*/ 31 h 413"/>
              <a:gd name="T46" fmla="*/ 217 w 424"/>
              <a:gd name="T47" fmla="*/ 0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4" h="413">
                <a:moveTo>
                  <a:pt x="217" y="19"/>
                </a:moveTo>
                <a:cubicBezTo>
                  <a:pt x="240" y="19"/>
                  <a:pt x="262" y="28"/>
                  <a:pt x="278" y="45"/>
                </a:cubicBezTo>
                <a:cubicBezTo>
                  <a:pt x="379" y="146"/>
                  <a:pt x="379" y="146"/>
                  <a:pt x="379" y="146"/>
                </a:cubicBezTo>
                <a:cubicBezTo>
                  <a:pt x="396" y="162"/>
                  <a:pt x="405" y="184"/>
                  <a:pt x="405" y="207"/>
                </a:cubicBezTo>
                <a:cubicBezTo>
                  <a:pt x="405" y="230"/>
                  <a:pt x="396" y="251"/>
                  <a:pt x="379" y="267"/>
                </a:cubicBezTo>
                <a:cubicBezTo>
                  <a:pt x="278" y="369"/>
                  <a:pt x="278" y="369"/>
                  <a:pt x="278" y="369"/>
                </a:cubicBezTo>
                <a:cubicBezTo>
                  <a:pt x="262" y="385"/>
                  <a:pt x="240" y="394"/>
                  <a:pt x="217" y="394"/>
                </a:cubicBezTo>
                <a:cubicBezTo>
                  <a:pt x="194" y="394"/>
                  <a:pt x="173" y="385"/>
                  <a:pt x="156" y="369"/>
                </a:cubicBezTo>
                <a:cubicBezTo>
                  <a:pt x="55" y="267"/>
                  <a:pt x="55" y="267"/>
                  <a:pt x="55" y="267"/>
                </a:cubicBezTo>
                <a:cubicBezTo>
                  <a:pt x="22" y="234"/>
                  <a:pt x="22" y="179"/>
                  <a:pt x="55" y="146"/>
                </a:cubicBezTo>
                <a:cubicBezTo>
                  <a:pt x="156" y="45"/>
                  <a:pt x="156" y="45"/>
                  <a:pt x="156" y="45"/>
                </a:cubicBezTo>
                <a:cubicBezTo>
                  <a:pt x="173" y="28"/>
                  <a:pt x="194" y="19"/>
                  <a:pt x="217" y="19"/>
                </a:cubicBezTo>
                <a:close/>
                <a:moveTo>
                  <a:pt x="217" y="0"/>
                </a:moveTo>
                <a:cubicBezTo>
                  <a:pt x="189" y="0"/>
                  <a:pt x="163" y="11"/>
                  <a:pt x="143" y="31"/>
                </a:cubicBezTo>
                <a:cubicBezTo>
                  <a:pt x="41" y="132"/>
                  <a:pt x="41" y="132"/>
                  <a:pt x="41" y="132"/>
                </a:cubicBezTo>
                <a:cubicBezTo>
                  <a:pt x="0" y="173"/>
                  <a:pt x="0" y="240"/>
                  <a:pt x="41" y="281"/>
                </a:cubicBezTo>
                <a:cubicBezTo>
                  <a:pt x="143" y="383"/>
                  <a:pt x="143" y="383"/>
                  <a:pt x="143" y="383"/>
                </a:cubicBezTo>
                <a:cubicBezTo>
                  <a:pt x="163" y="402"/>
                  <a:pt x="189" y="413"/>
                  <a:pt x="217" y="413"/>
                </a:cubicBezTo>
                <a:cubicBezTo>
                  <a:pt x="245" y="413"/>
                  <a:pt x="272" y="402"/>
                  <a:pt x="292" y="383"/>
                </a:cubicBezTo>
                <a:cubicBezTo>
                  <a:pt x="393" y="281"/>
                  <a:pt x="393" y="281"/>
                  <a:pt x="393" y="281"/>
                </a:cubicBezTo>
                <a:cubicBezTo>
                  <a:pt x="413" y="261"/>
                  <a:pt x="424" y="235"/>
                  <a:pt x="424" y="207"/>
                </a:cubicBezTo>
                <a:cubicBezTo>
                  <a:pt x="424" y="178"/>
                  <a:pt x="413" y="152"/>
                  <a:pt x="393" y="132"/>
                </a:cubicBezTo>
                <a:cubicBezTo>
                  <a:pt x="292" y="31"/>
                  <a:pt x="292" y="31"/>
                  <a:pt x="292" y="31"/>
                </a:cubicBezTo>
                <a:cubicBezTo>
                  <a:pt x="272" y="11"/>
                  <a:pt x="245" y="0"/>
                  <a:pt x="217"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nvGrpSpPr>
          <p:cNvPr id="9" name="组合 8"/>
          <p:cNvGrpSpPr/>
          <p:nvPr/>
        </p:nvGrpSpPr>
        <p:grpSpPr>
          <a:xfrm>
            <a:off x="1867618" y="2304785"/>
            <a:ext cx="1570038" cy="1582738"/>
            <a:chOff x="2455863" y="2068514"/>
            <a:chExt cx="1570038" cy="1582738"/>
          </a:xfrm>
        </p:grpSpPr>
        <p:sp>
          <p:nvSpPr>
            <p:cNvPr id="10" name="Freeform 7"/>
            <p:cNvSpPr/>
            <p:nvPr/>
          </p:nvSpPr>
          <p:spPr bwMode="auto">
            <a:xfrm>
              <a:off x="2455863" y="2068514"/>
              <a:ext cx="1570038" cy="1582738"/>
            </a:xfrm>
            <a:custGeom>
              <a:avLst/>
              <a:gdLst>
                <a:gd name="T0" fmla="*/ 127 w 348"/>
                <a:gd name="T1" fmla="*/ 323 h 349"/>
                <a:gd name="T2" fmla="*/ 26 w 348"/>
                <a:gd name="T3" fmla="*/ 222 h 349"/>
                <a:gd name="T4" fmla="*/ 26 w 348"/>
                <a:gd name="T5" fmla="*/ 128 h 349"/>
                <a:gd name="T6" fmla="*/ 127 w 348"/>
                <a:gd name="T7" fmla="*/ 26 h 349"/>
                <a:gd name="T8" fmla="*/ 221 w 348"/>
                <a:gd name="T9" fmla="*/ 26 h 349"/>
                <a:gd name="T10" fmla="*/ 322 w 348"/>
                <a:gd name="T11" fmla="*/ 128 h 349"/>
                <a:gd name="T12" fmla="*/ 322 w 348"/>
                <a:gd name="T13" fmla="*/ 222 h 349"/>
                <a:gd name="T14" fmla="*/ 221 w 348"/>
                <a:gd name="T15" fmla="*/ 323 h 349"/>
                <a:gd name="T16" fmla="*/ 127 w 348"/>
                <a:gd name="T17" fmla="*/ 323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8" h="349">
                  <a:moveTo>
                    <a:pt x="127" y="323"/>
                  </a:moveTo>
                  <a:cubicBezTo>
                    <a:pt x="26" y="222"/>
                    <a:pt x="26" y="222"/>
                    <a:pt x="26" y="222"/>
                  </a:cubicBezTo>
                  <a:cubicBezTo>
                    <a:pt x="0" y="196"/>
                    <a:pt x="0" y="154"/>
                    <a:pt x="26" y="128"/>
                  </a:cubicBezTo>
                  <a:cubicBezTo>
                    <a:pt x="127" y="26"/>
                    <a:pt x="127" y="26"/>
                    <a:pt x="127" y="26"/>
                  </a:cubicBezTo>
                  <a:cubicBezTo>
                    <a:pt x="153" y="0"/>
                    <a:pt x="195" y="0"/>
                    <a:pt x="221" y="26"/>
                  </a:cubicBezTo>
                  <a:cubicBezTo>
                    <a:pt x="322" y="128"/>
                    <a:pt x="322" y="128"/>
                    <a:pt x="322" y="128"/>
                  </a:cubicBezTo>
                  <a:cubicBezTo>
                    <a:pt x="348" y="154"/>
                    <a:pt x="348" y="196"/>
                    <a:pt x="322" y="222"/>
                  </a:cubicBezTo>
                  <a:cubicBezTo>
                    <a:pt x="221" y="323"/>
                    <a:pt x="221" y="323"/>
                    <a:pt x="221" y="323"/>
                  </a:cubicBezTo>
                  <a:cubicBezTo>
                    <a:pt x="195" y="349"/>
                    <a:pt x="153" y="349"/>
                    <a:pt x="127" y="323"/>
                  </a:cubicBezTo>
                  <a:close/>
                </a:path>
              </a:pathLst>
            </a:custGeom>
            <a:solidFill>
              <a:srgbClr val="9DC79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n-ea"/>
                <a:sym typeface="+mn-lt"/>
              </a:endParaRPr>
            </a:p>
          </p:txBody>
        </p:sp>
        <p:grpSp>
          <p:nvGrpSpPr>
            <p:cNvPr id="11" name="组合 10"/>
            <p:cNvGrpSpPr/>
            <p:nvPr/>
          </p:nvGrpSpPr>
          <p:grpSpPr>
            <a:xfrm>
              <a:off x="2952751" y="2522539"/>
              <a:ext cx="573088" cy="669925"/>
              <a:chOff x="2952751" y="2522539"/>
              <a:chExt cx="573088" cy="669925"/>
            </a:xfrm>
            <a:solidFill>
              <a:schemeClr val="bg1"/>
            </a:solidFill>
          </p:grpSpPr>
          <p:sp>
            <p:nvSpPr>
              <p:cNvPr id="12" name="Freeform 13"/>
              <p:cNvSpPr/>
              <p:nvPr/>
            </p:nvSpPr>
            <p:spPr bwMode="auto">
              <a:xfrm>
                <a:off x="3227388" y="2649539"/>
                <a:ext cx="26988" cy="53975"/>
              </a:xfrm>
              <a:custGeom>
                <a:avLst/>
                <a:gdLst>
                  <a:gd name="T0" fmla="*/ 3 w 6"/>
                  <a:gd name="T1" fmla="*/ 12 h 12"/>
                  <a:gd name="T2" fmla="*/ 3 w 6"/>
                  <a:gd name="T3" fmla="*/ 12 h 12"/>
                  <a:gd name="T4" fmla="*/ 0 w 6"/>
                  <a:gd name="T5" fmla="*/ 9 h 12"/>
                  <a:gd name="T6" fmla="*/ 0 w 6"/>
                  <a:gd name="T7" fmla="*/ 3 h 12"/>
                  <a:gd name="T8" fmla="*/ 3 w 6"/>
                  <a:gd name="T9" fmla="*/ 0 h 12"/>
                  <a:gd name="T10" fmla="*/ 3 w 6"/>
                  <a:gd name="T11" fmla="*/ 0 h 12"/>
                  <a:gd name="T12" fmla="*/ 6 w 6"/>
                  <a:gd name="T13" fmla="*/ 3 h 12"/>
                  <a:gd name="T14" fmla="*/ 6 w 6"/>
                  <a:gd name="T15" fmla="*/ 9 h 12"/>
                  <a:gd name="T16" fmla="*/ 3 w 6"/>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
                    <a:moveTo>
                      <a:pt x="3" y="12"/>
                    </a:moveTo>
                    <a:cubicBezTo>
                      <a:pt x="3" y="12"/>
                      <a:pt x="3" y="12"/>
                      <a:pt x="3" y="12"/>
                    </a:cubicBezTo>
                    <a:cubicBezTo>
                      <a:pt x="1" y="12"/>
                      <a:pt x="0" y="10"/>
                      <a:pt x="0" y="9"/>
                    </a:cubicBezTo>
                    <a:cubicBezTo>
                      <a:pt x="0" y="3"/>
                      <a:pt x="0" y="3"/>
                      <a:pt x="0" y="3"/>
                    </a:cubicBezTo>
                    <a:cubicBezTo>
                      <a:pt x="0" y="1"/>
                      <a:pt x="1" y="0"/>
                      <a:pt x="3" y="0"/>
                    </a:cubicBezTo>
                    <a:cubicBezTo>
                      <a:pt x="3" y="0"/>
                      <a:pt x="3" y="0"/>
                      <a:pt x="3" y="0"/>
                    </a:cubicBezTo>
                    <a:cubicBezTo>
                      <a:pt x="5" y="0"/>
                      <a:pt x="6" y="1"/>
                      <a:pt x="6" y="3"/>
                    </a:cubicBezTo>
                    <a:cubicBezTo>
                      <a:pt x="6" y="9"/>
                      <a:pt x="6" y="9"/>
                      <a:pt x="6" y="9"/>
                    </a:cubicBezTo>
                    <a:cubicBezTo>
                      <a:pt x="6" y="10"/>
                      <a:pt x="5" y="12"/>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3" name="Freeform 14"/>
              <p:cNvSpPr/>
              <p:nvPr/>
            </p:nvSpPr>
            <p:spPr bwMode="auto">
              <a:xfrm>
                <a:off x="3124201" y="2676526"/>
                <a:ext cx="34925" cy="49213"/>
              </a:xfrm>
              <a:custGeom>
                <a:avLst/>
                <a:gdLst>
                  <a:gd name="T0" fmla="*/ 7 w 8"/>
                  <a:gd name="T1" fmla="*/ 11 h 11"/>
                  <a:gd name="T2" fmla="*/ 7 w 8"/>
                  <a:gd name="T3" fmla="*/ 11 h 11"/>
                  <a:gd name="T4" fmla="*/ 5 w 8"/>
                  <a:gd name="T5" fmla="*/ 10 h 11"/>
                  <a:gd name="T6" fmla="*/ 1 w 8"/>
                  <a:gd name="T7" fmla="*/ 2 h 11"/>
                  <a:gd name="T8" fmla="*/ 1 w 8"/>
                  <a:gd name="T9" fmla="*/ 0 h 11"/>
                  <a:gd name="T10" fmla="*/ 1 w 8"/>
                  <a:gd name="T11" fmla="*/ 0 h 11"/>
                  <a:gd name="T12" fmla="*/ 3 w 8"/>
                  <a:gd name="T13" fmla="*/ 1 h 11"/>
                  <a:gd name="T14" fmla="*/ 8 w 8"/>
                  <a:gd name="T15" fmla="*/ 9 h 11"/>
                  <a:gd name="T16" fmla="*/ 7 w 8"/>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1">
                    <a:moveTo>
                      <a:pt x="7" y="11"/>
                    </a:moveTo>
                    <a:cubicBezTo>
                      <a:pt x="7" y="11"/>
                      <a:pt x="7" y="11"/>
                      <a:pt x="7" y="11"/>
                    </a:cubicBezTo>
                    <a:cubicBezTo>
                      <a:pt x="7" y="11"/>
                      <a:pt x="6" y="11"/>
                      <a:pt x="5" y="10"/>
                    </a:cubicBezTo>
                    <a:cubicBezTo>
                      <a:pt x="1" y="2"/>
                      <a:pt x="1" y="2"/>
                      <a:pt x="1" y="2"/>
                    </a:cubicBezTo>
                    <a:cubicBezTo>
                      <a:pt x="0" y="2"/>
                      <a:pt x="0" y="1"/>
                      <a:pt x="1" y="0"/>
                    </a:cubicBezTo>
                    <a:cubicBezTo>
                      <a:pt x="1" y="0"/>
                      <a:pt x="1" y="0"/>
                      <a:pt x="1" y="0"/>
                    </a:cubicBezTo>
                    <a:cubicBezTo>
                      <a:pt x="2" y="0"/>
                      <a:pt x="3" y="0"/>
                      <a:pt x="3" y="1"/>
                    </a:cubicBezTo>
                    <a:cubicBezTo>
                      <a:pt x="8" y="9"/>
                      <a:pt x="8" y="9"/>
                      <a:pt x="8" y="9"/>
                    </a:cubicBezTo>
                    <a:cubicBezTo>
                      <a:pt x="8" y="9"/>
                      <a:pt x="8" y="10"/>
                      <a:pt x="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 name="Freeform 15"/>
              <p:cNvSpPr/>
              <p:nvPr/>
            </p:nvSpPr>
            <p:spPr bwMode="auto">
              <a:xfrm>
                <a:off x="3046413" y="2752726"/>
                <a:ext cx="50800" cy="36513"/>
              </a:xfrm>
              <a:custGeom>
                <a:avLst/>
                <a:gdLst>
                  <a:gd name="T0" fmla="*/ 11 w 11"/>
                  <a:gd name="T1" fmla="*/ 7 h 8"/>
                  <a:gd name="T2" fmla="*/ 11 w 11"/>
                  <a:gd name="T3" fmla="*/ 7 h 8"/>
                  <a:gd name="T4" fmla="*/ 9 w 11"/>
                  <a:gd name="T5" fmla="*/ 8 h 8"/>
                  <a:gd name="T6" fmla="*/ 1 w 11"/>
                  <a:gd name="T7" fmla="*/ 3 h 8"/>
                  <a:gd name="T8" fmla="*/ 0 w 11"/>
                  <a:gd name="T9" fmla="*/ 1 h 8"/>
                  <a:gd name="T10" fmla="*/ 0 w 11"/>
                  <a:gd name="T11" fmla="*/ 1 h 8"/>
                  <a:gd name="T12" fmla="*/ 2 w 11"/>
                  <a:gd name="T13" fmla="*/ 1 h 8"/>
                  <a:gd name="T14" fmla="*/ 10 w 11"/>
                  <a:gd name="T15" fmla="*/ 5 h 8"/>
                  <a:gd name="T16" fmla="*/ 11 w 11"/>
                  <a:gd name="T1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11" y="7"/>
                    </a:moveTo>
                    <a:cubicBezTo>
                      <a:pt x="11" y="7"/>
                      <a:pt x="11" y="7"/>
                      <a:pt x="11" y="7"/>
                    </a:cubicBezTo>
                    <a:cubicBezTo>
                      <a:pt x="10" y="8"/>
                      <a:pt x="9" y="8"/>
                      <a:pt x="9" y="8"/>
                    </a:cubicBezTo>
                    <a:cubicBezTo>
                      <a:pt x="1" y="3"/>
                      <a:pt x="1" y="3"/>
                      <a:pt x="1" y="3"/>
                    </a:cubicBezTo>
                    <a:cubicBezTo>
                      <a:pt x="0" y="3"/>
                      <a:pt x="0" y="2"/>
                      <a:pt x="0" y="1"/>
                    </a:cubicBezTo>
                    <a:cubicBezTo>
                      <a:pt x="0" y="1"/>
                      <a:pt x="0" y="1"/>
                      <a:pt x="0" y="1"/>
                    </a:cubicBezTo>
                    <a:cubicBezTo>
                      <a:pt x="1" y="1"/>
                      <a:pt x="2" y="0"/>
                      <a:pt x="2" y="1"/>
                    </a:cubicBezTo>
                    <a:cubicBezTo>
                      <a:pt x="10" y="5"/>
                      <a:pt x="10" y="5"/>
                      <a:pt x="10" y="5"/>
                    </a:cubicBezTo>
                    <a:cubicBezTo>
                      <a:pt x="11" y="6"/>
                      <a:pt x="11" y="7"/>
                      <a:pt x="1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5" name="Freeform 16"/>
              <p:cNvSpPr/>
              <p:nvPr/>
            </p:nvSpPr>
            <p:spPr bwMode="auto">
              <a:xfrm>
                <a:off x="3046413" y="2952751"/>
                <a:ext cx="50800" cy="36513"/>
              </a:xfrm>
              <a:custGeom>
                <a:avLst/>
                <a:gdLst>
                  <a:gd name="T0" fmla="*/ 11 w 11"/>
                  <a:gd name="T1" fmla="*/ 0 h 8"/>
                  <a:gd name="T2" fmla="*/ 11 w 11"/>
                  <a:gd name="T3" fmla="*/ 1 h 8"/>
                  <a:gd name="T4" fmla="*/ 10 w 11"/>
                  <a:gd name="T5" fmla="*/ 3 h 8"/>
                  <a:gd name="T6" fmla="*/ 2 w 11"/>
                  <a:gd name="T7" fmla="*/ 7 h 8"/>
                  <a:gd name="T8" fmla="*/ 0 w 11"/>
                  <a:gd name="T9" fmla="*/ 7 h 8"/>
                  <a:gd name="T10" fmla="*/ 0 w 11"/>
                  <a:gd name="T11" fmla="*/ 7 h 8"/>
                  <a:gd name="T12" fmla="*/ 1 w 11"/>
                  <a:gd name="T13" fmla="*/ 5 h 8"/>
                  <a:gd name="T14" fmla="*/ 9 w 11"/>
                  <a:gd name="T15" fmla="*/ 0 h 8"/>
                  <a:gd name="T16" fmla="*/ 11 w 11"/>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11" y="0"/>
                    </a:moveTo>
                    <a:cubicBezTo>
                      <a:pt x="11" y="1"/>
                      <a:pt x="11" y="1"/>
                      <a:pt x="11" y="1"/>
                    </a:cubicBezTo>
                    <a:cubicBezTo>
                      <a:pt x="11" y="1"/>
                      <a:pt x="11" y="2"/>
                      <a:pt x="10" y="3"/>
                    </a:cubicBezTo>
                    <a:cubicBezTo>
                      <a:pt x="2" y="7"/>
                      <a:pt x="2" y="7"/>
                      <a:pt x="2" y="7"/>
                    </a:cubicBezTo>
                    <a:cubicBezTo>
                      <a:pt x="2" y="8"/>
                      <a:pt x="1" y="7"/>
                      <a:pt x="0" y="7"/>
                    </a:cubicBezTo>
                    <a:cubicBezTo>
                      <a:pt x="0" y="7"/>
                      <a:pt x="0" y="7"/>
                      <a:pt x="0" y="7"/>
                    </a:cubicBezTo>
                    <a:cubicBezTo>
                      <a:pt x="0" y="6"/>
                      <a:pt x="0" y="5"/>
                      <a:pt x="1" y="5"/>
                    </a:cubicBezTo>
                    <a:cubicBezTo>
                      <a:pt x="9" y="0"/>
                      <a:pt x="9" y="0"/>
                      <a:pt x="9" y="0"/>
                    </a:cubicBezTo>
                    <a:cubicBezTo>
                      <a:pt x="9" y="0"/>
                      <a:pt x="10"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 name="Freeform 17"/>
              <p:cNvSpPr/>
              <p:nvPr/>
            </p:nvSpPr>
            <p:spPr bwMode="auto">
              <a:xfrm>
                <a:off x="3124201" y="3016251"/>
                <a:ext cx="34925" cy="49213"/>
              </a:xfrm>
              <a:custGeom>
                <a:avLst/>
                <a:gdLst>
                  <a:gd name="T0" fmla="*/ 7 w 8"/>
                  <a:gd name="T1" fmla="*/ 0 h 11"/>
                  <a:gd name="T2" fmla="*/ 7 w 8"/>
                  <a:gd name="T3" fmla="*/ 0 h 11"/>
                  <a:gd name="T4" fmla="*/ 8 w 8"/>
                  <a:gd name="T5" fmla="*/ 2 h 11"/>
                  <a:gd name="T6" fmla="*/ 3 w 8"/>
                  <a:gd name="T7" fmla="*/ 10 h 11"/>
                  <a:gd name="T8" fmla="*/ 1 w 8"/>
                  <a:gd name="T9" fmla="*/ 11 h 11"/>
                  <a:gd name="T10" fmla="*/ 1 w 8"/>
                  <a:gd name="T11" fmla="*/ 11 h 11"/>
                  <a:gd name="T12" fmla="*/ 1 w 8"/>
                  <a:gd name="T13" fmla="*/ 9 h 11"/>
                  <a:gd name="T14" fmla="*/ 5 w 8"/>
                  <a:gd name="T15" fmla="*/ 1 h 11"/>
                  <a:gd name="T16" fmla="*/ 7 w 8"/>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1">
                    <a:moveTo>
                      <a:pt x="7" y="0"/>
                    </a:moveTo>
                    <a:cubicBezTo>
                      <a:pt x="7" y="0"/>
                      <a:pt x="7" y="0"/>
                      <a:pt x="7" y="0"/>
                    </a:cubicBezTo>
                    <a:cubicBezTo>
                      <a:pt x="8" y="1"/>
                      <a:pt x="8" y="1"/>
                      <a:pt x="8" y="2"/>
                    </a:cubicBezTo>
                    <a:cubicBezTo>
                      <a:pt x="3" y="10"/>
                      <a:pt x="3" y="10"/>
                      <a:pt x="3" y="10"/>
                    </a:cubicBezTo>
                    <a:cubicBezTo>
                      <a:pt x="3" y="11"/>
                      <a:pt x="2" y="11"/>
                      <a:pt x="1" y="11"/>
                    </a:cubicBezTo>
                    <a:cubicBezTo>
                      <a:pt x="1" y="11"/>
                      <a:pt x="1" y="11"/>
                      <a:pt x="1" y="11"/>
                    </a:cubicBezTo>
                    <a:cubicBezTo>
                      <a:pt x="0" y="10"/>
                      <a:pt x="0" y="9"/>
                      <a:pt x="1" y="9"/>
                    </a:cubicBezTo>
                    <a:cubicBezTo>
                      <a:pt x="5" y="1"/>
                      <a:pt x="5" y="1"/>
                      <a:pt x="5" y="1"/>
                    </a:cubicBezTo>
                    <a:cubicBezTo>
                      <a:pt x="6" y="0"/>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 name="Freeform 18"/>
              <p:cNvSpPr/>
              <p:nvPr/>
            </p:nvSpPr>
            <p:spPr bwMode="auto">
              <a:xfrm>
                <a:off x="3317876" y="3016251"/>
                <a:ext cx="36513" cy="49213"/>
              </a:xfrm>
              <a:custGeom>
                <a:avLst/>
                <a:gdLst>
                  <a:gd name="T0" fmla="*/ 1 w 8"/>
                  <a:gd name="T1" fmla="*/ 0 h 11"/>
                  <a:gd name="T2" fmla="*/ 1 w 8"/>
                  <a:gd name="T3" fmla="*/ 0 h 11"/>
                  <a:gd name="T4" fmla="*/ 4 w 8"/>
                  <a:gd name="T5" fmla="*/ 1 h 11"/>
                  <a:gd name="T6" fmla="*/ 8 w 8"/>
                  <a:gd name="T7" fmla="*/ 9 h 11"/>
                  <a:gd name="T8" fmla="*/ 8 w 8"/>
                  <a:gd name="T9" fmla="*/ 11 h 11"/>
                  <a:gd name="T10" fmla="*/ 7 w 8"/>
                  <a:gd name="T11" fmla="*/ 11 h 11"/>
                  <a:gd name="T12" fmla="*/ 5 w 8"/>
                  <a:gd name="T13" fmla="*/ 10 h 11"/>
                  <a:gd name="T14" fmla="*/ 1 w 8"/>
                  <a:gd name="T15" fmla="*/ 2 h 11"/>
                  <a:gd name="T16" fmla="*/ 1 w 8"/>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1">
                    <a:moveTo>
                      <a:pt x="1" y="0"/>
                    </a:moveTo>
                    <a:cubicBezTo>
                      <a:pt x="1" y="0"/>
                      <a:pt x="1" y="0"/>
                      <a:pt x="1" y="0"/>
                    </a:cubicBezTo>
                    <a:cubicBezTo>
                      <a:pt x="2" y="0"/>
                      <a:pt x="3" y="0"/>
                      <a:pt x="4" y="1"/>
                    </a:cubicBezTo>
                    <a:cubicBezTo>
                      <a:pt x="8" y="9"/>
                      <a:pt x="8" y="9"/>
                      <a:pt x="8" y="9"/>
                    </a:cubicBezTo>
                    <a:cubicBezTo>
                      <a:pt x="8" y="9"/>
                      <a:pt x="8" y="10"/>
                      <a:pt x="8" y="11"/>
                    </a:cubicBezTo>
                    <a:cubicBezTo>
                      <a:pt x="7" y="11"/>
                      <a:pt x="7" y="11"/>
                      <a:pt x="7" y="11"/>
                    </a:cubicBezTo>
                    <a:cubicBezTo>
                      <a:pt x="7" y="11"/>
                      <a:pt x="6" y="11"/>
                      <a:pt x="5" y="10"/>
                    </a:cubicBezTo>
                    <a:cubicBezTo>
                      <a:pt x="1" y="2"/>
                      <a:pt x="1" y="2"/>
                      <a:pt x="1" y="2"/>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8" name="Freeform 19"/>
              <p:cNvSpPr/>
              <p:nvPr/>
            </p:nvSpPr>
            <p:spPr bwMode="auto">
              <a:xfrm>
                <a:off x="3386138" y="2952751"/>
                <a:ext cx="49213" cy="36513"/>
              </a:xfrm>
              <a:custGeom>
                <a:avLst/>
                <a:gdLst>
                  <a:gd name="T0" fmla="*/ 0 w 11"/>
                  <a:gd name="T1" fmla="*/ 1 h 8"/>
                  <a:gd name="T2" fmla="*/ 0 w 11"/>
                  <a:gd name="T3" fmla="*/ 0 h 8"/>
                  <a:gd name="T4" fmla="*/ 2 w 11"/>
                  <a:gd name="T5" fmla="*/ 0 h 8"/>
                  <a:gd name="T6" fmla="*/ 10 w 11"/>
                  <a:gd name="T7" fmla="*/ 5 h 8"/>
                  <a:gd name="T8" fmla="*/ 11 w 11"/>
                  <a:gd name="T9" fmla="*/ 7 h 8"/>
                  <a:gd name="T10" fmla="*/ 11 w 11"/>
                  <a:gd name="T11" fmla="*/ 7 h 8"/>
                  <a:gd name="T12" fmla="*/ 8 w 11"/>
                  <a:gd name="T13" fmla="*/ 7 h 8"/>
                  <a:gd name="T14" fmla="*/ 1 w 11"/>
                  <a:gd name="T15" fmla="*/ 3 h 8"/>
                  <a:gd name="T16" fmla="*/ 0 w 11"/>
                  <a:gd name="T1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0" y="1"/>
                    </a:moveTo>
                    <a:cubicBezTo>
                      <a:pt x="0" y="0"/>
                      <a:pt x="0" y="0"/>
                      <a:pt x="0" y="0"/>
                    </a:cubicBezTo>
                    <a:cubicBezTo>
                      <a:pt x="0" y="0"/>
                      <a:pt x="1" y="0"/>
                      <a:pt x="2" y="0"/>
                    </a:cubicBezTo>
                    <a:cubicBezTo>
                      <a:pt x="10" y="5"/>
                      <a:pt x="10" y="5"/>
                      <a:pt x="10" y="5"/>
                    </a:cubicBezTo>
                    <a:cubicBezTo>
                      <a:pt x="11" y="5"/>
                      <a:pt x="11" y="6"/>
                      <a:pt x="11" y="7"/>
                    </a:cubicBezTo>
                    <a:cubicBezTo>
                      <a:pt x="11" y="7"/>
                      <a:pt x="11" y="7"/>
                      <a:pt x="11" y="7"/>
                    </a:cubicBezTo>
                    <a:cubicBezTo>
                      <a:pt x="10" y="7"/>
                      <a:pt x="9" y="8"/>
                      <a:pt x="8" y="7"/>
                    </a:cubicBezTo>
                    <a:cubicBezTo>
                      <a:pt x="1" y="3"/>
                      <a:pt x="1" y="3"/>
                      <a:pt x="1" y="3"/>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9" name="Freeform 20"/>
              <p:cNvSpPr/>
              <p:nvPr/>
            </p:nvSpPr>
            <p:spPr bwMode="auto">
              <a:xfrm>
                <a:off x="3386138" y="2752726"/>
                <a:ext cx="49213" cy="36513"/>
              </a:xfrm>
              <a:custGeom>
                <a:avLst/>
                <a:gdLst>
                  <a:gd name="T0" fmla="*/ 0 w 11"/>
                  <a:gd name="T1" fmla="*/ 7 h 8"/>
                  <a:gd name="T2" fmla="*/ 0 w 11"/>
                  <a:gd name="T3" fmla="*/ 7 h 8"/>
                  <a:gd name="T4" fmla="*/ 1 w 11"/>
                  <a:gd name="T5" fmla="*/ 5 h 8"/>
                  <a:gd name="T6" fmla="*/ 8 w 11"/>
                  <a:gd name="T7" fmla="*/ 1 h 8"/>
                  <a:gd name="T8" fmla="*/ 11 w 11"/>
                  <a:gd name="T9" fmla="*/ 1 h 8"/>
                  <a:gd name="T10" fmla="*/ 11 w 11"/>
                  <a:gd name="T11" fmla="*/ 1 h 8"/>
                  <a:gd name="T12" fmla="*/ 10 w 11"/>
                  <a:gd name="T13" fmla="*/ 3 h 8"/>
                  <a:gd name="T14" fmla="*/ 2 w 11"/>
                  <a:gd name="T15" fmla="*/ 8 h 8"/>
                  <a:gd name="T16" fmla="*/ 0 w 11"/>
                  <a:gd name="T1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8">
                    <a:moveTo>
                      <a:pt x="0" y="7"/>
                    </a:moveTo>
                    <a:cubicBezTo>
                      <a:pt x="0" y="7"/>
                      <a:pt x="0" y="7"/>
                      <a:pt x="0" y="7"/>
                    </a:cubicBezTo>
                    <a:cubicBezTo>
                      <a:pt x="0" y="7"/>
                      <a:pt x="0" y="6"/>
                      <a:pt x="1" y="5"/>
                    </a:cubicBezTo>
                    <a:cubicBezTo>
                      <a:pt x="8" y="1"/>
                      <a:pt x="8" y="1"/>
                      <a:pt x="8" y="1"/>
                    </a:cubicBezTo>
                    <a:cubicBezTo>
                      <a:pt x="9" y="0"/>
                      <a:pt x="10" y="1"/>
                      <a:pt x="11" y="1"/>
                    </a:cubicBezTo>
                    <a:cubicBezTo>
                      <a:pt x="11" y="1"/>
                      <a:pt x="11" y="1"/>
                      <a:pt x="11" y="1"/>
                    </a:cubicBezTo>
                    <a:cubicBezTo>
                      <a:pt x="11" y="2"/>
                      <a:pt x="11" y="3"/>
                      <a:pt x="10" y="3"/>
                    </a:cubicBezTo>
                    <a:cubicBezTo>
                      <a:pt x="2" y="8"/>
                      <a:pt x="2" y="8"/>
                      <a:pt x="2" y="8"/>
                    </a:cubicBezTo>
                    <a:cubicBezTo>
                      <a:pt x="1" y="8"/>
                      <a:pt x="0" y="8"/>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Freeform 21"/>
              <p:cNvSpPr/>
              <p:nvPr/>
            </p:nvSpPr>
            <p:spPr bwMode="auto">
              <a:xfrm>
                <a:off x="3317876" y="2676526"/>
                <a:ext cx="36513" cy="49213"/>
              </a:xfrm>
              <a:custGeom>
                <a:avLst/>
                <a:gdLst>
                  <a:gd name="T0" fmla="*/ 1 w 8"/>
                  <a:gd name="T1" fmla="*/ 11 h 11"/>
                  <a:gd name="T2" fmla="*/ 1 w 8"/>
                  <a:gd name="T3" fmla="*/ 11 h 11"/>
                  <a:gd name="T4" fmla="*/ 1 w 8"/>
                  <a:gd name="T5" fmla="*/ 9 h 11"/>
                  <a:gd name="T6" fmla="*/ 5 w 8"/>
                  <a:gd name="T7" fmla="*/ 1 h 11"/>
                  <a:gd name="T8" fmla="*/ 7 w 8"/>
                  <a:gd name="T9" fmla="*/ 0 h 11"/>
                  <a:gd name="T10" fmla="*/ 8 w 8"/>
                  <a:gd name="T11" fmla="*/ 0 h 11"/>
                  <a:gd name="T12" fmla="*/ 8 w 8"/>
                  <a:gd name="T13" fmla="*/ 2 h 11"/>
                  <a:gd name="T14" fmla="*/ 4 w 8"/>
                  <a:gd name="T15" fmla="*/ 10 h 11"/>
                  <a:gd name="T16" fmla="*/ 1 w 8"/>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1">
                    <a:moveTo>
                      <a:pt x="1" y="11"/>
                    </a:moveTo>
                    <a:cubicBezTo>
                      <a:pt x="1" y="11"/>
                      <a:pt x="1" y="11"/>
                      <a:pt x="1" y="11"/>
                    </a:cubicBezTo>
                    <a:cubicBezTo>
                      <a:pt x="1" y="10"/>
                      <a:pt x="0" y="9"/>
                      <a:pt x="1" y="9"/>
                    </a:cubicBezTo>
                    <a:cubicBezTo>
                      <a:pt x="5" y="1"/>
                      <a:pt x="5" y="1"/>
                      <a:pt x="5" y="1"/>
                    </a:cubicBezTo>
                    <a:cubicBezTo>
                      <a:pt x="6" y="0"/>
                      <a:pt x="7" y="0"/>
                      <a:pt x="7" y="0"/>
                    </a:cubicBezTo>
                    <a:cubicBezTo>
                      <a:pt x="8" y="0"/>
                      <a:pt x="8" y="0"/>
                      <a:pt x="8" y="0"/>
                    </a:cubicBezTo>
                    <a:cubicBezTo>
                      <a:pt x="8" y="1"/>
                      <a:pt x="8" y="2"/>
                      <a:pt x="8" y="2"/>
                    </a:cubicBezTo>
                    <a:cubicBezTo>
                      <a:pt x="4" y="10"/>
                      <a:pt x="4" y="10"/>
                      <a:pt x="4" y="10"/>
                    </a:cubicBezTo>
                    <a:cubicBezTo>
                      <a:pt x="3" y="11"/>
                      <a:pt x="2"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 name="Freeform 22"/>
              <p:cNvSpPr/>
              <p:nvPr/>
            </p:nvSpPr>
            <p:spPr bwMode="auto">
              <a:xfrm>
                <a:off x="3019426" y="2857501"/>
                <a:ext cx="53975" cy="26988"/>
              </a:xfrm>
              <a:custGeom>
                <a:avLst/>
                <a:gdLst>
                  <a:gd name="T0" fmla="*/ 12 w 12"/>
                  <a:gd name="T1" fmla="*/ 3 h 6"/>
                  <a:gd name="T2" fmla="*/ 12 w 12"/>
                  <a:gd name="T3" fmla="*/ 3 h 6"/>
                  <a:gd name="T4" fmla="*/ 9 w 12"/>
                  <a:gd name="T5" fmla="*/ 6 h 6"/>
                  <a:gd name="T6" fmla="*/ 3 w 12"/>
                  <a:gd name="T7" fmla="*/ 6 h 6"/>
                  <a:gd name="T8" fmla="*/ 0 w 12"/>
                  <a:gd name="T9" fmla="*/ 3 h 6"/>
                  <a:gd name="T10" fmla="*/ 0 w 12"/>
                  <a:gd name="T11" fmla="*/ 3 h 6"/>
                  <a:gd name="T12" fmla="*/ 3 w 12"/>
                  <a:gd name="T13" fmla="*/ 0 h 6"/>
                  <a:gd name="T14" fmla="*/ 9 w 12"/>
                  <a:gd name="T15" fmla="*/ 0 h 6"/>
                  <a:gd name="T16" fmla="*/ 12 w 12"/>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6">
                    <a:moveTo>
                      <a:pt x="12" y="3"/>
                    </a:moveTo>
                    <a:cubicBezTo>
                      <a:pt x="12" y="3"/>
                      <a:pt x="12" y="3"/>
                      <a:pt x="12" y="3"/>
                    </a:cubicBezTo>
                    <a:cubicBezTo>
                      <a:pt x="12" y="5"/>
                      <a:pt x="10" y="6"/>
                      <a:pt x="9" y="6"/>
                    </a:cubicBezTo>
                    <a:cubicBezTo>
                      <a:pt x="3" y="6"/>
                      <a:pt x="3" y="6"/>
                      <a:pt x="3" y="6"/>
                    </a:cubicBezTo>
                    <a:cubicBezTo>
                      <a:pt x="1" y="6"/>
                      <a:pt x="0" y="5"/>
                      <a:pt x="0" y="3"/>
                    </a:cubicBezTo>
                    <a:cubicBezTo>
                      <a:pt x="0" y="3"/>
                      <a:pt x="0" y="3"/>
                      <a:pt x="0" y="3"/>
                    </a:cubicBezTo>
                    <a:cubicBezTo>
                      <a:pt x="0" y="1"/>
                      <a:pt x="1" y="0"/>
                      <a:pt x="3" y="0"/>
                    </a:cubicBezTo>
                    <a:cubicBezTo>
                      <a:pt x="9" y="0"/>
                      <a:pt x="9" y="0"/>
                      <a:pt x="9" y="0"/>
                    </a:cubicBezTo>
                    <a:cubicBezTo>
                      <a:pt x="10" y="0"/>
                      <a:pt x="12" y="1"/>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 name="Freeform 23"/>
              <p:cNvSpPr/>
              <p:nvPr/>
            </p:nvSpPr>
            <p:spPr bwMode="auto">
              <a:xfrm>
                <a:off x="3227388" y="3038476"/>
                <a:ext cx="26988" cy="53975"/>
              </a:xfrm>
              <a:custGeom>
                <a:avLst/>
                <a:gdLst>
                  <a:gd name="T0" fmla="*/ 3 w 6"/>
                  <a:gd name="T1" fmla="*/ 0 h 12"/>
                  <a:gd name="T2" fmla="*/ 3 w 6"/>
                  <a:gd name="T3" fmla="*/ 0 h 12"/>
                  <a:gd name="T4" fmla="*/ 6 w 6"/>
                  <a:gd name="T5" fmla="*/ 3 h 12"/>
                  <a:gd name="T6" fmla="*/ 6 w 6"/>
                  <a:gd name="T7" fmla="*/ 9 h 12"/>
                  <a:gd name="T8" fmla="*/ 3 w 6"/>
                  <a:gd name="T9" fmla="*/ 12 h 12"/>
                  <a:gd name="T10" fmla="*/ 3 w 6"/>
                  <a:gd name="T11" fmla="*/ 12 h 12"/>
                  <a:gd name="T12" fmla="*/ 0 w 6"/>
                  <a:gd name="T13" fmla="*/ 9 h 12"/>
                  <a:gd name="T14" fmla="*/ 0 w 6"/>
                  <a:gd name="T15" fmla="*/ 3 h 12"/>
                  <a:gd name="T16" fmla="*/ 3 w 6"/>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
                    <a:moveTo>
                      <a:pt x="3" y="0"/>
                    </a:moveTo>
                    <a:cubicBezTo>
                      <a:pt x="3" y="0"/>
                      <a:pt x="3" y="0"/>
                      <a:pt x="3" y="0"/>
                    </a:cubicBezTo>
                    <a:cubicBezTo>
                      <a:pt x="5" y="0"/>
                      <a:pt x="6" y="1"/>
                      <a:pt x="6" y="3"/>
                    </a:cubicBezTo>
                    <a:cubicBezTo>
                      <a:pt x="6" y="9"/>
                      <a:pt x="6" y="9"/>
                      <a:pt x="6" y="9"/>
                    </a:cubicBezTo>
                    <a:cubicBezTo>
                      <a:pt x="6" y="11"/>
                      <a:pt x="5" y="12"/>
                      <a:pt x="3" y="12"/>
                    </a:cubicBezTo>
                    <a:cubicBezTo>
                      <a:pt x="3" y="12"/>
                      <a:pt x="3" y="12"/>
                      <a:pt x="3" y="12"/>
                    </a:cubicBezTo>
                    <a:cubicBezTo>
                      <a:pt x="1" y="12"/>
                      <a:pt x="0" y="11"/>
                      <a:pt x="0" y="9"/>
                    </a:cubicBezTo>
                    <a:cubicBezTo>
                      <a:pt x="0" y="3"/>
                      <a:pt x="0" y="3"/>
                      <a:pt x="0" y="3"/>
                    </a:cubicBezTo>
                    <a:cubicBezTo>
                      <a:pt x="0"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 name="Freeform 24"/>
              <p:cNvSpPr/>
              <p:nvPr/>
            </p:nvSpPr>
            <p:spPr bwMode="auto">
              <a:xfrm>
                <a:off x="3408363" y="2857501"/>
                <a:ext cx="53975" cy="26988"/>
              </a:xfrm>
              <a:custGeom>
                <a:avLst/>
                <a:gdLst>
                  <a:gd name="T0" fmla="*/ 0 w 12"/>
                  <a:gd name="T1" fmla="*/ 3 h 6"/>
                  <a:gd name="T2" fmla="*/ 0 w 12"/>
                  <a:gd name="T3" fmla="*/ 3 h 6"/>
                  <a:gd name="T4" fmla="*/ 3 w 12"/>
                  <a:gd name="T5" fmla="*/ 0 h 6"/>
                  <a:gd name="T6" fmla="*/ 9 w 12"/>
                  <a:gd name="T7" fmla="*/ 0 h 6"/>
                  <a:gd name="T8" fmla="*/ 12 w 12"/>
                  <a:gd name="T9" fmla="*/ 3 h 6"/>
                  <a:gd name="T10" fmla="*/ 12 w 12"/>
                  <a:gd name="T11" fmla="*/ 3 h 6"/>
                  <a:gd name="T12" fmla="*/ 9 w 12"/>
                  <a:gd name="T13" fmla="*/ 6 h 6"/>
                  <a:gd name="T14" fmla="*/ 3 w 12"/>
                  <a:gd name="T15" fmla="*/ 6 h 6"/>
                  <a:gd name="T16" fmla="*/ 0 w 12"/>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6">
                    <a:moveTo>
                      <a:pt x="0" y="3"/>
                    </a:moveTo>
                    <a:cubicBezTo>
                      <a:pt x="0" y="3"/>
                      <a:pt x="0" y="3"/>
                      <a:pt x="0" y="3"/>
                    </a:cubicBezTo>
                    <a:cubicBezTo>
                      <a:pt x="0" y="1"/>
                      <a:pt x="1" y="0"/>
                      <a:pt x="3" y="0"/>
                    </a:cubicBezTo>
                    <a:cubicBezTo>
                      <a:pt x="9" y="0"/>
                      <a:pt x="9" y="0"/>
                      <a:pt x="9" y="0"/>
                    </a:cubicBezTo>
                    <a:cubicBezTo>
                      <a:pt x="11" y="0"/>
                      <a:pt x="12" y="1"/>
                      <a:pt x="12" y="3"/>
                    </a:cubicBezTo>
                    <a:cubicBezTo>
                      <a:pt x="12" y="3"/>
                      <a:pt x="12" y="3"/>
                      <a:pt x="12" y="3"/>
                    </a:cubicBezTo>
                    <a:cubicBezTo>
                      <a:pt x="12" y="5"/>
                      <a:pt x="11" y="6"/>
                      <a:pt x="9" y="6"/>
                    </a:cubicBezTo>
                    <a:cubicBezTo>
                      <a:pt x="3" y="6"/>
                      <a:pt x="3" y="6"/>
                      <a:pt x="3" y="6"/>
                    </a:cubicBezTo>
                    <a:cubicBezTo>
                      <a:pt x="1" y="6"/>
                      <a:pt x="0" y="5"/>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4" name="Freeform 25"/>
              <p:cNvSpPr/>
              <p:nvPr/>
            </p:nvSpPr>
            <p:spPr bwMode="auto">
              <a:xfrm>
                <a:off x="3124201" y="2794001"/>
                <a:ext cx="292100" cy="280988"/>
              </a:xfrm>
              <a:custGeom>
                <a:avLst/>
                <a:gdLst>
                  <a:gd name="T0" fmla="*/ 65 w 65"/>
                  <a:gd name="T1" fmla="*/ 8 h 62"/>
                  <a:gd name="T2" fmla="*/ 64 w 65"/>
                  <a:gd name="T3" fmla="*/ 5 h 62"/>
                  <a:gd name="T4" fmla="*/ 31 w 65"/>
                  <a:gd name="T5" fmla="*/ 14 h 62"/>
                  <a:gd name="T6" fmla="*/ 28 w 65"/>
                  <a:gd name="T7" fmla="*/ 11 h 62"/>
                  <a:gd name="T8" fmla="*/ 30 w 65"/>
                  <a:gd name="T9" fmla="*/ 6 h 62"/>
                  <a:gd name="T10" fmla="*/ 28 w 65"/>
                  <a:gd name="T11" fmla="*/ 6 h 62"/>
                  <a:gd name="T12" fmla="*/ 27 w 65"/>
                  <a:gd name="T13" fmla="*/ 11 h 62"/>
                  <a:gd name="T14" fmla="*/ 26 w 65"/>
                  <a:gd name="T15" fmla="*/ 11 h 62"/>
                  <a:gd name="T16" fmla="*/ 23 w 65"/>
                  <a:gd name="T17" fmla="*/ 12 h 62"/>
                  <a:gd name="T18" fmla="*/ 3 w 65"/>
                  <a:gd name="T19" fmla="*/ 0 h 62"/>
                  <a:gd name="T20" fmla="*/ 0 w 65"/>
                  <a:gd name="T21" fmla="*/ 6 h 62"/>
                  <a:gd name="T22" fmla="*/ 19 w 65"/>
                  <a:gd name="T23" fmla="*/ 17 h 62"/>
                  <a:gd name="T24" fmla="*/ 14 w 65"/>
                  <a:gd name="T25" fmla="*/ 18 h 62"/>
                  <a:gd name="T26" fmla="*/ 15 w 65"/>
                  <a:gd name="T27" fmla="*/ 22 h 62"/>
                  <a:gd name="T28" fmla="*/ 21 w 65"/>
                  <a:gd name="T29" fmla="*/ 20 h 62"/>
                  <a:gd name="T30" fmla="*/ 23 w 65"/>
                  <a:gd name="T31" fmla="*/ 22 h 62"/>
                  <a:gd name="T32" fmla="*/ 13 w 65"/>
                  <a:gd name="T33" fmla="*/ 61 h 62"/>
                  <a:gd name="T34" fmla="*/ 15 w 65"/>
                  <a:gd name="T35" fmla="*/ 62 h 62"/>
                  <a:gd name="T36" fmla="*/ 25 w 65"/>
                  <a:gd name="T37" fmla="*/ 23 h 62"/>
                  <a:gd name="T38" fmla="*/ 26 w 65"/>
                  <a:gd name="T39" fmla="*/ 23 h 62"/>
                  <a:gd name="T40" fmla="*/ 29 w 65"/>
                  <a:gd name="T41" fmla="*/ 22 h 62"/>
                  <a:gd name="T42" fmla="*/ 34 w 65"/>
                  <a:gd name="T43" fmla="*/ 25 h 62"/>
                  <a:gd name="T44" fmla="*/ 37 w 65"/>
                  <a:gd name="T45" fmla="*/ 20 h 62"/>
                  <a:gd name="T46" fmla="*/ 32 w 65"/>
                  <a:gd name="T47" fmla="*/ 17 h 62"/>
                  <a:gd name="T48" fmla="*/ 65 w 65"/>
                  <a:gd name="T49" fmla="*/ 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62">
                    <a:moveTo>
                      <a:pt x="65" y="8"/>
                    </a:moveTo>
                    <a:cubicBezTo>
                      <a:pt x="64" y="5"/>
                      <a:pt x="64" y="5"/>
                      <a:pt x="64" y="5"/>
                    </a:cubicBezTo>
                    <a:cubicBezTo>
                      <a:pt x="31" y="14"/>
                      <a:pt x="31" y="14"/>
                      <a:pt x="31" y="14"/>
                    </a:cubicBezTo>
                    <a:cubicBezTo>
                      <a:pt x="30" y="13"/>
                      <a:pt x="29" y="12"/>
                      <a:pt x="28" y="11"/>
                    </a:cubicBezTo>
                    <a:cubicBezTo>
                      <a:pt x="30" y="6"/>
                      <a:pt x="30" y="6"/>
                      <a:pt x="30" y="6"/>
                    </a:cubicBezTo>
                    <a:cubicBezTo>
                      <a:pt x="28" y="6"/>
                      <a:pt x="28" y="6"/>
                      <a:pt x="28" y="6"/>
                    </a:cubicBezTo>
                    <a:cubicBezTo>
                      <a:pt x="27" y="11"/>
                      <a:pt x="27" y="11"/>
                      <a:pt x="27" y="11"/>
                    </a:cubicBezTo>
                    <a:cubicBezTo>
                      <a:pt x="26" y="11"/>
                      <a:pt x="26" y="11"/>
                      <a:pt x="26" y="11"/>
                    </a:cubicBezTo>
                    <a:cubicBezTo>
                      <a:pt x="25" y="11"/>
                      <a:pt x="24" y="11"/>
                      <a:pt x="23" y="12"/>
                    </a:cubicBezTo>
                    <a:cubicBezTo>
                      <a:pt x="3" y="0"/>
                      <a:pt x="3" y="0"/>
                      <a:pt x="3" y="0"/>
                    </a:cubicBezTo>
                    <a:cubicBezTo>
                      <a:pt x="0" y="6"/>
                      <a:pt x="0" y="6"/>
                      <a:pt x="0" y="6"/>
                    </a:cubicBezTo>
                    <a:cubicBezTo>
                      <a:pt x="19" y="17"/>
                      <a:pt x="19" y="17"/>
                      <a:pt x="19" y="17"/>
                    </a:cubicBezTo>
                    <a:cubicBezTo>
                      <a:pt x="14" y="18"/>
                      <a:pt x="14" y="18"/>
                      <a:pt x="14" y="18"/>
                    </a:cubicBezTo>
                    <a:cubicBezTo>
                      <a:pt x="15" y="22"/>
                      <a:pt x="15" y="22"/>
                      <a:pt x="15" y="22"/>
                    </a:cubicBezTo>
                    <a:cubicBezTo>
                      <a:pt x="21" y="20"/>
                      <a:pt x="21" y="20"/>
                      <a:pt x="21" y="20"/>
                    </a:cubicBezTo>
                    <a:cubicBezTo>
                      <a:pt x="21" y="21"/>
                      <a:pt x="22" y="22"/>
                      <a:pt x="23" y="22"/>
                    </a:cubicBezTo>
                    <a:cubicBezTo>
                      <a:pt x="13" y="61"/>
                      <a:pt x="13" y="61"/>
                      <a:pt x="13" y="61"/>
                    </a:cubicBezTo>
                    <a:cubicBezTo>
                      <a:pt x="15" y="62"/>
                      <a:pt x="15" y="62"/>
                      <a:pt x="15" y="62"/>
                    </a:cubicBezTo>
                    <a:cubicBezTo>
                      <a:pt x="25" y="23"/>
                      <a:pt x="25" y="23"/>
                      <a:pt x="25" y="23"/>
                    </a:cubicBezTo>
                    <a:cubicBezTo>
                      <a:pt x="25" y="23"/>
                      <a:pt x="26" y="23"/>
                      <a:pt x="26" y="23"/>
                    </a:cubicBezTo>
                    <a:cubicBezTo>
                      <a:pt x="27" y="23"/>
                      <a:pt x="28" y="23"/>
                      <a:pt x="29" y="22"/>
                    </a:cubicBezTo>
                    <a:cubicBezTo>
                      <a:pt x="34" y="25"/>
                      <a:pt x="34" y="25"/>
                      <a:pt x="34" y="25"/>
                    </a:cubicBezTo>
                    <a:cubicBezTo>
                      <a:pt x="37" y="20"/>
                      <a:pt x="37" y="20"/>
                      <a:pt x="37" y="20"/>
                    </a:cubicBezTo>
                    <a:cubicBezTo>
                      <a:pt x="32" y="17"/>
                      <a:pt x="32" y="17"/>
                      <a:pt x="32" y="17"/>
                    </a:cubicBezTo>
                    <a:lnTo>
                      <a:pt x="65"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5" name="Freeform 26"/>
              <p:cNvSpPr>
                <a:spLocks noEditPoints="1"/>
              </p:cNvSpPr>
              <p:nvPr/>
            </p:nvSpPr>
            <p:spPr bwMode="auto">
              <a:xfrm>
                <a:off x="2952751" y="2522539"/>
                <a:ext cx="573088" cy="669925"/>
              </a:xfrm>
              <a:custGeom>
                <a:avLst/>
                <a:gdLst>
                  <a:gd name="T0" fmla="*/ 99 w 127"/>
                  <a:gd name="T1" fmla="*/ 126 h 148"/>
                  <a:gd name="T2" fmla="*/ 125 w 127"/>
                  <a:gd name="T3" fmla="*/ 77 h 148"/>
                  <a:gd name="T4" fmla="*/ 102 w 127"/>
                  <a:gd name="T5" fmla="*/ 30 h 148"/>
                  <a:gd name="T6" fmla="*/ 106 w 127"/>
                  <a:gd name="T7" fmla="*/ 25 h 148"/>
                  <a:gd name="T8" fmla="*/ 119 w 127"/>
                  <a:gd name="T9" fmla="*/ 39 h 148"/>
                  <a:gd name="T10" fmla="*/ 122 w 127"/>
                  <a:gd name="T11" fmla="*/ 36 h 148"/>
                  <a:gd name="T12" fmla="*/ 112 w 127"/>
                  <a:gd name="T13" fmla="*/ 8 h 148"/>
                  <a:gd name="T14" fmla="*/ 82 w 127"/>
                  <a:gd name="T15" fmla="*/ 8 h 148"/>
                  <a:gd name="T16" fmla="*/ 81 w 127"/>
                  <a:gd name="T17" fmla="*/ 12 h 148"/>
                  <a:gd name="T18" fmla="*/ 98 w 127"/>
                  <a:gd name="T19" fmla="*/ 20 h 148"/>
                  <a:gd name="T20" fmla="*/ 95 w 127"/>
                  <a:gd name="T21" fmla="*/ 25 h 148"/>
                  <a:gd name="T22" fmla="*/ 67 w 127"/>
                  <a:gd name="T23" fmla="*/ 16 h 148"/>
                  <a:gd name="T24" fmla="*/ 67 w 127"/>
                  <a:gd name="T25" fmla="*/ 11 h 148"/>
                  <a:gd name="T26" fmla="*/ 70 w 127"/>
                  <a:gd name="T27" fmla="*/ 11 h 148"/>
                  <a:gd name="T28" fmla="*/ 73 w 127"/>
                  <a:gd name="T29" fmla="*/ 8 h 148"/>
                  <a:gd name="T30" fmla="*/ 73 w 127"/>
                  <a:gd name="T31" fmla="*/ 8 h 148"/>
                  <a:gd name="T32" fmla="*/ 70 w 127"/>
                  <a:gd name="T33" fmla="*/ 5 h 148"/>
                  <a:gd name="T34" fmla="*/ 58 w 127"/>
                  <a:gd name="T35" fmla="*/ 5 h 148"/>
                  <a:gd name="T36" fmla="*/ 55 w 127"/>
                  <a:gd name="T37" fmla="*/ 8 h 148"/>
                  <a:gd name="T38" fmla="*/ 55 w 127"/>
                  <a:gd name="T39" fmla="*/ 8 h 148"/>
                  <a:gd name="T40" fmla="*/ 58 w 127"/>
                  <a:gd name="T41" fmla="*/ 11 h 148"/>
                  <a:gd name="T42" fmla="*/ 61 w 127"/>
                  <a:gd name="T43" fmla="*/ 11 h 148"/>
                  <a:gd name="T44" fmla="*/ 61 w 127"/>
                  <a:gd name="T45" fmla="*/ 16 h 148"/>
                  <a:gd name="T46" fmla="*/ 33 w 127"/>
                  <a:gd name="T47" fmla="*/ 25 h 148"/>
                  <a:gd name="T48" fmla="*/ 29 w 127"/>
                  <a:gd name="T49" fmla="*/ 20 h 148"/>
                  <a:gd name="T50" fmla="*/ 47 w 127"/>
                  <a:gd name="T51" fmla="*/ 12 h 148"/>
                  <a:gd name="T52" fmla="*/ 45 w 127"/>
                  <a:gd name="T53" fmla="*/ 8 h 148"/>
                  <a:gd name="T54" fmla="*/ 16 w 127"/>
                  <a:gd name="T55" fmla="*/ 8 h 148"/>
                  <a:gd name="T56" fmla="*/ 6 w 127"/>
                  <a:gd name="T57" fmla="*/ 36 h 148"/>
                  <a:gd name="T58" fmla="*/ 9 w 127"/>
                  <a:gd name="T59" fmla="*/ 39 h 148"/>
                  <a:gd name="T60" fmla="*/ 22 w 127"/>
                  <a:gd name="T61" fmla="*/ 25 h 148"/>
                  <a:gd name="T62" fmla="*/ 25 w 127"/>
                  <a:gd name="T63" fmla="*/ 30 h 148"/>
                  <a:gd name="T64" fmla="*/ 3 w 127"/>
                  <a:gd name="T65" fmla="*/ 77 h 148"/>
                  <a:gd name="T66" fmla="*/ 28 w 127"/>
                  <a:gd name="T67" fmla="*/ 126 h 148"/>
                  <a:gd name="T68" fmla="*/ 22 w 127"/>
                  <a:gd name="T69" fmla="*/ 138 h 148"/>
                  <a:gd name="T70" fmla="*/ 24 w 127"/>
                  <a:gd name="T71" fmla="*/ 146 h 148"/>
                  <a:gd name="T72" fmla="*/ 24 w 127"/>
                  <a:gd name="T73" fmla="*/ 146 h 148"/>
                  <a:gd name="T74" fmla="*/ 32 w 127"/>
                  <a:gd name="T75" fmla="*/ 144 h 148"/>
                  <a:gd name="T76" fmla="*/ 39 w 127"/>
                  <a:gd name="T77" fmla="*/ 132 h 148"/>
                  <a:gd name="T78" fmla="*/ 64 w 127"/>
                  <a:gd name="T79" fmla="*/ 138 h 148"/>
                  <a:gd name="T80" fmla="*/ 89 w 127"/>
                  <a:gd name="T81" fmla="*/ 132 h 148"/>
                  <a:gd name="T82" fmla="*/ 96 w 127"/>
                  <a:gd name="T83" fmla="*/ 144 h 148"/>
                  <a:gd name="T84" fmla="*/ 104 w 127"/>
                  <a:gd name="T85" fmla="*/ 146 h 148"/>
                  <a:gd name="T86" fmla="*/ 104 w 127"/>
                  <a:gd name="T87" fmla="*/ 146 h 148"/>
                  <a:gd name="T88" fmla="*/ 106 w 127"/>
                  <a:gd name="T89" fmla="*/ 138 h 148"/>
                  <a:gd name="T90" fmla="*/ 99 w 127"/>
                  <a:gd name="T91" fmla="*/ 126 h 148"/>
                  <a:gd name="T92" fmla="*/ 9 w 127"/>
                  <a:gd name="T93" fmla="*/ 77 h 148"/>
                  <a:gd name="T94" fmla="*/ 64 w 127"/>
                  <a:gd name="T95" fmla="*/ 22 h 148"/>
                  <a:gd name="T96" fmla="*/ 119 w 127"/>
                  <a:gd name="T97" fmla="*/ 77 h 148"/>
                  <a:gd name="T98" fmla="*/ 64 w 127"/>
                  <a:gd name="T99" fmla="*/ 132 h 148"/>
                  <a:gd name="T100" fmla="*/ 9 w 127"/>
                  <a:gd name="T101" fmla="*/ 7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7" h="148">
                    <a:moveTo>
                      <a:pt x="99" y="126"/>
                    </a:moveTo>
                    <a:cubicBezTo>
                      <a:pt x="115" y="115"/>
                      <a:pt x="125" y="97"/>
                      <a:pt x="125" y="77"/>
                    </a:cubicBezTo>
                    <a:cubicBezTo>
                      <a:pt x="125" y="58"/>
                      <a:pt x="116" y="41"/>
                      <a:pt x="102" y="30"/>
                    </a:cubicBezTo>
                    <a:cubicBezTo>
                      <a:pt x="106" y="25"/>
                      <a:pt x="106" y="25"/>
                      <a:pt x="106" y="25"/>
                    </a:cubicBezTo>
                    <a:cubicBezTo>
                      <a:pt x="111" y="29"/>
                      <a:pt x="115" y="34"/>
                      <a:pt x="119" y="39"/>
                    </a:cubicBezTo>
                    <a:cubicBezTo>
                      <a:pt x="120" y="38"/>
                      <a:pt x="121" y="37"/>
                      <a:pt x="122" y="36"/>
                    </a:cubicBezTo>
                    <a:cubicBezTo>
                      <a:pt x="127" y="28"/>
                      <a:pt x="123" y="16"/>
                      <a:pt x="112" y="8"/>
                    </a:cubicBezTo>
                    <a:cubicBezTo>
                      <a:pt x="101" y="0"/>
                      <a:pt x="88" y="0"/>
                      <a:pt x="82" y="8"/>
                    </a:cubicBezTo>
                    <a:cubicBezTo>
                      <a:pt x="82" y="10"/>
                      <a:pt x="81" y="11"/>
                      <a:pt x="81" y="12"/>
                    </a:cubicBezTo>
                    <a:cubicBezTo>
                      <a:pt x="87" y="14"/>
                      <a:pt x="93" y="16"/>
                      <a:pt x="98" y="20"/>
                    </a:cubicBezTo>
                    <a:cubicBezTo>
                      <a:pt x="95" y="25"/>
                      <a:pt x="95" y="25"/>
                      <a:pt x="95" y="25"/>
                    </a:cubicBezTo>
                    <a:cubicBezTo>
                      <a:pt x="87" y="20"/>
                      <a:pt x="77" y="17"/>
                      <a:pt x="67" y="16"/>
                    </a:cubicBezTo>
                    <a:cubicBezTo>
                      <a:pt x="67" y="11"/>
                      <a:pt x="67" y="11"/>
                      <a:pt x="67" y="11"/>
                    </a:cubicBezTo>
                    <a:cubicBezTo>
                      <a:pt x="70" y="11"/>
                      <a:pt x="70" y="11"/>
                      <a:pt x="70" y="11"/>
                    </a:cubicBezTo>
                    <a:cubicBezTo>
                      <a:pt x="72" y="11"/>
                      <a:pt x="73" y="10"/>
                      <a:pt x="73" y="8"/>
                    </a:cubicBezTo>
                    <a:cubicBezTo>
                      <a:pt x="73" y="8"/>
                      <a:pt x="73" y="8"/>
                      <a:pt x="73" y="8"/>
                    </a:cubicBezTo>
                    <a:cubicBezTo>
                      <a:pt x="73" y="7"/>
                      <a:pt x="72" y="5"/>
                      <a:pt x="70" y="5"/>
                    </a:cubicBezTo>
                    <a:cubicBezTo>
                      <a:pt x="58" y="5"/>
                      <a:pt x="58" y="5"/>
                      <a:pt x="58" y="5"/>
                    </a:cubicBezTo>
                    <a:cubicBezTo>
                      <a:pt x="56" y="5"/>
                      <a:pt x="55" y="7"/>
                      <a:pt x="55" y="8"/>
                    </a:cubicBezTo>
                    <a:cubicBezTo>
                      <a:pt x="55" y="8"/>
                      <a:pt x="55" y="8"/>
                      <a:pt x="55" y="8"/>
                    </a:cubicBezTo>
                    <a:cubicBezTo>
                      <a:pt x="55" y="10"/>
                      <a:pt x="56" y="11"/>
                      <a:pt x="58" y="11"/>
                    </a:cubicBezTo>
                    <a:cubicBezTo>
                      <a:pt x="61" y="11"/>
                      <a:pt x="61" y="11"/>
                      <a:pt x="61" y="11"/>
                    </a:cubicBezTo>
                    <a:cubicBezTo>
                      <a:pt x="61" y="16"/>
                      <a:pt x="61" y="16"/>
                      <a:pt x="61" y="16"/>
                    </a:cubicBezTo>
                    <a:cubicBezTo>
                      <a:pt x="51" y="17"/>
                      <a:pt x="41" y="20"/>
                      <a:pt x="33" y="25"/>
                    </a:cubicBezTo>
                    <a:cubicBezTo>
                      <a:pt x="29" y="20"/>
                      <a:pt x="29" y="20"/>
                      <a:pt x="29" y="20"/>
                    </a:cubicBezTo>
                    <a:cubicBezTo>
                      <a:pt x="35" y="16"/>
                      <a:pt x="41" y="14"/>
                      <a:pt x="47" y="12"/>
                    </a:cubicBezTo>
                    <a:cubicBezTo>
                      <a:pt x="47" y="11"/>
                      <a:pt x="46" y="10"/>
                      <a:pt x="45" y="8"/>
                    </a:cubicBezTo>
                    <a:cubicBezTo>
                      <a:pt x="40" y="0"/>
                      <a:pt x="27" y="0"/>
                      <a:pt x="16" y="8"/>
                    </a:cubicBezTo>
                    <a:cubicBezTo>
                      <a:pt x="5" y="16"/>
                      <a:pt x="0" y="28"/>
                      <a:pt x="6" y="36"/>
                    </a:cubicBezTo>
                    <a:cubicBezTo>
                      <a:pt x="7" y="37"/>
                      <a:pt x="8" y="38"/>
                      <a:pt x="9" y="39"/>
                    </a:cubicBezTo>
                    <a:cubicBezTo>
                      <a:pt x="12" y="34"/>
                      <a:pt x="17" y="29"/>
                      <a:pt x="22" y="25"/>
                    </a:cubicBezTo>
                    <a:cubicBezTo>
                      <a:pt x="25" y="30"/>
                      <a:pt x="25" y="30"/>
                      <a:pt x="25" y="30"/>
                    </a:cubicBezTo>
                    <a:cubicBezTo>
                      <a:pt x="12" y="41"/>
                      <a:pt x="3" y="58"/>
                      <a:pt x="3" y="77"/>
                    </a:cubicBezTo>
                    <a:cubicBezTo>
                      <a:pt x="3" y="97"/>
                      <a:pt x="13" y="115"/>
                      <a:pt x="28" y="126"/>
                    </a:cubicBezTo>
                    <a:cubicBezTo>
                      <a:pt x="22" y="138"/>
                      <a:pt x="22" y="138"/>
                      <a:pt x="22" y="138"/>
                    </a:cubicBezTo>
                    <a:cubicBezTo>
                      <a:pt x="20" y="141"/>
                      <a:pt x="21" y="144"/>
                      <a:pt x="24" y="146"/>
                    </a:cubicBezTo>
                    <a:cubicBezTo>
                      <a:pt x="24" y="146"/>
                      <a:pt x="24" y="146"/>
                      <a:pt x="24" y="146"/>
                    </a:cubicBezTo>
                    <a:cubicBezTo>
                      <a:pt x="27" y="148"/>
                      <a:pt x="31" y="147"/>
                      <a:pt x="32" y="144"/>
                    </a:cubicBezTo>
                    <a:cubicBezTo>
                      <a:pt x="39" y="132"/>
                      <a:pt x="39" y="132"/>
                      <a:pt x="39" y="132"/>
                    </a:cubicBezTo>
                    <a:cubicBezTo>
                      <a:pt x="47" y="136"/>
                      <a:pt x="55" y="138"/>
                      <a:pt x="64" y="138"/>
                    </a:cubicBezTo>
                    <a:cubicBezTo>
                      <a:pt x="73" y="138"/>
                      <a:pt x="81" y="136"/>
                      <a:pt x="89" y="132"/>
                    </a:cubicBezTo>
                    <a:cubicBezTo>
                      <a:pt x="96" y="144"/>
                      <a:pt x="96" y="144"/>
                      <a:pt x="96" y="144"/>
                    </a:cubicBezTo>
                    <a:cubicBezTo>
                      <a:pt x="97" y="147"/>
                      <a:pt x="101" y="148"/>
                      <a:pt x="104" y="146"/>
                    </a:cubicBezTo>
                    <a:cubicBezTo>
                      <a:pt x="104" y="146"/>
                      <a:pt x="104" y="146"/>
                      <a:pt x="104" y="146"/>
                    </a:cubicBezTo>
                    <a:cubicBezTo>
                      <a:pt x="107" y="144"/>
                      <a:pt x="108" y="141"/>
                      <a:pt x="106" y="138"/>
                    </a:cubicBezTo>
                    <a:lnTo>
                      <a:pt x="99" y="126"/>
                    </a:lnTo>
                    <a:close/>
                    <a:moveTo>
                      <a:pt x="9" y="77"/>
                    </a:moveTo>
                    <a:cubicBezTo>
                      <a:pt x="9" y="47"/>
                      <a:pt x="34" y="22"/>
                      <a:pt x="64" y="22"/>
                    </a:cubicBezTo>
                    <a:cubicBezTo>
                      <a:pt x="94" y="22"/>
                      <a:pt x="119" y="47"/>
                      <a:pt x="119" y="77"/>
                    </a:cubicBezTo>
                    <a:cubicBezTo>
                      <a:pt x="119" y="107"/>
                      <a:pt x="94" y="132"/>
                      <a:pt x="64" y="132"/>
                    </a:cubicBezTo>
                    <a:cubicBezTo>
                      <a:pt x="34" y="132"/>
                      <a:pt x="9" y="107"/>
                      <a:pt x="9"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26" name="组合 25"/>
          <p:cNvGrpSpPr/>
          <p:nvPr/>
        </p:nvGrpSpPr>
        <p:grpSpPr>
          <a:xfrm>
            <a:off x="8763000" y="2304785"/>
            <a:ext cx="1574800" cy="1582738"/>
            <a:chOff x="8166101" y="2068514"/>
            <a:chExt cx="1574800" cy="1582738"/>
          </a:xfrm>
        </p:grpSpPr>
        <p:sp>
          <p:nvSpPr>
            <p:cNvPr id="27" name="Freeform 8"/>
            <p:cNvSpPr/>
            <p:nvPr/>
          </p:nvSpPr>
          <p:spPr bwMode="auto">
            <a:xfrm>
              <a:off x="8166101" y="2068514"/>
              <a:ext cx="1574800" cy="1582738"/>
            </a:xfrm>
            <a:custGeom>
              <a:avLst/>
              <a:gdLst>
                <a:gd name="T0" fmla="*/ 127 w 349"/>
                <a:gd name="T1" fmla="*/ 323 h 349"/>
                <a:gd name="T2" fmla="*/ 26 w 349"/>
                <a:gd name="T3" fmla="*/ 222 h 349"/>
                <a:gd name="T4" fmla="*/ 26 w 349"/>
                <a:gd name="T5" fmla="*/ 128 h 349"/>
                <a:gd name="T6" fmla="*/ 127 w 349"/>
                <a:gd name="T7" fmla="*/ 26 h 349"/>
                <a:gd name="T8" fmla="*/ 221 w 349"/>
                <a:gd name="T9" fmla="*/ 26 h 349"/>
                <a:gd name="T10" fmla="*/ 323 w 349"/>
                <a:gd name="T11" fmla="*/ 128 h 349"/>
                <a:gd name="T12" fmla="*/ 323 w 349"/>
                <a:gd name="T13" fmla="*/ 222 h 349"/>
                <a:gd name="T14" fmla="*/ 221 w 349"/>
                <a:gd name="T15" fmla="*/ 323 h 349"/>
                <a:gd name="T16" fmla="*/ 127 w 349"/>
                <a:gd name="T17" fmla="*/ 323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9">
                  <a:moveTo>
                    <a:pt x="127" y="323"/>
                  </a:moveTo>
                  <a:cubicBezTo>
                    <a:pt x="26" y="222"/>
                    <a:pt x="26" y="222"/>
                    <a:pt x="26" y="222"/>
                  </a:cubicBezTo>
                  <a:cubicBezTo>
                    <a:pt x="0" y="196"/>
                    <a:pt x="0" y="154"/>
                    <a:pt x="26" y="128"/>
                  </a:cubicBezTo>
                  <a:cubicBezTo>
                    <a:pt x="127" y="26"/>
                    <a:pt x="127" y="26"/>
                    <a:pt x="127" y="26"/>
                  </a:cubicBezTo>
                  <a:cubicBezTo>
                    <a:pt x="153" y="0"/>
                    <a:pt x="195" y="0"/>
                    <a:pt x="221" y="26"/>
                  </a:cubicBezTo>
                  <a:cubicBezTo>
                    <a:pt x="323" y="128"/>
                    <a:pt x="323" y="128"/>
                    <a:pt x="323" y="128"/>
                  </a:cubicBezTo>
                  <a:cubicBezTo>
                    <a:pt x="349" y="154"/>
                    <a:pt x="349" y="196"/>
                    <a:pt x="323" y="222"/>
                  </a:cubicBezTo>
                  <a:cubicBezTo>
                    <a:pt x="221" y="323"/>
                    <a:pt x="221" y="323"/>
                    <a:pt x="221" y="323"/>
                  </a:cubicBezTo>
                  <a:cubicBezTo>
                    <a:pt x="195" y="349"/>
                    <a:pt x="153" y="349"/>
                    <a:pt x="127" y="323"/>
                  </a:cubicBezTo>
                  <a:close/>
                </a:path>
              </a:pathLst>
            </a:custGeom>
            <a:solidFill>
              <a:srgbClr val="5AAB3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cs typeface="+mn-ea"/>
                <a:sym typeface="+mn-lt"/>
              </a:endParaRPr>
            </a:p>
          </p:txBody>
        </p:sp>
        <p:grpSp>
          <p:nvGrpSpPr>
            <p:cNvPr id="28" name="组合 27"/>
            <p:cNvGrpSpPr/>
            <p:nvPr/>
          </p:nvGrpSpPr>
          <p:grpSpPr>
            <a:xfrm>
              <a:off x="8626476" y="2530476"/>
              <a:ext cx="654050" cy="657226"/>
              <a:chOff x="8626476" y="2530476"/>
              <a:chExt cx="654050" cy="657226"/>
            </a:xfrm>
            <a:solidFill>
              <a:schemeClr val="bg1"/>
            </a:solidFill>
          </p:grpSpPr>
          <p:sp>
            <p:nvSpPr>
              <p:cNvPr id="29" name="Freeform 27"/>
              <p:cNvSpPr/>
              <p:nvPr/>
            </p:nvSpPr>
            <p:spPr bwMode="auto">
              <a:xfrm>
                <a:off x="8626476" y="3170239"/>
                <a:ext cx="654050" cy="17463"/>
              </a:xfrm>
              <a:custGeom>
                <a:avLst/>
                <a:gdLst>
                  <a:gd name="T0" fmla="*/ 412 w 412"/>
                  <a:gd name="T1" fmla="*/ 11 h 11"/>
                  <a:gd name="T2" fmla="*/ 0 w 412"/>
                  <a:gd name="T3" fmla="*/ 11 h 11"/>
                  <a:gd name="T4" fmla="*/ 0 w 412"/>
                  <a:gd name="T5" fmla="*/ 0 h 11"/>
                  <a:gd name="T6" fmla="*/ 398 w 412"/>
                  <a:gd name="T7" fmla="*/ 0 h 11"/>
                  <a:gd name="T8" fmla="*/ 412 w 412"/>
                  <a:gd name="T9" fmla="*/ 11 h 11"/>
                </a:gdLst>
                <a:ahLst/>
                <a:cxnLst>
                  <a:cxn ang="0">
                    <a:pos x="T0" y="T1"/>
                  </a:cxn>
                  <a:cxn ang="0">
                    <a:pos x="T2" y="T3"/>
                  </a:cxn>
                  <a:cxn ang="0">
                    <a:pos x="T4" y="T5"/>
                  </a:cxn>
                  <a:cxn ang="0">
                    <a:pos x="T6" y="T7"/>
                  </a:cxn>
                  <a:cxn ang="0">
                    <a:pos x="T8" y="T9"/>
                  </a:cxn>
                </a:cxnLst>
                <a:rect l="0" t="0" r="r" b="b"/>
                <a:pathLst>
                  <a:path w="412" h="11">
                    <a:moveTo>
                      <a:pt x="412" y="11"/>
                    </a:moveTo>
                    <a:lnTo>
                      <a:pt x="0" y="11"/>
                    </a:lnTo>
                    <a:lnTo>
                      <a:pt x="0" y="0"/>
                    </a:lnTo>
                    <a:lnTo>
                      <a:pt x="398" y="0"/>
                    </a:lnTo>
                    <a:lnTo>
                      <a:pt x="412"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0" name="Freeform 28"/>
              <p:cNvSpPr/>
              <p:nvPr/>
            </p:nvSpPr>
            <p:spPr bwMode="auto">
              <a:xfrm>
                <a:off x="8626476" y="2530476"/>
                <a:ext cx="17463" cy="657225"/>
              </a:xfrm>
              <a:custGeom>
                <a:avLst/>
                <a:gdLst>
                  <a:gd name="T0" fmla="*/ 11 w 11"/>
                  <a:gd name="T1" fmla="*/ 12 h 414"/>
                  <a:gd name="T2" fmla="*/ 11 w 11"/>
                  <a:gd name="T3" fmla="*/ 23 h 414"/>
                  <a:gd name="T4" fmla="*/ 11 w 11"/>
                  <a:gd name="T5" fmla="*/ 414 h 414"/>
                  <a:gd name="T6" fmla="*/ 0 w 11"/>
                  <a:gd name="T7" fmla="*/ 414 h 414"/>
                  <a:gd name="T8" fmla="*/ 0 w 11"/>
                  <a:gd name="T9" fmla="*/ 23 h 414"/>
                  <a:gd name="T10" fmla="*/ 0 w 11"/>
                  <a:gd name="T11" fmla="*/ 0 h 414"/>
                  <a:gd name="T12" fmla="*/ 11 w 11"/>
                  <a:gd name="T13" fmla="*/ 12 h 414"/>
                </a:gdLst>
                <a:ahLst/>
                <a:cxnLst>
                  <a:cxn ang="0">
                    <a:pos x="T0" y="T1"/>
                  </a:cxn>
                  <a:cxn ang="0">
                    <a:pos x="T2" y="T3"/>
                  </a:cxn>
                  <a:cxn ang="0">
                    <a:pos x="T4" y="T5"/>
                  </a:cxn>
                  <a:cxn ang="0">
                    <a:pos x="T6" y="T7"/>
                  </a:cxn>
                  <a:cxn ang="0">
                    <a:pos x="T8" y="T9"/>
                  </a:cxn>
                  <a:cxn ang="0">
                    <a:pos x="T10" y="T11"/>
                  </a:cxn>
                  <a:cxn ang="0">
                    <a:pos x="T12" y="T13"/>
                  </a:cxn>
                </a:cxnLst>
                <a:rect l="0" t="0" r="r" b="b"/>
                <a:pathLst>
                  <a:path w="11" h="414">
                    <a:moveTo>
                      <a:pt x="11" y="12"/>
                    </a:moveTo>
                    <a:lnTo>
                      <a:pt x="11" y="23"/>
                    </a:lnTo>
                    <a:lnTo>
                      <a:pt x="11" y="414"/>
                    </a:lnTo>
                    <a:lnTo>
                      <a:pt x="0" y="414"/>
                    </a:lnTo>
                    <a:lnTo>
                      <a:pt x="0" y="23"/>
                    </a:lnTo>
                    <a:lnTo>
                      <a:pt x="0" y="0"/>
                    </a:lnTo>
                    <a:lnTo>
                      <a:pt x="1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1" name="Freeform 29"/>
              <p:cNvSpPr/>
              <p:nvPr/>
            </p:nvSpPr>
            <p:spPr bwMode="auto">
              <a:xfrm>
                <a:off x="8626476" y="2530476"/>
                <a:ext cx="34925" cy="36513"/>
              </a:xfrm>
              <a:custGeom>
                <a:avLst/>
                <a:gdLst>
                  <a:gd name="T0" fmla="*/ 0 w 22"/>
                  <a:gd name="T1" fmla="*/ 0 h 23"/>
                  <a:gd name="T2" fmla="*/ 22 w 22"/>
                  <a:gd name="T3" fmla="*/ 23 h 23"/>
                  <a:gd name="T4" fmla="*/ 0 w 22"/>
                  <a:gd name="T5" fmla="*/ 23 h 23"/>
                  <a:gd name="T6" fmla="*/ 0 w 22"/>
                  <a:gd name="T7" fmla="*/ 0 h 23"/>
                </a:gdLst>
                <a:ahLst/>
                <a:cxnLst>
                  <a:cxn ang="0">
                    <a:pos x="T0" y="T1"/>
                  </a:cxn>
                  <a:cxn ang="0">
                    <a:pos x="T2" y="T3"/>
                  </a:cxn>
                  <a:cxn ang="0">
                    <a:pos x="T4" y="T5"/>
                  </a:cxn>
                  <a:cxn ang="0">
                    <a:pos x="T6" y="T7"/>
                  </a:cxn>
                </a:cxnLst>
                <a:rect l="0" t="0" r="r" b="b"/>
                <a:pathLst>
                  <a:path w="22" h="23">
                    <a:moveTo>
                      <a:pt x="0" y="0"/>
                    </a:moveTo>
                    <a:lnTo>
                      <a:pt x="22" y="23"/>
                    </a:lnTo>
                    <a:lnTo>
                      <a:pt x="0" y="2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2" name="Freeform 30"/>
              <p:cNvSpPr/>
              <p:nvPr/>
            </p:nvSpPr>
            <p:spPr bwMode="auto">
              <a:xfrm>
                <a:off x="9239251" y="3152776"/>
                <a:ext cx="41275" cy="34925"/>
              </a:xfrm>
              <a:custGeom>
                <a:avLst/>
                <a:gdLst>
                  <a:gd name="T0" fmla="*/ 26 w 26"/>
                  <a:gd name="T1" fmla="*/ 22 h 22"/>
                  <a:gd name="T2" fmla="*/ 0 w 26"/>
                  <a:gd name="T3" fmla="*/ 22 h 22"/>
                  <a:gd name="T4" fmla="*/ 0 w 26"/>
                  <a:gd name="T5" fmla="*/ 0 h 22"/>
                  <a:gd name="T6" fmla="*/ 26 w 26"/>
                  <a:gd name="T7" fmla="*/ 22 h 22"/>
                </a:gdLst>
                <a:ahLst/>
                <a:cxnLst>
                  <a:cxn ang="0">
                    <a:pos x="T0" y="T1"/>
                  </a:cxn>
                  <a:cxn ang="0">
                    <a:pos x="T2" y="T3"/>
                  </a:cxn>
                  <a:cxn ang="0">
                    <a:pos x="T4" y="T5"/>
                  </a:cxn>
                  <a:cxn ang="0">
                    <a:pos x="T6" y="T7"/>
                  </a:cxn>
                </a:cxnLst>
                <a:rect l="0" t="0" r="r" b="b"/>
                <a:pathLst>
                  <a:path w="26" h="22">
                    <a:moveTo>
                      <a:pt x="26" y="22"/>
                    </a:moveTo>
                    <a:lnTo>
                      <a:pt x="0" y="22"/>
                    </a:lnTo>
                    <a:lnTo>
                      <a:pt x="0" y="0"/>
                    </a:lnTo>
                    <a:lnTo>
                      <a:pt x="26"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3" name="Rectangle 31"/>
              <p:cNvSpPr>
                <a:spLocks noChangeArrowheads="1"/>
              </p:cNvSpPr>
              <p:nvPr/>
            </p:nvSpPr>
            <p:spPr bwMode="auto">
              <a:xfrm>
                <a:off x="8751888" y="3152776"/>
                <a:ext cx="19050"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4" name="Rectangle 32"/>
              <p:cNvSpPr>
                <a:spLocks noChangeArrowheads="1"/>
              </p:cNvSpPr>
              <p:nvPr/>
            </p:nvSpPr>
            <p:spPr bwMode="auto">
              <a:xfrm>
                <a:off x="8878888" y="3152776"/>
                <a:ext cx="1746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5" name="Rectangle 33"/>
              <p:cNvSpPr>
                <a:spLocks noChangeArrowheads="1"/>
              </p:cNvSpPr>
              <p:nvPr/>
            </p:nvSpPr>
            <p:spPr bwMode="auto">
              <a:xfrm>
                <a:off x="9004301" y="3152776"/>
                <a:ext cx="19050"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6" name="Rectangle 34"/>
              <p:cNvSpPr>
                <a:spLocks noChangeArrowheads="1"/>
              </p:cNvSpPr>
              <p:nvPr/>
            </p:nvSpPr>
            <p:spPr bwMode="auto">
              <a:xfrm>
                <a:off x="9131301" y="3152776"/>
                <a:ext cx="1746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7" name="Rectangle 35"/>
              <p:cNvSpPr>
                <a:spLocks noChangeArrowheads="1"/>
              </p:cNvSpPr>
              <p:nvPr/>
            </p:nvSpPr>
            <p:spPr bwMode="auto">
              <a:xfrm>
                <a:off x="8626476" y="2657476"/>
                <a:ext cx="3492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8" name="Rectangle 36"/>
              <p:cNvSpPr>
                <a:spLocks noChangeArrowheads="1"/>
              </p:cNvSpPr>
              <p:nvPr/>
            </p:nvSpPr>
            <p:spPr bwMode="auto">
              <a:xfrm>
                <a:off x="8626476" y="2789239"/>
                <a:ext cx="34925" cy="19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39" name="Rectangle 37"/>
              <p:cNvSpPr>
                <a:spLocks noChangeArrowheads="1"/>
              </p:cNvSpPr>
              <p:nvPr/>
            </p:nvSpPr>
            <p:spPr bwMode="auto">
              <a:xfrm>
                <a:off x="8626476" y="2916239"/>
                <a:ext cx="34925"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0" name="Rectangle 38"/>
              <p:cNvSpPr>
                <a:spLocks noChangeArrowheads="1"/>
              </p:cNvSpPr>
              <p:nvPr/>
            </p:nvSpPr>
            <p:spPr bwMode="auto">
              <a:xfrm>
                <a:off x="8626476" y="3043239"/>
                <a:ext cx="34925" cy="17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1" name="Freeform 39"/>
              <p:cNvSpPr>
                <a:spLocks noEditPoints="1"/>
              </p:cNvSpPr>
              <p:nvPr/>
            </p:nvSpPr>
            <p:spPr bwMode="auto">
              <a:xfrm>
                <a:off x="8661401" y="2852739"/>
                <a:ext cx="73025" cy="334963"/>
              </a:xfrm>
              <a:custGeom>
                <a:avLst/>
                <a:gdLst>
                  <a:gd name="T0" fmla="*/ 43 w 46"/>
                  <a:gd name="T1" fmla="*/ 0 h 211"/>
                  <a:gd name="T2" fmla="*/ 34 w 46"/>
                  <a:gd name="T3" fmla="*/ 0 h 211"/>
                  <a:gd name="T4" fmla="*/ 23 w 46"/>
                  <a:gd name="T5" fmla="*/ 0 h 211"/>
                  <a:gd name="T6" fmla="*/ 15 w 46"/>
                  <a:gd name="T7" fmla="*/ 0 h 211"/>
                  <a:gd name="T8" fmla="*/ 3 w 46"/>
                  <a:gd name="T9" fmla="*/ 0 h 211"/>
                  <a:gd name="T10" fmla="*/ 0 w 46"/>
                  <a:gd name="T11" fmla="*/ 0 h 211"/>
                  <a:gd name="T12" fmla="*/ 0 w 46"/>
                  <a:gd name="T13" fmla="*/ 3 h 211"/>
                  <a:gd name="T14" fmla="*/ 0 w 46"/>
                  <a:gd name="T15" fmla="*/ 14 h 211"/>
                  <a:gd name="T16" fmla="*/ 0 w 46"/>
                  <a:gd name="T17" fmla="*/ 23 h 211"/>
                  <a:gd name="T18" fmla="*/ 0 w 46"/>
                  <a:gd name="T19" fmla="*/ 34 h 211"/>
                  <a:gd name="T20" fmla="*/ 0 w 46"/>
                  <a:gd name="T21" fmla="*/ 43 h 211"/>
                  <a:gd name="T22" fmla="*/ 0 w 46"/>
                  <a:gd name="T23" fmla="*/ 54 h 211"/>
                  <a:gd name="T24" fmla="*/ 0 w 46"/>
                  <a:gd name="T25" fmla="*/ 63 h 211"/>
                  <a:gd name="T26" fmla="*/ 0 w 46"/>
                  <a:gd name="T27" fmla="*/ 69 h 211"/>
                  <a:gd name="T28" fmla="*/ 0 w 46"/>
                  <a:gd name="T29" fmla="*/ 211 h 211"/>
                  <a:gd name="T30" fmla="*/ 46 w 46"/>
                  <a:gd name="T31" fmla="*/ 211 h 211"/>
                  <a:gd name="T32" fmla="*/ 46 w 46"/>
                  <a:gd name="T33" fmla="*/ 69 h 211"/>
                  <a:gd name="T34" fmla="*/ 46 w 46"/>
                  <a:gd name="T35" fmla="*/ 66 h 211"/>
                  <a:gd name="T36" fmla="*/ 46 w 46"/>
                  <a:gd name="T37" fmla="*/ 54 h 211"/>
                  <a:gd name="T38" fmla="*/ 46 w 46"/>
                  <a:gd name="T39" fmla="*/ 46 h 211"/>
                  <a:gd name="T40" fmla="*/ 46 w 46"/>
                  <a:gd name="T41" fmla="*/ 34 h 211"/>
                  <a:gd name="T42" fmla="*/ 46 w 46"/>
                  <a:gd name="T43" fmla="*/ 26 h 211"/>
                  <a:gd name="T44" fmla="*/ 46 w 46"/>
                  <a:gd name="T45" fmla="*/ 14 h 211"/>
                  <a:gd name="T46" fmla="*/ 46 w 46"/>
                  <a:gd name="T47" fmla="*/ 6 h 211"/>
                  <a:gd name="T48" fmla="*/ 46 w 46"/>
                  <a:gd name="T49" fmla="*/ 0 h 211"/>
                  <a:gd name="T50" fmla="*/ 43 w 46"/>
                  <a:gd name="T51" fmla="*/ 0 h 211"/>
                  <a:gd name="T52" fmla="*/ 6 w 46"/>
                  <a:gd name="T53" fmla="*/ 6 h 211"/>
                  <a:gd name="T54" fmla="*/ 9 w 46"/>
                  <a:gd name="T55" fmla="*/ 6 h 211"/>
                  <a:gd name="T56" fmla="*/ 6 w 46"/>
                  <a:gd name="T57" fmla="*/ 9 h 211"/>
                  <a:gd name="T58" fmla="*/ 6 w 46"/>
                  <a:gd name="T59" fmla="*/ 6 h 211"/>
                  <a:gd name="T60" fmla="*/ 6 w 46"/>
                  <a:gd name="T61" fmla="*/ 17 h 211"/>
                  <a:gd name="T62" fmla="*/ 17 w 46"/>
                  <a:gd name="T63" fmla="*/ 6 h 211"/>
                  <a:gd name="T64" fmla="*/ 29 w 46"/>
                  <a:gd name="T65" fmla="*/ 6 h 211"/>
                  <a:gd name="T66" fmla="*/ 6 w 46"/>
                  <a:gd name="T67" fmla="*/ 29 h 211"/>
                  <a:gd name="T68" fmla="*/ 6 w 46"/>
                  <a:gd name="T69" fmla="*/ 17 h 211"/>
                  <a:gd name="T70" fmla="*/ 6 w 46"/>
                  <a:gd name="T71" fmla="*/ 37 h 211"/>
                  <a:gd name="T72" fmla="*/ 37 w 46"/>
                  <a:gd name="T73" fmla="*/ 6 h 211"/>
                  <a:gd name="T74" fmla="*/ 40 w 46"/>
                  <a:gd name="T75" fmla="*/ 6 h 211"/>
                  <a:gd name="T76" fmla="*/ 40 w 46"/>
                  <a:gd name="T77" fmla="*/ 12 h 211"/>
                  <a:gd name="T78" fmla="*/ 6 w 46"/>
                  <a:gd name="T79" fmla="*/ 49 h 211"/>
                  <a:gd name="T80" fmla="*/ 6 w 46"/>
                  <a:gd name="T81" fmla="*/ 37 h 211"/>
                  <a:gd name="T82" fmla="*/ 40 w 46"/>
                  <a:gd name="T83" fmla="*/ 60 h 211"/>
                  <a:gd name="T84" fmla="*/ 40 w 46"/>
                  <a:gd name="T85" fmla="*/ 63 h 211"/>
                  <a:gd name="T86" fmla="*/ 37 w 46"/>
                  <a:gd name="T87" fmla="*/ 63 h 211"/>
                  <a:gd name="T88" fmla="*/ 40 w 46"/>
                  <a:gd name="T89" fmla="*/ 60 h 211"/>
                  <a:gd name="T90" fmla="*/ 29 w 46"/>
                  <a:gd name="T91" fmla="*/ 63 h 211"/>
                  <a:gd name="T92" fmla="*/ 17 w 46"/>
                  <a:gd name="T93" fmla="*/ 63 h 211"/>
                  <a:gd name="T94" fmla="*/ 40 w 46"/>
                  <a:gd name="T95" fmla="*/ 40 h 211"/>
                  <a:gd name="T96" fmla="*/ 40 w 46"/>
                  <a:gd name="T97" fmla="*/ 51 h 211"/>
                  <a:gd name="T98" fmla="*/ 29 w 46"/>
                  <a:gd name="T99" fmla="*/ 63 h 211"/>
                  <a:gd name="T100" fmla="*/ 6 w 46"/>
                  <a:gd name="T101" fmla="*/ 57 h 211"/>
                  <a:gd name="T102" fmla="*/ 40 w 46"/>
                  <a:gd name="T103" fmla="*/ 20 h 211"/>
                  <a:gd name="T104" fmla="*/ 40 w 46"/>
                  <a:gd name="T105" fmla="*/ 32 h 211"/>
                  <a:gd name="T106" fmla="*/ 9 w 46"/>
                  <a:gd name="T107" fmla="*/ 63 h 211"/>
                  <a:gd name="T108" fmla="*/ 6 w 46"/>
                  <a:gd name="T109" fmla="*/ 63 h 211"/>
                  <a:gd name="T110" fmla="*/ 6 w 46"/>
                  <a:gd name="T111" fmla="*/ 5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211">
                    <a:moveTo>
                      <a:pt x="43" y="0"/>
                    </a:moveTo>
                    <a:lnTo>
                      <a:pt x="34" y="0"/>
                    </a:lnTo>
                    <a:lnTo>
                      <a:pt x="23" y="0"/>
                    </a:lnTo>
                    <a:lnTo>
                      <a:pt x="15" y="0"/>
                    </a:lnTo>
                    <a:lnTo>
                      <a:pt x="3" y="0"/>
                    </a:lnTo>
                    <a:lnTo>
                      <a:pt x="0" y="0"/>
                    </a:lnTo>
                    <a:lnTo>
                      <a:pt x="0" y="3"/>
                    </a:lnTo>
                    <a:lnTo>
                      <a:pt x="0" y="14"/>
                    </a:lnTo>
                    <a:lnTo>
                      <a:pt x="0" y="23"/>
                    </a:lnTo>
                    <a:lnTo>
                      <a:pt x="0" y="34"/>
                    </a:lnTo>
                    <a:lnTo>
                      <a:pt x="0" y="43"/>
                    </a:lnTo>
                    <a:lnTo>
                      <a:pt x="0" y="54"/>
                    </a:lnTo>
                    <a:lnTo>
                      <a:pt x="0" y="63"/>
                    </a:lnTo>
                    <a:lnTo>
                      <a:pt x="0" y="69"/>
                    </a:lnTo>
                    <a:lnTo>
                      <a:pt x="0" y="211"/>
                    </a:lnTo>
                    <a:lnTo>
                      <a:pt x="46" y="211"/>
                    </a:lnTo>
                    <a:lnTo>
                      <a:pt x="46" y="69"/>
                    </a:lnTo>
                    <a:lnTo>
                      <a:pt x="46" y="66"/>
                    </a:lnTo>
                    <a:lnTo>
                      <a:pt x="46" y="54"/>
                    </a:lnTo>
                    <a:lnTo>
                      <a:pt x="46" y="46"/>
                    </a:lnTo>
                    <a:lnTo>
                      <a:pt x="46" y="34"/>
                    </a:lnTo>
                    <a:lnTo>
                      <a:pt x="46" y="26"/>
                    </a:lnTo>
                    <a:lnTo>
                      <a:pt x="46" y="14"/>
                    </a:lnTo>
                    <a:lnTo>
                      <a:pt x="46" y="6"/>
                    </a:lnTo>
                    <a:lnTo>
                      <a:pt x="46" y="0"/>
                    </a:lnTo>
                    <a:lnTo>
                      <a:pt x="43" y="0"/>
                    </a:lnTo>
                    <a:close/>
                    <a:moveTo>
                      <a:pt x="6" y="6"/>
                    </a:moveTo>
                    <a:lnTo>
                      <a:pt x="9" y="6"/>
                    </a:lnTo>
                    <a:lnTo>
                      <a:pt x="6" y="9"/>
                    </a:lnTo>
                    <a:lnTo>
                      <a:pt x="6" y="6"/>
                    </a:lnTo>
                    <a:close/>
                    <a:moveTo>
                      <a:pt x="6" y="17"/>
                    </a:moveTo>
                    <a:lnTo>
                      <a:pt x="17" y="6"/>
                    </a:lnTo>
                    <a:lnTo>
                      <a:pt x="29" y="6"/>
                    </a:lnTo>
                    <a:lnTo>
                      <a:pt x="6" y="29"/>
                    </a:lnTo>
                    <a:lnTo>
                      <a:pt x="6" y="17"/>
                    </a:lnTo>
                    <a:close/>
                    <a:moveTo>
                      <a:pt x="6" y="37"/>
                    </a:moveTo>
                    <a:lnTo>
                      <a:pt x="37" y="6"/>
                    </a:lnTo>
                    <a:lnTo>
                      <a:pt x="40" y="6"/>
                    </a:lnTo>
                    <a:lnTo>
                      <a:pt x="40" y="12"/>
                    </a:lnTo>
                    <a:lnTo>
                      <a:pt x="6" y="49"/>
                    </a:lnTo>
                    <a:lnTo>
                      <a:pt x="6" y="37"/>
                    </a:lnTo>
                    <a:close/>
                    <a:moveTo>
                      <a:pt x="40" y="60"/>
                    </a:moveTo>
                    <a:lnTo>
                      <a:pt x="40" y="63"/>
                    </a:lnTo>
                    <a:lnTo>
                      <a:pt x="37" y="63"/>
                    </a:lnTo>
                    <a:lnTo>
                      <a:pt x="40" y="60"/>
                    </a:lnTo>
                    <a:close/>
                    <a:moveTo>
                      <a:pt x="29" y="63"/>
                    </a:moveTo>
                    <a:lnTo>
                      <a:pt x="17" y="63"/>
                    </a:lnTo>
                    <a:lnTo>
                      <a:pt x="40" y="40"/>
                    </a:lnTo>
                    <a:lnTo>
                      <a:pt x="40" y="51"/>
                    </a:lnTo>
                    <a:lnTo>
                      <a:pt x="29" y="63"/>
                    </a:lnTo>
                    <a:close/>
                    <a:moveTo>
                      <a:pt x="6" y="57"/>
                    </a:moveTo>
                    <a:lnTo>
                      <a:pt x="40" y="20"/>
                    </a:lnTo>
                    <a:lnTo>
                      <a:pt x="40" y="32"/>
                    </a:lnTo>
                    <a:lnTo>
                      <a:pt x="9" y="63"/>
                    </a:lnTo>
                    <a:lnTo>
                      <a:pt x="6" y="63"/>
                    </a:lnTo>
                    <a:lnTo>
                      <a:pt x="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2" name="Freeform 40"/>
              <p:cNvSpPr>
                <a:spLocks noEditPoints="1"/>
              </p:cNvSpPr>
              <p:nvPr/>
            </p:nvSpPr>
            <p:spPr bwMode="auto">
              <a:xfrm>
                <a:off x="8788401" y="2794001"/>
                <a:ext cx="71438" cy="393700"/>
              </a:xfrm>
              <a:custGeom>
                <a:avLst/>
                <a:gdLst>
                  <a:gd name="T0" fmla="*/ 43 w 45"/>
                  <a:gd name="T1" fmla="*/ 0 h 248"/>
                  <a:gd name="T2" fmla="*/ 34 w 45"/>
                  <a:gd name="T3" fmla="*/ 0 h 248"/>
                  <a:gd name="T4" fmla="*/ 23 w 45"/>
                  <a:gd name="T5" fmla="*/ 0 h 248"/>
                  <a:gd name="T6" fmla="*/ 14 w 45"/>
                  <a:gd name="T7" fmla="*/ 0 h 248"/>
                  <a:gd name="T8" fmla="*/ 3 w 45"/>
                  <a:gd name="T9" fmla="*/ 0 h 248"/>
                  <a:gd name="T10" fmla="*/ 0 w 45"/>
                  <a:gd name="T11" fmla="*/ 0 h 248"/>
                  <a:gd name="T12" fmla="*/ 0 w 45"/>
                  <a:gd name="T13" fmla="*/ 6 h 248"/>
                  <a:gd name="T14" fmla="*/ 0 w 45"/>
                  <a:gd name="T15" fmla="*/ 17 h 248"/>
                  <a:gd name="T16" fmla="*/ 0 w 45"/>
                  <a:gd name="T17" fmla="*/ 26 h 248"/>
                  <a:gd name="T18" fmla="*/ 0 w 45"/>
                  <a:gd name="T19" fmla="*/ 34 h 248"/>
                  <a:gd name="T20" fmla="*/ 0 w 45"/>
                  <a:gd name="T21" fmla="*/ 43 h 248"/>
                  <a:gd name="T22" fmla="*/ 0 w 45"/>
                  <a:gd name="T23" fmla="*/ 54 h 248"/>
                  <a:gd name="T24" fmla="*/ 0 w 45"/>
                  <a:gd name="T25" fmla="*/ 63 h 248"/>
                  <a:gd name="T26" fmla="*/ 0 w 45"/>
                  <a:gd name="T27" fmla="*/ 71 h 248"/>
                  <a:gd name="T28" fmla="*/ 0 w 45"/>
                  <a:gd name="T29" fmla="*/ 248 h 248"/>
                  <a:gd name="T30" fmla="*/ 45 w 45"/>
                  <a:gd name="T31" fmla="*/ 248 h 248"/>
                  <a:gd name="T32" fmla="*/ 45 w 45"/>
                  <a:gd name="T33" fmla="*/ 71 h 248"/>
                  <a:gd name="T34" fmla="*/ 45 w 45"/>
                  <a:gd name="T35" fmla="*/ 66 h 248"/>
                  <a:gd name="T36" fmla="*/ 45 w 45"/>
                  <a:gd name="T37" fmla="*/ 57 h 248"/>
                  <a:gd name="T38" fmla="*/ 45 w 45"/>
                  <a:gd name="T39" fmla="*/ 49 h 248"/>
                  <a:gd name="T40" fmla="*/ 45 w 45"/>
                  <a:gd name="T41" fmla="*/ 37 h 248"/>
                  <a:gd name="T42" fmla="*/ 45 w 45"/>
                  <a:gd name="T43" fmla="*/ 29 h 248"/>
                  <a:gd name="T44" fmla="*/ 45 w 45"/>
                  <a:gd name="T45" fmla="*/ 17 h 248"/>
                  <a:gd name="T46" fmla="*/ 45 w 45"/>
                  <a:gd name="T47" fmla="*/ 9 h 248"/>
                  <a:gd name="T48" fmla="*/ 45 w 45"/>
                  <a:gd name="T49" fmla="*/ 0 h 248"/>
                  <a:gd name="T50" fmla="*/ 43 w 45"/>
                  <a:gd name="T51" fmla="*/ 0 h 248"/>
                  <a:gd name="T52" fmla="*/ 6 w 45"/>
                  <a:gd name="T53" fmla="*/ 6 h 248"/>
                  <a:gd name="T54" fmla="*/ 9 w 45"/>
                  <a:gd name="T55" fmla="*/ 6 h 248"/>
                  <a:gd name="T56" fmla="*/ 6 w 45"/>
                  <a:gd name="T57" fmla="*/ 11 h 248"/>
                  <a:gd name="T58" fmla="*/ 6 w 45"/>
                  <a:gd name="T59" fmla="*/ 6 h 248"/>
                  <a:gd name="T60" fmla="*/ 6 w 45"/>
                  <a:gd name="T61" fmla="*/ 17 h 248"/>
                  <a:gd name="T62" fmla="*/ 17 w 45"/>
                  <a:gd name="T63" fmla="*/ 6 h 248"/>
                  <a:gd name="T64" fmla="*/ 28 w 45"/>
                  <a:gd name="T65" fmla="*/ 6 h 248"/>
                  <a:gd name="T66" fmla="*/ 6 w 45"/>
                  <a:gd name="T67" fmla="*/ 29 h 248"/>
                  <a:gd name="T68" fmla="*/ 6 w 45"/>
                  <a:gd name="T69" fmla="*/ 17 h 248"/>
                  <a:gd name="T70" fmla="*/ 6 w 45"/>
                  <a:gd name="T71" fmla="*/ 37 h 248"/>
                  <a:gd name="T72" fmla="*/ 37 w 45"/>
                  <a:gd name="T73" fmla="*/ 6 h 248"/>
                  <a:gd name="T74" fmla="*/ 40 w 45"/>
                  <a:gd name="T75" fmla="*/ 6 h 248"/>
                  <a:gd name="T76" fmla="*/ 40 w 45"/>
                  <a:gd name="T77" fmla="*/ 14 h 248"/>
                  <a:gd name="T78" fmla="*/ 6 w 45"/>
                  <a:gd name="T79" fmla="*/ 49 h 248"/>
                  <a:gd name="T80" fmla="*/ 6 w 45"/>
                  <a:gd name="T81" fmla="*/ 37 h 248"/>
                  <a:gd name="T82" fmla="*/ 40 w 45"/>
                  <a:gd name="T83" fmla="*/ 63 h 248"/>
                  <a:gd name="T84" fmla="*/ 40 w 45"/>
                  <a:gd name="T85" fmla="*/ 66 h 248"/>
                  <a:gd name="T86" fmla="*/ 37 w 45"/>
                  <a:gd name="T87" fmla="*/ 66 h 248"/>
                  <a:gd name="T88" fmla="*/ 40 w 45"/>
                  <a:gd name="T89" fmla="*/ 63 h 248"/>
                  <a:gd name="T90" fmla="*/ 28 w 45"/>
                  <a:gd name="T91" fmla="*/ 66 h 248"/>
                  <a:gd name="T92" fmla="*/ 17 w 45"/>
                  <a:gd name="T93" fmla="*/ 66 h 248"/>
                  <a:gd name="T94" fmla="*/ 40 w 45"/>
                  <a:gd name="T95" fmla="*/ 43 h 248"/>
                  <a:gd name="T96" fmla="*/ 40 w 45"/>
                  <a:gd name="T97" fmla="*/ 54 h 248"/>
                  <a:gd name="T98" fmla="*/ 28 w 45"/>
                  <a:gd name="T99" fmla="*/ 66 h 248"/>
                  <a:gd name="T100" fmla="*/ 6 w 45"/>
                  <a:gd name="T101" fmla="*/ 57 h 248"/>
                  <a:gd name="T102" fmla="*/ 40 w 45"/>
                  <a:gd name="T103" fmla="*/ 23 h 248"/>
                  <a:gd name="T104" fmla="*/ 40 w 45"/>
                  <a:gd name="T105" fmla="*/ 34 h 248"/>
                  <a:gd name="T106" fmla="*/ 9 w 45"/>
                  <a:gd name="T107" fmla="*/ 66 h 248"/>
                  <a:gd name="T108" fmla="*/ 6 w 45"/>
                  <a:gd name="T109" fmla="*/ 66 h 248"/>
                  <a:gd name="T110" fmla="*/ 6 w 45"/>
                  <a:gd name="T111" fmla="*/ 57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5" h="248">
                    <a:moveTo>
                      <a:pt x="43" y="0"/>
                    </a:moveTo>
                    <a:lnTo>
                      <a:pt x="34" y="0"/>
                    </a:lnTo>
                    <a:lnTo>
                      <a:pt x="23" y="0"/>
                    </a:lnTo>
                    <a:lnTo>
                      <a:pt x="14" y="0"/>
                    </a:lnTo>
                    <a:lnTo>
                      <a:pt x="3" y="0"/>
                    </a:lnTo>
                    <a:lnTo>
                      <a:pt x="0" y="0"/>
                    </a:lnTo>
                    <a:lnTo>
                      <a:pt x="0" y="6"/>
                    </a:lnTo>
                    <a:lnTo>
                      <a:pt x="0" y="17"/>
                    </a:lnTo>
                    <a:lnTo>
                      <a:pt x="0" y="26"/>
                    </a:lnTo>
                    <a:lnTo>
                      <a:pt x="0" y="34"/>
                    </a:lnTo>
                    <a:lnTo>
                      <a:pt x="0" y="43"/>
                    </a:lnTo>
                    <a:lnTo>
                      <a:pt x="0" y="54"/>
                    </a:lnTo>
                    <a:lnTo>
                      <a:pt x="0" y="63"/>
                    </a:lnTo>
                    <a:lnTo>
                      <a:pt x="0" y="71"/>
                    </a:lnTo>
                    <a:lnTo>
                      <a:pt x="0" y="248"/>
                    </a:lnTo>
                    <a:lnTo>
                      <a:pt x="45" y="248"/>
                    </a:lnTo>
                    <a:lnTo>
                      <a:pt x="45" y="71"/>
                    </a:lnTo>
                    <a:lnTo>
                      <a:pt x="45" y="66"/>
                    </a:lnTo>
                    <a:lnTo>
                      <a:pt x="45" y="57"/>
                    </a:lnTo>
                    <a:lnTo>
                      <a:pt x="45" y="49"/>
                    </a:lnTo>
                    <a:lnTo>
                      <a:pt x="45" y="37"/>
                    </a:lnTo>
                    <a:lnTo>
                      <a:pt x="45" y="29"/>
                    </a:lnTo>
                    <a:lnTo>
                      <a:pt x="45" y="17"/>
                    </a:lnTo>
                    <a:lnTo>
                      <a:pt x="45" y="9"/>
                    </a:lnTo>
                    <a:lnTo>
                      <a:pt x="45" y="0"/>
                    </a:lnTo>
                    <a:lnTo>
                      <a:pt x="43" y="0"/>
                    </a:lnTo>
                    <a:close/>
                    <a:moveTo>
                      <a:pt x="6" y="6"/>
                    </a:moveTo>
                    <a:lnTo>
                      <a:pt x="9" y="6"/>
                    </a:lnTo>
                    <a:lnTo>
                      <a:pt x="6" y="11"/>
                    </a:lnTo>
                    <a:lnTo>
                      <a:pt x="6" y="6"/>
                    </a:lnTo>
                    <a:close/>
                    <a:moveTo>
                      <a:pt x="6" y="17"/>
                    </a:moveTo>
                    <a:lnTo>
                      <a:pt x="17" y="6"/>
                    </a:lnTo>
                    <a:lnTo>
                      <a:pt x="28" y="6"/>
                    </a:lnTo>
                    <a:lnTo>
                      <a:pt x="6" y="29"/>
                    </a:lnTo>
                    <a:lnTo>
                      <a:pt x="6" y="17"/>
                    </a:lnTo>
                    <a:close/>
                    <a:moveTo>
                      <a:pt x="6" y="37"/>
                    </a:moveTo>
                    <a:lnTo>
                      <a:pt x="37" y="6"/>
                    </a:lnTo>
                    <a:lnTo>
                      <a:pt x="40" y="6"/>
                    </a:lnTo>
                    <a:lnTo>
                      <a:pt x="40" y="14"/>
                    </a:lnTo>
                    <a:lnTo>
                      <a:pt x="6" y="49"/>
                    </a:lnTo>
                    <a:lnTo>
                      <a:pt x="6" y="37"/>
                    </a:lnTo>
                    <a:close/>
                    <a:moveTo>
                      <a:pt x="40" y="63"/>
                    </a:moveTo>
                    <a:lnTo>
                      <a:pt x="40" y="66"/>
                    </a:lnTo>
                    <a:lnTo>
                      <a:pt x="37" y="66"/>
                    </a:lnTo>
                    <a:lnTo>
                      <a:pt x="40" y="63"/>
                    </a:lnTo>
                    <a:close/>
                    <a:moveTo>
                      <a:pt x="28" y="66"/>
                    </a:moveTo>
                    <a:lnTo>
                      <a:pt x="17" y="66"/>
                    </a:lnTo>
                    <a:lnTo>
                      <a:pt x="40" y="43"/>
                    </a:lnTo>
                    <a:lnTo>
                      <a:pt x="40" y="54"/>
                    </a:lnTo>
                    <a:lnTo>
                      <a:pt x="28" y="66"/>
                    </a:lnTo>
                    <a:close/>
                    <a:moveTo>
                      <a:pt x="6" y="57"/>
                    </a:moveTo>
                    <a:lnTo>
                      <a:pt x="40" y="23"/>
                    </a:lnTo>
                    <a:lnTo>
                      <a:pt x="40" y="34"/>
                    </a:lnTo>
                    <a:lnTo>
                      <a:pt x="9" y="66"/>
                    </a:lnTo>
                    <a:lnTo>
                      <a:pt x="6" y="66"/>
                    </a:lnTo>
                    <a:lnTo>
                      <a:pt x="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 name="Freeform 41"/>
              <p:cNvSpPr>
                <a:spLocks noEditPoints="1"/>
              </p:cNvSpPr>
              <p:nvPr/>
            </p:nvSpPr>
            <p:spPr bwMode="auto">
              <a:xfrm>
                <a:off x="8915401" y="2740026"/>
                <a:ext cx="76200" cy="447675"/>
              </a:xfrm>
              <a:custGeom>
                <a:avLst/>
                <a:gdLst>
                  <a:gd name="T0" fmla="*/ 42 w 48"/>
                  <a:gd name="T1" fmla="*/ 0 h 282"/>
                  <a:gd name="T2" fmla="*/ 34 w 48"/>
                  <a:gd name="T3" fmla="*/ 0 h 282"/>
                  <a:gd name="T4" fmla="*/ 22 w 48"/>
                  <a:gd name="T5" fmla="*/ 0 h 282"/>
                  <a:gd name="T6" fmla="*/ 14 w 48"/>
                  <a:gd name="T7" fmla="*/ 0 h 282"/>
                  <a:gd name="T8" fmla="*/ 2 w 48"/>
                  <a:gd name="T9" fmla="*/ 0 h 282"/>
                  <a:gd name="T10" fmla="*/ 0 w 48"/>
                  <a:gd name="T11" fmla="*/ 0 h 282"/>
                  <a:gd name="T12" fmla="*/ 0 w 48"/>
                  <a:gd name="T13" fmla="*/ 3 h 282"/>
                  <a:gd name="T14" fmla="*/ 0 w 48"/>
                  <a:gd name="T15" fmla="*/ 14 h 282"/>
                  <a:gd name="T16" fmla="*/ 0 w 48"/>
                  <a:gd name="T17" fmla="*/ 23 h 282"/>
                  <a:gd name="T18" fmla="*/ 0 w 48"/>
                  <a:gd name="T19" fmla="*/ 34 h 282"/>
                  <a:gd name="T20" fmla="*/ 0 w 48"/>
                  <a:gd name="T21" fmla="*/ 43 h 282"/>
                  <a:gd name="T22" fmla="*/ 0 w 48"/>
                  <a:gd name="T23" fmla="*/ 54 h 282"/>
                  <a:gd name="T24" fmla="*/ 0 w 48"/>
                  <a:gd name="T25" fmla="*/ 63 h 282"/>
                  <a:gd name="T26" fmla="*/ 0 w 48"/>
                  <a:gd name="T27" fmla="*/ 71 h 282"/>
                  <a:gd name="T28" fmla="*/ 0 w 48"/>
                  <a:gd name="T29" fmla="*/ 282 h 282"/>
                  <a:gd name="T30" fmla="*/ 48 w 48"/>
                  <a:gd name="T31" fmla="*/ 282 h 282"/>
                  <a:gd name="T32" fmla="*/ 48 w 48"/>
                  <a:gd name="T33" fmla="*/ 71 h 282"/>
                  <a:gd name="T34" fmla="*/ 48 w 48"/>
                  <a:gd name="T35" fmla="*/ 65 h 282"/>
                  <a:gd name="T36" fmla="*/ 48 w 48"/>
                  <a:gd name="T37" fmla="*/ 54 h 282"/>
                  <a:gd name="T38" fmla="*/ 48 w 48"/>
                  <a:gd name="T39" fmla="*/ 45 h 282"/>
                  <a:gd name="T40" fmla="*/ 48 w 48"/>
                  <a:gd name="T41" fmla="*/ 34 h 282"/>
                  <a:gd name="T42" fmla="*/ 48 w 48"/>
                  <a:gd name="T43" fmla="*/ 25 h 282"/>
                  <a:gd name="T44" fmla="*/ 48 w 48"/>
                  <a:gd name="T45" fmla="*/ 14 h 282"/>
                  <a:gd name="T46" fmla="*/ 48 w 48"/>
                  <a:gd name="T47" fmla="*/ 5 h 282"/>
                  <a:gd name="T48" fmla="*/ 48 w 48"/>
                  <a:gd name="T49" fmla="*/ 0 h 282"/>
                  <a:gd name="T50" fmla="*/ 42 w 48"/>
                  <a:gd name="T51" fmla="*/ 0 h 282"/>
                  <a:gd name="T52" fmla="*/ 5 w 48"/>
                  <a:gd name="T53" fmla="*/ 5 h 282"/>
                  <a:gd name="T54" fmla="*/ 8 w 48"/>
                  <a:gd name="T55" fmla="*/ 5 h 282"/>
                  <a:gd name="T56" fmla="*/ 5 w 48"/>
                  <a:gd name="T57" fmla="*/ 8 h 282"/>
                  <a:gd name="T58" fmla="*/ 5 w 48"/>
                  <a:gd name="T59" fmla="*/ 5 h 282"/>
                  <a:gd name="T60" fmla="*/ 5 w 48"/>
                  <a:gd name="T61" fmla="*/ 17 h 282"/>
                  <a:gd name="T62" fmla="*/ 17 w 48"/>
                  <a:gd name="T63" fmla="*/ 5 h 282"/>
                  <a:gd name="T64" fmla="*/ 28 w 48"/>
                  <a:gd name="T65" fmla="*/ 5 h 282"/>
                  <a:gd name="T66" fmla="*/ 5 w 48"/>
                  <a:gd name="T67" fmla="*/ 28 h 282"/>
                  <a:gd name="T68" fmla="*/ 5 w 48"/>
                  <a:gd name="T69" fmla="*/ 17 h 282"/>
                  <a:gd name="T70" fmla="*/ 5 w 48"/>
                  <a:gd name="T71" fmla="*/ 37 h 282"/>
                  <a:gd name="T72" fmla="*/ 37 w 48"/>
                  <a:gd name="T73" fmla="*/ 5 h 282"/>
                  <a:gd name="T74" fmla="*/ 39 w 48"/>
                  <a:gd name="T75" fmla="*/ 5 h 282"/>
                  <a:gd name="T76" fmla="*/ 39 w 48"/>
                  <a:gd name="T77" fmla="*/ 14 h 282"/>
                  <a:gd name="T78" fmla="*/ 5 w 48"/>
                  <a:gd name="T79" fmla="*/ 48 h 282"/>
                  <a:gd name="T80" fmla="*/ 5 w 48"/>
                  <a:gd name="T81" fmla="*/ 37 h 282"/>
                  <a:gd name="T82" fmla="*/ 39 w 48"/>
                  <a:gd name="T83" fmla="*/ 60 h 282"/>
                  <a:gd name="T84" fmla="*/ 39 w 48"/>
                  <a:gd name="T85" fmla="*/ 63 h 282"/>
                  <a:gd name="T86" fmla="*/ 37 w 48"/>
                  <a:gd name="T87" fmla="*/ 63 h 282"/>
                  <a:gd name="T88" fmla="*/ 39 w 48"/>
                  <a:gd name="T89" fmla="*/ 60 h 282"/>
                  <a:gd name="T90" fmla="*/ 28 w 48"/>
                  <a:gd name="T91" fmla="*/ 63 h 282"/>
                  <a:gd name="T92" fmla="*/ 17 w 48"/>
                  <a:gd name="T93" fmla="*/ 63 h 282"/>
                  <a:gd name="T94" fmla="*/ 39 w 48"/>
                  <a:gd name="T95" fmla="*/ 40 h 282"/>
                  <a:gd name="T96" fmla="*/ 39 w 48"/>
                  <a:gd name="T97" fmla="*/ 51 h 282"/>
                  <a:gd name="T98" fmla="*/ 28 w 48"/>
                  <a:gd name="T99" fmla="*/ 63 h 282"/>
                  <a:gd name="T100" fmla="*/ 5 w 48"/>
                  <a:gd name="T101" fmla="*/ 57 h 282"/>
                  <a:gd name="T102" fmla="*/ 39 w 48"/>
                  <a:gd name="T103" fmla="*/ 20 h 282"/>
                  <a:gd name="T104" fmla="*/ 39 w 48"/>
                  <a:gd name="T105" fmla="*/ 31 h 282"/>
                  <a:gd name="T106" fmla="*/ 8 w 48"/>
                  <a:gd name="T107" fmla="*/ 63 h 282"/>
                  <a:gd name="T108" fmla="*/ 5 w 48"/>
                  <a:gd name="T109" fmla="*/ 63 h 282"/>
                  <a:gd name="T110" fmla="*/ 5 w 48"/>
                  <a:gd name="T111" fmla="*/ 5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 h="282">
                    <a:moveTo>
                      <a:pt x="42" y="0"/>
                    </a:moveTo>
                    <a:lnTo>
                      <a:pt x="34" y="0"/>
                    </a:lnTo>
                    <a:lnTo>
                      <a:pt x="22" y="0"/>
                    </a:lnTo>
                    <a:lnTo>
                      <a:pt x="14" y="0"/>
                    </a:lnTo>
                    <a:lnTo>
                      <a:pt x="2" y="0"/>
                    </a:lnTo>
                    <a:lnTo>
                      <a:pt x="0" y="0"/>
                    </a:lnTo>
                    <a:lnTo>
                      <a:pt x="0" y="3"/>
                    </a:lnTo>
                    <a:lnTo>
                      <a:pt x="0" y="14"/>
                    </a:lnTo>
                    <a:lnTo>
                      <a:pt x="0" y="23"/>
                    </a:lnTo>
                    <a:lnTo>
                      <a:pt x="0" y="34"/>
                    </a:lnTo>
                    <a:lnTo>
                      <a:pt x="0" y="43"/>
                    </a:lnTo>
                    <a:lnTo>
                      <a:pt x="0" y="54"/>
                    </a:lnTo>
                    <a:lnTo>
                      <a:pt x="0" y="63"/>
                    </a:lnTo>
                    <a:lnTo>
                      <a:pt x="0" y="71"/>
                    </a:lnTo>
                    <a:lnTo>
                      <a:pt x="0" y="282"/>
                    </a:lnTo>
                    <a:lnTo>
                      <a:pt x="48" y="282"/>
                    </a:lnTo>
                    <a:lnTo>
                      <a:pt x="48" y="71"/>
                    </a:lnTo>
                    <a:lnTo>
                      <a:pt x="48" y="65"/>
                    </a:lnTo>
                    <a:lnTo>
                      <a:pt x="48" y="54"/>
                    </a:lnTo>
                    <a:lnTo>
                      <a:pt x="48" y="45"/>
                    </a:lnTo>
                    <a:lnTo>
                      <a:pt x="48" y="34"/>
                    </a:lnTo>
                    <a:lnTo>
                      <a:pt x="48" y="25"/>
                    </a:lnTo>
                    <a:lnTo>
                      <a:pt x="48" y="14"/>
                    </a:lnTo>
                    <a:lnTo>
                      <a:pt x="48" y="5"/>
                    </a:lnTo>
                    <a:lnTo>
                      <a:pt x="48" y="0"/>
                    </a:lnTo>
                    <a:lnTo>
                      <a:pt x="42" y="0"/>
                    </a:lnTo>
                    <a:close/>
                    <a:moveTo>
                      <a:pt x="5" y="5"/>
                    </a:moveTo>
                    <a:lnTo>
                      <a:pt x="8" y="5"/>
                    </a:lnTo>
                    <a:lnTo>
                      <a:pt x="5" y="8"/>
                    </a:lnTo>
                    <a:lnTo>
                      <a:pt x="5" y="5"/>
                    </a:lnTo>
                    <a:close/>
                    <a:moveTo>
                      <a:pt x="5" y="17"/>
                    </a:moveTo>
                    <a:lnTo>
                      <a:pt x="17" y="5"/>
                    </a:lnTo>
                    <a:lnTo>
                      <a:pt x="28" y="5"/>
                    </a:lnTo>
                    <a:lnTo>
                      <a:pt x="5" y="28"/>
                    </a:lnTo>
                    <a:lnTo>
                      <a:pt x="5" y="17"/>
                    </a:lnTo>
                    <a:close/>
                    <a:moveTo>
                      <a:pt x="5" y="37"/>
                    </a:moveTo>
                    <a:lnTo>
                      <a:pt x="37" y="5"/>
                    </a:lnTo>
                    <a:lnTo>
                      <a:pt x="39" y="5"/>
                    </a:lnTo>
                    <a:lnTo>
                      <a:pt x="39" y="14"/>
                    </a:lnTo>
                    <a:lnTo>
                      <a:pt x="5" y="48"/>
                    </a:lnTo>
                    <a:lnTo>
                      <a:pt x="5" y="37"/>
                    </a:lnTo>
                    <a:close/>
                    <a:moveTo>
                      <a:pt x="39" y="60"/>
                    </a:moveTo>
                    <a:lnTo>
                      <a:pt x="39" y="63"/>
                    </a:lnTo>
                    <a:lnTo>
                      <a:pt x="37" y="63"/>
                    </a:lnTo>
                    <a:lnTo>
                      <a:pt x="39" y="60"/>
                    </a:lnTo>
                    <a:close/>
                    <a:moveTo>
                      <a:pt x="28" y="63"/>
                    </a:moveTo>
                    <a:lnTo>
                      <a:pt x="17" y="63"/>
                    </a:lnTo>
                    <a:lnTo>
                      <a:pt x="39" y="40"/>
                    </a:lnTo>
                    <a:lnTo>
                      <a:pt x="39" y="51"/>
                    </a:lnTo>
                    <a:lnTo>
                      <a:pt x="28" y="63"/>
                    </a:lnTo>
                    <a:close/>
                    <a:moveTo>
                      <a:pt x="5" y="57"/>
                    </a:moveTo>
                    <a:lnTo>
                      <a:pt x="39" y="20"/>
                    </a:lnTo>
                    <a:lnTo>
                      <a:pt x="39" y="31"/>
                    </a:lnTo>
                    <a:lnTo>
                      <a:pt x="8" y="63"/>
                    </a:lnTo>
                    <a:lnTo>
                      <a:pt x="5" y="63"/>
                    </a:lnTo>
                    <a:lnTo>
                      <a:pt x="5"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4" name="Freeform 42"/>
              <p:cNvSpPr>
                <a:spLocks noEditPoints="1"/>
              </p:cNvSpPr>
              <p:nvPr/>
            </p:nvSpPr>
            <p:spPr bwMode="auto">
              <a:xfrm>
                <a:off x="9040813" y="2681289"/>
                <a:ext cx="77788" cy="506413"/>
              </a:xfrm>
              <a:custGeom>
                <a:avLst/>
                <a:gdLst>
                  <a:gd name="T0" fmla="*/ 43 w 49"/>
                  <a:gd name="T1" fmla="*/ 0 h 319"/>
                  <a:gd name="T2" fmla="*/ 34 w 49"/>
                  <a:gd name="T3" fmla="*/ 0 h 319"/>
                  <a:gd name="T4" fmla="*/ 23 w 49"/>
                  <a:gd name="T5" fmla="*/ 0 h 319"/>
                  <a:gd name="T6" fmla="*/ 17 w 49"/>
                  <a:gd name="T7" fmla="*/ 0 h 319"/>
                  <a:gd name="T8" fmla="*/ 6 w 49"/>
                  <a:gd name="T9" fmla="*/ 0 h 319"/>
                  <a:gd name="T10" fmla="*/ 0 w 49"/>
                  <a:gd name="T11" fmla="*/ 0 h 319"/>
                  <a:gd name="T12" fmla="*/ 0 w 49"/>
                  <a:gd name="T13" fmla="*/ 5 h 319"/>
                  <a:gd name="T14" fmla="*/ 0 w 49"/>
                  <a:gd name="T15" fmla="*/ 17 h 319"/>
                  <a:gd name="T16" fmla="*/ 0 w 49"/>
                  <a:gd name="T17" fmla="*/ 25 h 319"/>
                  <a:gd name="T18" fmla="*/ 0 w 49"/>
                  <a:gd name="T19" fmla="*/ 37 h 319"/>
                  <a:gd name="T20" fmla="*/ 0 w 49"/>
                  <a:gd name="T21" fmla="*/ 45 h 319"/>
                  <a:gd name="T22" fmla="*/ 0 w 49"/>
                  <a:gd name="T23" fmla="*/ 57 h 319"/>
                  <a:gd name="T24" fmla="*/ 0 w 49"/>
                  <a:gd name="T25" fmla="*/ 62 h 319"/>
                  <a:gd name="T26" fmla="*/ 0 w 49"/>
                  <a:gd name="T27" fmla="*/ 71 h 319"/>
                  <a:gd name="T28" fmla="*/ 0 w 49"/>
                  <a:gd name="T29" fmla="*/ 319 h 319"/>
                  <a:gd name="T30" fmla="*/ 49 w 49"/>
                  <a:gd name="T31" fmla="*/ 319 h 319"/>
                  <a:gd name="T32" fmla="*/ 49 w 49"/>
                  <a:gd name="T33" fmla="*/ 71 h 319"/>
                  <a:gd name="T34" fmla="*/ 49 w 49"/>
                  <a:gd name="T35" fmla="*/ 68 h 319"/>
                  <a:gd name="T36" fmla="*/ 49 w 49"/>
                  <a:gd name="T37" fmla="*/ 57 h 319"/>
                  <a:gd name="T38" fmla="*/ 49 w 49"/>
                  <a:gd name="T39" fmla="*/ 48 h 319"/>
                  <a:gd name="T40" fmla="*/ 49 w 49"/>
                  <a:gd name="T41" fmla="*/ 37 h 319"/>
                  <a:gd name="T42" fmla="*/ 49 w 49"/>
                  <a:gd name="T43" fmla="*/ 28 h 319"/>
                  <a:gd name="T44" fmla="*/ 49 w 49"/>
                  <a:gd name="T45" fmla="*/ 17 h 319"/>
                  <a:gd name="T46" fmla="*/ 49 w 49"/>
                  <a:gd name="T47" fmla="*/ 8 h 319"/>
                  <a:gd name="T48" fmla="*/ 49 w 49"/>
                  <a:gd name="T49" fmla="*/ 0 h 319"/>
                  <a:gd name="T50" fmla="*/ 43 w 49"/>
                  <a:gd name="T51" fmla="*/ 0 h 319"/>
                  <a:gd name="T52" fmla="*/ 6 w 49"/>
                  <a:gd name="T53" fmla="*/ 5 h 319"/>
                  <a:gd name="T54" fmla="*/ 9 w 49"/>
                  <a:gd name="T55" fmla="*/ 5 h 319"/>
                  <a:gd name="T56" fmla="*/ 6 w 49"/>
                  <a:gd name="T57" fmla="*/ 11 h 319"/>
                  <a:gd name="T58" fmla="*/ 6 w 49"/>
                  <a:gd name="T59" fmla="*/ 5 h 319"/>
                  <a:gd name="T60" fmla="*/ 6 w 49"/>
                  <a:gd name="T61" fmla="*/ 20 h 319"/>
                  <a:gd name="T62" fmla="*/ 17 w 49"/>
                  <a:gd name="T63" fmla="*/ 5 h 319"/>
                  <a:gd name="T64" fmla="*/ 29 w 49"/>
                  <a:gd name="T65" fmla="*/ 5 h 319"/>
                  <a:gd name="T66" fmla="*/ 6 w 49"/>
                  <a:gd name="T67" fmla="*/ 31 h 319"/>
                  <a:gd name="T68" fmla="*/ 6 w 49"/>
                  <a:gd name="T69" fmla="*/ 20 h 319"/>
                  <a:gd name="T70" fmla="*/ 6 w 49"/>
                  <a:gd name="T71" fmla="*/ 40 h 319"/>
                  <a:gd name="T72" fmla="*/ 37 w 49"/>
                  <a:gd name="T73" fmla="*/ 5 h 319"/>
                  <a:gd name="T74" fmla="*/ 43 w 49"/>
                  <a:gd name="T75" fmla="*/ 5 h 319"/>
                  <a:gd name="T76" fmla="*/ 43 w 49"/>
                  <a:gd name="T77" fmla="*/ 14 h 319"/>
                  <a:gd name="T78" fmla="*/ 6 w 49"/>
                  <a:gd name="T79" fmla="*/ 51 h 319"/>
                  <a:gd name="T80" fmla="*/ 6 w 49"/>
                  <a:gd name="T81" fmla="*/ 40 h 319"/>
                  <a:gd name="T82" fmla="*/ 43 w 49"/>
                  <a:gd name="T83" fmla="*/ 62 h 319"/>
                  <a:gd name="T84" fmla="*/ 43 w 49"/>
                  <a:gd name="T85" fmla="*/ 65 h 319"/>
                  <a:gd name="T86" fmla="*/ 37 w 49"/>
                  <a:gd name="T87" fmla="*/ 65 h 319"/>
                  <a:gd name="T88" fmla="*/ 43 w 49"/>
                  <a:gd name="T89" fmla="*/ 62 h 319"/>
                  <a:gd name="T90" fmla="*/ 29 w 49"/>
                  <a:gd name="T91" fmla="*/ 65 h 319"/>
                  <a:gd name="T92" fmla="*/ 17 w 49"/>
                  <a:gd name="T93" fmla="*/ 65 h 319"/>
                  <a:gd name="T94" fmla="*/ 43 w 49"/>
                  <a:gd name="T95" fmla="*/ 42 h 319"/>
                  <a:gd name="T96" fmla="*/ 43 w 49"/>
                  <a:gd name="T97" fmla="*/ 54 h 319"/>
                  <a:gd name="T98" fmla="*/ 29 w 49"/>
                  <a:gd name="T99" fmla="*/ 65 h 319"/>
                  <a:gd name="T100" fmla="*/ 6 w 49"/>
                  <a:gd name="T101" fmla="*/ 57 h 319"/>
                  <a:gd name="T102" fmla="*/ 43 w 49"/>
                  <a:gd name="T103" fmla="*/ 22 h 319"/>
                  <a:gd name="T104" fmla="*/ 43 w 49"/>
                  <a:gd name="T105" fmla="*/ 34 h 319"/>
                  <a:gd name="T106" fmla="*/ 9 w 49"/>
                  <a:gd name="T107" fmla="*/ 65 h 319"/>
                  <a:gd name="T108" fmla="*/ 6 w 49"/>
                  <a:gd name="T109" fmla="*/ 65 h 319"/>
                  <a:gd name="T110" fmla="*/ 6 w 49"/>
                  <a:gd name="T111" fmla="*/ 57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 h="319">
                    <a:moveTo>
                      <a:pt x="43" y="0"/>
                    </a:moveTo>
                    <a:lnTo>
                      <a:pt x="34" y="0"/>
                    </a:lnTo>
                    <a:lnTo>
                      <a:pt x="23" y="0"/>
                    </a:lnTo>
                    <a:lnTo>
                      <a:pt x="17" y="0"/>
                    </a:lnTo>
                    <a:lnTo>
                      <a:pt x="6" y="0"/>
                    </a:lnTo>
                    <a:lnTo>
                      <a:pt x="0" y="0"/>
                    </a:lnTo>
                    <a:lnTo>
                      <a:pt x="0" y="5"/>
                    </a:lnTo>
                    <a:lnTo>
                      <a:pt x="0" y="17"/>
                    </a:lnTo>
                    <a:lnTo>
                      <a:pt x="0" y="25"/>
                    </a:lnTo>
                    <a:lnTo>
                      <a:pt x="0" y="37"/>
                    </a:lnTo>
                    <a:lnTo>
                      <a:pt x="0" y="45"/>
                    </a:lnTo>
                    <a:lnTo>
                      <a:pt x="0" y="57"/>
                    </a:lnTo>
                    <a:lnTo>
                      <a:pt x="0" y="62"/>
                    </a:lnTo>
                    <a:lnTo>
                      <a:pt x="0" y="71"/>
                    </a:lnTo>
                    <a:lnTo>
                      <a:pt x="0" y="319"/>
                    </a:lnTo>
                    <a:lnTo>
                      <a:pt x="49" y="319"/>
                    </a:lnTo>
                    <a:lnTo>
                      <a:pt x="49" y="71"/>
                    </a:lnTo>
                    <a:lnTo>
                      <a:pt x="49" y="68"/>
                    </a:lnTo>
                    <a:lnTo>
                      <a:pt x="49" y="57"/>
                    </a:lnTo>
                    <a:lnTo>
                      <a:pt x="49" y="48"/>
                    </a:lnTo>
                    <a:lnTo>
                      <a:pt x="49" y="37"/>
                    </a:lnTo>
                    <a:lnTo>
                      <a:pt x="49" y="28"/>
                    </a:lnTo>
                    <a:lnTo>
                      <a:pt x="49" y="17"/>
                    </a:lnTo>
                    <a:lnTo>
                      <a:pt x="49" y="8"/>
                    </a:lnTo>
                    <a:lnTo>
                      <a:pt x="49" y="0"/>
                    </a:lnTo>
                    <a:lnTo>
                      <a:pt x="43" y="0"/>
                    </a:lnTo>
                    <a:close/>
                    <a:moveTo>
                      <a:pt x="6" y="5"/>
                    </a:moveTo>
                    <a:lnTo>
                      <a:pt x="9" y="5"/>
                    </a:lnTo>
                    <a:lnTo>
                      <a:pt x="6" y="11"/>
                    </a:lnTo>
                    <a:lnTo>
                      <a:pt x="6" y="5"/>
                    </a:lnTo>
                    <a:close/>
                    <a:moveTo>
                      <a:pt x="6" y="20"/>
                    </a:moveTo>
                    <a:lnTo>
                      <a:pt x="17" y="5"/>
                    </a:lnTo>
                    <a:lnTo>
                      <a:pt x="29" y="5"/>
                    </a:lnTo>
                    <a:lnTo>
                      <a:pt x="6" y="31"/>
                    </a:lnTo>
                    <a:lnTo>
                      <a:pt x="6" y="20"/>
                    </a:lnTo>
                    <a:close/>
                    <a:moveTo>
                      <a:pt x="6" y="40"/>
                    </a:moveTo>
                    <a:lnTo>
                      <a:pt x="37" y="5"/>
                    </a:lnTo>
                    <a:lnTo>
                      <a:pt x="43" y="5"/>
                    </a:lnTo>
                    <a:lnTo>
                      <a:pt x="43" y="14"/>
                    </a:lnTo>
                    <a:lnTo>
                      <a:pt x="6" y="51"/>
                    </a:lnTo>
                    <a:lnTo>
                      <a:pt x="6" y="40"/>
                    </a:lnTo>
                    <a:close/>
                    <a:moveTo>
                      <a:pt x="43" y="62"/>
                    </a:moveTo>
                    <a:lnTo>
                      <a:pt x="43" y="65"/>
                    </a:lnTo>
                    <a:lnTo>
                      <a:pt x="37" y="65"/>
                    </a:lnTo>
                    <a:lnTo>
                      <a:pt x="43" y="62"/>
                    </a:lnTo>
                    <a:close/>
                    <a:moveTo>
                      <a:pt x="29" y="65"/>
                    </a:moveTo>
                    <a:lnTo>
                      <a:pt x="17" y="65"/>
                    </a:lnTo>
                    <a:lnTo>
                      <a:pt x="43" y="42"/>
                    </a:lnTo>
                    <a:lnTo>
                      <a:pt x="43" y="54"/>
                    </a:lnTo>
                    <a:lnTo>
                      <a:pt x="29" y="65"/>
                    </a:lnTo>
                    <a:close/>
                    <a:moveTo>
                      <a:pt x="6" y="57"/>
                    </a:moveTo>
                    <a:lnTo>
                      <a:pt x="43" y="22"/>
                    </a:lnTo>
                    <a:lnTo>
                      <a:pt x="43" y="34"/>
                    </a:lnTo>
                    <a:lnTo>
                      <a:pt x="9" y="65"/>
                    </a:lnTo>
                    <a:lnTo>
                      <a:pt x="6" y="65"/>
                    </a:lnTo>
                    <a:lnTo>
                      <a:pt x="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5" name="Freeform 43"/>
              <p:cNvSpPr>
                <a:spLocks noEditPoints="1"/>
              </p:cNvSpPr>
              <p:nvPr/>
            </p:nvSpPr>
            <p:spPr bwMode="auto">
              <a:xfrm>
                <a:off x="9167813" y="2625726"/>
                <a:ext cx="76200" cy="561975"/>
              </a:xfrm>
              <a:custGeom>
                <a:avLst/>
                <a:gdLst>
                  <a:gd name="T0" fmla="*/ 42 w 48"/>
                  <a:gd name="T1" fmla="*/ 0 h 354"/>
                  <a:gd name="T2" fmla="*/ 34 w 48"/>
                  <a:gd name="T3" fmla="*/ 0 h 354"/>
                  <a:gd name="T4" fmla="*/ 25 w 48"/>
                  <a:gd name="T5" fmla="*/ 0 h 354"/>
                  <a:gd name="T6" fmla="*/ 17 w 48"/>
                  <a:gd name="T7" fmla="*/ 0 h 354"/>
                  <a:gd name="T8" fmla="*/ 6 w 48"/>
                  <a:gd name="T9" fmla="*/ 0 h 354"/>
                  <a:gd name="T10" fmla="*/ 0 w 48"/>
                  <a:gd name="T11" fmla="*/ 0 h 354"/>
                  <a:gd name="T12" fmla="*/ 0 w 48"/>
                  <a:gd name="T13" fmla="*/ 3 h 354"/>
                  <a:gd name="T14" fmla="*/ 0 w 48"/>
                  <a:gd name="T15" fmla="*/ 15 h 354"/>
                  <a:gd name="T16" fmla="*/ 0 w 48"/>
                  <a:gd name="T17" fmla="*/ 23 h 354"/>
                  <a:gd name="T18" fmla="*/ 0 w 48"/>
                  <a:gd name="T19" fmla="*/ 35 h 354"/>
                  <a:gd name="T20" fmla="*/ 0 w 48"/>
                  <a:gd name="T21" fmla="*/ 43 h 354"/>
                  <a:gd name="T22" fmla="*/ 0 w 48"/>
                  <a:gd name="T23" fmla="*/ 55 h 354"/>
                  <a:gd name="T24" fmla="*/ 0 w 48"/>
                  <a:gd name="T25" fmla="*/ 63 h 354"/>
                  <a:gd name="T26" fmla="*/ 0 w 48"/>
                  <a:gd name="T27" fmla="*/ 72 h 354"/>
                  <a:gd name="T28" fmla="*/ 0 w 48"/>
                  <a:gd name="T29" fmla="*/ 354 h 354"/>
                  <a:gd name="T30" fmla="*/ 48 w 48"/>
                  <a:gd name="T31" fmla="*/ 354 h 354"/>
                  <a:gd name="T32" fmla="*/ 48 w 48"/>
                  <a:gd name="T33" fmla="*/ 72 h 354"/>
                  <a:gd name="T34" fmla="*/ 48 w 48"/>
                  <a:gd name="T35" fmla="*/ 66 h 354"/>
                  <a:gd name="T36" fmla="*/ 48 w 48"/>
                  <a:gd name="T37" fmla="*/ 55 h 354"/>
                  <a:gd name="T38" fmla="*/ 48 w 48"/>
                  <a:gd name="T39" fmla="*/ 46 h 354"/>
                  <a:gd name="T40" fmla="*/ 48 w 48"/>
                  <a:gd name="T41" fmla="*/ 35 h 354"/>
                  <a:gd name="T42" fmla="*/ 48 w 48"/>
                  <a:gd name="T43" fmla="*/ 29 h 354"/>
                  <a:gd name="T44" fmla="*/ 48 w 48"/>
                  <a:gd name="T45" fmla="*/ 17 h 354"/>
                  <a:gd name="T46" fmla="*/ 48 w 48"/>
                  <a:gd name="T47" fmla="*/ 9 h 354"/>
                  <a:gd name="T48" fmla="*/ 48 w 48"/>
                  <a:gd name="T49" fmla="*/ 0 h 354"/>
                  <a:gd name="T50" fmla="*/ 42 w 48"/>
                  <a:gd name="T51" fmla="*/ 0 h 354"/>
                  <a:gd name="T52" fmla="*/ 6 w 48"/>
                  <a:gd name="T53" fmla="*/ 6 h 354"/>
                  <a:gd name="T54" fmla="*/ 11 w 48"/>
                  <a:gd name="T55" fmla="*/ 6 h 354"/>
                  <a:gd name="T56" fmla="*/ 6 w 48"/>
                  <a:gd name="T57" fmla="*/ 9 h 354"/>
                  <a:gd name="T58" fmla="*/ 6 w 48"/>
                  <a:gd name="T59" fmla="*/ 6 h 354"/>
                  <a:gd name="T60" fmla="*/ 6 w 48"/>
                  <a:gd name="T61" fmla="*/ 17 h 354"/>
                  <a:gd name="T62" fmla="*/ 17 w 48"/>
                  <a:gd name="T63" fmla="*/ 6 h 354"/>
                  <a:gd name="T64" fmla="*/ 28 w 48"/>
                  <a:gd name="T65" fmla="*/ 6 h 354"/>
                  <a:gd name="T66" fmla="*/ 6 w 48"/>
                  <a:gd name="T67" fmla="*/ 29 h 354"/>
                  <a:gd name="T68" fmla="*/ 6 w 48"/>
                  <a:gd name="T69" fmla="*/ 17 h 354"/>
                  <a:gd name="T70" fmla="*/ 6 w 48"/>
                  <a:gd name="T71" fmla="*/ 37 h 354"/>
                  <a:gd name="T72" fmla="*/ 37 w 48"/>
                  <a:gd name="T73" fmla="*/ 6 h 354"/>
                  <a:gd name="T74" fmla="*/ 42 w 48"/>
                  <a:gd name="T75" fmla="*/ 6 h 354"/>
                  <a:gd name="T76" fmla="*/ 42 w 48"/>
                  <a:gd name="T77" fmla="*/ 15 h 354"/>
                  <a:gd name="T78" fmla="*/ 6 w 48"/>
                  <a:gd name="T79" fmla="*/ 49 h 354"/>
                  <a:gd name="T80" fmla="*/ 6 w 48"/>
                  <a:gd name="T81" fmla="*/ 37 h 354"/>
                  <a:gd name="T82" fmla="*/ 42 w 48"/>
                  <a:gd name="T83" fmla="*/ 60 h 354"/>
                  <a:gd name="T84" fmla="*/ 42 w 48"/>
                  <a:gd name="T85" fmla="*/ 66 h 354"/>
                  <a:gd name="T86" fmla="*/ 37 w 48"/>
                  <a:gd name="T87" fmla="*/ 66 h 354"/>
                  <a:gd name="T88" fmla="*/ 42 w 48"/>
                  <a:gd name="T89" fmla="*/ 60 h 354"/>
                  <a:gd name="T90" fmla="*/ 28 w 48"/>
                  <a:gd name="T91" fmla="*/ 66 h 354"/>
                  <a:gd name="T92" fmla="*/ 17 w 48"/>
                  <a:gd name="T93" fmla="*/ 66 h 354"/>
                  <a:gd name="T94" fmla="*/ 42 w 48"/>
                  <a:gd name="T95" fmla="*/ 43 h 354"/>
                  <a:gd name="T96" fmla="*/ 42 w 48"/>
                  <a:gd name="T97" fmla="*/ 52 h 354"/>
                  <a:gd name="T98" fmla="*/ 28 w 48"/>
                  <a:gd name="T99" fmla="*/ 66 h 354"/>
                  <a:gd name="T100" fmla="*/ 6 w 48"/>
                  <a:gd name="T101" fmla="*/ 57 h 354"/>
                  <a:gd name="T102" fmla="*/ 42 w 48"/>
                  <a:gd name="T103" fmla="*/ 23 h 354"/>
                  <a:gd name="T104" fmla="*/ 42 w 48"/>
                  <a:gd name="T105" fmla="*/ 35 h 354"/>
                  <a:gd name="T106" fmla="*/ 11 w 48"/>
                  <a:gd name="T107" fmla="*/ 66 h 354"/>
                  <a:gd name="T108" fmla="*/ 6 w 48"/>
                  <a:gd name="T109" fmla="*/ 66 h 354"/>
                  <a:gd name="T110" fmla="*/ 6 w 48"/>
                  <a:gd name="T111" fmla="*/ 57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 h="354">
                    <a:moveTo>
                      <a:pt x="42" y="0"/>
                    </a:moveTo>
                    <a:lnTo>
                      <a:pt x="34" y="0"/>
                    </a:lnTo>
                    <a:lnTo>
                      <a:pt x="25" y="0"/>
                    </a:lnTo>
                    <a:lnTo>
                      <a:pt x="17" y="0"/>
                    </a:lnTo>
                    <a:lnTo>
                      <a:pt x="6" y="0"/>
                    </a:lnTo>
                    <a:lnTo>
                      <a:pt x="0" y="0"/>
                    </a:lnTo>
                    <a:lnTo>
                      <a:pt x="0" y="3"/>
                    </a:lnTo>
                    <a:lnTo>
                      <a:pt x="0" y="15"/>
                    </a:lnTo>
                    <a:lnTo>
                      <a:pt x="0" y="23"/>
                    </a:lnTo>
                    <a:lnTo>
                      <a:pt x="0" y="35"/>
                    </a:lnTo>
                    <a:lnTo>
                      <a:pt x="0" y="43"/>
                    </a:lnTo>
                    <a:lnTo>
                      <a:pt x="0" y="55"/>
                    </a:lnTo>
                    <a:lnTo>
                      <a:pt x="0" y="63"/>
                    </a:lnTo>
                    <a:lnTo>
                      <a:pt x="0" y="72"/>
                    </a:lnTo>
                    <a:lnTo>
                      <a:pt x="0" y="354"/>
                    </a:lnTo>
                    <a:lnTo>
                      <a:pt x="48" y="354"/>
                    </a:lnTo>
                    <a:lnTo>
                      <a:pt x="48" y="72"/>
                    </a:lnTo>
                    <a:lnTo>
                      <a:pt x="48" y="66"/>
                    </a:lnTo>
                    <a:lnTo>
                      <a:pt x="48" y="55"/>
                    </a:lnTo>
                    <a:lnTo>
                      <a:pt x="48" y="46"/>
                    </a:lnTo>
                    <a:lnTo>
                      <a:pt x="48" y="35"/>
                    </a:lnTo>
                    <a:lnTo>
                      <a:pt x="48" y="29"/>
                    </a:lnTo>
                    <a:lnTo>
                      <a:pt x="48" y="17"/>
                    </a:lnTo>
                    <a:lnTo>
                      <a:pt x="48" y="9"/>
                    </a:lnTo>
                    <a:lnTo>
                      <a:pt x="48" y="0"/>
                    </a:lnTo>
                    <a:lnTo>
                      <a:pt x="42" y="0"/>
                    </a:lnTo>
                    <a:close/>
                    <a:moveTo>
                      <a:pt x="6" y="6"/>
                    </a:moveTo>
                    <a:lnTo>
                      <a:pt x="11" y="6"/>
                    </a:lnTo>
                    <a:lnTo>
                      <a:pt x="6" y="9"/>
                    </a:lnTo>
                    <a:lnTo>
                      <a:pt x="6" y="6"/>
                    </a:lnTo>
                    <a:close/>
                    <a:moveTo>
                      <a:pt x="6" y="17"/>
                    </a:moveTo>
                    <a:lnTo>
                      <a:pt x="17" y="6"/>
                    </a:lnTo>
                    <a:lnTo>
                      <a:pt x="28" y="6"/>
                    </a:lnTo>
                    <a:lnTo>
                      <a:pt x="6" y="29"/>
                    </a:lnTo>
                    <a:lnTo>
                      <a:pt x="6" y="17"/>
                    </a:lnTo>
                    <a:close/>
                    <a:moveTo>
                      <a:pt x="6" y="37"/>
                    </a:moveTo>
                    <a:lnTo>
                      <a:pt x="37" y="6"/>
                    </a:lnTo>
                    <a:lnTo>
                      <a:pt x="42" y="6"/>
                    </a:lnTo>
                    <a:lnTo>
                      <a:pt x="42" y="15"/>
                    </a:lnTo>
                    <a:lnTo>
                      <a:pt x="6" y="49"/>
                    </a:lnTo>
                    <a:lnTo>
                      <a:pt x="6" y="37"/>
                    </a:lnTo>
                    <a:close/>
                    <a:moveTo>
                      <a:pt x="42" y="60"/>
                    </a:moveTo>
                    <a:lnTo>
                      <a:pt x="42" y="66"/>
                    </a:lnTo>
                    <a:lnTo>
                      <a:pt x="37" y="66"/>
                    </a:lnTo>
                    <a:lnTo>
                      <a:pt x="42" y="60"/>
                    </a:lnTo>
                    <a:close/>
                    <a:moveTo>
                      <a:pt x="28" y="66"/>
                    </a:moveTo>
                    <a:lnTo>
                      <a:pt x="17" y="66"/>
                    </a:lnTo>
                    <a:lnTo>
                      <a:pt x="42" y="43"/>
                    </a:lnTo>
                    <a:lnTo>
                      <a:pt x="42" y="52"/>
                    </a:lnTo>
                    <a:lnTo>
                      <a:pt x="28" y="66"/>
                    </a:lnTo>
                    <a:close/>
                    <a:moveTo>
                      <a:pt x="6" y="57"/>
                    </a:moveTo>
                    <a:lnTo>
                      <a:pt x="42" y="23"/>
                    </a:lnTo>
                    <a:lnTo>
                      <a:pt x="42" y="35"/>
                    </a:lnTo>
                    <a:lnTo>
                      <a:pt x="11" y="66"/>
                    </a:lnTo>
                    <a:lnTo>
                      <a:pt x="6" y="66"/>
                    </a:lnTo>
                    <a:lnTo>
                      <a:pt x="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6" name="Freeform 44"/>
              <p:cNvSpPr/>
              <p:nvPr/>
            </p:nvSpPr>
            <p:spPr bwMode="auto">
              <a:xfrm>
                <a:off x="8658226" y="2576514"/>
                <a:ext cx="549275" cy="249238"/>
              </a:xfrm>
              <a:custGeom>
                <a:avLst/>
                <a:gdLst>
                  <a:gd name="T0" fmla="*/ 2 w 346"/>
                  <a:gd name="T1" fmla="*/ 157 h 157"/>
                  <a:gd name="T2" fmla="*/ 0 w 346"/>
                  <a:gd name="T3" fmla="*/ 151 h 157"/>
                  <a:gd name="T4" fmla="*/ 344 w 346"/>
                  <a:gd name="T5" fmla="*/ 0 h 157"/>
                  <a:gd name="T6" fmla="*/ 346 w 346"/>
                  <a:gd name="T7" fmla="*/ 6 h 157"/>
                  <a:gd name="T8" fmla="*/ 2 w 346"/>
                  <a:gd name="T9" fmla="*/ 157 h 157"/>
                </a:gdLst>
                <a:ahLst/>
                <a:cxnLst>
                  <a:cxn ang="0">
                    <a:pos x="T0" y="T1"/>
                  </a:cxn>
                  <a:cxn ang="0">
                    <a:pos x="T2" y="T3"/>
                  </a:cxn>
                  <a:cxn ang="0">
                    <a:pos x="T4" y="T5"/>
                  </a:cxn>
                  <a:cxn ang="0">
                    <a:pos x="T6" y="T7"/>
                  </a:cxn>
                  <a:cxn ang="0">
                    <a:pos x="T8" y="T9"/>
                  </a:cxn>
                </a:cxnLst>
                <a:rect l="0" t="0" r="r" b="b"/>
                <a:pathLst>
                  <a:path w="346" h="157">
                    <a:moveTo>
                      <a:pt x="2" y="157"/>
                    </a:moveTo>
                    <a:lnTo>
                      <a:pt x="0" y="151"/>
                    </a:lnTo>
                    <a:lnTo>
                      <a:pt x="344" y="0"/>
                    </a:lnTo>
                    <a:lnTo>
                      <a:pt x="346" y="6"/>
                    </a:lnTo>
                    <a:lnTo>
                      <a:pt x="2"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7" name="Freeform 45"/>
              <p:cNvSpPr/>
              <p:nvPr/>
            </p:nvSpPr>
            <p:spPr bwMode="auto">
              <a:xfrm>
                <a:off x="9180513" y="2557464"/>
                <a:ext cx="63500" cy="55563"/>
              </a:xfrm>
              <a:custGeom>
                <a:avLst/>
                <a:gdLst>
                  <a:gd name="T0" fmla="*/ 14 w 14"/>
                  <a:gd name="T1" fmla="*/ 1 h 12"/>
                  <a:gd name="T2" fmla="*/ 5 w 14"/>
                  <a:gd name="T3" fmla="*/ 12 h 12"/>
                  <a:gd name="T4" fmla="*/ 5 w 14"/>
                  <a:gd name="T5" fmla="*/ 5 h 12"/>
                  <a:gd name="T6" fmla="*/ 0 w 14"/>
                  <a:gd name="T7" fmla="*/ 0 h 12"/>
                  <a:gd name="T8" fmla="*/ 14 w 14"/>
                  <a:gd name="T9" fmla="*/ 1 h 12"/>
                </a:gdLst>
                <a:ahLst/>
                <a:cxnLst>
                  <a:cxn ang="0">
                    <a:pos x="T0" y="T1"/>
                  </a:cxn>
                  <a:cxn ang="0">
                    <a:pos x="T2" y="T3"/>
                  </a:cxn>
                  <a:cxn ang="0">
                    <a:pos x="T4" y="T5"/>
                  </a:cxn>
                  <a:cxn ang="0">
                    <a:pos x="T6" y="T7"/>
                  </a:cxn>
                  <a:cxn ang="0">
                    <a:pos x="T8" y="T9"/>
                  </a:cxn>
                </a:cxnLst>
                <a:rect l="0" t="0" r="r" b="b"/>
                <a:pathLst>
                  <a:path w="14" h="12">
                    <a:moveTo>
                      <a:pt x="14" y="1"/>
                    </a:moveTo>
                    <a:cubicBezTo>
                      <a:pt x="11" y="4"/>
                      <a:pt x="7" y="9"/>
                      <a:pt x="5" y="12"/>
                    </a:cubicBezTo>
                    <a:cubicBezTo>
                      <a:pt x="5" y="5"/>
                      <a:pt x="5" y="5"/>
                      <a:pt x="5" y="5"/>
                    </a:cubicBezTo>
                    <a:cubicBezTo>
                      <a:pt x="0" y="0"/>
                      <a:pt x="0" y="0"/>
                      <a:pt x="0" y="0"/>
                    </a:cubicBezTo>
                    <a:cubicBezTo>
                      <a:pt x="4" y="1"/>
                      <a:pt x="9" y="1"/>
                      <a:pt x="1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48" name="组合 47"/>
          <p:cNvGrpSpPr/>
          <p:nvPr/>
        </p:nvGrpSpPr>
        <p:grpSpPr>
          <a:xfrm>
            <a:off x="5308599" y="2304785"/>
            <a:ext cx="1574800" cy="1582738"/>
            <a:chOff x="5308601" y="2068514"/>
            <a:chExt cx="1574800" cy="1582738"/>
          </a:xfrm>
        </p:grpSpPr>
        <p:sp>
          <p:nvSpPr>
            <p:cNvPr id="49" name="Freeform 5"/>
            <p:cNvSpPr/>
            <p:nvPr/>
          </p:nvSpPr>
          <p:spPr bwMode="auto">
            <a:xfrm>
              <a:off x="5308601" y="2068514"/>
              <a:ext cx="1574800" cy="1582738"/>
            </a:xfrm>
            <a:custGeom>
              <a:avLst/>
              <a:gdLst>
                <a:gd name="T0" fmla="*/ 128 w 349"/>
                <a:gd name="T1" fmla="*/ 323 h 349"/>
                <a:gd name="T2" fmla="*/ 26 w 349"/>
                <a:gd name="T3" fmla="*/ 222 h 349"/>
                <a:gd name="T4" fmla="*/ 26 w 349"/>
                <a:gd name="T5" fmla="*/ 128 h 349"/>
                <a:gd name="T6" fmla="*/ 128 w 349"/>
                <a:gd name="T7" fmla="*/ 26 h 349"/>
                <a:gd name="T8" fmla="*/ 222 w 349"/>
                <a:gd name="T9" fmla="*/ 26 h 349"/>
                <a:gd name="T10" fmla="*/ 323 w 349"/>
                <a:gd name="T11" fmla="*/ 128 h 349"/>
                <a:gd name="T12" fmla="*/ 323 w 349"/>
                <a:gd name="T13" fmla="*/ 222 h 349"/>
                <a:gd name="T14" fmla="*/ 222 w 349"/>
                <a:gd name="T15" fmla="*/ 323 h 349"/>
                <a:gd name="T16" fmla="*/ 128 w 349"/>
                <a:gd name="T17" fmla="*/ 323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9">
                  <a:moveTo>
                    <a:pt x="128" y="323"/>
                  </a:moveTo>
                  <a:cubicBezTo>
                    <a:pt x="26" y="222"/>
                    <a:pt x="26" y="222"/>
                    <a:pt x="26" y="222"/>
                  </a:cubicBezTo>
                  <a:cubicBezTo>
                    <a:pt x="0" y="196"/>
                    <a:pt x="0" y="154"/>
                    <a:pt x="26" y="128"/>
                  </a:cubicBezTo>
                  <a:cubicBezTo>
                    <a:pt x="128" y="26"/>
                    <a:pt x="128" y="26"/>
                    <a:pt x="128" y="26"/>
                  </a:cubicBezTo>
                  <a:cubicBezTo>
                    <a:pt x="153" y="0"/>
                    <a:pt x="196" y="0"/>
                    <a:pt x="222" y="26"/>
                  </a:cubicBezTo>
                  <a:cubicBezTo>
                    <a:pt x="323" y="128"/>
                    <a:pt x="323" y="128"/>
                    <a:pt x="323" y="128"/>
                  </a:cubicBezTo>
                  <a:cubicBezTo>
                    <a:pt x="349" y="154"/>
                    <a:pt x="349" y="196"/>
                    <a:pt x="323" y="222"/>
                  </a:cubicBezTo>
                  <a:cubicBezTo>
                    <a:pt x="222" y="323"/>
                    <a:pt x="222" y="323"/>
                    <a:pt x="222" y="323"/>
                  </a:cubicBezTo>
                  <a:cubicBezTo>
                    <a:pt x="196" y="349"/>
                    <a:pt x="153" y="349"/>
                    <a:pt x="128" y="323"/>
                  </a:cubicBezTo>
                  <a:close/>
                </a:path>
              </a:pathLst>
            </a:custGeom>
            <a:solidFill>
              <a:srgbClr val="5AAB32"/>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grpSp>
          <p:nvGrpSpPr>
            <p:cNvPr id="50" name="组合 49"/>
            <p:cNvGrpSpPr/>
            <p:nvPr/>
          </p:nvGrpSpPr>
          <p:grpSpPr>
            <a:xfrm>
              <a:off x="5737226" y="2503489"/>
              <a:ext cx="712788" cy="715963"/>
              <a:chOff x="5737226" y="2503489"/>
              <a:chExt cx="712788" cy="715963"/>
            </a:xfrm>
            <a:solidFill>
              <a:schemeClr val="bg1"/>
            </a:solidFill>
          </p:grpSpPr>
          <p:sp>
            <p:nvSpPr>
              <p:cNvPr id="51" name="Freeform 46"/>
              <p:cNvSpPr/>
              <p:nvPr/>
            </p:nvSpPr>
            <p:spPr bwMode="auto">
              <a:xfrm>
                <a:off x="6026151" y="2794001"/>
                <a:ext cx="139700" cy="136525"/>
              </a:xfrm>
              <a:custGeom>
                <a:avLst/>
                <a:gdLst>
                  <a:gd name="T0" fmla="*/ 13 w 31"/>
                  <a:gd name="T1" fmla="*/ 18 h 30"/>
                  <a:gd name="T2" fmla="*/ 17 w 31"/>
                  <a:gd name="T3" fmla="*/ 3 h 30"/>
                  <a:gd name="T4" fmla="*/ 18 w 31"/>
                  <a:gd name="T5" fmla="*/ 0 h 30"/>
                  <a:gd name="T6" fmla="*/ 5 w 31"/>
                  <a:gd name="T7" fmla="*/ 4 h 30"/>
                  <a:gd name="T8" fmla="*/ 5 w 31"/>
                  <a:gd name="T9" fmla="*/ 25 h 30"/>
                  <a:gd name="T10" fmla="*/ 26 w 31"/>
                  <a:gd name="T11" fmla="*/ 25 h 30"/>
                  <a:gd name="T12" fmla="*/ 30 w 31"/>
                  <a:gd name="T13" fmla="*/ 12 h 30"/>
                  <a:gd name="T14" fmla="*/ 27 w 31"/>
                  <a:gd name="T15" fmla="*/ 13 h 30"/>
                  <a:gd name="T16" fmla="*/ 13 w 31"/>
                  <a:gd name="T17"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0">
                    <a:moveTo>
                      <a:pt x="13" y="18"/>
                    </a:moveTo>
                    <a:cubicBezTo>
                      <a:pt x="17" y="3"/>
                      <a:pt x="17" y="3"/>
                      <a:pt x="17" y="3"/>
                    </a:cubicBezTo>
                    <a:cubicBezTo>
                      <a:pt x="18" y="0"/>
                      <a:pt x="18" y="0"/>
                      <a:pt x="18" y="0"/>
                    </a:cubicBezTo>
                    <a:cubicBezTo>
                      <a:pt x="13" y="0"/>
                      <a:pt x="9" y="1"/>
                      <a:pt x="5" y="4"/>
                    </a:cubicBezTo>
                    <a:cubicBezTo>
                      <a:pt x="0" y="10"/>
                      <a:pt x="0" y="19"/>
                      <a:pt x="5" y="25"/>
                    </a:cubicBezTo>
                    <a:cubicBezTo>
                      <a:pt x="11" y="30"/>
                      <a:pt x="20" y="30"/>
                      <a:pt x="26" y="25"/>
                    </a:cubicBezTo>
                    <a:cubicBezTo>
                      <a:pt x="29" y="21"/>
                      <a:pt x="31" y="17"/>
                      <a:pt x="30" y="12"/>
                    </a:cubicBezTo>
                    <a:cubicBezTo>
                      <a:pt x="27" y="13"/>
                      <a:pt x="27" y="13"/>
                      <a:pt x="27" y="13"/>
                    </a:cubicBezTo>
                    <a:lnTo>
                      <a:pt x="13"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2" name="Freeform 47"/>
              <p:cNvSpPr/>
              <p:nvPr/>
            </p:nvSpPr>
            <p:spPr bwMode="auto">
              <a:xfrm>
                <a:off x="5881688" y="2644776"/>
                <a:ext cx="428625" cy="430213"/>
              </a:xfrm>
              <a:custGeom>
                <a:avLst/>
                <a:gdLst>
                  <a:gd name="T0" fmla="*/ 71 w 95"/>
                  <a:gd name="T1" fmla="*/ 30 h 95"/>
                  <a:gd name="T2" fmla="*/ 68 w 95"/>
                  <a:gd name="T3" fmla="*/ 68 h 95"/>
                  <a:gd name="T4" fmla="*/ 27 w 95"/>
                  <a:gd name="T5" fmla="*/ 68 h 95"/>
                  <a:gd name="T6" fmla="*/ 27 w 95"/>
                  <a:gd name="T7" fmla="*/ 27 h 95"/>
                  <a:gd name="T8" fmla="*/ 65 w 95"/>
                  <a:gd name="T9" fmla="*/ 25 h 95"/>
                  <a:gd name="T10" fmla="*/ 71 w 95"/>
                  <a:gd name="T11" fmla="*/ 18 h 95"/>
                  <a:gd name="T12" fmla="*/ 75 w 95"/>
                  <a:gd name="T13" fmla="*/ 14 h 95"/>
                  <a:gd name="T14" fmla="*/ 17 w 95"/>
                  <a:gd name="T15" fmla="*/ 17 h 95"/>
                  <a:gd name="T16" fmla="*/ 17 w 95"/>
                  <a:gd name="T17" fmla="*/ 78 h 95"/>
                  <a:gd name="T18" fmla="*/ 78 w 95"/>
                  <a:gd name="T19" fmla="*/ 78 h 95"/>
                  <a:gd name="T20" fmla="*/ 81 w 95"/>
                  <a:gd name="T21" fmla="*/ 20 h 95"/>
                  <a:gd name="T22" fmla="*/ 77 w 95"/>
                  <a:gd name="T23" fmla="*/ 24 h 95"/>
                  <a:gd name="T24" fmla="*/ 71 w 95"/>
                  <a:gd name="T25" fmla="*/ 3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95">
                    <a:moveTo>
                      <a:pt x="71" y="30"/>
                    </a:moveTo>
                    <a:cubicBezTo>
                      <a:pt x="79" y="41"/>
                      <a:pt x="78" y="58"/>
                      <a:pt x="68" y="68"/>
                    </a:cubicBezTo>
                    <a:cubicBezTo>
                      <a:pt x="57" y="79"/>
                      <a:pt x="38" y="79"/>
                      <a:pt x="27" y="68"/>
                    </a:cubicBezTo>
                    <a:cubicBezTo>
                      <a:pt x="16" y="57"/>
                      <a:pt x="16" y="38"/>
                      <a:pt x="27" y="27"/>
                    </a:cubicBezTo>
                    <a:cubicBezTo>
                      <a:pt x="37" y="17"/>
                      <a:pt x="54" y="16"/>
                      <a:pt x="65" y="25"/>
                    </a:cubicBezTo>
                    <a:cubicBezTo>
                      <a:pt x="71" y="18"/>
                      <a:pt x="71" y="18"/>
                      <a:pt x="71" y="18"/>
                    </a:cubicBezTo>
                    <a:cubicBezTo>
                      <a:pt x="75" y="14"/>
                      <a:pt x="75" y="14"/>
                      <a:pt x="75" y="14"/>
                    </a:cubicBezTo>
                    <a:cubicBezTo>
                      <a:pt x="58" y="0"/>
                      <a:pt x="33" y="1"/>
                      <a:pt x="17" y="17"/>
                    </a:cubicBezTo>
                    <a:cubicBezTo>
                      <a:pt x="0" y="34"/>
                      <a:pt x="0" y="61"/>
                      <a:pt x="17" y="78"/>
                    </a:cubicBezTo>
                    <a:cubicBezTo>
                      <a:pt x="34" y="95"/>
                      <a:pt x="61" y="95"/>
                      <a:pt x="78" y="78"/>
                    </a:cubicBezTo>
                    <a:cubicBezTo>
                      <a:pt x="94" y="62"/>
                      <a:pt x="95" y="37"/>
                      <a:pt x="81" y="20"/>
                    </a:cubicBezTo>
                    <a:cubicBezTo>
                      <a:pt x="77" y="24"/>
                      <a:pt x="77" y="24"/>
                      <a:pt x="77" y="24"/>
                    </a:cubicBez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3" name="Freeform 48"/>
              <p:cNvSpPr/>
              <p:nvPr/>
            </p:nvSpPr>
            <p:spPr bwMode="auto">
              <a:xfrm>
                <a:off x="5737226" y="2503489"/>
                <a:ext cx="712788" cy="715963"/>
              </a:xfrm>
              <a:custGeom>
                <a:avLst/>
                <a:gdLst>
                  <a:gd name="T0" fmla="*/ 140 w 158"/>
                  <a:gd name="T1" fmla="*/ 39 h 158"/>
                  <a:gd name="T2" fmla="*/ 131 w 158"/>
                  <a:gd name="T3" fmla="*/ 40 h 158"/>
                  <a:gd name="T4" fmla="*/ 123 w 158"/>
                  <a:gd name="T5" fmla="*/ 40 h 158"/>
                  <a:gd name="T6" fmla="*/ 123 w 158"/>
                  <a:gd name="T7" fmla="*/ 41 h 158"/>
                  <a:gd name="T8" fmla="*/ 120 w 158"/>
                  <a:gd name="T9" fmla="*/ 120 h 158"/>
                  <a:gd name="T10" fmla="*/ 39 w 158"/>
                  <a:gd name="T11" fmla="*/ 120 h 158"/>
                  <a:gd name="T12" fmla="*/ 39 w 158"/>
                  <a:gd name="T13" fmla="*/ 38 h 158"/>
                  <a:gd name="T14" fmla="*/ 118 w 158"/>
                  <a:gd name="T15" fmla="*/ 35 h 158"/>
                  <a:gd name="T16" fmla="*/ 118 w 158"/>
                  <a:gd name="T17" fmla="*/ 35 h 158"/>
                  <a:gd name="T18" fmla="*/ 118 w 158"/>
                  <a:gd name="T19" fmla="*/ 27 h 158"/>
                  <a:gd name="T20" fmla="*/ 119 w 158"/>
                  <a:gd name="T21" fmla="*/ 19 h 158"/>
                  <a:gd name="T22" fmla="*/ 119 w 158"/>
                  <a:gd name="T23" fmla="*/ 18 h 158"/>
                  <a:gd name="T24" fmla="*/ 28 w 158"/>
                  <a:gd name="T25" fmla="*/ 28 h 158"/>
                  <a:gd name="T26" fmla="*/ 28 w 158"/>
                  <a:gd name="T27" fmla="*/ 130 h 158"/>
                  <a:gd name="T28" fmla="*/ 131 w 158"/>
                  <a:gd name="T29" fmla="*/ 130 h 158"/>
                  <a:gd name="T30" fmla="*/ 140 w 158"/>
                  <a:gd name="T31" fmla="*/ 3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58">
                    <a:moveTo>
                      <a:pt x="140" y="39"/>
                    </a:moveTo>
                    <a:cubicBezTo>
                      <a:pt x="131" y="40"/>
                      <a:pt x="131" y="40"/>
                      <a:pt x="131" y="40"/>
                    </a:cubicBezTo>
                    <a:cubicBezTo>
                      <a:pt x="123" y="40"/>
                      <a:pt x="123" y="40"/>
                      <a:pt x="123" y="40"/>
                    </a:cubicBezTo>
                    <a:cubicBezTo>
                      <a:pt x="123" y="41"/>
                      <a:pt x="123" y="41"/>
                      <a:pt x="123" y="41"/>
                    </a:cubicBezTo>
                    <a:cubicBezTo>
                      <a:pt x="143" y="63"/>
                      <a:pt x="142" y="98"/>
                      <a:pt x="120" y="120"/>
                    </a:cubicBezTo>
                    <a:cubicBezTo>
                      <a:pt x="98" y="142"/>
                      <a:pt x="61" y="142"/>
                      <a:pt x="39" y="120"/>
                    </a:cubicBezTo>
                    <a:cubicBezTo>
                      <a:pt x="16" y="97"/>
                      <a:pt x="16" y="60"/>
                      <a:pt x="39" y="38"/>
                    </a:cubicBezTo>
                    <a:cubicBezTo>
                      <a:pt x="60" y="16"/>
                      <a:pt x="95" y="15"/>
                      <a:pt x="118" y="35"/>
                    </a:cubicBezTo>
                    <a:cubicBezTo>
                      <a:pt x="118" y="35"/>
                      <a:pt x="118" y="35"/>
                      <a:pt x="118" y="35"/>
                    </a:cubicBezTo>
                    <a:cubicBezTo>
                      <a:pt x="118" y="27"/>
                      <a:pt x="118" y="27"/>
                      <a:pt x="118" y="27"/>
                    </a:cubicBezTo>
                    <a:cubicBezTo>
                      <a:pt x="119" y="19"/>
                      <a:pt x="119" y="19"/>
                      <a:pt x="119" y="19"/>
                    </a:cubicBezTo>
                    <a:cubicBezTo>
                      <a:pt x="119" y="18"/>
                      <a:pt x="119" y="18"/>
                      <a:pt x="119" y="18"/>
                    </a:cubicBezTo>
                    <a:cubicBezTo>
                      <a:pt x="91" y="0"/>
                      <a:pt x="53" y="3"/>
                      <a:pt x="28" y="28"/>
                    </a:cubicBezTo>
                    <a:cubicBezTo>
                      <a:pt x="0" y="56"/>
                      <a:pt x="0" y="101"/>
                      <a:pt x="28" y="130"/>
                    </a:cubicBezTo>
                    <a:cubicBezTo>
                      <a:pt x="57" y="158"/>
                      <a:pt x="102" y="158"/>
                      <a:pt x="131" y="130"/>
                    </a:cubicBezTo>
                    <a:cubicBezTo>
                      <a:pt x="155" y="105"/>
                      <a:pt x="158" y="67"/>
                      <a:pt x="140"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54" name="Freeform 49"/>
              <p:cNvSpPr/>
              <p:nvPr/>
            </p:nvSpPr>
            <p:spPr bwMode="auto">
              <a:xfrm>
                <a:off x="6097588" y="2535239"/>
                <a:ext cx="320675" cy="327025"/>
              </a:xfrm>
              <a:custGeom>
                <a:avLst/>
                <a:gdLst>
                  <a:gd name="T0" fmla="*/ 157 w 202"/>
                  <a:gd name="T1" fmla="*/ 54 h 206"/>
                  <a:gd name="T2" fmla="*/ 148 w 202"/>
                  <a:gd name="T3" fmla="*/ 54 h 206"/>
                  <a:gd name="T4" fmla="*/ 148 w 202"/>
                  <a:gd name="T5" fmla="*/ 46 h 206"/>
                  <a:gd name="T6" fmla="*/ 154 w 202"/>
                  <a:gd name="T7" fmla="*/ 0 h 206"/>
                  <a:gd name="T8" fmla="*/ 117 w 202"/>
                  <a:gd name="T9" fmla="*/ 34 h 206"/>
                  <a:gd name="T10" fmla="*/ 114 w 202"/>
                  <a:gd name="T11" fmla="*/ 83 h 206"/>
                  <a:gd name="T12" fmla="*/ 20 w 202"/>
                  <a:gd name="T13" fmla="*/ 177 h 206"/>
                  <a:gd name="T14" fmla="*/ 20 w 202"/>
                  <a:gd name="T15" fmla="*/ 132 h 206"/>
                  <a:gd name="T16" fmla="*/ 3 w 202"/>
                  <a:gd name="T17" fmla="*/ 194 h 206"/>
                  <a:gd name="T18" fmla="*/ 3 w 202"/>
                  <a:gd name="T19" fmla="*/ 194 h 206"/>
                  <a:gd name="T20" fmla="*/ 0 w 202"/>
                  <a:gd name="T21" fmla="*/ 206 h 206"/>
                  <a:gd name="T22" fmla="*/ 0 w 202"/>
                  <a:gd name="T23" fmla="*/ 206 h 206"/>
                  <a:gd name="T24" fmla="*/ 0 w 202"/>
                  <a:gd name="T25" fmla="*/ 206 h 206"/>
                  <a:gd name="T26" fmla="*/ 6 w 202"/>
                  <a:gd name="T27" fmla="*/ 203 h 206"/>
                  <a:gd name="T28" fmla="*/ 9 w 202"/>
                  <a:gd name="T29" fmla="*/ 203 h 206"/>
                  <a:gd name="T30" fmla="*/ 9 w 202"/>
                  <a:gd name="T31" fmla="*/ 203 h 206"/>
                  <a:gd name="T32" fmla="*/ 71 w 202"/>
                  <a:gd name="T33" fmla="*/ 183 h 206"/>
                  <a:gd name="T34" fmla="*/ 26 w 202"/>
                  <a:gd name="T35" fmla="*/ 183 h 206"/>
                  <a:gd name="T36" fmla="*/ 120 w 202"/>
                  <a:gd name="T37" fmla="*/ 89 h 206"/>
                  <a:gd name="T38" fmla="*/ 168 w 202"/>
                  <a:gd name="T39" fmla="*/ 86 h 206"/>
                  <a:gd name="T40" fmla="*/ 202 w 202"/>
                  <a:gd name="T41" fmla="*/ 49 h 206"/>
                  <a:gd name="T42" fmla="*/ 157 w 202"/>
                  <a:gd name="T43" fmla="*/ 5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2" h="206">
                    <a:moveTo>
                      <a:pt x="157" y="54"/>
                    </a:moveTo>
                    <a:lnTo>
                      <a:pt x="148" y="54"/>
                    </a:lnTo>
                    <a:lnTo>
                      <a:pt x="148" y="46"/>
                    </a:lnTo>
                    <a:lnTo>
                      <a:pt x="154" y="0"/>
                    </a:lnTo>
                    <a:lnTo>
                      <a:pt x="117" y="34"/>
                    </a:lnTo>
                    <a:lnTo>
                      <a:pt x="114" y="83"/>
                    </a:lnTo>
                    <a:lnTo>
                      <a:pt x="20" y="177"/>
                    </a:lnTo>
                    <a:lnTo>
                      <a:pt x="20" y="132"/>
                    </a:lnTo>
                    <a:lnTo>
                      <a:pt x="3" y="194"/>
                    </a:lnTo>
                    <a:lnTo>
                      <a:pt x="3" y="194"/>
                    </a:lnTo>
                    <a:lnTo>
                      <a:pt x="0" y="206"/>
                    </a:lnTo>
                    <a:lnTo>
                      <a:pt x="0" y="206"/>
                    </a:lnTo>
                    <a:lnTo>
                      <a:pt x="0" y="206"/>
                    </a:lnTo>
                    <a:lnTo>
                      <a:pt x="6" y="203"/>
                    </a:lnTo>
                    <a:lnTo>
                      <a:pt x="9" y="203"/>
                    </a:lnTo>
                    <a:lnTo>
                      <a:pt x="9" y="203"/>
                    </a:lnTo>
                    <a:lnTo>
                      <a:pt x="71" y="183"/>
                    </a:lnTo>
                    <a:lnTo>
                      <a:pt x="26" y="183"/>
                    </a:lnTo>
                    <a:lnTo>
                      <a:pt x="120" y="89"/>
                    </a:lnTo>
                    <a:lnTo>
                      <a:pt x="168" y="86"/>
                    </a:lnTo>
                    <a:lnTo>
                      <a:pt x="202" y="49"/>
                    </a:lnTo>
                    <a:lnTo>
                      <a:pt x="157"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55" name="组合 54"/>
          <p:cNvGrpSpPr/>
          <p:nvPr/>
        </p:nvGrpSpPr>
        <p:grpSpPr>
          <a:xfrm>
            <a:off x="1279412" y="4432857"/>
            <a:ext cx="2746451" cy="1447860"/>
            <a:chOff x="1493521" y="4288826"/>
            <a:chExt cx="2746451" cy="1447860"/>
          </a:xfrm>
        </p:grpSpPr>
        <p:sp>
          <p:nvSpPr>
            <p:cNvPr id="56" name="矩形 55"/>
            <p:cNvSpPr/>
            <p:nvPr/>
          </p:nvSpPr>
          <p:spPr>
            <a:xfrm>
              <a:off x="1493521" y="4926426"/>
              <a:ext cx="2746451" cy="810260"/>
            </a:xfrm>
            <a:prstGeom prst="rect">
              <a:avLst/>
            </a:prstGeom>
          </p:spPr>
          <p:txBody>
            <a:bodyPr wrap="square">
              <a:spAutoFit/>
            </a:bodyPr>
            <a:lstStyle/>
            <a:p>
              <a:pPr algn="ctr">
                <a:lnSpc>
                  <a:spcPct val="130000"/>
                </a:lnSpc>
                <a:defRPr/>
              </a:pPr>
              <a:r>
                <a:rPr lang="zh-CN" altLang="en-US"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57" name="矩形 56"/>
            <p:cNvSpPr/>
            <p:nvPr/>
          </p:nvSpPr>
          <p:spPr>
            <a:xfrm>
              <a:off x="2267306" y="4288826"/>
              <a:ext cx="1198880" cy="460375"/>
            </a:xfrm>
            <a:prstGeom prst="rect">
              <a:avLst/>
            </a:prstGeom>
          </p:spPr>
          <p:txBody>
            <a:bodyPr wrap="none">
              <a:spAutoFit/>
            </a:bodyPr>
            <a:lstStyle/>
            <a:p>
              <a:pPr algn="ctr" fontAlgn="base">
                <a:lnSpc>
                  <a:spcPct val="120000"/>
                </a:lnSpc>
                <a:spcBef>
                  <a:spcPct val="0"/>
                </a:spcBef>
                <a:spcAft>
                  <a:spcPct val="0"/>
                </a:spcAft>
                <a:defRPr/>
              </a:pPr>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mn-lt"/>
                </a:rPr>
                <a:t>标题内容</a:t>
              </a:r>
              <a:endPar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nvGrpSpPr>
          <p:cNvPr id="58" name="组合 57"/>
          <p:cNvGrpSpPr/>
          <p:nvPr/>
        </p:nvGrpSpPr>
        <p:grpSpPr>
          <a:xfrm>
            <a:off x="4722774" y="4432857"/>
            <a:ext cx="2746451" cy="1447860"/>
            <a:chOff x="1493521" y="4288826"/>
            <a:chExt cx="2746451" cy="1447860"/>
          </a:xfrm>
        </p:grpSpPr>
        <p:sp>
          <p:nvSpPr>
            <p:cNvPr id="59" name="矩形 58"/>
            <p:cNvSpPr/>
            <p:nvPr/>
          </p:nvSpPr>
          <p:spPr>
            <a:xfrm>
              <a:off x="1493521" y="4926426"/>
              <a:ext cx="2746451" cy="810260"/>
            </a:xfrm>
            <a:prstGeom prst="rect">
              <a:avLst/>
            </a:prstGeom>
          </p:spPr>
          <p:txBody>
            <a:bodyPr wrap="square">
              <a:spAutoFit/>
            </a:bodyPr>
            <a:lstStyle/>
            <a:p>
              <a:pPr algn="ctr">
                <a:lnSpc>
                  <a:spcPct val="130000"/>
                </a:lnSpc>
                <a:defRPr/>
              </a:pPr>
              <a:r>
                <a:rPr lang="zh-CN" altLang="en-US"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60" name="矩形 59"/>
            <p:cNvSpPr/>
            <p:nvPr/>
          </p:nvSpPr>
          <p:spPr>
            <a:xfrm>
              <a:off x="2267306" y="4288826"/>
              <a:ext cx="1198880" cy="460375"/>
            </a:xfrm>
            <a:prstGeom prst="rect">
              <a:avLst/>
            </a:prstGeom>
          </p:spPr>
          <p:txBody>
            <a:bodyPr wrap="none">
              <a:spAutoFit/>
            </a:bodyPr>
            <a:lstStyle/>
            <a:p>
              <a:pPr algn="ctr" fontAlgn="base">
                <a:lnSpc>
                  <a:spcPct val="120000"/>
                </a:lnSpc>
                <a:spcBef>
                  <a:spcPct val="0"/>
                </a:spcBef>
                <a:spcAft>
                  <a:spcPct val="0"/>
                </a:spcAft>
                <a:defRPr/>
              </a:pPr>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mn-lt"/>
                </a:rPr>
                <a:t>标题内容</a:t>
              </a:r>
              <a:endPar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grpSp>
        <p:nvGrpSpPr>
          <p:cNvPr id="61" name="组合 60"/>
          <p:cNvGrpSpPr/>
          <p:nvPr/>
        </p:nvGrpSpPr>
        <p:grpSpPr>
          <a:xfrm>
            <a:off x="8177175" y="4432857"/>
            <a:ext cx="2746451" cy="1447860"/>
            <a:chOff x="1493521" y="4288826"/>
            <a:chExt cx="2746451" cy="1447860"/>
          </a:xfrm>
        </p:grpSpPr>
        <p:sp>
          <p:nvSpPr>
            <p:cNvPr id="62" name="矩形 61"/>
            <p:cNvSpPr/>
            <p:nvPr/>
          </p:nvSpPr>
          <p:spPr>
            <a:xfrm>
              <a:off x="1493521" y="4926426"/>
              <a:ext cx="2746451" cy="810260"/>
            </a:xfrm>
            <a:prstGeom prst="rect">
              <a:avLst/>
            </a:prstGeom>
          </p:spPr>
          <p:txBody>
            <a:bodyPr wrap="square">
              <a:spAutoFit/>
            </a:bodyPr>
            <a:lstStyle/>
            <a:p>
              <a:pPr algn="ctr">
                <a:lnSpc>
                  <a:spcPct val="130000"/>
                </a:lnSpc>
                <a:defRPr/>
              </a:pPr>
              <a:r>
                <a:rPr lang="zh-CN" altLang="en-US"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详写内容</a:t>
              </a:r>
              <a:r>
                <a:rPr lang="en-US" altLang="zh-CN"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a:t>
              </a:r>
              <a:r>
                <a:rPr lang="zh-CN" altLang="en-US"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rPr>
                <a:t>点击输入本栏的具体文字，简明扼要的说明分项内容，此为概念图解</a:t>
              </a:r>
              <a:endParaRPr lang="zh-CN" altLang="en-US" sz="12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63" name="矩形 62"/>
            <p:cNvSpPr/>
            <p:nvPr/>
          </p:nvSpPr>
          <p:spPr>
            <a:xfrm>
              <a:off x="2267306" y="4288826"/>
              <a:ext cx="1198880" cy="460375"/>
            </a:xfrm>
            <a:prstGeom prst="rect">
              <a:avLst/>
            </a:prstGeom>
          </p:spPr>
          <p:txBody>
            <a:bodyPr wrap="none">
              <a:spAutoFit/>
            </a:bodyPr>
            <a:lstStyle/>
            <a:p>
              <a:pPr algn="ctr" fontAlgn="base">
                <a:lnSpc>
                  <a:spcPct val="120000"/>
                </a:lnSpc>
                <a:spcBef>
                  <a:spcPct val="0"/>
                </a:spcBef>
                <a:spcAft>
                  <a:spcPct val="0"/>
                </a:spcAft>
                <a:defRPr/>
              </a:pPr>
              <a:r>
                <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mn-lt"/>
                </a:rPr>
                <a:t>标题内容</a:t>
              </a:r>
              <a:endParaRPr lang="zh-CN" altLang="en-US" sz="2000" dirty="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sp>
        <p:nvSpPr>
          <p:cNvPr id="64" name="Rectangle 10"/>
          <p:cNvSpPr>
            <a:spLocks noChangeArrowheads="1"/>
          </p:cNvSpPr>
          <p:nvPr/>
        </p:nvSpPr>
        <p:spPr bwMode="auto">
          <a:xfrm>
            <a:off x="3559592" y="3089010"/>
            <a:ext cx="1602355" cy="50800"/>
          </a:xfrm>
          <a:prstGeom prst="rect">
            <a:avLst/>
          </a:prstGeom>
          <a:solidFill>
            <a:schemeClr val="bg1">
              <a:lumMod val="85000"/>
            </a:schemeClr>
          </a:solidFill>
          <a:ln>
            <a:noFill/>
          </a:ln>
        </p:spPr>
        <p:txBody>
          <a:bodyPr vert="horz" wrap="square" lIns="91440" tIns="45720" rIns="91440" bIns="45720" numCol="1" anchor="t" anchorCtr="0" compatLnSpc="1"/>
          <a:lstStyle/>
          <a:p>
            <a:endParaRPr lang="zh-CN" altLang="en-US" sz="1600">
              <a:solidFill>
                <a:schemeClr val="tx1">
                  <a:lumMod val="85000"/>
                  <a:lumOff val="15000"/>
                </a:schemeClr>
              </a:solidFill>
              <a:latin typeface="微软雅黑" panose="020B0503020204020204" charset="-122"/>
              <a:ea typeface="微软雅黑" panose="020B0503020204020204" charset="-122"/>
              <a:cs typeface="+mn-ea"/>
              <a:sym typeface="+mn-lt"/>
            </a:endParaRPr>
          </a:p>
        </p:txBody>
      </p:sp>
      <p:grpSp>
        <p:nvGrpSpPr>
          <p:cNvPr id="83" name="组合 82"/>
          <p:cNvGrpSpPr/>
          <p:nvPr/>
        </p:nvGrpSpPr>
        <p:grpSpPr>
          <a:xfrm>
            <a:off x="0" y="0"/>
            <a:ext cx="3372485" cy="910590"/>
            <a:chOff x="0" y="0"/>
            <a:chExt cx="5311" cy="1434"/>
          </a:xfrm>
        </p:grpSpPr>
        <p:sp>
          <p:nvSpPr>
            <p:cNvPr id="2" name="矩形 1"/>
            <p:cNvSpPr/>
            <p:nvPr/>
          </p:nvSpPr>
          <p:spPr>
            <a:xfrm>
              <a:off x="703" y="418"/>
              <a:ext cx="4608" cy="1016"/>
            </a:xfrm>
            <a:prstGeom prst="rect">
              <a:avLst/>
            </a:prstGeom>
          </p:spPr>
          <p:txBody>
            <a:bodyPr wrap="none">
              <a:spAutoFit/>
              <a:scene3d>
                <a:camera prst="orthographicFront"/>
                <a:lightRig rig="threePt" dir="t"/>
              </a:scene3d>
              <a:sp3d contourW="12700"/>
            </a:bodyPr>
            <a:p>
              <a:r>
                <a:rPr lang="zh-CN" altLang="en-US" sz="3600" dirty="0">
                  <a:solidFill>
                    <a:prstClr val="black"/>
                  </a:solidFill>
                  <a:latin typeface="优设标题黑" panose="00000500000000000000" pitchFamily="2" charset="-122"/>
                  <a:ea typeface="优设标题黑" panose="00000500000000000000" pitchFamily="2" charset="-122"/>
                  <a:cs typeface="+mn-ea"/>
                  <a:sym typeface="+mn-lt"/>
                </a:rPr>
                <a:t>输入标题内容</a:t>
              </a:r>
              <a:endParaRPr lang="zh-CN" altLang="en-US" sz="3600" dirty="0">
                <a:solidFill>
                  <a:prstClr val="black"/>
                </a:solidFill>
                <a:latin typeface="优设标题黑" panose="00000500000000000000" pitchFamily="2" charset="-122"/>
                <a:ea typeface="优设标题黑" panose="00000500000000000000" pitchFamily="2" charset="-122"/>
                <a:cs typeface="+mn-ea"/>
                <a:sym typeface="+mn-lt"/>
              </a:endParaRPr>
            </a:p>
          </p:txBody>
        </p:sp>
        <p:cxnSp>
          <p:nvCxnSpPr>
            <p:cNvPr id="82" name="直接连接符 81"/>
            <p:cNvCxnSpPr/>
            <p:nvPr userDrawn="1"/>
          </p:nvCxnSpPr>
          <p:spPr>
            <a:xfrm>
              <a:off x="0" y="0"/>
              <a:ext cx="582" cy="1252"/>
            </a:xfrm>
            <a:prstGeom prst="line">
              <a:avLst/>
            </a:prstGeom>
            <a:ln w="28575">
              <a:solidFill>
                <a:srgbClr val="9DC799"/>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蔬菜水果超市促销海报"/>
          <p:cNvPicPr>
            <a:picLocks noChangeAspect="1"/>
          </p:cNvPicPr>
          <p:nvPr/>
        </p:nvPicPr>
        <p:blipFill>
          <a:blip r:embed="rId1"/>
          <a:srcRect t="12116" b="12325"/>
          <a:stretch>
            <a:fillRect/>
          </a:stretch>
        </p:blipFill>
        <p:spPr>
          <a:xfrm>
            <a:off x="0" y="-32385"/>
            <a:ext cx="12192000" cy="6890385"/>
          </a:xfrm>
          <a:prstGeom prst="rect">
            <a:avLst/>
          </a:prstGeom>
        </p:spPr>
      </p:pic>
      <p:sp>
        <p:nvSpPr>
          <p:cNvPr id="20" name="任意多边形: 形状 19"/>
          <p:cNvSpPr/>
          <p:nvPr/>
        </p:nvSpPr>
        <p:spPr>
          <a:xfrm>
            <a:off x="7661526" y="3109595"/>
            <a:ext cx="7361010" cy="6867728"/>
          </a:xfrm>
          <a:custGeom>
            <a:avLst/>
            <a:gdLst>
              <a:gd name="connsiteX0" fmla="*/ 6857999 w 7350583"/>
              <a:gd name="connsiteY0" fmla="*/ 0 h 6858000"/>
              <a:gd name="connsiteX1" fmla="*/ 7350583 w 7350583"/>
              <a:gd name="connsiteY1" fmla="*/ 0 h 6858000"/>
              <a:gd name="connsiteX2" fmla="*/ 492584 w 7350583"/>
              <a:gd name="connsiteY2" fmla="*/ 6858000 h 6858000"/>
              <a:gd name="connsiteX3" fmla="*/ 0 w 735058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350583" h="6858000">
                <a:moveTo>
                  <a:pt x="6857999" y="0"/>
                </a:moveTo>
                <a:lnTo>
                  <a:pt x="7350583" y="0"/>
                </a:lnTo>
                <a:lnTo>
                  <a:pt x="492584" y="6858000"/>
                </a:lnTo>
                <a:lnTo>
                  <a:pt x="0" y="6858000"/>
                </a:lnTo>
                <a:close/>
              </a:path>
            </a:pathLst>
          </a:custGeom>
          <a:solidFill>
            <a:srgbClr val="184D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25" name="任意多边形: 形状 24"/>
          <p:cNvSpPr/>
          <p:nvPr/>
        </p:nvSpPr>
        <p:spPr>
          <a:xfrm>
            <a:off x="0" y="5978525"/>
            <a:ext cx="1759585" cy="879475"/>
          </a:xfrm>
          <a:custGeom>
            <a:avLst/>
            <a:gdLst>
              <a:gd name="connsiteX0" fmla="*/ 1597306 w 3194612"/>
              <a:gd name="connsiteY0" fmla="*/ 0 h 1597306"/>
              <a:gd name="connsiteX1" fmla="*/ 3194612 w 3194612"/>
              <a:gd name="connsiteY1" fmla="*/ 1597306 h 1597306"/>
              <a:gd name="connsiteX2" fmla="*/ 0 w 3194612"/>
              <a:gd name="connsiteY2" fmla="*/ 1597306 h 1597306"/>
            </a:gdLst>
            <a:ahLst/>
            <a:cxnLst>
              <a:cxn ang="0">
                <a:pos x="connsiteX0" y="connsiteY0"/>
              </a:cxn>
              <a:cxn ang="0">
                <a:pos x="connsiteX1" y="connsiteY1"/>
              </a:cxn>
              <a:cxn ang="0">
                <a:pos x="connsiteX2" y="connsiteY2"/>
              </a:cxn>
            </a:cxnLst>
            <a:rect l="l" t="t" r="r" b="b"/>
            <a:pathLst>
              <a:path w="3194612" h="1597306">
                <a:moveTo>
                  <a:pt x="1597306" y="0"/>
                </a:moveTo>
                <a:lnTo>
                  <a:pt x="3194612" y="1597306"/>
                </a:lnTo>
                <a:lnTo>
                  <a:pt x="0" y="1597306"/>
                </a:lnTo>
                <a:close/>
              </a:path>
            </a:pathLst>
          </a:custGeom>
          <a:solidFill>
            <a:srgbClr val="5AAB3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44" name="文本框 2"/>
          <p:cNvSpPr txBox="1"/>
          <p:nvPr/>
        </p:nvSpPr>
        <p:spPr bwMode="auto">
          <a:xfrm>
            <a:off x="-278130" y="1642745"/>
            <a:ext cx="6324600" cy="1861185"/>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defRPr/>
            </a:pPr>
            <a:r>
              <a:rPr lang="zh-CN" altLang="en-US" sz="11500" dirty="0">
                <a:solidFill>
                  <a:schemeClr val="bg1"/>
                </a:solidFill>
                <a:latin typeface="优设标题黑" panose="00000500000000000000" pitchFamily="2" charset="-122"/>
                <a:ea typeface="优设标题黑" panose="00000500000000000000" pitchFamily="2" charset="-122"/>
                <a:cs typeface="+mn-ea"/>
                <a:sym typeface="+mn-lt"/>
              </a:rPr>
              <a:t>谢谢</a:t>
            </a:r>
            <a:endParaRPr lang="zh-CN" altLang="en-US" sz="11500" dirty="0">
              <a:solidFill>
                <a:schemeClr val="bg1"/>
              </a:solidFill>
              <a:latin typeface="优设标题黑" panose="00000500000000000000" pitchFamily="2" charset="-122"/>
              <a:ea typeface="优设标题黑" panose="00000500000000000000" pitchFamily="2" charset="-122"/>
              <a:cs typeface="+mn-ea"/>
              <a:sym typeface="+mn-lt"/>
            </a:endParaRPr>
          </a:p>
        </p:txBody>
      </p:sp>
      <p:sp>
        <p:nvSpPr>
          <p:cNvPr id="45" name="文本框 3"/>
          <p:cNvSpPr txBox="1"/>
          <p:nvPr/>
        </p:nvSpPr>
        <p:spPr bwMode="auto">
          <a:xfrm>
            <a:off x="-164465" y="3893185"/>
            <a:ext cx="5685790" cy="521970"/>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buFont typeface="Arial" panose="020B0604020202020204" pitchFamily="34" charset="0"/>
              <a:buNone/>
              <a:defRPr/>
            </a:pPr>
            <a:r>
              <a:rPr lang="zh-CN" altLang="en-US" sz="2800" dirty="0">
                <a:solidFill>
                  <a:srgbClr val="5AAB32"/>
                </a:solidFill>
                <a:cs typeface="+mn-ea"/>
                <a:sym typeface="+mn-lt"/>
              </a:rPr>
              <a:t>有机绿色食品</a:t>
            </a:r>
            <a:r>
              <a:rPr lang="en-US" altLang="zh-CN" sz="2800" dirty="0">
                <a:solidFill>
                  <a:srgbClr val="5AAB32"/>
                </a:solidFill>
                <a:cs typeface="+mn-ea"/>
                <a:sym typeface="+mn-lt"/>
              </a:rPr>
              <a:t>/</a:t>
            </a:r>
            <a:r>
              <a:rPr lang="zh-CN" altLang="en-US" sz="2800" dirty="0">
                <a:solidFill>
                  <a:srgbClr val="5AAB32"/>
                </a:solidFill>
                <a:cs typeface="+mn-ea"/>
                <a:sym typeface="+mn-lt"/>
              </a:rPr>
              <a:t>新鲜果蔬</a:t>
            </a:r>
            <a:r>
              <a:rPr lang="en-US" altLang="zh-CN" sz="2800" dirty="0">
                <a:solidFill>
                  <a:srgbClr val="5AAB32"/>
                </a:solidFill>
                <a:cs typeface="+mn-ea"/>
                <a:sym typeface="+mn-lt"/>
              </a:rPr>
              <a:t>/</a:t>
            </a:r>
            <a:r>
              <a:rPr lang="zh-CN" altLang="en-US" sz="2800" dirty="0">
                <a:solidFill>
                  <a:srgbClr val="5AAB32"/>
                </a:solidFill>
                <a:cs typeface="+mn-ea"/>
                <a:sym typeface="+mn-lt"/>
              </a:rPr>
              <a:t>有机蔬菜</a:t>
            </a:r>
            <a:endParaRPr lang="zh-CN" altLang="en-US" sz="2800" dirty="0">
              <a:solidFill>
                <a:srgbClr val="5AAB32"/>
              </a:solidFill>
              <a:cs typeface="+mn-ea"/>
              <a:sym typeface="+mn-lt"/>
            </a:endParaRPr>
          </a:p>
        </p:txBody>
      </p:sp>
      <p:sp>
        <p:nvSpPr>
          <p:cNvPr id="46" name="文本框 2"/>
          <p:cNvSpPr txBox="1"/>
          <p:nvPr/>
        </p:nvSpPr>
        <p:spPr bwMode="auto">
          <a:xfrm>
            <a:off x="547485" y="1152353"/>
            <a:ext cx="4889857" cy="584775"/>
          </a:xfrm>
          <a:prstGeom prst="rect">
            <a:avLst/>
          </a:prstGeom>
          <a:noFill/>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zh-CN" altLang="en-US" sz="3200" dirty="0">
                <a:solidFill>
                  <a:srgbClr val="184D47"/>
                </a:solidFill>
                <a:latin typeface="优设标题黑" panose="00000500000000000000" pitchFamily="2" charset="-122"/>
                <a:ea typeface="优设标题黑" panose="00000500000000000000" pitchFamily="2" charset="-122"/>
                <a:cs typeface="+mn-ea"/>
                <a:sym typeface="+mn-lt"/>
              </a:rPr>
              <a:t>绿色生态农业工作</a:t>
            </a:r>
            <a:r>
              <a:rPr lang="en-US" altLang="zh-CN" sz="3200" dirty="0">
                <a:solidFill>
                  <a:srgbClr val="184D47"/>
                </a:solidFill>
                <a:latin typeface="优设标题黑" panose="00000500000000000000" pitchFamily="2" charset="-122"/>
                <a:ea typeface="优设标题黑" panose="00000500000000000000" pitchFamily="2" charset="-122"/>
                <a:cs typeface="+mn-ea"/>
                <a:sym typeface="+mn-lt"/>
              </a:rPr>
              <a:t>PPT</a:t>
            </a:r>
            <a:endParaRPr lang="zh-CN" altLang="en-US" sz="3200" dirty="0">
              <a:solidFill>
                <a:srgbClr val="184D47"/>
              </a:solidFill>
              <a:latin typeface="优设标题黑" panose="00000500000000000000" pitchFamily="2" charset="-122"/>
              <a:ea typeface="优设标题黑" panose="00000500000000000000" pitchFamily="2" charset="-122"/>
              <a:cs typeface="+mn-ea"/>
              <a:sym typeface="+mn-lt"/>
            </a:endParaRPr>
          </a:p>
        </p:txBody>
      </p:sp>
      <p:sp>
        <p:nvSpPr>
          <p:cNvPr id="47" name="圆角矩形 27"/>
          <p:cNvSpPr/>
          <p:nvPr/>
        </p:nvSpPr>
        <p:spPr>
          <a:xfrm>
            <a:off x="703245" y="4732983"/>
            <a:ext cx="2085965" cy="374213"/>
          </a:xfrm>
          <a:prstGeom prst="roundRect">
            <a:avLst>
              <a:gd name="adj" fmla="val 50000"/>
            </a:avLst>
          </a:prstGeom>
          <a:gradFill>
            <a:gsLst>
              <a:gs pos="0">
                <a:sysClr val="window" lastClr="FFFFFF"/>
              </a:gs>
              <a:gs pos="100000">
                <a:sysClr val="window" lastClr="FFFFFF">
                  <a:lumMod val="95000"/>
                </a:sysClr>
              </a:gs>
            </a:gsLst>
            <a:lin ang="5400000" scaled="1"/>
          </a:gradFill>
          <a:ln w="31750" cap="flat" cmpd="sng" algn="ctr">
            <a:solidFill>
              <a:srgbClr val="184D47"/>
            </a:solidFill>
            <a:prstDash val="solid"/>
            <a:miter lim="800000"/>
          </a:ln>
          <a:effectLst>
            <a:outerShdw blurRad="241300" sx="101000" sy="101000" algn="ctr" rotWithShape="0">
              <a:sysClr val="windowText" lastClr="000000">
                <a:alpha val="16000"/>
              </a:sys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48" name="圆角矩形 27"/>
          <p:cNvSpPr/>
          <p:nvPr/>
        </p:nvSpPr>
        <p:spPr>
          <a:xfrm>
            <a:off x="3346298" y="4732983"/>
            <a:ext cx="2085965" cy="374213"/>
          </a:xfrm>
          <a:prstGeom prst="roundRect">
            <a:avLst>
              <a:gd name="adj" fmla="val 50000"/>
            </a:avLst>
          </a:prstGeom>
          <a:gradFill>
            <a:gsLst>
              <a:gs pos="0">
                <a:sysClr val="window" lastClr="FFFFFF"/>
              </a:gs>
              <a:gs pos="100000">
                <a:sysClr val="window" lastClr="FFFFFF">
                  <a:lumMod val="95000"/>
                </a:sysClr>
              </a:gs>
            </a:gsLst>
            <a:lin ang="5400000" scaled="1"/>
          </a:gradFill>
          <a:ln w="31750" cap="flat" cmpd="sng" algn="ctr">
            <a:solidFill>
              <a:srgbClr val="5AAB32"/>
            </a:solidFill>
            <a:prstDash val="solid"/>
            <a:miter lim="800000"/>
          </a:ln>
          <a:effectLst>
            <a:outerShdw blurRad="241300" sx="101000" sy="101000" algn="ctr" rotWithShape="0">
              <a:sysClr val="windowText" lastClr="000000">
                <a:alpha val="16000"/>
              </a:sys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49" name="文本框 7"/>
          <p:cNvSpPr txBox="1"/>
          <p:nvPr/>
        </p:nvSpPr>
        <p:spPr>
          <a:xfrm>
            <a:off x="839537" y="4764452"/>
            <a:ext cx="1813379" cy="3371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r>
              <a:rPr lang="zh-CN" altLang="en-US" sz="1600" kern="0" dirty="0">
                <a:solidFill>
                  <a:prstClr val="black"/>
                </a:solidFill>
                <a:cs typeface="+mn-ea"/>
                <a:sym typeface="+mn-lt"/>
              </a:rPr>
              <a:t>汇报：</a:t>
            </a:r>
            <a:r>
              <a:rPr lang="en-US" altLang="zh-CN" sz="1600" kern="0" dirty="0">
                <a:solidFill>
                  <a:prstClr val="black"/>
                </a:solidFill>
                <a:cs typeface="+mn-ea"/>
                <a:sym typeface="+mn-lt"/>
              </a:rPr>
              <a:t>PPTCN</a:t>
            </a:r>
            <a:endParaRPr lang="en-US" altLang="zh-CN" sz="1600" kern="0" dirty="0">
              <a:solidFill>
                <a:prstClr val="black"/>
              </a:solidFill>
              <a:cs typeface="+mn-ea"/>
              <a:sym typeface="+mn-lt"/>
            </a:endParaRPr>
          </a:p>
        </p:txBody>
      </p:sp>
      <p:sp>
        <p:nvSpPr>
          <p:cNvPr id="50" name="文本框 7"/>
          <p:cNvSpPr txBox="1"/>
          <p:nvPr/>
        </p:nvSpPr>
        <p:spPr>
          <a:xfrm>
            <a:off x="3442206" y="4764452"/>
            <a:ext cx="1813379" cy="3371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400">
              <a:defRPr/>
            </a:pPr>
            <a:r>
              <a:rPr lang="zh-CN" altLang="en-US" sz="1600" kern="0" dirty="0">
                <a:solidFill>
                  <a:prstClr val="black"/>
                </a:solidFill>
                <a:cs typeface="+mn-ea"/>
                <a:sym typeface="+mn-lt"/>
              </a:rPr>
              <a:t>时间：</a:t>
            </a:r>
            <a:r>
              <a:rPr lang="en-US" altLang="zh-CN" sz="1600" kern="0" dirty="0">
                <a:solidFill>
                  <a:prstClr val="black"/>
                </a:solidFill>
                <a:cs typeface="+mn-ea"/>
                <a:sym typeface="+mn-lt"/>
              </a:rPr>
              <a:t>12.25</a:t>
            </a:r>
            <a:endParaRPr lang="zh-CN" altLang="en-US" sz="1600" kern="0" dirty="0">
              <a:solidFill>
                <a:prstClr val="black"/>
              </a:solidFill>
              <a:cs typeface="+mn-ea"/>
              <a:sym typeface="+mn-lt"/>
            </a:endParaRPr>
          </a:p>
        </p:txBody>
      </p:sp>
      <p:pic>
        <p:nvPicPr>
          <p:cNvPr id="5" name="图片 4" descr="log02"/>
          <p:cNvPicPr>
            <a:picLocks noChangeAspect="1"/>
          </p:cNvPicPr>
          <p:nvPr/>
        </p:nvPicPr>
        <p:blipFill>
          <a:blip r:embed="rId2"/>
          <a:stretch>
            <a:fillRect/>
          </a:stretch>
        </p:blipFill>
        <p:spPr>
          <a:xfrm>
            <a:off x="211455" y="134620"/>
            <a:ext cx="2110740" cy="479425"/>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2"/>
          <p:cNvPicPr>
            <a:picLocks noChangeAspect="1"/>
          </p:cNvPicPr>
          <p:nvPr/>
        </p:nvPicPr>
        <p:blipFill>
          <a:blip r:embed="rId1"/>
          <a:stretch>
            <a:fillRect/>
          </a:stretch>
        </p:blipFill>
        <p:spPr>
          <a:xfrm>
            <a:off x="0" y="0"/>
            <a:ext cx="12178665" cy="6859905"/>
          </a:xfrm>
          <a:prstGeom prst="rect">
            <a:avLst/>
          </a:prstGeom>
        </p:spPr>
      </p:pic>
    </p:spTree>
  </p:cSld>
  <p:clrMapOvr>
    <a:masterClrMapping/>
  </p:clrMapOvr>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0"/>
</p:tagLst>
</file>

<file path=ppt/tags/tag3.xml><?xml version="1.0" encoding="utf-8"?>
<p:tagLst xmlns:p="http://schemas.openxmlformats.org/presentationml/2006/main">
  <p:tag name="PA" val="v5.2.9"/>
</p:tagLst>
</file>

<file path=ppt/tags/tag4.xml><?xml version="1.0" encoding="utf-8"?>
<p:tagLst xmlns:p="http://schemas.openxmlformats.org/presentationml/2006/main">
  <p:tag name="PA" val="v5.2.9"/>
</p:tagLst>
</file>

<file path=ppt/tags/tag5.xml><?xml version="1.0" encoding="utf-8"?>
<p:tagLst xmlns:p="http://schemas.openxmlformats.org/presentationml/2006/main">
  <p:tag name="PA" val="v5.2.9"/>
</p:tagLst>
</file>

<file path=ppt/tags/tag6.xml><?xml version="1.0" encoding="utf-8"?>
<p:tagLst xmlns:p="http://schemas.openxmlformats.org/presentationml/2006/main">
  <p:tag name="PA" val="v5.2.9"/>
</p:tagLst>
</file>

<file path=ppt/tags/tag7.xml><?xml version="1.0" encoding="utf-8"?>
<p:tagLst xmlns:p="http://schemas.openxmlformats.org/presentationml/2006/main">
  <p:tag name="PA" val="v5.2.9"/>
</p:tagLst>
</file>

<file path=ppt/tags/tag8.xml><?xml version="1.0" encoding="utf-8"?>
<p:tagLst xmlns:p="http://schemas.openxmlformats.org/presentationml/2006/main">
  <p:tag name="PA" val="v5.2.9"/>
</p:tagLst>
</file>

<file path=ppt/tags/tag9.xml><?xml version="1.0" encoding="utf-8"?>
<p:tagLst xmlns:p="http://schemas.openxmlformats.org/presentationml/2006/main">
  <p:tag name="PA" val="v5.2.9"/>
</p:tagLst>
</file>

<file path=ppt/tags/tag10.xml><?xml version="1.0" encoding="utf-8"?>
<p:tagLst xmlns:p="http://schemas.openxmlformats.org/presentationml/2006/main">
  <p:tag name="PA" val="v5.2.9"/>
</p:tagLst>
</file>

<file path=ppt/tags/tag11.xml><?xml version="1.0" encoding="utf-8"?>
<p:tagLst xmlns:p="http://schemas.openxmlformats.org/presentationml/2006/main">
  <p:tag name="PA" val="v5.2.9"/>
</p:tagLst>
</file>

<file path=ppt/tags/tag12.xml><?xml version="1.0" encoding="utf-8"?>
<p:tagLst xmlns:p="http://schemas.openxmlformats.org/presentationml/2006/main">
  <p:tag name="PA" val="v5.2.9"/>
</p:tagLst>
</file>

<file path=ppt/tags/tag13.xml><?xml version="1.0" encoding="utf-8"?>
<p:tagLst xmlns:p="http://schemas.openxmlformats.org/presentationml/2006/main">
  <p:tag name="MH" val="20151104095458"/>
  <p:tag name="MH_LIBRARY" val="GRAPHIC"/>
  <p:tag name="MH_TYPE" val="Other"/>
  <p:tag name="MH_ORDER" val="1"/>
  <p:tag name="PA" val="v5.2.9"/>
</p:tagLst>
</file>

<file path=ppt/tags/tag14.xml><?xml version="1.0" encoding="utf-8"?>
<p:tagLst xmlns:p="http://schemas.openxmlformats.org/presentationml/2006/main">
  <p:tag name="MH" val="20151104095458"/>
  <p:tag name="MH_LIBRARY" val="GRAPHIC"/>
  <p:tag name="MH_TYPE" val="Other"/>
  <p:tag name="MH_ORDER" val="2"/>
  <p:tag name="PA" val="v5.2.9"/>
</p:tagLst>
</file>

<file path=ppt/tags/tag15.xml><?xml version="1.0" encoding="utf-8"?>
<p:tagLst xmlns:p="http://schemas.openxmlformats.org/presentationml/2006/main">
  <p:tag name="MH" val="20151104095458"/>
  <p:tag name="MH_LIBRARY" val="GRAPHIC"/>
  <p:tag name="MH_TYPE" val="Other"/>
  <p:tag name="MH_ORDER" val="3"/>
  <p:tag name="PA" val="v5.2.9"/>
</p:tagLst>
</file>

<file path=ppt/tags/tag16.xml><?xml version="1.0" encoding="utf-8"?>
<p:tagLst xmlns:p="http://schemas.openxmlformats.org/presentationml/2006/main">
  <p:tag name="MH" val="20151104095458"/>
  <p:tag name="MH_LIBRARY" val="GRAPHIC"/>
  <p:tag name="MH_TYPE" val="Other"/>
  <p:tag name="MH_ORDER" val="4"/>
  <p:tag name="PA" val="v5.2.9"/>
</p:tagLst>
</file>

<file path=ppt/tags/tag17.xml><?xml version="1.0" encoding="utf-8"?>
<p:tagLst xmlns:p="http://schemas.openxmlformats.org/presentationml/2006/main">
  <p:tag name="PA" val="v5.2.9"/>
</p:tagLst>
</file>

<file path=ppt/tags/tag18.xml><?xml version="1.0" encoding="utf-8"?>
<p:tagLst xmlns:p="http://schemas.openxmlformats.org/presentationml/2006/main">
  <p:tag name="MH" val="20151104095458"/>
  <p:tag name="MH_LIBRARY" val="GRAPHIC"/>
  <p:tag name="MH_TYPE" val="SubTitle"/>
  <p:tag name="MH_ORDER" val="1"/>
  <p:tag name="PA" val="v5.2.9"/>
</p:tagLst>
</file>

<file path=ppt/tags/tag19.xml><?xml version="1.0" encoding="utf-8"?>
<p:tagLst xmlns:p="http://schemas.openxmlformats.org/presentationml/2006/main">
  <p:tag name="MH" val="20151104095458"/>
  <p:tag name="MH_LIBRARY" val="GRAPHIC"/>
  <p:tag name="MH_TYPE" val="SubTitle"/>
  <p:tag name="MH_ORDER" val="2"/>
  <p:tag name="PA" val="v5.2.9"/>
</p:tagLst>
</file>

<file path=ppt/tags/tag20.xml><?xml version="1.0" encoding="utf-8"?>
<p:tagLst xmlns:p="http://schemas.openxmlformats.org/presentationml/2006/main">
  <p:tag name="MH" val="20151104095458"/>
  <p:tag name="MH_LIBRARY" val="GRAPHIC"/>
  <p:tag name="MH_TYPE" val="SubTitle"/>
  <p:tag name="MH_ORDER" val="3"/>
  <p:tag name="PA" val="v5.2.9"/>
</p:tagLst>
</file>

<file path=ppt/tags/tag21.xml><?xml version="1.0" encoding="utf-8"?>
<p:tagLst xmlns:p="http://schemas.openxmlformats.org/presentationml/2006/main">
  <p:tag name="MH" val="20151104095458"/>
  <p:tag name="MH_LIBRARY" val="GRAPHIC"/>
  <p:tag name="MH_TYPE" val="SubTitle"/>
  <p:tag name="MH_ORDER" val="4"/>
  <p:tag name="PA" val="v5.2.9"/>
</p:tagLst>
</file>

<file path=ppt/tags/tag22.xml><?xml version="1.0" encoding="utf-8"?>
<p:tagLst xmlns:p="http://schemas.openxmlformats.org/presentationml/2006/main">
  <p:tag name="MH" val="20151104095458"/>
  <p:tag name="MH_LIBRARY" val="GRAPHIC"/>
  <p:tag name="MH_TYPE" val="Text"/>
  <p:tag name="MH_ORDER" val="1"/>
  <p:tag name="PA" val="v5.2.9"/>
</p:tagLst>
</file>

<file path=ppt/tags/tag23.xml><?xml version="1.0" encoding="utf-8"?>
<p:tagLst xmlns:p="http://schemas.openxmlformats.org/presentationml/2006/main">
  <p:tag name="MH" val="20151104095458"/>
  <p:tag name="MH_LIBRARY" val="GRAPHIC"/>
  <p:tag name="MH_TYPE" val="Text"/>
  <p:tag name="MH_ORDER" val="4"/>
  <p:tag name="PA" val="v5.2.9"/>
</p:tagLst>
</file>

<file path=ppt/tags/tag24.xml><?xml version="1.0" encoding="utf-8"?>
<p:tagLst xmlns:p="http://schemas.openxmlformats.org/presentationml/2006/main">
  <p:tag name="MH" val="20151104095458"/>
  <p:tag name="MH_LIBRARY" val="GRAPHIC"/>
  <p:tag name="MH_TYPE" val="Text"/>
  <p:tag name="MH_ORDER" val="3"/>
  <p:tag name="PA" val="v5.2.9"/>
</p:tagLst>
</file>

<file path=ppt/tags/tag25.xml><?xml version="1.0" encoding="utf-8"?>
<p:tagLst xmlns:p="http://schemas.openxmlformats.org/presentationml/2006/main">
  <p:tag name="MH" val="20151104095458"/>
  <p:tag name="MH_LIBRARY" val="GRAPHIC"/>
  <p:tag name="MH_TYPE" val="Text"/>
  <p:tag name="MH_ORDER" val="2"/>
  <p:tag name="PA" val="v5.2.9"/>
</p:tagLst>
</file>

<file path=ppt/tags/tag26.xml><?xml version="1.0" encoding="utf-8"?>
<p:tagLst xmlns:p="http://schemas.openxmlformats.org/presentationml/2006/main">
  <p:tag name="MH" val="20180827181200"/>
  <p:tag name="MH_LIBRARY" val="GRAPHIC"/>
  <p:tag name="MH_TYPE" val="Other"/>
  <p:tag name="MH_ORDER" val="1"/>
</p:tagLst>
</file>

<file path=ppt/tags/tag27.xml><?xml version="1.0" encoding="utf-8"?>
<p:tagLst xmlns:p="http://schemas.openxmlformats.org/presentationml/2006/main">
  <p:tag name="MH" val="20180827181200"/>
  <p:tag name="MH_LIBRARY" val="GRAPHIC"/>
  <p:tag name="MH_TYPE" val="Other"/>
  <p:tag name="MH_ORDER" val="6"/>
</p:tagLst>
</file>

<file path=ppt/tags/tag28.xml><?xml version="1.0" encoding="utf-8"?>
<p:tagLst xmlns:p="http://schemas.openxmlformats.org/presentationml/2006/main">
  <p:tag name="MH" val="20180827181200"/>
  <p:tag name="MH_LIBRARY" val="GRAPHIC"/>
  <p:tag name="MH_TYPE" val="Other"/>
  <p:tag name="MH_ORDER" val="7"/>
</p:tagLst>
</file>

<file path=ppt/tags/tag29.xml><?xml version="1.0" encoding="utf-8"?>
<p:tagLst xmlns:p="http://schemas.openxmlformats.org/presentationml/2006/main">
  <p:tag name="MH" val="20180827181200"/>
  <p:tag name="MH_LIBRARY" val="GRAPHIC"/>
  <p:tag name="MH_TYPE" val="Other"/>
  <p:tag name="MH_ORDER" val="2"/>
</p:tagLst>
</file>

<file path=ppt/tags/tag30.xml><?xml version="1.0" encoding="utf-8"?>
<p:tagLst xmlns:p="http://schemas.openxmlformats.org/presentationml/2006/main">
  <p:tag name="MH" val="20180827181200"/>
  <p:tag name="MH_LIBRARY" val="GRAPHIC"/>
  <p:tag name="MH_TYPE" val="Other"/>
  <p:tag name="MH_ORDER" val="11"/>
</p:tagLst>
</file>

<file path=ppt/tags/tag31.xml><?xml version="1.0" encoding="utf-8"?>
<p:tagLst xmlns:p="http://schemas.openxmlformats.org/presentationml/2006/main">
  <p:tag name="MH" val="20180827181200"/>
  <p:tag name="MH_LIBRARY" val="GRAPHIC"/>
  <p:tag name="MH_TYPE" val="Other"/>
  <p:tag name="MH_ORDER" val="12"/>
</p:tagLst>
</file>

<file path=ppt/tags/tag32.xml><?xml version="1.0" encoding="utf-8"?>
<p:tagLst xmlns:p="http://schemas.openxmlformats.org/presentationml/2006/main">
  <p:tag name="MH" val="20180827181200"/>
  <p:tag name="MH_LIBRARY" val="GRAPHIC"/>
  <p:tag name="MH_TYPE" val="Other"/>
  <p:tag name="MH_ORDER" val="3"/>
</p:tagLst>
</file>

<file path=ppt/tags/tag33.xml><?xml version="1.0" encoding="utf-8"?>
<p:tagLst xmlns:p="http://schemas.openxmlformats.org/presentationml/2006/main">
  <p:tag name="MH" val="20180827181200"/>
  <p:tag name="MH_LIBRARY" val="GRAPHIC"/>
  <p:tag name="MH_TYPE" val="Other"/>
  <p:tag name="MH_ORDER" val="16"/>
</p:tagLst>
</file>

<file path=ppt/tags/tag34.xml><?xml version="1.0" encoding="utf-8"?>
<p:tagLst xmlns:p="http://schemas.openxmlformats.org/presentationml/2006/main">
  <p:tag name="MH" val="20180827181200"/>
  <p:tag name="MH_LIBRARY" val="GRAPHIC"/>
  <p:tag name="MH_TYPE" val="Other"/>
  <p:tag name="MH_ORDER" val="1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ihyveefv">
      <a:majorFont>
        <a:latin typeface="Century Gothic"/>
        <a:ea typeface="思源黑体 CN Bold"/>
        <a:cs typeface=""/>
      </a:majorFont>
      <a:minorFont>
        <a:latin typeface="Century Gothic"/>
        <a:ea typeface="思源黑体 CN Bold"/>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3715</Words>
  <Application>WPS 演示</Application>
  <PresentationFormat>宽屏</PresentationFormat>
  <Paragraphs>318</Paragraphs>
  <Slides>20</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20</vt:i4>
      </vt:variant>
    </vt:vector>
  </HeadingPairs>
  <TitlesOfParts>
    <vt:vector size="41" baseType="lpstr">
      <vt:lpstr>Arial</vt:lpstr>
      <vt:lpstr>宋体</vt:lpstr>
      <vt:lpstr>Wingdings</vt:lpstr>
      <vt:lpstr>优设标题黑</vt:lpstr>
      <vt:lpstr>微软雅黑</vt:lpstr>
      <vt:lpstr>Neris Thin</vt:lpstr>
      <vt:lpstr>Segoe Print</vt:lpstr>
      <vt:lpstr>Segoe UI Light</vt:lpstr>
      <vt:lpstr>禹卫书法行书简体</vt:lpstr>
      <vt:lpstr>汉仪中圆简</vt:lpstr>
      <vt:lpstr>外星宝宝</vt:lpstr>
      <vt:lpstr>字魂130号-快乐俏黑体</vt:lpstr>
      <vt:lpstr>黑体</vt:lpstr>
      <vt:lpstr>Century Gothic</vt:lpstr>
      <vt:lpstr>思源黑体 CN Bold</vt:lpstr>
      <vt:lpstr>Arial Unicode MS</vt:lpstr>
      <vt:lpstr>Calibri</vt:lpstr>
      <vt:lpstr>方正尚酷简体</vt:lpstr>
      <vt:lpstr>方正粗谭黑简体</vt:lpstr>
      <vt:lpstr>阿里巴巴普惠体 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拉普耶鲁</cp:lastModifiedBy>
  <cp:revision>21</cp:revision>
  <dcterms:created xsi:type="dcterms:W3CDTF">2020-07-20T10:26:00Z</dcterms:created>
  <dcterms:modified xsi:type="dcterms:W3CDTF">2020-09-24T01:29:57Z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